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83" r:id="rId5"/>
    <p:sldId id="284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D99"/>
    <a:srgbClr val="00A4EF"/>
    <a:srgbClr val="9999FF"/>
    <a:srgbClr val="FF9900"/>
    <a:srgbClr val="FFB700"/>
    <a:srgbClr val="FF7C80"/>
    <a:srgbClr val="FF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5" autoAdjust="0"/>
    <p:restoredTop sz="69798" autoAdjust="0"/>
  </p:normalViewPr>
  <p:slideViewPr>
    <p:cSldViewPr snapToGrid="0">
      <p:cViewPr varScale="1">
        <p:scale>
          <a:sx n="76" d="100"/>
          <a:sy n="76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F938B-0014-4703-92F6-E33856397121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A690B-E4DE-4A20-BF88-3E376FAD4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8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Azure Machine Learning</a:t>
            </a:r>
            <a:r>
              <a:rPr lang="en-GB" baseline="0" dirty="0" smtClean="0"/>
              <a:t> is just one of many data services avalibale on Azure </a:t>
            </a:r>
          </a:p>
          <a:p>
            <a:r>
              <a:rPr lang="en-GB" baseline="0" dirty="0" smtClean="0"/>
              <a:t>and there are many different routes you can take to create your perfect data journey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819A-73A5-4832-BB20-8879682178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5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690B-E4DE-4A20-BF88-3E376FAD40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690B-E4DE-4A20-BF88-3E376FAD40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690B-E4DE-4A20-BF88-3E376FAD40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8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690B-E4DE-4A20-BF88-3E376FAD40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9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690B-E4DE-4A20-BF88-3E376FAD40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2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664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389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629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037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592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869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0558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13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085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710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671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485A-BE62-4EF1-9888-A2D86A0CFD64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7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Data Journeys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69239" y="3880389"/>
            <a:ext cx="9858809" cy="179466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Other Data Services Avaliable on Azure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3" b="100000" l="0" r="989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360558" y="4908100"/>
            <a:ext cx="1685569" cy="18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3130" y="1"/>
            <a:ext cx="941887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3140335" y="2043643"/>
            <a:ext cx="2008876" cy="259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5969322" y="2043642"/>
            <a:ext cx="2108358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5969322" y="489509"/>
            <a:ext cx="2108358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573510" y="211845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108" y="56091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7557" y="2118452"/>
            <a:ext cx="120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7416" y="2043642"/>
            <a:ext cx="1921933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714303" y="211845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72784" y="3258954"/>
            <a:ext cx="1548000" cy="504000"/>
            <a:chOff x="884986" y="2534707"/>
            <a:chExt cx="1548000" cy="504000"/>
          </a:xfrm>
        </p:grpSpPr>
        <p:sp>
          <p:nvSpPr>
            <p:cNvPr id="4" name="Rectangle 3"/>
            <p:cNvSpPr/>
            <p:nvPr/>
          </p:nvSpPr>
          <p:spPr>
            <a:xfrm>
              <a:off x="884986" y="2534707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153" y="2668829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Feeds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84985" y="2585625"/>
            <a:ext cx="1548000" cy="504000"/>
            <a:chOff x="884985" y="1740428"/>
            <a:chExt cx="1548000" cy="504000"/>
          </a:xfrm>
        </p:grpSpPr>
        <p:sp>
          <p:nvSpPr>
            <p:cNvPr id="22" name="Rectangle 21"/>
            <p:cNvSpPr/>
            <p:nvPr/>
          </p:nvSpPr>
          <p:spPr>
            <a:xfrm>
              <a:off x="884985" y="1740428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9153" y="1875078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IoT</a:t>
              </a:r>
              <a:endParaRPr lang="en-US" sz="1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985" y="3963649"/>
            <a:ext cx="1548000" cy="504000"/>
            <a:chOff x="884985" y="3963649"/>
            <a:chExt cx="1548000" cy="504000"/>
          </a:xfrm>
        </p:grpSpPr>
        <p:sp>
          <p:nvSpPr>
            <p:cNvPr id="5" name="Rectangle 4"/>
            <p:cNvSpPr/>
            <p:nvPr/>
          </p:nvSpPr>
          <p:spPr>
            <a:xfrm>
              <a:off x="884985" y="3963649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5752" y="4100812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Sources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1678" y="3950468"/>
            <a:ext cx="1570445" cy="504000"/>
            <a:chOff x="6090069" y="3967652"/>
            <a:chExt cx="1570445" cy="504000"/>
          </a:xfrm>
        </p:grpSpPr>
        <p:sp>
          <p:nvSpPr>
            <p:cNvPr id="8" name="Rectangle 7"/>
            <p:cNvSpPr/>
            <p:nvPr/>
          </p:nvSpPr>
          <p:spPr>
            <a:xfrm>
              <a:off x="6112514" y="3967652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0069" y="4109721"/>
              <a:ext cx="1229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Machine Learning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785" y="4038963"/>
              <a:ext cx="316908" cy="32339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363849" y="3950468"/>
            <a:ext cx="1548000" cy="504000"/>
            <a:chOff x="3239559" y="3967651"/>
            <a:chExt cx="1548000" cy="504000"/>
          </a:xfrm>
        </p:grpSpPr>
        <p:sp>
          <p:nvSpPr>
            <p:cNvPr id="23" name="Rectangle 22"/>
            <p:cNvSpPr/>
            <p:nvPr/>
          </p:nvSpPr>
          <p:spPr>
            <a:xfrm>
              <a:off x="3239559" y="3967651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8548" y="413458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Factory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788" y="4069594"/>
              <a:ext cx="391124" cy="36643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29580" y="3247980"/>
            <a:ext cx="1574641" cy="504000"/>
            <a:chOff x="6085875" y="3266135"/>
            <a:chExt cx="1574641" cy="504000"/>
          </a:xfrm>
        </p:grpSpPr>
        <p:sp>
          <p:nvSpPr>
            <p:cNvPr id="7" name="Rectangle 6"/>
            <p:cNvSpPr/>
            <p:nvPr/>
          </p:nvSpPr>
          <p:spPr>
            <a:xfrm>
              <a:off x="6112516" y="3266135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5875" y="3410877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 Insight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864" y="3382258"/>
              <a:ext cx="465667" cy="32537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314989" y="3946007"/>
            <a:ext cx="1566787" cy="504000"/>
            <a:chOff x="9181305" y="3971757"/>
            <a:chExt cx="1566787" cy="504000"/>
          </a:xfrm>
        </p:grpSpPr>
        <p:sp>
          <p:nvSpPr>
            <p:cNvPr id="27" name="Rectangle 26"/>
            <p:cNvSpPr/>
            <p:nvPr/>
          </p:nvSpPr>
          <p:spPr>
            <a:xfrm>
              <a:off x="9200092" y="3971757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81305" y="4181236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Azure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860" y="4069594"/>
              <a:ext cx="327980" cy="3718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9324382" y="2557799"/>
            <a:ext cx="1548000" cy="504000"/>
            <a:chOff x="9200092" y="2557799"/>
            <a:chExt cx="1548000" cy="504000"/>
          </a:xfrm>
        </p:grpSpPr>
        <p:sp>
          <p:nvSpPr>
            <p:cNvPr id="30" name="Rectangle 29"/>
            <p:cNvSpPr/>
            <p:nvPr/>
          </p:nvSpPr>
          <p:spPr>
            <a:xfrm>
              <a:off x="9200092" y="2557799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11312" y="277721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Table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359" y="2626379"/>
              <a:ext cx="428574" cy="33766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242900" y="989540"/>
            <a:ext cx="1548000" cy="504000"/>
            <a:chOff x="6120140" y="989540"/>
            <a:chExt cx="1548000" cy="504000"/>
          </a:xfrm>
        </p:grpSpPr>
        <p:sp>
          <p:nvSpPr>
            <p:cNvPr id="13" name="Rectangle 12"/>
            <p:cNvSpPr/>
            <p:nvPr/>
          </p:nvSpPr>
          <p:spPr>
            <a:xfrm>
              <a:off x="6120140" y="989540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39807" y="113214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0072C6"/>
                </a:clrFrom>
                <a:clrTo>
                  <a:srgbClr val="0072C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4" t="17490" r="18217" b="33246"/>
            <a:stretch/>
          </p:blipFill>
          <p:spPr>
            <a:xfrm>
              <a:off x="7182559" y="1081863"/>
              <a:ext cx="465151" cy="33395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388549" y="2545492"/>
            <a:ext cx="1498600" cy="689259"/>
            <a:chOff x="3239559" y="2545492"/>
            <a:chExt cx="1498600" cy="689259"/>
          </a:xfrm>
        </p:grpSpPr>
        <p:sp>
          <p:nvSpPr>
            <p:cNvPr id="25" name="Rectangle 24"/>
            <p:cNvSpPr/>
            <p:nvPr/>
          </p:nvSpPr>
          <p:spPr>
            <a:xfrm>
              <a:off x="3239559" y="2545492"/>
              <a:ext cx="1498600" cy="6858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9559" y="257601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bus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9559" y="2973141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Hub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1" y="2929821"/>
              <a:ext cx="274320" cy="27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418" y="2626379"/>
              <a:ext cx="281265" cy="2743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31908" y="2545492"/>
            <a:ext cx="1569985" cy="504000"/>
            <a:chOff x="6090069" y="2545492"/>
            <a:chExt cx="1569985" cy="504000"/>
          </a:xfrm>
        </p:grpSpPr>
        <p:sp>
          <p:nvSpPr>
            <p:cNvPr id="26" name="Rectangle 25"/>
            <p:cNvSpPr/>
            <p:nvPr/>
          </p:nvSpPr>
          <p:spPr>
            <a:xfrm>
              <a:off x="6112054" y="2545492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0069" y="267651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89C402"/>
                </a:clrFrom>
                <a:clrTo>
                  <a:srgbClr val="89C4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83" y="2678982"/>
              <a:ext cx="385600" cy="29580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9324382" y="3244852"/>
            <a:ext cx="1548000" cy="518102"/>
            <a:chOff x="9200092" y="3274341"/>
            <a:chExt cx="1548000" cy="518102"/>
          </a:xfrm>
        </p:grpSpPr>
        <p:sp>
          <p:nvSpPr>
            <p:cNvPr id="29" name="Rectangle 28"/>
            <p:cNvSpPr/>
            <p:nvPr/>
          </p:nvSpPr>
          <p:spPr>
            <a:xfrm>
              <a:off x="9200092" y="3274341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41979" y="353083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265" y="3352287"/>
              <a:ext cx="440668" cy="347192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3266540" y="6162535"/>
            <a:ext cx="159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318677" y="5320113"/>
            <a:ext cx="1559411" cy="504000"/>
            <a:chOff x="9187078" y="5354245"/>
            <a:chExt cx="1559411" cy="504000"/>
          </a:xfrm>
        </p:grpSpPr>
        <p:sp>
          <p:nvSpPr>
            <p:cNvPr id="58" name="Rectangle 57"/>
            <p:cNvSpPr/>
            <p:nvPr/>
          </p:nvSpPr>
          <p:spPr>
            <a:xfrm>
              <a:off x="9198489" y="5354245"/>
              <a:ext cx="1548000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78" y="5564927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Lake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869" y="5404558"/>
              <a:ext cx="325788" cy="3667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231908" y="5355445"/>
            <a:ext cx="1569985" cy="504000"/>
            <a:chOff x="6088466" y="5355445"/>
            <a:chExt cx="1569985" cy="504000"/>
          </a:xfrm>
        </p:grpSpPr>
        <p:sp>
          <p:nvSpPr>
            <p:cNvPr id="55" name="Rectangle 54"/>
            <p:cNvSpPr/>
            <p:nvPr/>
          </p:nvSpPr>
          <p:spPr>
            <a:xfrm>
              <a:off x="6110451" y="5355445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88466" y="5503389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893" y="5452781"/>
              <a:ext cx="375049" cy="32492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9318677" y="6007168"/>
            <a:ext cx="1559411" cy="504000"/>
            <a:chOff x="9186254" y="6007168"/>
            <a:chExt cx="1559411" cy="504000"/>
          </a:xfrm>
        </p:grpSpPr>
        <p:sp>
          <p:nvSpPr>
            <p:cNvPr id="69" name="Rectangle 68"/>
            <p:cNvSpPr/>
            <p:nvPr/>
          </p:nvSpPr>
          <p:spPr>
            <a:xfrm>
              <a:off x="9197665" y="6007168"/>
              <a:ext cx="1548000" cy="504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86254" y="6217850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Document DB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045" y="6057481"/>
              <a:ext cx="325788" cy="3667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53894" y="4663931"/>
            <a:ext cx="4627882" cy="504000"/>
            <a:chOff x="6079190" y="4734466"/>
            <a:chExt cx="4666244" cy="504000"/>
          </a:xfrm>
        </p:grpSpPr>
        <p:sp>
          <p:nvSpPr>
            <p:cNvPr id="42" name="Rectangle 41"/>
            <p:cNvSpPr/>
            <p:nvPr/>
          </p:nvSpPr>
          <p:spPr>
            <a:xfrm>
              <a:off x="6079190" y="4734466"/>
              <a:ext cx="4666244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6014" y="4839686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 Warehouse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186" y="4772864"/>
              <a:ext cx="327980" cy="37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321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2767151" y="-1992"/>
            <a:ext cx="9486207" cy="6859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69322" y="2043642"/>
            <a:ext cx="2108358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969322" y="489509"/>
            <a:ext cx="2108358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40335" y="2043643"/>
            <a:ext cx="2008876" cy="259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573510" y="211845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108" y="56091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7557" y="2118452"/>
            <a:ext cx="120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7416" y="2043642"/>
            <a:ext cx="1921933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714303" y="211845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72784" y="3258954"/>
            <a:ext cx="1548000" cy="504000"/>
            <a:chOff x="884986" y="2534707"/>
            <a:chExt cx="1548000" cy="504000"/>
          </a:xfrm>
        </p:grpSpPr>
        <p:sp>
          <p:nvSpPr>
            <p:cNvPr id="4" name="Rectangle 3"/>
            <p:cNvSpPr/>
            <p:nvPr/>
          </p:nvSpPr>
          <p:spPr>
            <a:xfrm>
              <a:off x="884986" y="2534707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153" y="2668829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Feeds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84985" y="2585625"/>
            <a:ext cx="1548000" cy="504000"/>
            <a:chOff x="884985" y="1740428"/>
            <a:chExt cx="1548000" cy="504000"/>
          </a:xfrm>
        </p:grpSpPr>
        <p:sp>
          <p:nvSpPr>
            <p:cNvPr id="22" name="Rectangle 21"/>
            <p:cNvSpPr/>
            <p:nvPr/>
          </p:nvSpPr>
          <p:spPr>
            <a:xfrm>
              <a:off x="884985" y="1740428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9153" y="1875078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IoT</a:t>
              </a:r>
              <a:endParaRPr lang="en-US" sz="1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985" y="3963649"/>
            <a:ext cx="1548000" cy="504000"/>
            <a:chOff x="884985" y="3963649"/>
            <a:chExt cx="1548000" cy="504000"/>
          </a:xfrm>
        </p:grpSpPr>
        <p:sp>
          <p:nvSpPr>
            <p:cNvPr id="5" name="Rectangle 4"/>
            <p:cNvSpPr/>
            <p:nvPr/>
          </p:nvSpPr>
          <p:spPr>
            <a:xfrm>
              <a:off x="884985" y="3963649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5752" y="4100812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Sources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1678" y="3950468"/>
            <a:ext cx="1570445" cy="504000"/>
            <a:chOff x="6090069" y="3967652"/>
            <a:chExt cx="1570445" cy="504000"/>
          </a:xfrm>
        </p:grpSpPr>
        <p:sp>
          <p:nvSpPr>
            <p:cNvPr id="8" name="Rectangle 7"/>
            <p:cNvSpPr/>
            <p:nvPr/>
          </p:nvSpPr>
          <p:spPr>
            <a:xfrm>
              <a:off x="6112514" y="3967652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0069" y="4109721"/>
              <a:ext cx="1229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Machine Learning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785" y="4038963"/>
              <a:ext cx="316908" cy="32339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363849" y="3950468"/>
            <a:ext cx="1548000" cy="504000"/>
            <a:chOff x="3239559" y="3967651"/>
            <a:chExt cx="1548000" cy="504000"/>
          </a:xfrm>
        </p:grpSpPr>
        <p:sp>
          <p:nvSpPr>
            <p:cNvPr id="23" name="Rectangle 22"/>
            <p:cNvSpPr/>
            <p:nvPr/>
          </p:nvSpPr>
          <p:spPr>
            <a:xfrm>
              <a:off x="3239559" y="3967651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8548" y="413458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Factory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788" y="4069594"/>
              <a:ext cx="391124" cy="36643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29580" y="3247980"/>
            <a:ext cx="1574641" cy="504000"/>
            <a:chOff x="6085875" y="3266135"/>
            <a:chExt cx="1574641" cy="504000"/>
          </a:xfrm>
        </p:grpSpPr>
        <p:sp>
          <p:nvSpPr>
            <p:cNvPr id="7" name="Rectangle 6"/>
            <p:cNvSpPr/>
            <p:nvPr/>
          </p:nvSpPr>
          <p:spPr>
            <a:xfrm>
              <a:off x="6112516" y="3266135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5875" y="3410877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 Insight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864" y="3382258"/>
              <a:ext cx="465667" cy="32537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314989" y="3946007"/>
            <a:ext cx="1566787" cy="504000"/>
            <a:chOff x="9181305" y="3971757"/>
            <a:chExt cx="1566787" cy="504000"/>
          </a:xfrm>
        </p:grpSpPr>
        <p:sp>
          <p:nvSpPr>
            <p:cNvPr id="27" name="Rectangle 26"/>
            <p:cNvSpPr/>
            <p:nvPr/>
          </p:nvSpPr>
          <p:spPr>
            <a:xfrm>
              <a:off x="9200092" y="3971757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81305" y="4181236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Azure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860" y="4069594"/>
              <a:ext cx="327980" cy="3718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9324382" y="2557799"/>
            <a:ext cx="1548000" cy="504000"/>
            <a:chOff x="9200092" y="2557799"/>
            <a:chExt cx="1548000" cy="504000"/>
          </a:xfrm>
        </p:grpSpPr>
        <p:sp>
          <p:nvSpPr>
            <p:cNvPr id="30" name="Rectangle 29"/>
            <p:cNvSpPr/>
            <p:nvPr/>
          </p:nvSpPr>
          <p:spPr>
            <a:xfrm>
              <a:off x="9200092" y="2557799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11312" y="277721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Table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359" y="2626379"/>
              <a:ext cx="428574" cy="33766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242900" y="989540"/>
            <a:ext cx="1548000" cy="504000"/>
            <a:chOff x="6120140" y="989540"/>
            <a:chExt cx="1548000" cy="504000"/>
          </a:xfrm>
        </p:grpSpPr>
        <p:sp>
          <p:nvSpPr>
            <p:cNvPr id="13" name="Rectangle 12"/>
            <p:cNvSpPr/>
            <p:nvPr/>
          </p:nvSpPr>
          <p:spPr>
            <a:xfrm>
              <a:off x="6120140" y="989540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39807" y="113214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0072C6"/>
                </a:clrFrom>
                <a:clrTo>
                  <a:srgbClr val="0072C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4" t="17490" r="18217" b="33246"/>
            <a:stretch/>
          </p:blipFill>
          <p:spPr>
            <a:xfrm>
              <a:off x="7182559" y="1081863"/>
              <a:ext cx="465151" cy="33395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388549" y="2545492"/>
            <a:ext cx="1498600" cy="689259"/>
            <a:chOff x="3239559" y="2545492"/>
            <a:chExt cx="1498600" cy="689259"/>
          </a:xfrm>
        </p:grpSpPr>
        <p:sp>
          <p:nvSpPr>
            <p:cNvPr id="25" name="Rectangle 24"/>
            <p:cNvSpPr/>
            <p:nvPr/>
          </p:nvSpPr>
          <p:spPr>
            <a:xfrm>
              <a:off x="3239559" y="2545492"/>
              <a:ext cx="1498600" cy="6858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9559" y="257601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bus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9559" y="2973141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Hub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1" y="2929821"/>
              <a:ext cx="274320" cy="27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418" y="2626379"/>
              <a:ext cx="281265" cy="2743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31908" y="2545492"/>
            <a:ext cx="1569985" cy="504000"/>
            <a:chOff x="6090069" y="2545492"/>
            <a:chExt cx="1569985" cy="504000"/>
          </a:xfrm>
        </p:grpSpPr>
        <p:sp>
          <p:nvSpPr>
            <p:cNvPr id="26" name="Rectangle 25"/>
            <p:cNvSpPr/>
            <p:nvPr/>
          </p:nvSpPr>
          <p:spPr>
            <a:xfrm>
              <a:off x="6112054" y="2545492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0069" y="267651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89C402"/>
                </a:clrFrom>
                <a:clrTo>
                  <a:srgbClr val="89C4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83" y="2678982"/>
              <a:ext cx="385600" cy="29580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9324382" y="3244852"/>
            <a:ext cx="1548000" cy="518102"/>
            <a:chOff x="9200092" y="3274341"/>
            <a:chExt cx="1548000" cy="518102"/>
          </a:xfrm>
        </p:grpSpPr>
        <p:sp>
          <p:nvSpPr>
            <p:cNvPr id="29" name="Rectangle 28"/>
            <p:cNvSpPr/>
            <p:nvPr/>
          </p:nvSpPr>
          <p:spPr>
            <a:xfrm>
              <a:off x="9200092" y="3274341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41979" y="353083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265" y="3352287"/>
              <a:ext cx="440668" cy="347192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3266540" y="6162535"/>
            <a:ext cx="159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318677" y="5320113"/>
            <a:ext cx="1559411" cy="504000"/>
            <a:chOff x="9187078" y="5354245"/>
            <a:chExt cx="1559411" cy="504000"/>
          </a:xfrm>
        </p:grpSpPr>
        <p:sp>
          <p:nvSpPr>
            <p:cNvPr id="58" name="Rectangle 57"/>
            <p:cNvSpPr/>
            <p:nvPr/>
          </p:nvSpPr>
          <p:spPr>
            <a:xfrm>
              <a:off x="9198489" y="5354245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78" y="5564927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Lake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869" y="5404558"/>
              <a:ext cx="325788" cy="3667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231908" y="5355445"/>
            <a:ext cx="1569985" cy="504000"/>
            <a:chOff x="6088466" y="5355445"/>
            <a:chExt cx="1569985" cy="504000"/>
          </a:xfrm>
        </p:grpSpPr>
        <p:sp>
          <p:nvSpPr>
            <p:cNvPr id="55" name="Rectangle 54"/>
            <p:cNvSpPr/>
            <p:nvPr/>
          </p:nvSpPr>
          <p:spPr>
            <a:xfrm>
              <a:off x="6110451" y="5355445"/>
              <a:ext cx="1548000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88466" y="5503389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893" y="5452781"/>
              <a:ext cx="375049" cy="32492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9318677" y="6007168"/>
            <a:ext cx="1559411" cy="504000"/>
            <a:chOff x="9186254" y="6007168"/>
            <a:chExt cx="1559411" cy="504000"/>
          </a:xfrm>
        </p:grpSpPr>
        <p:sp>
          <p:nvSpPr>
            <p:cNvPr id="69" name="Rectangle 68"/>
            <p:cNvSpPr/>
            <p:nvPr/>
          </p:nvSpPr>
          <p:spPr>
            <a:xfrm>
              <a:off x="9197665" y="6007168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86254" y="6217850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Document DB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045" y="6057481"/>
              <a:ext cx="325788" cy="3667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53894" y="4663931"/>
            <a:ext cx="4627882" cy="504000"/>
            <a:chOff x="6079190" y="4734466"/>
            <a:chExt cx="4666244" cy="504000"/>
          </a:xfrm>
        </p:grpSpPr>
        <p:sp>
          <p:nvSpPr>
            <p:cNvPr id="42" name="Rectangle 41"/>
            <p:cNvSpPr/>
            <p:nvPr/>
          </p:nvSpPr>
          <p:spPr>
            <a:xfrm>
              <a:off x="6079190" y="4734466"/>
              <a:ext cx="4666244" cy="504000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6014" y="4839686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 Warehouse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186" y="4772864"/>
              <a:ext cx="327980" cy="3718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-79899" y="-151205"/>
            <a:ext cx="4690215" cy="748999"/>
            <a:chOff x="-79899" y="-151205"/>
            <a:chExt cx="4690215" cy="748999"/>
          </a:xfrm>
        </p:grpSpPr>
        <p:sp>
          <p:nvSpPr>
            <p:cNvPr id="80" name="Snip Single Corner Rectangle 79"/>
            <p:cNvSpPr/>
            <p:nvPr/>
          </p:nvSpPr>
          <p:spPr>
            <a:xfrm flipV="1">
              <a:off x="-79899" y="-151205"/>
              <a:ext cx="4690215" cy="748999"/>
            </a:xfrm>
            <a:prstGeom prst="snip1Rect">
              <a:avLst>
                <a:gd name="adj" fmla="val 50000"/>
              </a:avLst>
            </a:prstGeom>
            <a:solidFill>
              <a:srgbClr val="00A4E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2189" y="-33711"/>
              <a:ext cx="3042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Predictive Analytics</a:t>
              </a:r>
              <a:endPara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82" name="Straight Arrow Connector 81"/>
          <p:cNvCxnSpPr>
            <a:stCxn id="5" idx="3"/>
            <a:endCxn id="23" idx="1"/>
          </p:cNvCxnSpPr>
          <p:nvPr/>
        </p:nvCxnSpPr>
        <p:spPr>
          <a:xfrm flipV="1">
            <a:off x="2432985" y="4202468"/>
            <a:ext cx="930864" cy="131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3" idx="3"/>
            <a:endCxn id="37" idx="1"/>
          </p:cNvCxnSpPr>
          <p:nvPr/>
        </p:nvCxnSpPr>
        <p:spPr>
          <a:xfrm>
            <a:off x="4911849" y="4202468"/>
            <a:ext cx="1319829" cy="20874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8" idx="3"/>
            <a:endCxn id="63" idx="3"/>
          </p:cNvCxnSpPr>
          <p:nvPr/>
        </p:nvCxnSpPr>
        <p:spPr>
          <a:xfrm flipV="1">
            <a:off x="7736302" y="1248840"/>
            <a:ext cx="34168" cy="2934638"/>
          </a:xfrm>
          <a:prstGeom prst="bentConnector3">
            <a:avLst>
              <a:gd name="adj1" fmla="val 3007314"/>
            </a:avLst>
          </a:prstGeom>
          <a:ln w="381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6" idx="1"/>
            <a:endCxn id="23" idx="0"/>
          </p:cNvCxnSpPr>
          <p:nvPr/>
        </p:nvCxnSpPr>
        <p:spPr>
          <a:xfrm rot="10800000" flipV="1">
            <a:off x="4137850" y="3523526"/>
            <a:ext cx="2091731" cy="426941"/>
          </a:xfrm>
          <a:prstGeom prst="bentConnector2">
            <a:avLst/>
          </a:prstGeom>
          <a:ln w="381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2" idx="1"/>
          </p:cNvCxnSpPr>
          <p:nvPr/>
        </p:nvCxnSpPr>
        <p:spPr>
          <a:xfrm rot="10800000">
            <a:off x="4064634" y="4464079"/>
            <a:ext cx="2189261" cy="451853"/>
          </a:xfrm>
          <a:prstGeom prst="bentConnector3">
            <a:avLst>
              <a:gd name="adj1" fmla="val 100311"/>
            </a:avLst>
          </a:prstGeom>
          <a:ln w="381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09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2767151" y="-1992"/>
            <a:ext cx="9486207" cy="6859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69322" y="2043642"/>
            <a:ext cx="2108358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969322" y="489509"/>
            <a:ext cx="2108358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40335" y="2043643"/>
            <a:ext cx="2008876" cy="259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573510" y="211845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108" y="56091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7557" y="2118452"/>
            <a:ext cx="120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7416" y="2043642"/>
            <a:ext cx="1921933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714303" y="211845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72784" y="3247980"/>
            <a:ext cx="1548000" cy="504000"/>
            <a:chOff x="884986" y="2534707"/>
            <a:chExt cx="1548000" cy="504000"/>
          </a:xfrm>
        </p:grpSpPr>
        <p:sp>
          <p:nvSpPr>
            <p:cNvPr id="4" name="Rectangle 3"/>
            <p:cNvSpPr/>
            <p:nvPr/>
          </p:nvSpPr>
          <p:spPr>
            <a:xfrm>
              <a:off x="884986" y="2534707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153" y="2668829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Feeds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84985" y="2585625"/>
            <a:ext cx="1548000" cy="504000"/>
            <a:chOff x="884985" y="1740428"/>
            <a:chExt cx="1548000" cy="504000"/>
          </a:xfrm>
        </p:grpSpPr>
        <p:sp>
          <p:nvSpPr>
            <p:cNvPr id="22" name="Rectangle 21"/>
            <p:cNvSpPr/>
            <p:nvPr/>
          </p:nvSpPr>
          <p:spPr>
            <a:xfrm>
              <a:off x="884985" y="1740428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9153" y="1875078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IoT</a:t>
              </a:r>
              <a:endParaRPr lang="en-US" sz="1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985" y="3963649"/>
            <a:ext cx="1548000" cy="504000"/>
            <a:chOff x="884985" y="3963649"/>
            <a:chExt cx="1548000" cy="504000"/>
          </a:xfrm>
        </p:grpSpPr>
        <p:sp>
          <p:nvSpPr>
            <p:cNvPr id="5" name="Rectangle 4"/>
            <p:cNvSpPr/>
            <p:nvPr/>
          </p:nvSpPr>
          <p:spPr>
            <a:xfrm>
              <a:off x="884985" y="3963649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5752" y="4100812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Sources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1678" y="3950468"/>
            <a:ext cx="1570445" cy="504000"/>
            <a:chOff x="6090069" y="3967652"/>
            <a:chExt cx="1570445" cy="504000"/>
          </a:xfrm>
        </p:grpSpPr>
        <p:sp>
          <p:nvSpPr>
            <p:cNvPr id="8" name="Rectangle 7"/>
            <p:cNvSpPr/>
            <p:nvPr/>
          </p:nvSpPr>
          <p:spPr>
            <a:xfrm>
              <a:off x="6112514" y="3967652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0069" y="4109721"/>
              <a:ext cx="1229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Machine Learning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785" y="4038963"/>
              <a:ext cx="316908" cy="32339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363849" y="3950468"/>
            <a:ext cx="1548000" cy="504000"/>
            <a:chOff x="3239559" y="3967651"/>
            <a:chExt cx="1548000" cy="504000"/>
          </a:xfrm>
        </p:grpSpPr>
        <p:sp>
          <p:nvSpPr>
            <p:cNvPr id="23" name="Rectangle 22"/>
            <p:cNvSpPr/>
            <p:nvPr/>
          </p:nvSpPr>
          <p:spPr>
            <a:xfrm>
              <a:off x="3239559" y="3967651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8548" y="413458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Factory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788" y="4069594"/>
              <a:ext cx="391124" cy="36643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29580" y="3247980"/>
            <a:ext cx="1574641" cy="504000"/>
            <a:chOff x="6085875" y="3266135"/>
            <a:chExt cx="1574641" cy="504000"/>
          </a:xfrm>
        </p:grpSpPr>
        <p:sp>
          <p:nvSpPr>
            <p:cNvPr id="7" name="Rectangle 6"/>
            <p:cNvSpPr/>
            <p:nvPr/>
          </p:nvSpPr>
          <p:spPr>
            <a:xfrm>
              <a:off x="6112516" y="3266135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5875" y="3410877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 Insight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864" y="3382258"/>
              <a:ext cx="465667" cy="32537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314989" y="3946007"/>
            <a:ext cx="1566787" cy="504000"/>
            <a:chOff x="9181305" y="3971757"/>
            <a:chExt cx="1566787" cy="504000"/>
          </a:xfrm>
        </p:grpSpPr>
        <p:sp>
          <p:nvSpPr>
            <p:cNvPr id="27" name="Rectangle 26"/>
            <p:cNvSpPr/>
            <p:nvPr/>
          </p:nvSpPr>
          <p:spPr>
            <a:xfrm>
              <a:off x="9200092" y="3971757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81305" y="4181236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Azure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860" y="4069594"/>
              <a:ext cx="327980" cy="371800"/>
            </a:xfrm>
            <a:prstGeom prst="rect">
              <a:avLst/>
            </a:prstGeom>
          </p:spPr>
        </p:pic>
      </p:grpSp>
      <p:cxnSp>
        <p:nvCxnSpPr>
          <p:cNvPr id="90" name="Straight Arrow Connector 89"/>
          <p:cNvCxnSpPr>
            <a:endCxn id="35" idx="1"/>
          </p:cNvCxnSpPr>
          <p:nvPr/>
        </p:nvCxnSpPr>
        <p:spPr>
          <a:xfrm flipV="1">
            <a:off x="4457855" y="2807321"/>
            <a:ext cx="1774053" cy="9638"/>
          </a:xfrm>
          <a:prstGeom prst="straightConnector1">
            <a:avLst/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324382" y="2557799"/>
            <a:ext cx="1548000" cy="504000"/>
            <a:chOff x="9200092" y="2557799"/>
            <a:chExt cx="1548000" cy="504000"/>
          </a:xfrm>
        </p:grpSpPr>
        <p:sp>
          <p:nvSpPr>
            <p:cNvPr id="30" name="Rectangle 29"/>
            <p:cNvSpPr/>
            <p:nvPr/>
          </p:nvSpPr>
          <p:spPr>
            <a:xfrm>
              <a:off x="9200092" y="2557799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11312" y="277721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Table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359" y="2626379"/>
              <a:ext cx="428574" cy="33766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242900" y="989540"/>
            <a:ext cx="1548000" cy="504000"/>
            <a:chOff x="6120140" y="989540"/>
            <a:chExt cx="1548000" cy="504000"/>
          </a:xfrm>
        </p:grpSpPr>
        <p:sp>
          <p:nvSpPr>
            <p:cNvPr id="13" name="Rectangle 12"/>
            <p:cNvSpPr/>
            <p:nvPr/>
          </p:nvSpPr>
          <p:spPr>
            <a:xfrm>
              <a:off x="6120140" y="989540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39807" y="113214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0072C6"/>
                </a:clrFrom>
                <a:clrTo>
                  <a:srgbClr val="0072C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4" t="17490" r="18217" b="33246"/>
            <a:stretch/>
          </p:blipFill>
          <p:spPr>
            <a:xfrm>
              <a:off x="7182559" y="1081863"/>
              <a:ext cx="465151" cy="33395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388549" y="2545492"/>
            <a:ext cx="1498600" cy="689259"/>
            <a:chOff x="3239559" y="2545492"/>
            <a:chExt cx="1498600" cy="689259"/>
          </a:xfrm>
        </p:grpSpPr>
        <p:sp>
          <p:nvSpPr>
            <p:cNvPr id="25" name="Rectangle 24"/>
            <p:cNvSpPr/>
            <p:nvPr/>
          </p:nvSpPr>
          <p:spPr>
            <a:xfrm>
              <a:off x="3239559" y="2545492"/>
              <a:ext cx="1498600" cy="685801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9559" y="257601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bus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9559" y="2973141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Hub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1" y="2929821"/>
              <a:ext cx="274320" cy="27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418" y="2626379"/>
              <a:ext cx="281265" cy="2743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31908" y="2545492"/>
            <a:ext cx="1569985" cy="504000"/>
            <a:chOff x="6090069" y="2545492"/>
            <a:chExt cx="1569985" cy="504000"/>
          </a:xfrm>
        </p:grpSpPr>
        <p:sp>
          <p:nvSpPr>
            <p:cNvPr id="26" name="Rectangle 25"/>
            <p:cNvSpPr/>
            <p:nvPr/>
          </p:nvSpPr>
          <p:spPr>
            <a:xfrm>
              <a:off x="6112054" y="2545492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0069" y="267651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89C402"/>
                </a:clrFrom>
                <a:clrTo>
                  <a:srgbClr val="89C4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83" y="2678982"/>
              <a:ext cx="385600" cy="29580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9324382" y="3244852"/>
            <a:ext cx="1548000" cy="518102"/>
            <a:chOff x="9200092" y="3274341"/>
            <a:chExt cx="1548000" cy="518102"/>
          </a:xfrm>
        </p:grpSpPr>
        <p:sp>
          <p:nvSpPr>
            <p:cNvPr id="29" name="Rectangle 28"/>
            <p:cNvSpPr/>
            <p:nvPr/>
          </p:nvSpPr>
          <p:spPr>
            <a:xfrm>
              <a:off x="9200092" y="3274341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41979" y="353083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265" y="3352287"/>
              <a:ext cx="440668" cy="347192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3266540" y="6162535"/>
            <a:ext cx="159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318677" y="5320113"/>
            <a:ext cx="1559411" cy="504000"/>
            <a:chOff x="9187078" y="5354245"/>
            <a:chExt cx="1559411" cy="504000"/>
          </a:xfrm>
        </p:grpSpPr>
        <p:sp>
          <p:nvSpPr>
            <p:cNvPr id="58" name="Rectangle 57"/>
            <p:cNvSpPr/>
            <p:nvPr/>
          </p:nvSpPr>
          <p:spPr>
            <a:xfrm>
              <a:off x="9198489" y="5354245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78" y="5564927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Lake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869" y="5404558"/>
              <a:ext cx="325788" cy="3667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231908" y="5355445"/>
            <a:ext cx="1569985" cy="504000"/>
            <a:chOff x="6088466" y="5355445"/>
            <a:chExt cx="1569985" cy="504000"/>
          </a:xfrm>
        </p:grpSpPr>
        <p:sp>
          <p:nvSpPr>
            <p:cNvPr id="55" name="Rectangle 54"/>
            <p:cNvSpPr/>
            <p:nvPr/>
          </p:nvSpPr>
          <p:spPr>
            <a:xfrm>
              <a:off x="6110451" y="5355445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88466" y="5503389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893" y="5452781"/>
              <a:ext cx="375049" cy="32492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9318677" y="6007168"/>
            <a:ext cx="1559411" cy="504000"/>
            <a:chOff x="9186254" y="6007168"/>
            <a:chExt cx="1559411" cy="504000"/>
          </a:xfrm>
        </p:grpSpPr>
        <p:sp>
          <p:nvSpPr>
            <p:cNvPr id="69" name="Rectangle 68"/>
            <p:cNvSpPr/>
            <p:nvPr/>
          </p:nvSpPr>
          <p:spPr>
            <a:xfrm>
              <a:off x="9197665" y="6007168"/>
              <a:ext cx="1548000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86254" y="6217850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Document DB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045" y="6057481"/>
              <a:ext cx="325788" cy="3667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53894" y="4663931"/>
            <a:ext cx="4627882" cy="504000"/>
            <a:chOff x="6079190" y="4734466"/>
            <a:chExt cx="4666244" cy="504000"/>
          </a:xfrm>
        </p:grpSpPr>
        <p:sp>
          <p:nvSpPr>
            <p:cNvPr id="42" name="Rectangle 41"/>
            <p:cNvSpPr/>
            <p:nvPr/>
          </p:nvSpPr>
          <p:spPr>
            <a:xfrm>
              <a:off x="6079190" y="4734466"/>
              <a:ext cx="4666244" cy="50400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6014" y="4839686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 Warehouse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186" y="4772864"/>
              <a:ext cx="327980" cy="37180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-79899" y="-151205"/>
            <a:ext cx="4690215" cy="748999"/>
            <a:chOff x="-79899" y="-151205"/>
            <a:chExt cx="4690215" cy="748999"/>
          </a:xfrm>
        </p:grpSpPr>
        <p:sp>
          <p:nvSpPr>
            <p:cNvPr id="86" name="Snip Single Corner Rectangle 85"/>
            <p:cNvSpPr/>
            <p:nvPr/>
          </p:nvSpPr>
          <p:spPr>
            <a:xfrm flipV="1">
              <a:off x="-79899" y="-151205"/>
              <a:ext cx="4690215" cy="748999"/>
            </a:xfrm>
            <a:prstGeom prst="snip1Rect">
              <a:avLst>
                <a:gd name="adj" fmla="val 50000"/>
              </a:avLst>
            </a:prstGeom>
            <a:solidFill>
              <a:srgbClr val="FF7C8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6109" y="-15586"/>
              <a:ext cx="3550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Near real time analysis</a:t>
              </a:r>
              <a:endPara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91" name="Elbow Connector 90"/>
          <p:cNvCxnSpPr>
            <a:stCxn id="51" idx="3"/>
          </p:cNvCxnSpPr>
          <p:nvPr/>
        </p:nvCxnSpPr>
        <p:spPr>
          <a:xfrm>
            <a:off x="7782236" y="3526788"/>
            <a:ext cx="1066414" cy="1126169"/>
          </a:xfrm>
          <a:prstGeom prst="bentConnector2">
            <a:avLst/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63" idx="3"/>
          </p:cNvCxnSpPr>
          <p:nvPr/>
        </p:nvCxnSpPr>
        <p:spPr>
          <a:xfrm flipH="1" flipV="1">
            <a:off x="7770470" y="1248840"/>
            <a:ext cx="10452" cy="1578044"/>
          </a:xfrm>
          <a:prstGeom prst="bentConnector3">
            <a:avLst>
              <a:gd name="adj1" fmla="val -4885151"/>
            </a:avLst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5" idx="3"/>
            <a:endCxn id="71" idx="1"/>
          </p:cNvCxnSpPr>
          <p:nvPr/>
        </p:nvCxnSpPr>
        <p:spPr>
          <a:xfrm>
            <a:off x="7780922" y="2826884"/>
            <a:ext cx="1537755" cy="3521771"/>
          </a:xfrm>
          <a:prstGeom prst="bentConnector3">
            <a:avLst>
              <a:gd name="adj1" fmla="val 33094"/>
            </a:avLst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2" idx="3"/>
            <a:endCxn id="32" idx="1"/>
          </p:cNvCxnSpPr>
          <p:nvPr/>
        </p:nvCxnSpPr>
        <p:spPr>
          <a:xfrm>
            <a:off x="2432985" y="2837625"/>
            <a:ext cx="955564" cy="266321"/>
          </a:xfrm>
          <a:prstGeom prst="bentConnector3">
            <a:avLst>
              <a:gd name="adj1" fmla="val 50000"/>
            </a:avLst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" idx="3"/>
            <a:endCxn id="32" idx="1"/>
          </p:cNvCxnSpPr>
          <p:nvPr/>
        </p:nvCxnSpPr>
        <p:spPr>
          <a:xfrm flipV="1">
            <a:off x="2420784" y="3103946"/>
            <a:ext cx="967765" cy="396034"/>
          </a:xfrm>
          <a:prstGeom prst="bentConnector3">
            <a:avLst>
              <a:gd name="adj1" fmla="val 50000"/>
            </a:avLst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" idx="3"/>
          </p:cNvCxnSpPr>
          <p:nvPr/>
        </p:nvCxnSpPr>
        <p:spPr>
          <a:xfrm flipV="1">
            <a:off x="2420784" y="3488303"/>
            <a:ext cx="3686609" cy="11677"/>
          </a:xfrm>
          <a:prstGeom prst="straightConnector1">
            <a:avLst/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42" idx="2"/>
            <a:endCxn id="60" idx="1"/>
          </p:cNvCxnSpPr>
          <p:nvPr/>
        </p:nvCxnSpPr>
        <p:spPr>
          <a:xfrm rot="16200000" flipH="1">
            <a:off x="8696422" y="5039344"/>
            <a:ext cx="493669" cy="750842"/>
          </a:xfrm>
          <a:prstGeom prst="bentConnector2">
            <a:avLst/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51" idx="3"/>
            <a:endCxn id="60" idx="1"/>
          </p:cNvCxnSpPr>
          <p:nvPr/>
        </p:nvCxnSpPr>
        <p:spPr>
          <a:xfrm>
            <a:off x="7782236" y="3526788"/>
            <a:ext cx="1536441" cy="2134812"/>
          </a:xfrm>
          <a:prstGeom prst="bentConnector3">
            <a:avLst>
              <a:gd name="adj1" fmla="val 51303"/>
            </a:avLst>
          </a:prstGeom>
          <a:ln w="38100">
            <a:solidFill>
              <a:srgbClr val="FF7C8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286742" y="4663931"/>
            <a:ext cx="5536" cy="503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8566430" y="4666604"/>
            <a:ext cx="5536" cy="503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69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2767151" y="-1992"/>
            <a:ext cx="9486207" cy="6859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69322" y="2043642"/>
            <a:ext cx="2108358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969322" y="489509"/>
            <a:ext cx="2108358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40335" y="2043643"/>
            <a:ext cx="2008876" cy="259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573510" y="211845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108" y="56091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7557" y="2118452"/>
            <a:ext cx="120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7416" y="2043642"/>
            <a:ext cx="1921933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714303" y="211845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72784" y="3258954"/>
            <a:ext cx="1548000" cy="504000"/>
            <a:chOff x="884986" y="2534707"/>
            <a:chExt cx="1548000" cy="504000"/>
          </a:xfrm>
        </p:grpSpPr>
        <p:sp>
          <p:nvSpPr>
            <p:cNvPr id="4" name="Rectangle 3"/>
            <p:cNvSpPr/>
            <p:nvPr/>
          </p:nvSpPr>
          <p:spPr>
            <a:xfrm>
              <a:off x="884986" y="2534707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153" y="2668829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Feeds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84985" y="2585625"/>
            <a:ext cx="1548000" cy="504000"/>
            <a:chOff x="884985" y="1740428"/>
            <a:chExt cx="1548000" cy="504000"/>
          </a:xfrm>
        </p:grpSpPr>
        <p:sp>
          <p:nvSpPr>
            <p:cNvPr id="22" name="Rectangle 21"/>
            <p:cNvSpPr/>
            <p:nvPr/>
          </p:nvSpPr>
          <p:spPr>
            <a:xfrm>
              <a:off x="884985" y="1740428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9153" y="1875078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IoT</a:t>
              </a:r>
              <a:endParaRPr lang="en-US" sz="1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985" y="3963649"/>
            <a:ext cx="1548000" cy="504000"/>
            <a:chOff x="884985" y="3963649"/>
            <a:chExt cx="1548000" cy="504000"/>
          </a:xfrm>
        </p:grpSpPr>
        <p:sp>
          <p:nvSpPr>
            <p:cNvPr id="5" name="Rectangle 4"/>
            <p:cNvSpPr/>
            <p:nvPr/>
          </p:nvSpPr>
          <p:spPr>
            <a:xfrm>
              <a:off x="884985" y="3963649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5752" y="4100812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Sources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1678" y="3950468"/>
            <a:ext cx="1570445" cy="504000"/>
            <a:chOff x="6090069" y="3967652"/>
            <a:chExt cx="1570445" cy="504000"/>
          </a:xfrm>
        </p:grpSpPr>
        <p:sp>
          <p:nvSpPr>
            <p:cNvPr id="8" name="Rectangle 7"/>
            <p:cNvSpPr/>
            <p:nvPr/>
          </p:nvSpPr>
          <p:spPr>
            <a:xfrm>
              <a:off x="6112514" y="3967652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0069" y="4109721"/>
              <a:ext cx="1229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Machine Learning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785" y="4038963"/>
              <a:ext cx="316908" cy="32339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363849" y="3950468"/>
            <a:ext cx="1548000" cy="504000"/>
            <a:chOff x="3239559" y="3967651"/>
            <a:chExt cx="1548000" cy="504000"/>
          </a:xfrm>
        </p:grpSpPr>
        <p:sp>
          <p:nvSpPr>
            <p:cNvPr id="23" name="Rectangle 22"/>
            <p:cNvSpPr/>
            <p:nvPr/>
          </p:nvSpPr>
          <p:spPr>
            <a:xfrm>
              <a:off x="3239559" y="3967651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8548" y="413458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Factory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788" y="4069594"/>
              <a:ext cx="391124" cy="36643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29580" y="3247980"/>
            <a:ext cx="1574641" cy="504000"/>
            <a:chOff x="6085875" y="3266135"/>
            <a:chExt cx="1574641" cy="504000"/>
          </a:xfrm>
        </p:grpSpPr>
        <p:sp>
          <p:nvSpPr>
            <p:cNvPr id="7" name="Rectangle 6"/>
            <p:cNvSpPr/>
            <p:nvPr/>
          </p:nvSpPr>
          <p:spPr>
            <a:xfrm>
              <a:off x="6112516" y="3266135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5875" y="3410877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 Insight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864" y="3382258"/>
              <a:ext cx="465667" cy="32537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314989" y="3946007"/>
            <a:ext cx="1566787" cy="504000"/>
            <a:chOff x="9181305" y="3971757"/>
            <a:chExt cx="1566787" cy="504000"/>
          </a:xfrm>
        </p:grpSpPr>
        <p:sp>
          <p:nvSpPr>
            <p:cNvPr id="27" name="Rectangle 26"/>
            <p:cNvSpPr/>
            <p:nvPr/>
          </p:nvSpPr>
          <p:spPr>
            <a:xfrm>
              <a:off x="9200092" y="3971757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81305" y="4181236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Azure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860" y="4069594"/>
              <a:ext cx="327980" cy="3718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9324382" y="2557799"/>
            <a:ext cx="1548000" cy="504000"/>
            <a:chOff x="9200092" y="2557799"/>
            <a:chExt cx="1548000" cy="504000"/>
          </a:xfrm>
        </p:grpSpPr>
        <p:sp>
          <p:nvSpPr>
            <p:cNvPr id="30" name="Rectangle 29"/>
            <p:cNvSpPr/>
            <p:nvPr/>
          </p:nvSpPr>
          <p:spPr>
            <a:xfrm>
              <a:off x="9200092" y="2557799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11312" y="277721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Table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359" y="2626379"/>
              <a:ext cx="428574" cy="33766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242900" y="989540"/>
            <a:ext cx="1548000" cy="504000"/>
            <a:chOff x="6120140" y="989540"/>
            <a:chExt cx="1548000" cy="504000"/>
          </a:xfrm>
        </p:grpSpPr>
        <p:sp>
          <p:nvSpPr>
            <p:cNvPr id="13" name="Rectangle 12"/>
            <p:cNvSpPr/>
            <p:nvPr/>
          </p:nvSpPr>
          <p:spPr>
            <a:xfrm>
              <a:off x="6120140" y="989540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39807" y="113214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0072C6"/>
                </a:clrFrom>
                <a:clrTo>
                  <a:srgbClr val="0072C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4" t="17490" r="18217" b="33246"/>
            <a:stretch/>
          </p:blipFill>
          <p:spPr>
            <a:xfrm>
              <a:off x="7182559" y="1081863"/>
              <a:ext cx="465151" cy="33395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388549" y="2545492"/>
            <a:ext cx="1498600" cy="689259"/>
            <a:chOff x="3239559" y="2545492"/>
            <a:chExt cx="1498600" cy="689259"/>
          </a:xfrm>
        </p:grpSpPr>
        <p:sp>
          <p:nvSpPr>
            <p:cNvPr id="25" name="Rectangle 24"/>
            <p:cNvSpPr/>
            <p:nvPr/>
          </p:nvSpPr>
          <p:spPr>
            <a:xfrm>
              <a:off x="3239559" y="2545492"/>
              <a:ext cx="1498600" cy="6858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9559" y="257601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bus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9559" y="2973141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Hub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1" y="2929821"/>
              <a:ext cx="274320" cy="27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418" y="2626379"/>
              <a:ext cx="281265" cy="2743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31908" y="2545492"/>
            <a:ext cx="1569985" cy="504000"/>
            <a:chOff x="6090069" y="2545492"/>
            <a:chExt cx="1569985" cy="504000"/>
          </a:xfrm>
        </p:grpSpPr>
        <p:sp>
          <p:nvSpPr>
            <p:cNvPr id="26" name="Rectangle 25"/>
            <p:cNvSpPr/>
            <p:nvPr/>
          </p:nvSpPr>
          <p:spPr>
            <a:xfrm>
              <a:off x="6112054" y="2545492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0069" y="267651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89C402"/>
                </a:clrFrom>
                <a:clrTo>
                  <a:srgbClr val="89C4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83" y="2678982"/>
              <a:ext cx="385600" cy="29580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9324382" y="3244852"/>
            <a:ext cx="1548000" cy="518102"/>
            <a:chOff x="9200092" y="3274341"/>
            <a:chExt cx="1548000" cy="518102"/>
          </a:xfrm>
        </p:grpSpPr>
        <p:sp>
          <p:nvSpPr>
            <p:cNvPr id="29" name="Rectangle 28"/>
            <p:cNvSpPr/>
            <p:nvPr/>
          </p:nvSpPr>
          <p:spPr>
            <a:xfrm>
              <a:off x="9200092" y="3274341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41979" y="353083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265" y="3352287"/>
              <a:ext cx="440668" cy="347192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3266540" y="6162535"/>
            <a:ext cx="159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318677" y="5320113"/>
            <a:ext cx="1559411" cy="504000"/>
            <a:chOff x="9187078" y="5354245"/>
            <a:chExt cx="1559411" cy="504000"/>
          </a:xfrm>
        </p:grpSpPr>
        <p:sp>
          <p:nvSpPr>
            <p:cNvPr id="58" name="Rectangle 57"/>
            <p:cNvSpPr/>
            <p:nvPr/>
          </p:nvSpPr>
          <p:spPr>
            <a:xfrm>
              <a:off x="9198489" y="5354245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78" y="5564927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Lake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869" y="5404558"/>
              <a:ext cx="325788" cy="3667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231908" y="5355445"/>
            <a:ext cx="1569985" cy="504000"/>
            <a:chOff x="6088466" y="5355445"/>
            <a:chExt cx="1569985" cy="504000"/>
          </a:xfrm>
        </p:grpSpPr>
        <p:sp>
          <p:nvSpPr>
            <p:cNvPr id="55" name="Rectangle 54"/>
            <p:cNvSpPr/>
            <p:nvPr/>
          </p:nvSpPr>
          <p:spPr>
            <a:xfrm>
              <a:off x="6110451" y="5355445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88466" y="5503389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893" y="5452781"/>
              <a:ext cx="375049" cy="32492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9318677" y="6007168"/>
            <a:ext cx="1559411" cy="504000"/>
            <a:chOff x="9186254" y="6007168"/>
            <a:chExt cx="1559411" cy="504000"/>
          </a:xfrm>
        </p:grpSpPr>
        <p:sp>
          <p:nvSpPr>
            <p:cNvPr id="69" name="Rectangle 68"/>
            <p:cNvSpPr/>
            <p:nvPr/>
          </p:nvSpPr>
          <p:spPr>
            <a:xfrm>
              <a:off x="9197665" y="6007168"/>
              <a:ext cx="1548000" cy="5040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86254" y="6217850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Document DB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045" y="6057481"/>
              <a:ext cx="325788" cy="3667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53894" y="4663931"/>
            <a:ext cx="4627882" cy="504000"/>
            <a:chOff x="6079190" y="4734466"/>
            <a:chExt cx="4666244" cy="504000"/>
          </a:xfrm>
        </p:grpSpPr>
        <p:sp>
          <p:nvSpPr>
            <p:cNvPr id="42" name="Rectangle 41"/>
            <p:cNvSpPr/>
            <p:nvPr/>
          </p:nvSpPr>
          <p:spPr>
            <a:xfrm>
              <a:off x="6079190" y="4734466"/>
              <a:ext cx="4666244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6014" y="4839686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 Warehouse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186" y="4772864"/>
              <a:ext cx="327980" cy="37180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-79899" y="-151205"/>
            <a:ext cx="4690215" cy="748999"/>
            <a:chOff x="-79899" y="-151205"/>
            <a:chExt cx="4690215" cy="748999"/>
          </a:xfrm>
        </p:grpSpPr>
        <p:sp>
          <p:nvSpPr>
            <p:cNvPr id="86" name="Snip Single Corner Rectangle 85"/>
            <p:cNvSpPr/>
            <p:nvPr/>
          </p:nvSpPr>
          <p:spPr>
            <a:xfrm flipV="1">
              <a:off x="-79899" y="-151205"/>
              <a:ext cx="4690215" cy="748999"/>
            </a:xfrm>
            <a:prstGeom prst="snip1Rect">
              <a:avLst>
                <a:gd name="adj" fmla="val 50000"/>
              </a:avLst>
            </a:prstGeom>
            <a:solidFill>
              <a:srgbClr val="FF99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6350" y="-75545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Big Data</a:t>
              </a:r>
              <a:endPara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88" name="Elbow Connector 87"/>
          <p:cNvCxnSpPr>
            <a:stCxn id="7" idx="3"/>
            <a:endCxn id="63" idx="3"/>
          </p:cNvCxnSpPr>
          <p:nvPr/>
        </p:nvCxnSpPr>
        <p:spPr>
          <a:xfrm flipH="1" flipV="1">
            <a:off x="7770470" y="1248840"/>
            <a:ext cx="33751" cy="2251140"/>
          </a:xfrm>
          <a:prstGeom prst="bentConnector3">
            <a:avLst>
              <a:gd name="adj1" fmla="val -2307458"/>
            </a:avLst>
          </a:prstGeom>
          <a:ln w="38100">
            <a:solidFill>
              <a:srgbClr val="FF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3" idx="3"/>
            <a:endCxn id="36" idx="1"/>
          </p:cNvCxnSpPr>
          <p:nvPr/>
        </p:nvCxnSpPr>
        <p:spPr>
          <a:xfrm flipV="1">
            <a:off x="4911849" y="3523527"/>
            <a:ext cx="1317731" cy="678941"/>
          </a:xfrm>
          <a:prstGeom prst="bentConnector3">
            <a:avLst>
              <a:gd name="adj1" fmla="val 50000"/>
            </a:avLst>
          </a:prstGeom>
          <a:ln w="38100">
            <a:solidFill>
              <a:srgbClr val="FF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23" idx="3"/>
            <a:endCxn id="71" idx="1"/>
          </p:cNvCxnSpPr>
          <p:nvPr/>
        </p:nvCxnSpPr>
        <p:spPr>
          <a:xfrm>
            <a:off x="4911849" y="4202468"/>
            <a:ext cx="4406828" cy="2146187"/>
          </a:xfrm>
          <a:prstGeom prst="bentConnector3">
            <a:avLst>
              <a:gd name="adj1" fmla="val 14831"/>
            </a:avLst>
          </a:prstGeom>
          <a:ln w="38100">
            <a:solidFill>
              <a:srgbClr val="FF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0" idx="1"/>
          </p:cNvCxnSpPr>
          <p:nvPr/>
        </p:nvCxnSpPr>
        <p:spPr>
          <a:xfrm flipV="1">
            <a:off x="8010544" y="5661600"/>
            <a:ext cx="1308133" cy="687057"/>
          </a:xfrm>
          <a:prstGeom prst="bentConnector3">
            <a:avLst>
              <a:gd name="adj1" fmla="val 50000"/>
            </a:avLst>
          </a:prstGeom>
          <a:ln w="38100">
            <a:solidFill>
              <a:srgbClr val="FF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3" idx="1"/>
          </p:cNvCxnSpPr>
          <p:nvPr/>
        </p:nvCxnSpPr>
        <p:spPr>
          <a:xfrm flipV="1">
            <a:off x="2356857" y="4202468"/>
            <a:ext cx="1006992" cy="20874"/>
          </a:xfrm>
          <a:prstGeom prst="straightConnector1">
            <a:avLst/>
          </a:prstGeom>
          <a:ln w="38100">
            <a:solidFill>
              <a:srgbClr val="FF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60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2767151" y="-1992"/>
            <a:ext cx="9486207" cy="6859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69322" y="2043642"/>
            <a:ext cx="2108358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969322" y="489509"/>
            <a:ext cx="2108358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40335" y="2043643"/>
            <a:ext cx="2008876" cy="259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573510" y="211845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108" y="56091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7557" y="2118452"/>
            <a:ext cx="120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7416" y="2043642"/>
            <a:ext cx="1921933" cy="454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714303" y="211845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72784" y="3258954"/>
            <a:ext cx="1548000" cy="504000"/>
            <a:chOff x="884986" y="2534707"/>
            <a:chExt cx="1548000" cy="504000"/>
          </a:xfrm>
        </p:grpSpPr>
        <p:sp>
          <p:nvSpPr>
            <p:cNvPr id="4" name="Rectangle 3"/>
            <p:cNvSpPr/>
            <p:nvPr/>
          </p:nvSpPr>
          <p:spPr>
            <a:xfrm>
              <a:off x="884986" y="2534707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153" y="2668829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Feeds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84985" y="2585625"/>
            <a:ext cx="1548000" cy="504000"/>
            <a:chOff x="884985" y="1740428"/>
            <a:chExt cx="1548000" cy="504000"/>
          </a:xfrm>
        </p:grpSpPr>
        <p:sp>
          <p:nvSpPr>
            <p:cNvPr id="22" name="Rectangle 21"/>
            <p:cNvSpPr/>
            <p:nvPr/>
          </p:nvSpPr>
          <p:spPr>
            <a:xfrm>
              <a:off x="884985" y="1740428"/>
              <a:ext cx="1548000" cy="504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9153" y="1875078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IoT</a:t>
              </a:r>
              <a:endParaRPr lang="en-US" sz="11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4985" y="3963649"/>
            <a:ext cx="1548000" cy="504000"/>
            <a:chOff x="884985" y="3963649"/>
            <a:chExt cx="1548000" cy="504000"/>
          </a:xfrm>
        </p:grpSpPr>
        <p:sp>
          <p:nvSpPr>
            <p:cNvPr id="5" name="Rectangle 4"/>
            <p:cNvSpPr/>
            <p:nvPr/>
          </p:nvSpPr>
          <p:spPr>
            <a:xfrm>
              <a:off x="884985" y="3963649"/>
              <a:ext cx="1548000" cy="5040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5752" y="4100812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Sources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1678" y="3950468"/>
            <a:ext cx="1570445" cy="504000"/>
            <a:chOff x="6090069" y="3967652"/>
            <a:chExt cx="1570445" cy="504000"/>
          </a:xfrm>
        </p:grpSpPr>
        <p:sp>
          <p:nvSpPr>
            <p:cNvPr id="8" name="Rectangle 7"/>
            <p:cNvSpPr/>
            <p:nvPr/>
          </p:nvSpPr>
          <p:spPr>
            <a:xfrm>
              <a:off x="6112514" y="3967652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0069" y="4109721"/>
              <a:ext cx="1229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Machine Learning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785" y="4038963"/>
              <a:ext cx="316908" cy="32339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363849" y="3950468"/>
            <a:ext cx="1548000" cy="504000"/>
            <a:chOff x="3239559" y="3967651"/>
            <a:chExt cx="1548000" cy="504000"/>
          </a:xfrm>
        </p:grpSpPr>
        <p:sp>
          <p:nvSpPr>
            <p:cNvPr id="23" name="Rectangle 22"/>
            <p:cNvSpPr/>
            <p:nvPr/>
          </p:nvSpPr>
          <p:spPr>
            <a:xfrm>
              <a:off x="3239559" y="3967651"/>
              <a:ext cx="1548000" cy="5040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8548" y="413458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Factory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788" y="4069594"/>
              <a:ext cx="391124" cy="36643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29580" y="3247980"/>
            <a:ext cx="1574641" cy="504000"/>
            <a:chOff x="6085875" y="3266135"/>
            <a:chExt cx="1574641" cy="504000"/>
          </a:xfrm>
        </p:grpSpPr>
        <p:sp>
          <p:nvSpPr>
            <p:cNvPr id="7" name="Rectangle 6"/>
            <p:cNvSpPr/>
            <p:nvPr/>
          </p:nvSpPr>
          <p:spPr>
            <a:xfrm>
              <a:off x="6112516" y="3266135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5875" y="3410877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HD Insight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864" y="3382258"/>
              <a:ext cx="465667" cy="32537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314989" y="3946007"/>
            <a:ext cx="1566787" cy="504000"/>
            <a:chOff x="9181305" y="3971757"/>
            <a:chExt cx="1566787" cy="504000"/>
          </a:xfrm>
        </p:grpSpPr>
        <p:sp>
          <p:nvSpPr>
            <p:cNvPr id="27" name="Rectangle 26"/>
            <p:cNvSpPr/>
            <p:nvPr/>
          </p:nvSpPr>
          <p:spPr>
            <a:xfrm>
              <a:off x="9200092" y="3971757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81305" y="4181236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Azure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860" y="4069594"/>
              <a:ext cx="327980" cy="3718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9324382" y="2557799"/>
            <a:ext cx="1548000" cy="504000"/>
            <a:chOff x="9200092" y="2557799"/>
            <a:chExt cx="1548000" cy="504000"/>
          </a:xfrm>
        </p:grpSpPr>
        <p:sp>
          <p:nvSpPr>
            <p:cNvPr id="30" name="Rectangle 29"/>
            <p:cNvSpPr/>
            <p:nvPr/>
          </p:nvSpPr>
          <p:spPr>
            <a:xfrm>
              <a:off x="9200092" y="2557799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11312" y="277721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Table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359" y="2626379"/>
              <a:ext cx="428574" cy="33766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242900" y="989540"/>
            <a:ext cx="1548000" cy="504000"/>
            <a:chOff x="6120140" y="989540"/>
            <a:chExt cx="1548000" cy="504000"/>
          </a:xfrm>
        </p:grpSpPr>
        <p:sp>
          <p:nvSpPr>
            <p:cNvPr id="13" name="Rectangle 12"/>
            <p:cNvSpPr/>
            <p:nvPr/>
          </p:nvSpPr>
          <p:spPr>
            <a:xfrm>
              <a:off x="6120140" y="989540"/>
              <a:ext cx="1548000" cy="5040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39807" y="113214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0072C6"/>
                </a:clrFrom>
                <a:clrTo>
                  <a:srgbClr val="0072C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4" t="17490" r="18217" b="33246"/>
            <a:stretch/>
          </p:blipFill>
          <p:spPr>
            <a:xfrm>
              <a:off x="7182559" y="1081863"/>
              <a:ext cx="465151" cy="333954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388549" y="2545492"/>
            <a:ext cx="1498600" cy="689259"/>
            <a:chOff x="3239559" y="2545492"/>
            <a:chExt cx="1498600" cy="689259"/>
          </a:xfrm>
        </p:grpSpPr>
        <p:sp>
          <p:nvSpPr>
            <p:cNvPr id="25" name="Rectangle 24"/>
            <p:cNvSpPr/>
            <p:nvPr/>
          </p:nvSpPr>
          <p:spPr>
            <a:xfrm>
              <a:off x="3239559" y="2545492"/>
              <a:ext cx="1498600" cy="6858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9559" y="2576015"/>
              <a:ext cx="8451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bus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9559" y="2973141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Hub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131" y="2929821"/>
              <a:ext cx="274320" cy="27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8C00"/>
                </a:clrFrom>
                <a:clrTo>
                  <a:srgbClr val="FF8C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418" y="2626379"/>
              <a:ext cx="281265" cy="2743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31908" y="2545492"/>
            <a:ext cx="1569985" cy="504000"/>
            <a:chOff x="6090069" y="2545492"/>
            <a:chExt cx="1569985" cy="504000"/>
          </a:xfrm>
        </p:grpSpPr>
        <p:sp>
          <p:nvSpPr>
            <p:cNvPr id="26" name="Rectangle 25"/>
            <p:cNvSpPr/>
            <p:nvPr/>
          </p:nvSpPr>
          <p:spPr>
            <a:xfrm>
              <a:off x="6112054" y="2545492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0069" y="2676516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Analytics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89C402"/>
                </a:clrFrom>
                <a:clrTo>
                  <a:srgbClr val="89C4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83" y="2678982"/>
              <a:ext cx="385600" cy="29580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9324382" y="3244852"/>
            <a:ext cx="1548000" cy="518102"/>
            <a:chOff x="9200092" y="3274341"/>
            <a:chExt cx="1548000" cy="518102"/>
          </a:xfrm>
        </p:grpSpPr>
        <p:sp>
          <p:nvSpPr>
            <p:cNvPr id="29" name="Rectangle 28"/>
            <p:cNvSpPr/>
            <p:nvPr/>
          </p:nvSpPr>
          <p:spPr>
            <a:xfrm>
              <a:off x="9200092" y="3274341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41979" y="353083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 Storage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265" y="3352287"/>
              <a:ext cx="440668" cy="347192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3266540" y="6162535"/>
            <a:ext cx="159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318677" y="5320113"/>
            <a:ext cx="1559411" cy="504000"/>
            <a:chOff x="9187078" y="5354245"/>
            <a:chExt cx="1559411" cy="504000"/>
          </a:xfrm>
        </p:grpSpPr>
        <p:sp>
          <p:nvSpPr>
            <p:cNvPr id="58" name="Rectangle 57"/>
            <p:cNvSpPr/>
            <p:nvPr/>
          </p:nvSpPr>
          <p:spPr>
            <a:xfrm>
              <a:off x="9198489" y="5354245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78" y="5564927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Lake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869" y="5404558"/>
              <a:ext cx="325788" cy="3667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231908" y="5355445"/>
            <a:ext cx="1569985" cy="504000"/>
            <a:chOff x="6088466" y="5355445"/>
            <a:chExt cx="1569985" cy="504000"/>
          </a:xfrm>
        </p:grpSpPr>
        <p:sp>
          <p:nvSpPr>
            <p:cNvPr id="55" name="Rectangle 54"/>
            <p:cNvSpPr/>
            <p:nvPr/>
          </p:nvSpPr>
          <p:spPr>
            <a:xfrm>
              <a:off x="6110451" y="5355445"/>
              <a:ext cx="1548000" cy="5040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88466" y="5503389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00ABEC"/>
                </a:clrFrom>
                <a:clrTo>
                  <a:srgbClr val="00ABE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893" y="5452781"/>
              <a:ext cx="375049" cy="32492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9318677" y="6007168"/>
            <a:ext cx="1559411" cy="504000"/>
            <a:chOff x="9186254" y="6007168"/>
            <a:chExt cx="1559411" cy="504000"/>
          </a:xfrm>
        </p:grpSpPr>
        <p:sp>
          <p:nvSpPr>
            <p:cNvPr id="69" name="Rectangle 68"/>
            <p:cNvSpPr/>
            <p:nvPr/>
          </p:nvSpPr>
          <p:spPr>
            <a:xfrm>
              <a:off x="9197665" y="6007168"/>
              <a:ext cx="1548000" cy="504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86254" y="6217850"/>
              <a:ext cx="10086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Document DB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045" y="6057481"/>
              <a:ext cx="325788" cy="3667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53894" y="4663931"/>
            <a:ext cx="4627882" cy="504000"/>
            <a:chOff x="6079190" y="4734466"/>
            <a:chExt cx="4666244" cy="504000"/>
          </a:xfrm>
        </p:grpSpPr>
        <p:sp>
          <p:nvSpPr>
            <p:cNvPr id="42" name="Rectangle 41"/>
            <p:cNvSpPr/>
            <p:nvPr/>
          </p:nvSpPr>
          <p:spPr>
            <a:xfrm>
              <a:off x="6079190" y="4734466"/>
              <a:ext cx="4666244" cy="5040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6014" y="4839686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 Warehouse</a:t>
              </a:r>
              <a:endPara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186" y="4772864"/>
              <a:ext cx="327980" cy="371800"/>
            </a:xfrm>
            <a:prstGeom prst="rect">
              <a:avLst/>
            </a:prstGeom>
          </p:spPr>
        </p:pic>
      </p:grpSp>
      <p:cxnSp>
        <p:nvCxnSpPr>
          <p:cNvPr id="82" name="Straight Arrow Connector 81"/>
          <p:cNvCxnSpPr>
            <a:stCxn id="5" idx="3"/>
            <a:endCxn id="23" idx="1"/>
          </p:cNvCxnSpPr>
          <p:nvPr/>
        </p:nvCxnSpPr>
        <p:spPr>
          <a:xfrm flipV="1">
            <a:off x="2432985" y="4202468"/>
            <a:ext cx="758588" cy="13181"/>
          </a:xfrm>
          <a:prstGeom prst="straightConnector1">
            <a:avLst/>
          </a:prstGeom>
          <a:ln w="38100">
            <a:solidFill>
              <a:srgbClr val="9999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63" idx="3"/>
          </p:cNvCxnSpPr>
          <p:nvPr/>
        </p:nvCxnSpPr>
        <p:spPr>
          <a:xfrm rot="16200000" flipV="1">
            <a:off x="6620985" y="2398326"/>
            <a:ext cx="3096337" cy="797366"/>
          </a:xfrm>
          <a:prstGeom prst="bentConnector2">
            <a:avLst/>
          </a:prstGeom>
          <a:ln w="38100">
            <a:solidFill>
              <a:srgbClr val="9999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3" idx="3"/>
            <a:endCxn id="42" idx="1"/>
          </p:cNvCxnSpPr>
          <p:nvPr/>
        </p:nvCxnSpPr>
        <p:spPr>
          <a:xfrm>
            <a:off x="4911849" y="4202468"/>
            <a:ext cx="1342045" cy="713463"/>
          </a:xfrm>
          <a:prstGeom prst="bentConnector3">
            <a:avLst>
              <a:gd name="adj1" fmla="val 50000"/>
            </a:avLst>
          </a:prstGeom>
          <a:ln w="38100">
            <a:solidFill>
              <a:srgbClr val="9999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-79899" y="-151205"/>
            <a:ext cx="4690215" cy="748999"/>
            <a:chOff x="-79899" y="-151205"/>
            <a:chExt cx="4690215" cy="748999"/>
          </a:xfrm>
        </p:grpSpPr>
        <p:sp>
          <p:nvSpPr>
            <p:cNvPr id="86" name="Snip Single Corner Rectangle 85"/>
            <p:cNvSpPr/>
            <p:nvPr/>
          </p:nvSpPr>
          <p:spPr>
            <a:xfrm flipV="1">
              <a:off x="-79899" y="-151205"/>
              <a:ext cx="4690215" cy="748999"/>
            </a:xfrm>
            <a:prstGeom prst="snip1Rect">
              <a:avLst>
                <a:gd name="adj" fmla="val 50000"/>
              </a:avLst>
            </a:prstGeom>
            <a:solidFill>
              <a:srgbClr val="9999F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9084" y="-6694"/>
              <a:ext cx="233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“Traditional” BI</a:t>
              </a:r>
              <a:endPara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89" name="Elbow Connector 88"/>
          <p:cNvCxnSpPr>
            <a:stCxn id="42" idx="0"/>
            <a:endCxn id="63" idx="3"/>
          </p:cNvCxnSpPr>
          <p:nvPr/>
        </p:nvCxnSpPr>
        <p:spPr>
          <a:xfrm rot="16200000" flipV="1">
            <a:off x="6461608" y="2557703"/>
            <a:ext cx="3415091" cy="797365"/>
          </a:xfrm>
          <a:prstGeom prst="bentConnector2">
            <a:avLst/>
          </a:prstGeom>
          <a:ln w="38100">
            <a:solidFill>
              <a:srgbClr val="9999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36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D910AE1BEC64886A1ED3D29E5D513" ma:contentTypeVersion="0" ma:contentTypeDescription="Create a new document." ma:contentTypeScope="" ma:versionID="b990faa13a856988020618175e6f8e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95fd175ad1006cbff2c3dcdda1b6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746F82-159B-4815-9D8E-C0AEF3BD1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F28772-9015-4F44-803A-49A2E0879A8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D6FC12-9EFA-40E9-9D8A-7BDF9E5FB0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255</Words>
  <Application>Microsoft Office PowerPoint</Application>
  <PresentationFormat>Widescreen</PresentationFormat>
  <Paragraphs>134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Azure Data Journeys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Azure Machine Learning</dc:title>
  <dc:creator>Amy Nicholson</dc:creator>
  <cp:lastModifiedBy>Amy Nicholson</cp:lastModifiedBy>
  <cp:revision>233</cp:revision>
  <dcterms:created xsi:type="dcterms:W3CDTF">2014-11-25T09:24:38Z</dcterms:created>
  <dcterms:modified xsi:type="dcterms:W3CDTF">2015-06-16T11:27:31Z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0x010100846D910AE1BEC64886A1ED3D29E5D513</vt:lpwstr>
  </property>
</Properties>
</file>