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7"/>
  </p:normalViewPr>
  <p:slideViewPr>
    <p:cSldViewPr snapToGrid="0">
      <p:cViewPr varScale="1">
        <p:scale>
          <a:sx n="102" d="100"/>
          <a:sy n="102" d="100"/>
        </p:scale>
        <p:origin x="9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ata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586D78-02B0-4887-95DD-9AD9BCD5BB3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C0B593B-188B-476E-82BC-8BD07B057E85}">
      <dgm:prSet/>
      <dgm:spPr/>
      <dgm:t>
        <a:bodyPr/>
        <a:lstStyle/>
        <a:p>
          <a:r>
            <a:rPr lang="en-US"/>
            <a:t>Develop a question-answering system leveraging pretrained language models that are trained using transformer to process sequential data, particularly suited for tasks involving natural language understanding and generation.</a:t>
          </a:r>
        </a:p>
      </dgm:t>
    </dgm:pt>
    <dgm:pt modelId="{70EC6E35-8F7E-4DF6-A5EE-4D7B843D7452}" type="parTrans" cxnId="{99A9EF56-2119-401E-86B3-2032A99542CF}">
      <dgm:prSet/>
      <dgm:spPr/>
      <dgm:t>
        <a:bodyPr/>
        <a:lstStyle/>
        <a:p>
          <a:endParaRPr lang="en-US"/>
        </a:p>
      </dgm:t>
    </dgm:pt>
    <dgm:pt modelId="{B4B5C6CF-6E3E-4E24-A9BF-9938974D63A2}" type="sibTrans" cxnId="{99A9EF56-2119-401E-86B3-2032A99542CF}">
      <dgm:prSet/>
      <dgm:spPr/>
      <dgm:t>
        <a:bodyPr/>
        <a:lstStyle/>
        <a:p>
          <a:endParaRPr lang="en-US"/>
        </a:p>
      </dgm:t>
    </dgm:pt>
    <dgm:pt modelId="{244904C1-614A-4289-8D00-43B48EF3ED54}">
      <dgm:prSet/>
      <dgm:spPr/>
      <dgm:t>
        <a:bodyPr/>
        <a:lstStyle/>
        <a:p>
          <a:r>
            <a:rPr lang="en-US"/>
            <a:t>Design a user-friendly interface for querying the system.</a:t>
          </a:r>
        </a:p>
      </dgm:t>
    </dgm:pt>
    <dgm:pt modelId="{CBC50C0F-CF53-4335-9C69-BC8C587B75DC}" type="parTrans" cxnId="{509FC083-F2F9-4112-B28F-7BD58C2FA9B3}">
      <dgm:prSet/>
      <dgm:spPr/>
      <dgm:t>
        <a:bodyPr/>
        <a:lstStyle/>
        <a:p>
          <a:endParaRPr lang="en-US"/>
        </a:p>
      </dgm:t>
    </dgm:pt>
    <dgm:pt modelId="{58C184F5-5436-4747-B4C5-08FE5D7EDEB5}" type="sibTrans" cxnId="{509FC083-F2F9-4112-B28F-7BD58C2FA9B3}">
      <dgm:prSet/>
      <dgm:spPr/>
      <dgm:t>
        <a:bodyPr/>
        <a:lstStyle/>
        <a:p>
          <a:endParaRPr lang="en-US"/>
        </a:p>
      </dgm:t>
    </dgm:pt>
    <dgm:pt modelId="{4247E277-A0FE-45B7-BF83-8E73964B472B}">
      <dgm:prSet/>
      <dgm:spPr/>
      <dgm:t>
        <a:bodyPr/>
        <a:lstStyle/>
        <a:p>
          <a:r>
            <a:rPr lang="en-US"/>
            <a:t>Evaluate the system's performance in accurately answering a variety of questions.</a:t>
          </a:r>
        </a:p>
      </dgm:t>
    </dgm:pt>
    <dgm:pt modelId="{EF184708-8E1D-4EF5-9566-40FF73768AA3}" type="parTrans" cxnId="{3071B351-2B22-4BA9-9A3B-87F6A36AD2E4}">
      <dgm:prSet/>
      <dgm:spPr/>
      <dgm:t>
        <a:bodyPr/>
        <a:lstStyle/>
        <a:p>
          <a:endParaRPr lang="en-US"/>
        </a:p>
      </dgm:t>
    </dgm:pt>
    <dgm:pt modelId="{0AD6B003-FE85-417B-87FF-1BA212F03729}" type="sibTrans" cxnId="{3071B351-2B22-4BA9-9A3B-87F6A36AD2E4}">
      <dgm:prSet/>
      <dgm:spPr/>
      <dgm:t>
        <a:bodyPr/>
        <a:lstStyle/>
        <a:p>
          <a:endParaRPr lang="en-US"/>
        </a:p>
      </dgm:t>
    </dgm:pt>
    <dgm:pt modelId="{65C28913-B1BC-49C7-899E-748D1EFF3EC6}" type="pres">
      <dgm:prSet presAssocID="{98586D78-02B0-4887-95DD-9AD9BCD5BB3C}" presName="root" presStyleCnt="0">
        <dgm:presLayoutVars>
          <dgm:dir/>
          <dgm:resizeHandles val="exact"/>
        </dgm:presLayoutVars>
      </dgm:prSet>
      <dgm:spPr/>
    </dgm:pt>
    <dgm:pt modelId="{1FD01644-DF2F-4820-AE1D-D5AFD7560B35}" type="pres">
      <dgm:prSet presAssocID="{4C0B593B-188B-476E-82BC-8BD07B057E85}" presName="compNode" presStyleCnt="0"/>
      <dgm:spPr/>
    </dgm:pt>
    <dgm:pt modelId="{47510DA0-96DF-4097-8780-A04F4B78C206}" type="pres">
      <dgm:prSet presAssocID="{4C0B593B-188B-476E-82BC-8BD07B057E85}" presName="bgRect" presStyleLbl="bgShp" presStyleIdx="0" presStyleCnt="3"/>
      <dgm:spPr/>
    </dgm:pt>
    <dgm:pt modelId="{B08C13E4-B532-42A0-9D87-7399AD97AC4C}" type="pres">
      <dgm:prSet presAssocID="{4C0B593B-188B-476E-82BC-8BD07B057E8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C794C086-1D03-4D8A-9AB2-A92038233B3D}" type="pres">
      <dgm:prSet presAssocID="{4C0B593B-188B-476E-82BC-8BD07B057E85}" presName="spaceRect" presStyleCnt="0"/>
      <dgm:spPr/>
    </dgm:pt>
    <dgm:pt modelId="{9D7BB3B1-342E-44CD-97AF-70185A85D223}" type="pres">
      <dgm:prSet presAssocID="{4C0B593B-188B-476E-82BC-8BD07B057E85}" presName="parTx" presStyleLbl="revTx" presStyleIdx="0" presStyleCnt="3">
        <dgm:presLayoutVars>
          <dgm:chMax val="0"/>
          <dgm:chPref val="0"/>
        </dgm:presLayoutVars>
      </dgm:prSet>
      <dgm:spPr/>
    </dgm:pt>
    <dgm:pt modelId="{828DA5D5-DB6C-4EF4-A0D0-D42F534D2722}" type="pres">
      <dgm:prSet presAssocID="{B4B5C6CF-6E3E-4E24-A9BF-9938974D63A2}" presName="sibTrans" presStyleCnt="0"/>
      <dgm:spPr/>
    </dgm:pt>
    <dgm:pt modelId="{9D7E2D26-1BB3-4355-BC41-9AA61F8F7934}" type="pres">
      <dgm:prSet presAssocID="{244904C1-614A-4289-8D00-43B48EF3ED54}" presName="compNode" presStyleCnt="0"/>
      <dgm:spPr/>
    </dgm:pt>
    <dgm:pt modelId="{7219BE2D-AB58-4F2E-A055-CF7801F00789}" type="pres">
      <dgm:prSet presAssocID="{244904C1-614A-4289-8D00-43B48EF3ED54}" presName="bgRect" presStyleLbl="bgShp" presStyleIdx="1" presStyleCnt="3"/>
      <dgm:spPr/>
    </dgm:pt>
    <dgm:pt modelId="{97C1410D-FE5F-476D-A804-43C3310E772F}" type="pres">
      <dgm:prSet presAssocID="{244904C1-614A-4289-8D00-43B48EF3ED5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79EF8F4C-584D-4292-9904-013AAD6B2842}" type="pres">
      <dgm:prSet presAssocID="{244904C1-614A-4289-8D00-43B48EF3ED54}" presName="spaceRect" presStyleCnt="0"/>
      <dgm:spPr/>
    </dgm:pt>
    <dgm:pt modelId="{02AF43CA-2C7E-4B87-96CA-FBBDE28AD058}" type="pres">
      <dgm:prSet presAssocID="{244904C1-614A-4289-8D00-43B48EF3ED54}" presName="parTx" presStyleLbl="revTx" presStyleIdx="1" presStyleCnt="3">
        <dgm:presLayoutVars>
          <dgm:chMax val="0"/>
          <dgm:chPref val="0"/>
        </dgm:presLayoutVars>
      </dgm:prSet>
      <dgm:spPr/>
    </dgm:pt>
    <dgm:pt modelId="{53811BB9-A9C7-4732-B2D6-73B96C4FF44A}" type="pres">
      <dgm:prSet presAssocID="{58C184F5-5436-4747-B4C5-08FE5D7EDEB5}" presName="sibTrans" presStyleCnt="0"/>
      <dgm:spPr/>
    </dgm:pt>
    <dgm:pt modelId="{297B776E-BD91-4EA0-AC56-04B87B1BC609}" type="pres">
      <dgm:prSet presAssocID="{4247E277-A0FE-45B7-BF83-8E73964B472B}" presName="compNode" presStyleCnt="0"/>
      <dgm:spPr/>
    </dgm:pt>
    <dgm:pt modelId="{6B9F701A-96BF-45A8-B472-EE829F8CADEC}" type="pres">
      <dgm:prSet presAssocID="{4247E277-A0FE-45B7-BF83-8E73964B472B}" presName="bgRect" presStyleLbl="bgShp" presStyleIdx="2" presStyleCnt="3"/>
      <dgm:spPr/>
    </dgm:pt>
    <dgm:pt modelId="{63FB20C5-0B12-4127-88EB-D64D15D8DA32}" type="pres">
      <dgm:prSet presAssocID="{4247E277-A0FE-45B7-BF83-8E73964B472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5150E682-09F2-4F50-B13F-8EF1BA22FD4E}" type="pres">
      <dgm:prSet presAssocID="{4247E277-A0FE-45B7-BF83-8E73964B472B}" presName="spaceRect" presStyleCnt="0"/>
      <dgm:spPr/>
    </dgm:pt>
    <dgm:pt modelId="{D1E9F6AB-64BB-4C81-85D3-3D1617657DF6}" type="pres">
      <dgm:prSet presAssocID="{4247E277-A0FE-45B7-BF83-8E73964B472B}" presName="parTx" presStyleLbl="revTx" presStyleIdx="2" presStyleCnt="3">
        <dgm:presLayoutVars>
          <dgm:chMax val="0"/>
          <dgm:chPref val="0"/>
        </dgm:presLayoutVars>
      </dgm:prSet>
      <dgm:spPr/>
    </dgm:pt>
  </dgm:ptLst>
  <dgm:cxnLst>
    <dgm:cxn modelId="{3071B351-2B22-4BA9-9A3B-87F6A36AD2E4}" srcId="{98586D78-02B0-4887-95DD-9AD9BCD5BB3C}" destId="{4247E277-A0FE-45B7-BF83-8E73964B472B}" srcOrd="2" destOrd="0" parTransId="{EF184708-8E1D-4EF5-9566-40FF73768AA3}" sibTransId="{0AD6B003-FE85-417B-87FF-1BA212F03729}"/>
    <dgm:cxn modelId="{99A9EF56-2119-401E-86B3-2032A99542CF}" srcId="{98586D78-02B0-4887-95DD-9AD9BCD5BB3C}" destId="{4C0B593B-188B-476E-82BC-8BD07B057E85}" srcOrd="0" destOrd="0" parTransId="{70EC6E35-8F7E-4DF6-A5EE-4D7B843D7452}" sibTransId="{B4B5C6CF-6E3E-4E24-A9BF-9938974D63A2}"/>
    <dgm:cxn modelId="{1A57B676-8846-48AD-8A33-F74AD35C9703}" type="presOf" srcId="{244904C1-614A-4289-8D00-43B48EF3ED54}" destId="{02AF43CA-2C7E-4B87-96CA-FBBDE28AD058}" srcOrd="0" destOrd="0" presId="urn:microsoft.com/office/officeart/2018/2/layout/IconVerticalSolidList"/>
    <dgm:cxn modelId="{509FC083-F2F9-4112-B28F-7BD58C2FA9B3}" srcId="{98586D78-02B0-4887-95DD-9AD9BCD5BB3C}" destId="{244904C1-614A-4289-8D00-43B48EF3ED54}" srcOrd="1" destOrd="0" parTransId="{CBC50C0F-CF53-4335-9C69-BC8C587B75DC}" sibTransId="{58C184F5-5436-4747-B4C5-08FE5D7EDEB5}"/>
    <dgm:cxn modelId="{6DA4E088-797E-478E-BC77-265505AEA7CB}" type="presOf" srcId="{4247E277-A0FE-45B7-BF83-8E73964B472B}" destId="{D1E9F6AB-64BB-4C81-85D3-3D1617657DF6}" srcOrd="0" destOrd="0" presId="urn:microsoft.com/office/officeart/2018/2/layout/IconVerticalSolidList"/>
    <dgm:cxn modelId="{8621FBE0-99AF-446C-86AD-2BC66073BF5E}" type="presOf" srcId="{98586D78-02B0-4887-95DD-9AD9BCD5BB3C}" destId="{65C28913-B1BC-49C7-899E-748D1EFF3EC6}" srcOrd="0" destOrd="0" presId="urn:microsoft.com/office/officeart/2018/2/layout/IconVerticalSolidList"/>
    <dgm:cxn modelId="{AA876AF8-662A-4D42-97B8-8E6B30050FC6}" type="presOf" srcId="{4C0B593B-188B-476E-82BC-8BD07B057E85}" destId="{9D7BB3B1-342E-44CD-97AF-70185A85D223}" srcOrd="0" destOrd="0" presId="urn:microsoft.com/office/officeart/2018/2/layout/IconVerticalSolidList"/>
    <dgm:cxn modelId="{7E1EB9E8-61A6-45AD-B91A-3794BB0D9D05}" type="presParOf" srcId="{65C28913-B1BC-49C7-899E-748D1EFF3EC6}" destId="{1FD01644-DF2F-4820-AE1D-D5AFD7560B35}" srcOrd="0" destOrd="0" presId="urn:microsoft.com/office/officeart/2018/2/layout/IconVerticalSolidList"/>
    <dgm:cxn modelId="{D2B92D0B-507C-4946-8450-465F9D0D0DD9}" type="presParOf" srcId="{1FD01644-DF2F-4820-AE1D-D5AFD7560B35}" destId="{47510DA0-96DF-4097-8780-A04F4B78C206}" srcOrd="0" destOrd="0" presId="urn:microsoft.com/office/officeart/2018/2/layout/IconVerticalSolidList"/>
    <dgm:cxn modelId="{03FF5D9B-D67D-4D60-BD27-E07AE26C80C6}" type="presParOf" srcId="{1FD01644-DF2F-4820-AE1D-D5AFD7560B35}" destId="{B08C13E4-B532-42A0-9D87-7399AD97AC4C}" srcOrd="1" destOrd="0" presId="urn:microsoft.com/office/officeart/2018/2/layout/IconVerticalSolidList"/>
    <dgm:cxn modelId="{6BEC62E2-AA7D-4182-B51B-0D7183D93B26}" type="presParOf" srcId="{1FD01644-DF2F-4820-AE1D-D5AFD7560B35}" destId="{C794C086-1D03-4D8A-9AB2-A92038233B3D}" srcOrd="2" destOrd="0" presId="urn:microsoft.com/office/officeart/2018/2/layout/IconVerticalSolidList"/>
    <dgm:cxn modelId="{944A6907-BEF3-4945-BD69-AE7FB38FAAF0}" type="presParOf" srcId="{1FD01644-DF2F-4820-AE1D-D5AFD7560B35}" destId="{9D7BB3B1-342E-44CD-97AF-70185A85D223}" srcOrd="3" destOrd="0" presId="urn:microsoft.com/office/officeart/2018/2/layout/IconVerticalSolidList"/>
    <dgm:cxn modelId="{468381EB-8443-4642-8C5C-E420133322CF}" type="presParOf" srcId="{65C28913-B1BC-49C7-899E-748D1EFF3EC6}" destId="{828DA5D5-DB6C-4EF4-A0D0-D42F534D2722}" srcOrd="1" destOrd="0" presId="urn:microsoft.com/office/officeart/2018/2/layout/IconVerticalSolidList"/>
    <dgm:cxn modelId="{D0A7E140-090C-4DFE-A49B-06A49B565727}" type="presParOf" srcId="{65C28913-B1BC-49C7-899E-748D1EFF3EC6}" destId="{9D7E2D26-1BB3-4355-BC41-9AA61F8F7934}" srcOrd="2" destOrd="0" presId="urn:microsoft.com/office/officeart/2018/2/layout/IconVerticalSolidList"/>
    <dgm:cxn modelId="{6CCD8623-C93D-463D-88EE-B1873997187E}" type="presParOf" srcId="{9D7E2D26-1BB3-4355-BC41-9AA61F8F7934}" destId="{7219BE2D-AB58-4F2E-A055-CF7801F00789}" srcOrd="0" destOrd="0" presId="urn:microsoft.com/office/officeart/2018/2/layout/IconVerticalSolidList"/>
    <dgm:cxn modelId="{CE26F9F0-6A02-4A9A-A788-B14C187E3594}" type="presParOf" srcId="{9D7E2D26-1BB3-4355-BC41-9AA61F8F7934}" destId="{97C1410D-FE5F-476D-A804-43C3310E772F}" srcOrd="1" destOrd="0" presId="urn:microsoft.com/office/officeart/2018/2/layout/IconVerticalSolidList"/>
    <dgm:cxn modelId="{00AD208F-2AE6-4D03-990D-BC8ACD92CAA6}" type="presParOf" srcId="{9D7E2D26-1BB3-4355-BC41-9AA61F8F7934}" destId="{79EF8F4C-584D-4292-9904-013AAD6B2842}" srcOrd="2" destOrd="0" presId="urn:microsoft.com/office/officeart/2018/2/layout/IconVerticalSolidList"/>
    <dgm:cxn modelId="{6060B781-FE01-4BD8-822D-92CC3B16BDED}" type="presParOf" srcId="{9D7E2D26-1BB3-4355-BC41-9AA61F8F7934}" destId="{02AF43CA-2C7E-4B87-96CA-FBBDE28AD058}" srcOrd="3" destOrd="0" presId="urn:microsoft.com/office/officeart/2018/2/layout/IconVerticalSolidList"/>
    <dgm:cxn modelId="{116FE77E-182E-4334-83F5-85EB91BBFE53}" type="presParOf" srcId="{65C28913-B1BC-49C7-899E-748D1EFF3EC6}" destId="{53811BB9-A9C7-4732-B2D6-73B96C4FF44A}" srcOrd="3" destOrd="0" presId="urn:microsoft.com/office/officeart/2018/2/layout/IconVerticalSolidList"/>
    <dgm:cxn modelId="{1BFDA72E-3D7D-4C2B-AD89-B790B254ED5E}" type="presParOf" srcId="{65C28913-B1BC-49C7-899E-748D1EFF3EC6}" destId="{297B776E-BD91-4EA0-AC56-04B87B1BC609}" srcOrd="4" destOrd="0" presId="urn:microsoft.com/office/officeart/2018/2/layout/IconVerticalSolidList"/>
    <dgm:cxn modelId="{270291C4-4192-4022-BA85-F75FBC2B4CC6}" type="presParOf" srcId="{297B776E-BD91-4EA0-AC56-04B87B1BC609}" destId="{6B9F701A-96BF-45A8-B472-EE829F8CADEC}" srcOrd="0" destOrd="0" presId="urn:microsoft.com/office/officeart/2018/2/layout/IconVerticalSolidList"/>
    <dgm:cxn modelId="{503E4760-DC86-440B-9A7F-ECCB1342A887}" type="presParOf" srcId="{297B776E-BD91-4EA0-AC56-04B87B1BC609}" destId="{63FB20C5-0B12-4127-88EB-D64D15D8DA32}" srcOrd="1" destOrd="0" presId="urn:microsoft.com/office/officeart/2018/2/layout/IconVerticalSolidList"/>
    <dgm:cxn modelId="{6AD4389A-8FAB-47EC-8E03-62DDE45EA138}" type="presParOf" srcId="{297B776E-BD91-4EA0-AC56-04B87B1BC609}" destId="{5150E682-09F2-4F50-B13F-8EF1BA22FD4E}" srcOrd="2" destOrd="0" presId="urn:microsoft.com/office/officeart/2018/2/layout/IconVerticalSolidList"/>
    <dgm:cxn modelId="{EC3DA57C-CA33-4B65-82B8-687D8B3792B4}" type="presParOf" srcId="{297B776E-BD91-4EA0-AC56-04B87B1BC609}" destId="{D1E9F6AB-64BB-4C81-85D3-3D1617657DF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59566A-4001-4711-BB5C-4D4547EEF79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A19398F-F871-406B-8012-51A5023C5F6B}">
      <dgm:prSet/>
      <dgm:spPr/>
      <dgm:t>
        <a:bodyPr/>
        <a:lstStyle/>
        <a:p>
          <a:pPr>
            <a:lnSpc>
              <a:spcPct val="100000"/>
            </a:lnSpc>
          </a:pPr>
          <a:r>
            <a:rPr lang="en-US"/>
            <a:t>Algorithms: Utilize the GPT-3.5 turbo pretrained language model for question answering.</a:t>
          </a:r>
        </a:p>
      </dgm:t>
    </dgm:pt>
    <dgm:pt modelId="{BB8510C4-3440-444D-8A1D-B8DEADFBF890}" type="parTrans" cxnId="{396C8B0D-D41F-46D1-A2AD-E969E0B5768E}">
      <dgm:prSet/>
      <dgm:spPr/>
      <dgm:t>
        <a:bodyPr/>
        <a:lstStyle/>
        <a:p>
          <a:endParaRPr lang="en-US"/>
        </a:p>
      </dgm:t>
    </dgm:pt>
    <dgm:pt modelId="{C383BCC6-F331-441C-9B55-9E0886A8F005}" type="sibTrans" cxnId="{396C8B0D-D41F-46D1-A2AD-E969E0B5768E}">
      <dgm:prSet/>
      <dgm:spPr/>
      <dgm:t>
        <a:bodyPr/>
        <a:lstStyle/>
        <a:p>
          <a:endParaRPr lang="en-US"/>
        </a:p>
      </dgm:t>
    </dgm:pt>
    <dgm:pt modelId="{326614AF-2C63-4B03-B6FC-DCE5A8AE2AD6}">
      <dgm:prSet/>
      <dgm:spPr/>
      <dgm:t>
        <a:bodyPr/>
        <a:lstStyle/>
        <a:p>
          <a:pPr>
            <a:lnSpc>
              <a:spcPct val="100000"/>
            </a:lnSpc>
          </a:pPr>
          <a:r>
            <a:rPr lang="en-US"/>
            <a:t>Datasets: Use diverse text corpora for fine-tuning and evaluation.</a:t>
          </a:r>
        </a:p>
      </dgm:t>
    </dgm:pt>
    <dgm:pt modelId="{FE4FCBAE-C661-4EA0-BB59-14FC811B4017}" type="parTrans" cxnId="{38F3CE1D-8F00-4217-8CBA-5398DA5AA2A4}">
      <dgm:prSet/>
      <dgm:spPr/>
      <dgm:t>
        <a:bodyPr/>
        <a:lstStyle/>
        <a:p>
          <a:endParaRPr lang="en-US"/>
        </a:p>
      </dgm:t>
    </dgm:pt>
    <dgm:pt modelId="{69A5C0AD-2D3A-4CD9-BD79-29651C7C7079}" type="sibTrans" cxnId="{38F3CE1D-8F00-4217-8CBA-5398DA5AA2A4}">
      <dgm:prSet/>
      <dgm:spPr/>
      <dgm:t>
        <a:bodyPr/>
        <a:lstStyle/>
        <a:p>
          <a:endParaRPr lang="en-US"/>
        </a:p>
      </dgm:t>
    </dgm:pt>
    <dgm:pt modelId="{4C4C6A14-71DB-42E0-8899-5423306E6304}">
      <dgm:prSet/>
      <dgm:spPr/>
      <dgm:t>
        <a:bodyPr/>
        <a:lstStyle/>
        <a:p>
          <a:pPr>
            <a:lnSpc>
              <a:spcPct val="100000"/>
            </a:lnSpc>
          </a:pPr>
          <a:r>
            <a:rPr lang="en-US"/>
            <a:t>Models: Employ the "decoder-only" transformer architecture of GPT-3.5 turbo.</a:t>
          </a:r>
        </a:p>
      </dgm:t>
    </dgm:pt>
    <dgm:pt modelId="{FCC0A9AC-86DA-41A3-94F3-FF0A9BE9201B}" type="parTrans" cxnId="{6F828684-1452-409D-97D4-EF65A411B57A}">
      <dgm:prSet/>
      <dgm:spPr/>
      <dgm:t>
        <a:bodyPr/>
        <a:lstStyle/>
        <a:p>
          <a:endParaRPr lang="en-US"/>
        </a:p>
      </dgm:t>
    </dgm:pt>
    <dgm:pt modelId="{2BF94CCF-5AEF-4270-AA90-D442726F57C5}" type="sibTrans" cxnId="{6F828684-1452-409D-97D4-EF65A411B57A}">
      <dgm:prSet/>
      <dgm:spPr/>
      <dgm:t>
        <a:bodyPr/>
        <a:lstStyle/>
        <a:p>
          <a:endParaRPr lang="en-US"/>
        </a:p>
      </dgm:t>
    </dgm:pt>
    <dgm:pt modelId="{6F12A462-F334-4966-9E4C-374E0C1D7665}">
      <dgm:prSet/>
      <dgm:spPr/>
      <dgm:t>
        <a:bodyPr/>
        <a:lstStyle/>
        <a:p>
          <a:pPr>
            <a:lnSpc>
              <a:spcPct val="100000"/>
            </a:lnSpc>
          </a:pPr>
          <a:r>
            <a:rPr lang="en-US"/>
            <a:t>Tools: Python programming language, libraries like Hugging Face Transformers.</a:t>
          </a:r>
        </a:p>
      </dgm:t>
    </dgm:pt>
    <dgm:pt modelId="{94EF65D9-51EC-497F-ABB3-C90EBD1EA894}" type="parTrans" cxnId="{FA8AC65E-694B-45C1-8DF3-4750D6BA1AE9}">
      <dgm:prSet/>
      <dgm:spPr/>
      <dgm:t>
        <a:bodyPr/>
        <a:lstStyle/>
        <a:p>
          <a:endParaRPr lang="en-US"/>
        </a:p>
      </dgm:t>
    </dgm:pt>
    <dgm:pt modelId="{03AC6033-2439-4593-BC78-B48BC745F670}" type="sibTrans" cxnId="{FA8AC65E-694B-45C1-8DF3-4750D6BA1AE9}">
      <dgm:prSet/>
      <dgm:spPr/>
      <dgm:t>
        <a:bodyPr/>
        <a:lstStyle/>
        <a:p>
          <a:endParaRPr lang="en-US"/>
        </a:p>
      </dgm:t>
    </dgm:pt>
    <dgm:pt modelId="{DF263CCE-AC8A-49B9-8DD5-A5F59A624D8C}">
      <dgm:prSet/>
      <dgm:spPr/>
      <dgm:t>
        <a:bodyPr/>
        <a:lstStyle/>
        <a:p>
          <a:pPr>
            <a:lnSpc>
              <a:spcPct val="100000"/>
            </a:lnSpc>
          </a:pPr>
          <a:r>
            <a:rPr lang="en-US"/>
            <a:t>Techniques: Fine-tuning, transfer learning, natural language processing.</a:t>
          </a:r>
        </a:p>
      </dgm:t>
    </dgm:pt>
    <dgm:pt modelId="{C3F2A4B9-4B22-4CF3-A660-F5D595F33EB8}" type="parTrans" cxnId="{CA40841D-34A6-4F42-8098-9245A8863589}">
      <dgm:prSet/>
      <dgm:spPr/>
      <dgm:t>
        <a:bodyPr/>
        <a:lstStyle/>
        <a:p>
          <a:endParaRPr lang="en-US"/>
        </a:p>
      </dgm:t>
    </dgm:pt>
    <dgm:pt modelId="{13540089-0E38-4E77-9AE5-38BC29AFD1ED}" type="sibTrans" cxnId="{CA40841D-34A6-4F42-8098-9245A8863589}">
      <dgm:prSet/>
      <dgm:spPr/>
      <dgm:t>
        <a:bodyPr/>
        <a:lstStyle/>
        <a:p>
          <a:endParaRPr lang="en-US"/>
        </a:p>
      </dgm:t>
    </dgm:pt>
    <dgm:pt modelId="{7CE39ADA-4499-4428-8479-0F8AF668C1F6}" type="pres">
      <dgm:prSet presAssocID="{EC59566A-4001-4711-BB5C-4D4547EEF793}" presName="root" presStyleCnt="0">
        <dgm:presLayoutVars>
          <dgm:dir/>
          <dgm:resizeHandles val="exact"/>
        </dgm:presLayoutVars>
      </dgm:prSet>
      <dgm:spPr/>
    </dgm:pt>
    <dgm:pt modelId="{CA9264F0-7F48-4F51-A492-4ABD4A2B947E}" type="pres">
      <dgm:prSet presAssocID="{6A19398F-F871-406B-8012-51A5023C5F6B}" presName="compNode" presStyleCnt="0"/>
      <dgm:spPr/>
    </dgm:pt>
    <dgm:pt modelId="{013CD361-4803-419C-A271-149C2604E464}" type="pres">
      <dgm:prSet presAssocID="{6A19398F-F871-406B-8012-51A5023C5F6B}" presName="bgRect" presStyleLbl="bgShp" presStyleIdx="0" presStyleCnt="5"/>
      <dgm:spPr/>
    </dgm:pt>
    <dgm:pt modelId="{104C7593-286F-499A-90D3-861BB0F778CC}" type="pres">
      <dgm:prSet presAssocID="{6A19398F-F871-406B-8012-51A5023C5F6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2D9BEDFE-C28D-4ACC-B5F5-7DF8F0BC329F}" type="pres">
      <dgm:prSet presAssocID="{6A19398F-F871-406B-8012-51A5023C5F6B}" presName="spaceRect" presStyleCnt="0"/>
      <dgm:spPr/>
    </dgm:pt>
    <dgm:pt modelId="{026C01BA-07CB-41D5-85C6-BC39131823E7}" type="pres">
      <dgm:prSet presAssocID="{6A19398F-F871-406B-8012-51A5023C5F6B}" presName="parTx" presStyleLbl="revTx" presStyleIdx="0" presStyleCnt="5">
        <dgm:presLayoutVars>
          <dgm:chMax val="0"/>
          <dgm:chPref val="0"/>
        </dgm:presLayoutVars>
      </dgm:prSet>
      <dgm:spPr/>
    </dgm:pt>
    <dgm:pt modelId="{D56D3274-31F3-415F-803E-BE4341B9FDF3}" type="pres">
      <dgm:prSet presAssocID="{C383BCC6-F331-441C-9B55-9E0886A8F005}" presName="sibTrans" presStyleCnt="0"/>
      <dgm:spPr/>
    </dgm:pt>
    <dgm:pt modelId="{45B98014-9A66-4019-8B29-F0B1F58C5B6B}" type="pres">
      <dgm:prSet presAssocID="{326614AF-2C63-4B03-B6FC-DCE5A8AE2AD6}" presName="compNode" presStyleCnt="0"/>
      <dgm:spPr/>
    </dgm:pt>
    <dgm:pt modelId="{D5125CF3-8FAB-4455-98CD-9E0648ED4B6E}" type="pres">
      <dgm:prSet presAssocID="{326614AF-2C63-4B03-B6FC-DCE5A8AE2AD6}" presName="bgRect" presStyleLbl="bgShp" presStyleIdx="1" presStyleCnt="5"/>
      <dgm:spPr/>
    </dgm:pt>
    <dgm:pt modelId="{877DA6DC-1720-4C86-81D0-92D74221A3E4}" type="pres">
      <dgm:prSet presAssocID="{326614AF-2C63-4B03-B6FC-DCE5A8AE2AD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32753754-7072-48F7-B786-A474416D4833}" type="pres">
      <dgm:prSet presAssocID="{326614AF-2C63-4B03-B6FC-DCE5A8AE2AD6}" presName="spaceRect" presStyleCnt="0"/>
      <dgm:spPr/>
    </dgm:pt>
    <dgm:pt modelId="{1B1B090B-1DD5-4C42-B28E-B52AE7531A3B}" type="pres">
      <dgm:prSet presAssocID="{326614AF-2C63-4B03-B6FC-DCE5A8AE2AD6}" presName="parTx" presStyleLbl="revTx" presStyleIdx="1" presStyleCnt="5">
        <dgm:presLayoutVars>
          <dgm:chMax val="0"/>
          <dgm:chPref val="0"/>
        </dgm:presLayoutVars>
      </dgm:prSet>
      <dgm:spPr/>
    </dgm:pt>
    <dgm:pt modelId="{F00A2E3B-84BD-44A3-A652-1A504CF8349D}" type="pres">
      <dgm:prSet presAssocID="{69A5C0AD-2D3A-4CD9-BD79-29651C7C7079}" presName="sibTrans" presStyleCnt="0"/>
      <dgm:spPr/>
    </dgm:pt>
    <dgm:pt modelId="{8A4AC7C1-C830-4AE3-9627-647466098C53}" type="pres">
      <dgm:prSet presAssocID="{4C4C6A14-71DB-42E0-8899-5423306E6304}" presName="compNode" presStyleCnt="0"/>
      <dgm:spPr/>
    </dgm:pt>
    <dgm:pt modelId="{2759958A-0421-45D2-8397-E0A575434140}" type="pres">
      <dgm:prSet presAssocID="{4C4C6A14-71DB-42E0-8899-5423306E6304}" presName="bgRect" presStyleLbl="bgShp" presStyleIdx="2" presStyleCnt="5"/>
      <dgm:spPr/>
    </dgm:pt>
    <dgm:pt modelId="{7F2B829C-501C-43C4-B299-1F5CC001C416}" type="pres">
      <dgm:prSet presAssocID="{4C4C6A14-71DB-42E0-8899-5423306E630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865694D5-6279-4335-8EA7-CB2E1E0972B4}" type="pres">
      <dgm:prSet presAssocID="{4C4C6A14-71DB-42E0-8899-5423306E6304}" presName="spaceRect" presStyleCnt="0"/>
      <dgm:spPr/>
    </dgm:pt>
    <dgm:pt modelId="{BD9C7798-8EDA-4F71-9B06-030F8050A246}" type="pres">
      <dgm:prSet presAssocID="{4C4C6A14-71DB-42E0-8899-5423306E6304}" presName="parTx" presStyleLbl="revTx" presStyleIdx="2" presStyleCnt="5">
        <dgm:presLayoutVars>
          <dgm:chMax val="0"/>
          <dgm:chPref val="0"/>
        </dgm:presLayoutVars>
      </dgm:prSet>
      <dgm:spPr/>
    </dgm:pt>
    <dgm:pt modelId="{A108D257-BC90-4F93-9A0E-31216B8E6D44}" type="pres">
      <dgm:prSet presAssocID="{2BF94CCF-5AEF-4270-AA90-D442726F57C5}" presName="sibTrans" presStyleCnt="0"/>
      <dgm:spPr/>
    </dgm:pt>
    <dgm:pt modelId="{22B24F75-02C1-4857-8EF2-BE020012AE85}" type="pres">
      <dgm:prSet presAssocID="{6F12A462-F334-4966-9E4C-374E0C1D7665}" presName="compNode" presStyleCnt="0"/>
      <dgm:spPr/>
    </dgm:pt>
    <dgm:pt modelId="{AC2BEDD9-83D8-4B3F-AF85-69377B5D225C}" type="pres">
      <dgm:prSet presAssocID="{6F12A462-F334-4966-9E4C-374E0C1D7665}" presName="bgRect" presStyleLbl="bgShp" presStyleIdx="3" presStyleCnt="5"/>
      <dgm:spPr/>
    </dgm:pt>
    <dgm:pt modelId="{3111D730-D785-49D5-8390-426D8E72E4DC}" type="pres">
      <dgm:prSet presAssocID="{6F12A462-F334-4966-9E4C-374E0C1D766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grammer"/>
        </a:ext>
      </dgm:extLst>
    </dgm:pt>
    <dgm:pt modelId="{D20A1DA8-B6BF-4A77-8250-6CB3E2926FA0}" type="pres">
      <dgm:prSet presAssocID="{6F12A462-F334-4966-9E4C-374E0C1D7665}" presName="spaceRect" presStyleCnt="0"/>
      <dgm:spPr/>
    </dgm:pt>
    <dgm:pt modelId="{B3A284FA-96A5-4FCA-B2AA-E664B6C2E949}" type="pres">
      <dgm:prSet presAssocID="{6F12A462-F334-4966-9E4C-374E0C1D7665}" presName="parTx" presStyleLbl="revTx" presStyleIdx="3" presStyleCnt="5">
        <dgm:presLayoutVars>
          <dgm:chMax val="0"/>
          <dgm:chPref val="0"/>
        </dgm:presLayoutVars>
      </dgm:prSet>
      <dgm:spPr/>
    </dgm:pt>
    <dgm:pt modelId="{4FB91581-C733-4653-83CE-C29797C22B36}" type="pres">
      <dgm:prSet presAssocID="{03AC6033-2439-4593-BC78-B48BC745F670}" presName="sibTrans" presStyleCnt="0"/>
      <dgm:spPr/>
    </dgm:pt>
    <dgm:pt modelId="{8809AFBE-A2E6-42E2-8135-3CA6AAEB962C}" type="pres">
      <dgm:prSet presAssocID="{DF263CCE-AC8A-49B9-8DD5-A5F59A624D8C}" presName="compNode" presStyleCnt="0"/>
      <dgm:spPr/>
    </dgm:pt>
    <dgm:pt modelId="{54EEBD04-AE00-4B3A-8CE7-6515CCBDFEA1}" type="pres">
      <dgm:prSet presAssocID="{DF263CCE-AC8A-49B9-8DD5-A5F59A624D8C}" presName="bgRect" presStyleLbl="bgShp" presStyleIdx="4" presStyleCnt="5"/>
      <dgm:spPr/>
    </dgm:pt>
    <dgm:pt modelId="{EA228EF8-1657-4598-98A3-3769BF18B906}" type="pres">
      <dgm:prSet presAssocID="{DF263CCE-AC8A-49B9-8DD5-A5F59A624D8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Arrow Circle"/>
        </a:ext>
      </dgm:extLst>
    </dgm:pt>
    <dgm:pt modelId="{E3A720F2-8459-4393-99B0-F355C72934C3}" type="pres">
      <dgm:prSet presAssocID="{DF263CCE-AC8A-49B9-8DD5-A5F59A624D8C}" presName="spaceRect" presStyleCnt="0"/>
      <dgm:spPr/>
    </dgm:pt>
    <dgm:pt modelId="{0863BB08-6720-406B-ADF1-1CDA89387198}" type="pres">
      <dgm:prSet presAssocID="{DF263CCE-AC8A-49B9-8DD5-A5F59A624D8C}" presName="parTx" presStyleLbl="revTx" presStyleIdx="4" presStyleCnt="5">
        <dgm:presLayoutVars>
          <dgm:chMax val="0"/>
          <dgm:chPref val="0"/>
        </dgm:presLayoutVars>
      </dgm:prSet>
      <dgm:spPr/>
    </dgm:pt>
  </dgm:ptLst>
  <dgm:cxnLst>
    <dgm:cxn modelId="{10BB020A-B4A1-4694-9232-CEA1AECB39A5}" type="presOf" srcId="{326614AF-2C63-4B03-B6FC-DCE5A8AE2AD6}" destId="{1B1B090B-1DD5-4C42-B28E-B52AE7531A3B}" srcOrd="0" destOrd="0" presId="urn:microsoft.com/office/officeart/2018/2/layout/IconVerticalSolidList"/>
    <dgm:cxn modelId="{396C8B0D-D41F-46D1-A2AD-E969E0B5768E}" srcId="{EC59566A-4001-4711-BB5C-4D4547EEF793}" destId="{6A19398F-F871-406B-8012-51A5023C5F6B}" srcOrd="0" destOrd="0" parTransId="{BB8510C4-3440-444D-8A1D-B8DEADFBF890}" sibTransId="{C383BCC6-F331-441C-9B55-9E0886A8F005}"/>
    <dgm:cxn modelId="{CA40841D-34A6-4F42-8098-9245A8863589}" srcId="{EC59566A-4001-4711-BB5C-4D4547EEF793}" destId="{DF263CCE-AC8A-49B9-8DD5-A5F59A624D8C}" srcOrd="4" destOrd="0" parTransId="{C3F2A4B9-4B22-4CF3-A660-F5D595F33EB8}" sibTransId="{13540089-0E38-4E77-9AE5-38BC29AFD1ED}"/>
    <dgm:cxn modelId="{38F3CE1D-8F00-4217-8CBA-5398DA5AA2A4}" srcId="{EC59566A-4001-4711-BB5C-4D4547EEF793}" destId="{326614AF-2C63-4B03-B6FC-DCE5A8AE2AD6}" srcOrd="1" destOrd="0" parTransId="{FE4FCBAE-C661-4EA0-BB59-14FC811B4017}" sibTransId="{69A5C0AD-2D3A-4CD9-BD79-29651C7C7079}"/>
    <dgm:cxn modelId="{63E5EB27-29A8-4803-B5C8-13A628F0089F}" type="presOf" srcId="{EC59566A-4001-4711-BB5C-4D4547EEF793}" destId="{7CE39ADA-4499-4428-8479-0F8AF668C1F6}" srcOrd="0" destOrd="0" presId="urn:microsoft.com/office/officeart/2018/2/layout/IconVerticalSolidList"/>
    <dgm:cxn modelId="{B77E705C-5513-43C8-A8FC-0CD023647DDD}" type="presOf" srcId="{4C4C6A14-71DB-42E0-8899-5423306E6304}" destId="{BD9C7798-8EDA-4F71-9B06-030F8050A246}" srcOrd="0" destOrd="0" presId="urn:microsoft.com/office/officeart/2018/2/layout/IconVerticalSolidList"/>
    <dgm:cxn modelId="{FA8AC65E-694B-45C1-8DF3-4750D6BA1AE9}" srcId="{EC59566A-4001-4711-BB5C-4D4547EEF793}" destId="{6F12A462-F334-4966-9E4C-374E0C1D7665}" srcOrd="3" destOrd="0" parTransId="{94EF65D9-51EC-497F-ABB3-C90EBD1EA894}" sibTransId="{03AC6033-2439-4593-BC78-B48BC745F670}"/>
    <dgm:cxn modelId="{DAE2EB74-8795-4B00-9513-B0E19A0CB1D8}" type="presOf" srcId="{6F12A462-F334-4966-9E4C-374E0C1D7665}" destId="{B3A284FA-96A5-4FCA-B2AA-E664B6C2E949}" srcOrd="0" destOrd="0" presId="urn:microsoft.com/office/officeart/2018/2/layout/IconVerticalSolidList"/>
    <dgm:cxn modelId="{6F828684-1452-409D-97D4-EF65A411B57A}" srcId="{EC59566A-4001-4711-BB5C-4D4547EEF793}" destId="{4C4C6A14-71DB-42E0-8899-5423306E6304}" srcOrd="2" destOrd="0" parTransId="{FCC0A9AC-86DA-41A3-94F3-FF0A9BE9201B}" sibTransId="{2BF94CCF-5AEF-4270-AA90-D442726F57C5}"/>
    <dgm:cxn modelId="{6BCB95A1-BBD6-493D-981B-0C5BCADE2EAA}" type="presOf" srcId="{6A19398F-F871-406B-8012-51A5023C5F6B}" destId="{026C01BA-07CB-41D5-85C6-BC39131823E7}" srcOrd="0" destOrd="0" presId="urn:microsoft.com/office/officeart/2018/2/layout/IconVerticalSolidList"/>
    <dgm:cxn modelId="{B6F2D5EB-45DE-4C4F-A20F-F10388B077BA}" type="presOf" srcId="{DF263CCE-AC8A-49B9-8DD5-A5F59A624D8C}" destId="{0863BB08-6720-406B-ADF1-1CDA89387198}" srcOrd="0" destOrd="0" presId="urn:microsoft.com/office/officeart/2018/2/layout/IconVerticalSolidList"/>
    <dgm:cxn modelId="{EF592907-4AA0-4FC2-A6E6-EBF1E80A349F}" type="presParOf" srcId="{7CE39ADA-4499-4428-8479-0F8AF668C1F6}" destId="{CA9264F0-7F48-4F51-A492-4ABD4A2B947E}" srcOrd="0" destOrd="0" presId="urn:microsoft.com/office/officeart/2018/2/layout/IconVerticalSolidList"/>
    <dgm:cxn modelId="{C2F511BD-20A0-43D5-92EA-7B1C9B1BC4E5}" type="presParOf" srcId="{CA9264F0-7F48-4F51-A492-4ABD4A2B947E}" destId="{013CD361-4803-419C-A271-149C2604E464}" srcOrd="0" destOrd="0" presId="urn:microsoft.com/office/officeart/2018/2/layout/IconVerticalSolidList"/>
    <dgm:cxn modelId="{0D319756-483A-4D2B-A198-89D8B8E01DEE}" type="presParOf" srcId="{CA9264F0-7F48-4F51-A492-4ABD4A2B947E}" destId="{104C7593-286F-499A-90D3-861BB0F778CC}" srcOrd="1" destOrd="0" presId="urn:microsoft.com/office/officeart/2018/2/layout/IconVerticalSolidList"/>
    <dgm:cxn modelId="{77D7760C-74DB-4086-9B5C-EF50ABE5EB48}" type="presParOf" srcId="{CA9264F0-7F48-4F51-A492-4ABD4A2B947E}" destId="{2D9BEDFE-C28D-4ACC-B5F5-7DF8F0BC329F}" srcOrd="2" destOrd="0" presId="urn:microsoft.com/office/officeart/2018/2/layout/IconVerticalSolidList"/>
    <dgm:cxn modelId="{ADB93659-B05B-4F24-8CA6-883E5912DF5B}" type="presParOf" srcId="{CA9264F0-7F48-4F51-A492-4ABD4A2B947E}" destId="{026C01BA-07CB-41D5-85C6-BC39131823E7}" srcOrd="3" destOrd="0" presId="urn:microsoft.com/office/officeart/2018/2/layout/IconVerticalSolidList"/>
    <dgm:cxn modelId="{14F68843-2D19-4061-B998-150E0237BB20}" type="presParOf" srcId="{7CE39ADA-4499-4428-8479-0F8AF668C1F6}" destId="{D56D3274-31F3-415F-803E-BE4341B9FDF3}" srcOrd="1" destOrd="0" presId="urn:microsoft.com/office/officeart/2018/2/layout/IconVerticalSolidList"/>
    <dgm:cxn modelId="{4BAC4089-5286-4962-8A42-87DB7FEEACF3}" type="presParOf" srcId="{7CE39ADA-4499-4428-8479-0F8AF668C1F6}" destId="{45B98014-9A66-4019-8B29-F0B1F58C5B6B}" srcOrd="2" destOrd="0" presId="urn:microsoft.com/office/officeart/2018/2/layout/IconVerticalSolidList"/>
    <dgm:cxn modelId="{33D19B5E-1B27-4AC0-9523-CCD8F2BEDCC2}" type="presParOf" srcId="{45B98014-9A66-4019-8B29-F0B1F58C5B6B}" destId="{D5125CF3-8FAB-4455-98CD-9E0648ED4B6E}" srcOrd="0" destOrd="0" presId="urn:microsoft.com/office/officeart/2018/2/layout/IconVerticalSolidList"/>
    <dgm:cxn modelId="{7D8D9B63-B2B8-4F0B-8D5E-CEED8C98193C}" type="presParOf" srcId="{45B98014-9A66-4019-8B29-F0B1F58C5B6B}" destId="{877DA6DC-1720-4C86-81D0-92D74221A3E4}" srcOrd="1" destOrd="0" presId="urn:microsoft.com/office/officeart/2018/2/layout/IconVerticalSolidList"/>
    <dgm:cxn modelId="{76D5E0D1-C6A0-45B9-85E3-E3638A17B332}" type="presParOf" srcId="{45B98014-9A66-4019-8B29-F0B1F58C5B6B}" destId="{32753754-7072-48F7-B786-A474416D4833}" srcOrd="2" destOrd="0" presId="urn:microsoft.com/office/officeart/2018/2/layout/IconVerticalSolidList"/>
    <dgm:cxn modelId="{280D59AE-9DC2-45DC-BBA5-53A358918C1A}" type="presParOf" srcId="{45B98014-9A66-4019-8B29-F0B1F58C5B6B}" destId="{1B1B090B-1DD5-4C42-B28E-B52AE7531A3B}" srcOrd="3" destOrd="0" presId="urn:microsoft.com/office/officeart/2018/2/layout/IconVerticalSolidList"/>
    <dgm:cxn modelId="{8B1A4206-DE06-46C3-94F4-1C4029B76135}" type="presParOf" srcId="{7CE39ADA-4499-4428-8479-0F8AF668C1F6}" destId="{F00A2E3B-84BD-44A3-A652-1A504CF8349D}" srcOrd="3" destOrd="0" presId="urn:microsoft.com/office/officeart/2018/2/layout/IconVerticalSolidList"/>
    <dgm:cxn modelId="{1D756129-819D-4E04-BF61-AD2B4DB52BDB}" type="presParOf" srcId="{7CE39ADA-4499-4428-8479-0F8AF668C1F6}" destId="{8A4AC7C1-C830-4AE3-9627-647466098C53}" srcOrd="4" destOrd="0" presId="urn:microsoft.com/office/officeart/2018/2/layout/IconVerticalSolidList"/>
    <dgm:cxn modelId="{D36EBBBF-6DC4-4D3B-AD9A-89AA3DC03FFC}" type="presParOf" srcId="{8A4AC7C1-C830-4AE3-9627-647466098C53}" destId="{2759958A-0421-45D2-8397-E0A575434140}" srcOrd="0" destOrd="0" presId="urn:microsoft.com/office/officeart/2018/2/layout/IconVerticalSolidList"/>
    <dgm:cxn modelId="{31827F28-21D3-4D9B-9433-DFF48C409534}" type="presParOf" srcId="{8A4AC7C1-C830-4AE3-9627-647466098C53}" destId="{7F2B829C-501C-43C4-B299-1F5CC001C416}" srcOrd="1" destOrd="0" presId="urn:microsoft.com/office/officeart/2018/2/layout/IconVerticalSolidList"/>
    <dgm:cxn modelId="{07557AF0-1177-4399-BF83-AE9A6ADE46F0}" type="presParOf" srcId="{8A4AC7C1-C830-4AE3-9627-647466098C53}" destId="{865694D5-6279-4335-8EA7-CB2E1E0972B4}" srcOrd="2" destOrd="0" presId="urn:microsoft.com/office/officeart/2018/2/layout/IconVerticalSolidList"/>
    <dgm:cxn modelId="{110C3555-ACAA-4FD8-828F-02F1DF3D0878}" type="presParOf" srcId="{8A4AC7C1-C830-4AE3-9627-647466098C53}" destId="{BD9C7798-8EDA-4F71-9B06-030F8050A246}" srcOrd="3" destOrd="0" presId="urn:microsoft.com/office/officeart/2018/2/layout/IconVerticalSolidList"/>
    <dgm:cxn modelId="{F752C1F0-13E1-458B-A193-0EF5CF151B42}" type="presParOf" srcId="{7CE39ADA-4499-4428-8479-0F8AF668C1F6}" destId="{A108D257-BC90-4F93-9A0E-31216B8E6D44}" srcOrd="5" destOrd="0" presId="urn:microsoft.com/office/officeart/2018/2/layout/IconVerticalSolidList"/>
    <dgm:cxn modelId="{4665E231-A933-45F4-8969-3409A8668053}" type="presParOf" srcId="{7CE39ADA-4499-4428-8479-0F8AF668C1F6}" destId="{22B24F75-02C1-4857-8EF2-BE020012AE85}" srcOrd="6" destOrd="0" presId="urn:microsoft.com/office/officeart/2018/2/layout/IconVerticalSolidList"/>
    <dgm:cxn modelId="{69DB1963-2D61-4E52-8E7C-BE7C6D2D18BA}" type="presParOf" srcId="{22B24F75-02C1-4857-8EF2-BE020012AE85}" destId="{AC2BEDD9-83D8-4B3F-AF85-69377B5D225C}" srcOrd="0" destOrd="0" presId="urn:microsoft.com/office/officeart/2018/2/layout/IconVerticalSolidList"/>
    <dgm:cxn modelId="{8F667CC7-1924-4625-99D5-4D6A50538E29}" type="presParOf" srcId="{22B24F75-02C1-4857-8EF2-BE020012AE85}" destId="{3111D730-D785-49D5-8390-426D8E72E4DC}" srcOrd="1" destOrd="0" presId="urn:microsoft.com/office/officeart/2018/2/layout/IconVerticalSolidList"/>
    <dgm:cxn modelId="{867F95CF-F487-471C-9805-1C7C37853EE3}" type="presParOf" srcId="{22B24F75-02C1-4857-8EF2-BE020012AE85}" destId="{D20A1DA8-B6BF-4A77-8250-6CB3E2926FA0}" srcOrd="2" destOrd="0" presId="urn:microsoft.com/office/officeart/2018/2/layout/IconVerticalSolidList"/>
    <dgm:cxn modelId="{6A363AD2-AA33-4EDC-991E-49AA874EC3F5}" type="presParOf" srcId="{22B24F75-02C1-4857-8EF2-BE020012AE85}" destId="{B3A284FA-96A5-4FCA-B2AA-E664B6C2E949}" srcOrd="3" destOrd="0" presId="urn:microsoft.com/office/officeart/2018/2/layout/IconVerticalSolidList"/>
    <dgm:cxn modelId="{11FB4107-EA35-4AA7-9A69-4E4DDF3496E4}" type="presParOf" srcId="{7CE39ADA-4499-4428-8479-0F8AF668C1F6}" destId="{4FB91581-C733-4653-83CE-C29797C22B36}" srcOrd="7" destOrd="0" presId="urn:microsoft.com/office/officeart/2018/2/layout/IconVerticalSolidList"/>
    <dgm:cxn modelId="{0EF746D2-81C3-492E-883F-F7E1186D9D5F}" type="presParOf" srcId="{7CE39ADA-4499-4428-8479-0F8AF668C1F6}" destId="{8809AFBE-A2E6-42E2-8135-3CA6AAEB962C}" srcOrd="8" destOrd="0" presId="urn:microsoft.com/office/officeart/2018/2/layout/IconVerticalSolidList"/>
    <dgm:cxn modelId="{A56D2401-8698-4FD9-9877-7A081A10A7E4}" type="presParOf" srcId="{8809AFBE-A2E6-42E2-8135-3CA6AAEB962C}" destId="{54EEBD04-AE00-4B3A-8CE7-6515CCBDFEA1}" srcOrd="0" destOrd="0" presId="urn:microsoft.com/office/officeart/2018/2/layout/IconVerticalSolidList"/>
    <dgm:cxn modelId="{085C3947-8496-4727-8A1A-064AC34BCAB4}" type="presParOf" srcId="{8809AFBE-A2E6-42E2-8135-3CA6AAEB962C}" destId="{EA228EF8-1657-4598-98A3-3769BF18B906}" srcOrd="1" destOrd="0" presId="urn:microsoft.com/office/officeart/2018/2/layout/IconVerticalSolidList"/>
    <dgm:cxn modelId="{0088A60F-9850-466F-9212-46272404EB7C}" type="presParOf" srcId="{8809AFBE-A2E6-42E2-8135-3CA6AAEB962C}" destId="{E3A720F2-8459-4393-99B0-F355C72934C3}" srcOrd="2" destOrd="0" presId="urn:microsoft.com/office/officeart/2018/2/layout/IconVerticalSolidList"/>
    <dgm:cxn modelId="{D023EE0A-F2D6-4064-8362-AAA5BB198590}" type="presParOf" srcId="{8809AFBE-A2E6-42E2-8135-3CA6AAEB962C}" destId="{0863BB08-6720-406B-ADF1-1CDA8938719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8472AB-B49F-47B7-9A48-0CF8290A475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C765C03-2360-4644-B128-EA7CBB73FCD0}">
      <dgm:prSet/>
      <dgm:spPr/>
      <dgm:t>
        <a:bodyPr/>
        <a:lstStyle/>
        <a:p>
          <a:r>
            <a:rPr lang="en-US"/>
            <a:t>Pretrained language model fine-tuned for question answering using GPT-3.5 turbo.</a:t>
          </a:r>
        </a:p>
      </dgm:t>
    </dgm:pt>
    <dgm:pt modelId="{26BC5B99-73E1-44F1-9013-5B7C1F0B9074}" type="parTrans" cxnId="{23FF1330-F76A-4344-8249-3000016820D9}">
      <dgm:prSet/>
      <dgm:spPr/>
      <dgm:t>
        <a:bodyPr/>
        <a:lstStyle/>
        <a:p>
          <a:endParaRPr lang="en-US"/>
        </a:p>
      </dgm:t>
    </dgm:pt>
    <dgm:pt modelId="{B2A4B6F2-F8ED-49CE-AA2D-5FB51501A561}" type="sibTrans" cxnId="{23FF1330-F76A-4344-8249-3000016820D9}">
      <dgm:prSet/>
      <dgm:spPr/>
      <dgm:t>
        <a:bodyPr/>
        <a:lstStyle/>
        <a:p>
          <a:endParaRPr lang="en-US"/>
        </a:p>
      </dgm:t>
    </dgm:pt>
    <dgm:pt modelId="{46397DEE-B738-455B-8E99-D4F993501172}">
      <dgm:prSet/>
      <dgm:spPr/>
      <dgm:t>
        <a:bodyPr/>
        <a:lstStyle/>
        <a:p>
          <a:r>
            <a:rPr lang="en-US"/>
            <a:t>User-friendly web interface for querying the system.</a:t>
          </a:r>
        </a:p>
      </dgm:t>
    </dgm:pt>
    <dgm:pt modelId="{FD17EFFB-DD95-4BC7-92CF-7148B25A376C}" type="parTrans" cxnId="{F5718D88-1A6E-4BE9-8134-7E55B6ABCF5D}">
      <dgm:prSet/>
      <dgm:spPr/>
      <dgm:t>
        <a:bodyPr/>
        <a:lstStyle/>
        <a:p>
          <a:endParaRPr lang="en-US"/>
        </a:p>
      </dgm:t>
    </dgm:pt>
    <dgm:pt modelId="{4EA01C98-7F43-4AE2-B125-E12CC4215D2E}" type="sibTrans" cxnId="{F5718D88-1A6E-4BE9-8134-7E55B6ABCF5D}">
      <dgm:prSet/>
      <dgm:spPr/>
      <dgm:t>
        <a:bodyPr/>
        <a:lstStyle/>
        <a:p>
          <a:endParaRPr lang="en-US"/>
        </a:p>
      </dgm:t>
    </dgm:pt>
    <dgm:pt modelId="{3A48610F-0A2C-4061-AE9B-8ED505C3C8E6}">
      <dgm:prSet/>
      <dgm:spPr/>
      <dgm:t>
        <a:bodyPr/>
        <a:lstStyle/>
        <a:p>
          <a:r>
            <a:rPr lang="en-US"/>
            <a:t>Documentation detailing system architecture, implementation, and usage instructions.</a:t>
          </a:r>
        </a:p>
      </dgm:t>
    </dgm:pt>
    <dgm:pt modelId="{1AC73218-BCE3-46F4-B9DC-7EDAD6D3871F}" type="parTrans" cxnId="{1991C9A8-5CB0-4F4F-8993-BD7E70504F45}">
      <dgm:prSet/>
      <dgm:spPr/>
      <dgm:t>
        <a:bodyPr/>
        <a:lstStyle/>
        <a:p>
          <a:endParaRPr lang="en-US"/>
        </a:p>
      </dgm:t>
    </dgm:pt>
    <dgm:pt modelId="{B7CD5573-7ED7-4E8F-B5A4-0079D4A47471}" type="sibTrans" cxnId="{1991C9A8-5CB0-4F4F-8993-BD7E70504F45}">
      <dgm:prSet/>
      <dgm:spPr/>
      <dgm:t>
        <a:bodyPr/>
        <a:lstStyle/>
        <a:p>
          <a:endParaRPr lang="en-US"/>
        </a:p>
      </dgm:t>
    </dgm:pt>
    <dgm:pt modelId="{9EB8029C-C255-46EA-BABF-90A783A06243}">
      <dgm:prSet/>
      <dgm:spPr/>
      <dgm:t>
        <a:bodyPr/>
        <a:lstStyle/>
        <a:p>
          <a:r>
            <a:rPr lang="en-US"/>
            <a:t>Evaluation report containing performance metrics and analysis.</a:t>
          </a:r>
        </a:p>
      </dgm:t>
    </dgm:pt>
    <dgm:pt modelId="{A7C288EA-6CC4-4D9D-A5B6-B22DF0DF0430}" type="parTrans" cxnId="{8B530184-960B-443F-AA2B-688B65750FF1}">
      <dgm:prSet/>
      <dgm:spPr/>
      <dgm:t>
        <a:bodyPr/>
        <a:lstStyle/>
        <a:p>
          <a:endParaRPr lang="en-US"/>
        </a:p>
      </dgm:t>
    </dgm:pt>
    <dgm:pt modelId="{B7CB2C13-290F-4E28-8D55-6B03E78B1C7A}" type="sibTrans" cxnId="{8B530184-960B-443F-AA2B-688B65750FF1}">
      <dgm:prSet/>
      <dgm:spPr/>
      <dgm:t>
        <a:bodyPr/>
        <a:lstStyle/>
        <a:p>
          <a:endParaRPr lang="en-US"/>
        </a:p>
      </dgm:t>
    </dgm:pt>
    <dgm:pt modelId="{C6083614-1203-486E-9797-25D80E289E01}" type="pres">
      <dgm:prSet presAssocID="{528472AB-B49F-47B7-9A48-0CF8290A4759}" presName="root" presStyleCnt="0">
        <dgm:presLayoutVars>
          <dgm:dir/>
          <dgm:resizeHandles val="exact"/>
        </dgm:presLayoutVars>
      </dgm:prSet>
      <dgm:spPr/>
    </dgm:pt>
    <dgm:pt modelId="{5319383C-7D11-45E0-B0E4-2C08EC36B35A}" type="pres">
      <dgm:prSet presAssocID="{3C765C03-2360-4644-B128-EA7CBB73FCD0}" presName="compNode" presStyleCnt="0"/>
      <dgm:spPr/>
    </dgm:pt>
    <dgm:pt modelId="{6F6D89CE-CCE5-436B-9456-706BDC0088A1}" type="pres">
      <dgm:prSet presAssocID="{3C765C03-2360-4644-B128-EA7CBB73FCD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F4502344-4B01-4E2F-9A3F-E3F87C8AC1A0}" type="pres">
      <dgm:prSet presAssocID="{3C765C03-2360-4644-B128-EA7CBB73FCD0}" presName="spaceRect" presStyleCnt="0"/>
      <dgm:spPr/>
    </dgm:pt>
    <dgm:pt modelId="{6BD9B806-2392-48B1-89CB-8AA1C0B74CEC}" type="pres">
      <dgm:prSet presAssocID="{3C765C03-2360-4644-B128-EA7CBB73FCD0}" presName="textRect" presStyleLbl="revTx" presStyleIdx="0" presStyleCnt="4">
        <dgm:presLayoutVars>
          <dgm:chMax val="1"/>
          <dgm:chPref val="1"/>
        </dgm:presLayoutVars>
      </dgm:prSet>
      <dgm:spPr/>
    </dgm:pt>
    <dgm:pt modelId="{D211CA15-B54E-4FE6-A08C-AF9830B54D76}" type="pres">
      <dgm:prSet presAssocID="{B2A4B6F2-F8ED-49CE-AA2D-5FB51501A561}" presName="sibTrans" presStyleCnt="0"/>
      <dgm:spPr/>
    </dgm:pt>
    <dgm:pt modelId="{9E94E378-9B0D-4CEB-874D-21A4A5ECA5CA}" type="pres">
      <dgm:prSet presAssocID="{46397DEE-B738-455B-8E99-D4F993501172}" presName="compNode" presStyleCnt="0"/>
      <dgm:spPr/>
    </dgm:pt>
    <dgm:pt modelId="{85ACDF78-6D52-4BC6-962C-71AD87EC4A75}" type="pres">
      <dgm:prSet presAssocID="{46397DEE-B738-455B-8E99-D4F99350117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B42ABABC-BFC2-4328-B97C-61994E1917C1}" type="pres">
      <dgm:prSet presAssocID="{46397DEE-B738-455B-8E99-D4F993501172}" presName="spaceRect" presStyleCnt="0"/>
      <dgm:spPr/>
    </dgm:pt>
    <dgm:pt modelId="{91639A0B-C467-4C9B-BA58-7233D84CDEB9}" type="pres">
      <dgm:prSet presAssocID="{46397DEE-B738-455B-8E99-D4F993501172}" presName="textRect" presStyleLbl="revTx" presStyleIdx="1" presStyleCnt="4">
        <dgm:presLayoutVars>
          <dgm:chMax val="1"/>
          <dgm:chPref val="1"/>
        </dgm:presLayoutVars>
      </dgm:prSet>
      <dgm:spPr/>
    </dgm:pt>
    <dgm:pt modelId="{7527E27D-2838-42D8-AE67-438AF446E1E0}" type="pres">
      <dgm:prSet presAssocID="{4EA01C98-7F43-4AE2-B125-E12CC4215D2E}" presName="sibTrans" presStyleCnt="0"/>
      <dgm:spPr/>
    </dgm:pt>
    <dgm:pt modelId="{9E4EA8D0-273C-4BD6-B264-C4E1A5D217CE}" type="pres">
      <dgm:prSet presAssocID="{3A48610F-0A2C-4061-AE9B-8ED505C3C8E6}" presName="compNode" presStyleCnt="0"/>
      <dgm:spPr/>
    </dgm:pt>
    <dgm:pt modelId="{75C91D2F-3560-485A-A077-F0ABA963F8FE}" type="pres">
      <dgm:prSet presAssocID="{3A48610F-0A2C-4061-AE9B-8ED505C3C8E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72D037ED-3210-4AA7-97CA-7364255187EC}" type="pres">
      <dgm:prSet presAssocID="{3A48610F-0A2C-4061-AE9B-8ED505C3C8E6}" presName="spaceRect" presStyleCnt="0"/>
      <dgm:spPr/>
    </dgm:pt>
    <dgm:pt modelId="{FBEF9A5D-7A29-4042-A7D6-C9FD38DC062C}" type="pres">
      <dgm:prSet presAssocID="{3A48610F-0A2C-4061-AE9B-8ED505C3C8E6}" presName="textRect" presStyleLbl="revTx" presStyleIdx="2" presStyleCnt="4">
        <dgm:presLayoutVars>
          <dgm:chMax val="1"/>
          <dgm:chPref val="1"/>
        </dgm:presLayoutVars>
      </dgm:prSet>
      <dgm:spPr/>
    </dgm:pt>
    <dgm:pt modelId="{9299FCB7-EF53-4F0D-A960-9D77B85EF48E}" type="pres">
      <dgm:prSet presAssocID="{B7CD5573-7ED7-4E8F-B5A4-0079D4A47471}" presName="sibTrans" presStyleCnt="0"/>
      <dgm:spPr/>
    </dgm:pt>
    <dgm:pt modelId="{BB2E9D02-7082-4397-900D-473BAC1FD72E}" type="pres">
      <dgm:prSet presAssocID="{9EB8029C-C255-46EA-BABF-90A783A06243}" presName="compNode" presStyleCnt="0"/>
      <dgm:spPr/>
    </dgm:pt>
    <dgm:pt modelId="{3C939425-18C6-4CAE-AC1D-FE8EC0EC426D}" type="pres">
      <dgm:prSet presAssocID="{9EB8029C-C255-46EA-BABF-90A783A0624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CD7636C5-E3CF-4D15-94F9-20311237B0F4}" type="pres">
      <dgm:prSet presAssocID="{9EB8029C-C255-46EA-BABF-90A783A06243}" presName="spaceRect" presStyleCnt="0"/>
      <dgm:spPr/>
    </dgm:pt>
    <dgm:pt modelId="{2D8C0AEE-B896-4E0D-85FA-BE1E51941057}" type="pres">
      <dgm:prSet presAssocID="{9EB8029C-C255-46EA-BABF-90A783A06243}" presName="textRect" presStyleLbl="revTx" presStyleIdx="3" presStyleCnt="4">
        <dgm:presLayoutVars>
          <dgm:chMax val="1"/>
          <dgm:chPref val="1"/>
        </dgm:presLayoutVars>
      </dgm:prSet>
      <dgm:spPr/>
    </dgm:pt>
  </dgm:ptLst>
  <dgm:cxnLst>
    <dgm:cxn modelId="{AF0B2307-FE70-42D9-95F4-CFFA0E1EC5D3}" type="presOf" srcId="{46397DEE-B738-455B-8E99-D4F993501172}" destId="{91639A0B-C467-4C9B-BA58-7233D84CDEB9}" srcOrd="0" destOrd="0" presId="urn:microsoft.com/office/officeart/2018/2/layout/IconLabelList"/>
    <dgm:cxn modelId="{23FF1330-F76A-4344-8249-3000016820D9}" srcId="{528472AB-B49F-47B7-9A48-0CF8290A4759}" destId="{3C765C03-2360-4644-B128-EA7CBB73FCD0}" srcOrd="0" destOrd="0" parTransId="{26BC5B99-73E1-44F1-9013-5B7C1F0B9074}" sibTransId="{B2A4B6F2-F8ED-49CE-AA2D-5FB51501A561}"/>
    <dgm:cxn modelId="{C81D2064-543C-4900-90A3-F4837C8090BB}" type="presOf" srcId="{3A48610F-0A2C-4061-AE9B-8ED505C3C8E6}" destId="{FBEF9A5D-7A29-4042-A7D6-C9FD38DC062C}" srcOrd="0" destOrd="0" presId="urn:microsoft.com/office/officeart/2018/2/layout/IconLabelList"/>
    <dgm:cxn modelId="{8B530184-960B-443F-AA2B-688B65750FF1}" srcId="{528472AB-B49F-47B7-9A48-0CF8290A4759}" destId="{9EB8029C-C255-46EA-BABF-90A783A06243}" srcOrd="3" destOrd="0" parTransId="{A7C288EA-6CC4-4D9D-A5B6-B22DF0DF0430}" sibTransId="{B7CB2C13-290F-4E28-8D55-6B03E78B1C7A}"/>
    <dgm:cxn modelId="{F5718D88-1A6E-4BE9-8134-7E55B6ABCF5D}" srcId="{528472AB-B49F-47B7-9A48-0CF8290A4759}" destId="{46397DEE-B738-455B-8E99-D4F993501172}" srcOrd="1" destOrd="0" parTransId="{FD17EFFB-DD95-4BC7-92CF-7148B25A376C}" sibTransId="{4EA01C98-7F43-4AE2-B125-E12CC4215D2E}"/>
    <dgm:cxn modelId="{BD92459F-F3E0-4E95-B79F-202A6F388EBE}" type="presOf" srcId="{528472AB-B49F-47B7-9A48-0CF8290A4759}" destId="{C6083614-1203-486E-9797-25D80E289E01}" srcOrd="0" destOrd="0" presId="urn:microsoft.com/office/officeart/2018/2/layout/IconLabelList"/>
    <dgm:cxn modelId="{1991C9A8-5CB0-4F4F-8993-BD7E70504F45}" srcId="{528472AB-B49F-47B7-9A48-0CF8290A4759}" destId="{3A48610F-0A2C-4061-AE9B-8ED505C3C8E6}" srcOrd="2" destOrd="0" parTransId="{1AC73218-BCE3-46F4-B9DC-7EDAD6D3871F}" sibTransId="{B7CD5573-7ED7-4E8F-B5A4-0079D4A47471}"/>
    <dgm:cxn modelId="{7091A5BD-484B-4430-9EA1-6F636CD09E09}" type="presOf" srcId="{3C765C03-2360-4644-B128-EA7CBB73FCD0}" destId="{6BD9B806-2392-48B1-89CB-8AA1C0B74CEC}" srcOrd="0" destOrd="0" presId="urn:microsoft.com/office/officeart/2018/2/layout/IconLabelList"/>
    <dgm:cxn modelId="{857D85C0-DB3A-4224-B95C-A9878DDE0E99}" type="presOf" srcId="{9EB8029C-C255-46EA-BABF-90A783A06243}" destId="{2D8C0AEE-B896-4E0D-85FA-BE1E51941057}" srcOrd="0" destOrd="0" presId="urn:microsoft.com/office/officeart/2018/2/layout/IconLabelList"/>
    <dgm:cxn modelId="{FA4DA635-614E-41A2-B76E-E86EF10CF4E1}" type="presParOf" srcId="{C6083614-1203-486E-9797-25D80E289E01}" destId="{5319383C-7D11-45E0-B0E4-2C08EC36B35A}" srcOrd="0" destOrd="0" presId="urn:microsoft.com/office/officeart/2018/2/layout/IconLabelList"/>
    <dgm:cxn modelId="{A0FDA005-45E2-45F6-9482-EF7D1E5D91F6}" type="presParOf" srcId="{5319383C-7D11-45E0-B0E4-2C08EC36B35A}" destId="{6F6D89CE-CCE5-436B-9456-706BDC0088A1}" srcOrd="0" destOrd="0" presId="urn:microsoft.com/office/officeart/2018/2/layout/IconLabelList"/>
    <dgm:cxn modelId="{5FED618B-50E5-4432-B5A0-ED286514AFD6}" type="presParOf" srcId="{5319383C-7D11-45E0-B0E4-2C08EC36B35A}" destId="{F4502344-4B01-4E2F-9A3F-E3F87C8AC1A0}" srcOrd="1" destOrd="0" presId="urn:microsoft.com/office/officeart/2018/2/layout/IconLabelList"/>
    <dgm:cxn modelId="{04A5E206-DE32-422A-9F1A-6CB977884FF9}" type="presParOf" srcId="{5319383C-7D11-45E0-B0E4-2C08EC36B35A}" destId="{6BD9B806-2392-48B1-89CB-8AA1C0B74CEC}" srcOrd="2" destOrd="0" presId="urn:microsoft.com/office/officeart/2018/2/layout/IconLabelList"/>
    <dgm:cxn modelId="{3E4BC36E-29CC-43EA-B399-28149EB82435}" type="presParOf" srcId="{C6083614-1203-486E-9797-25D80E289E01}" destId="{D211CA15-B54E-4FE6-A08C-AF9830B54D76}" srcOrd="1" destOrd="0" presId="urn:microsoft.com/office/officeart/2018/2/layout/IconLabelList"/>
    <dgm:cxn modelId="{5C4A52A9-F939-4066-AC30-4BB1C57011E2}" type="presParOf" srcId="{C6083614-1203-486E-9797-25D80E289E01}" destId="{9E94E378-9B0D-4CEB-874D-21A4A5ECA5CA}" srcOrd="2" destOrd="0" presId="urn:microsoft.com/office/officeart/2018/2/layout/IconLabelList"/>
    <dgm:cxn modelId="{45D957A6-B6CD-4AB9-BF18-B101E7B38D64}" type="presParOf" srcId="{9E94E378-9B0D-4CEB-874D-21A4A5ECA5CA}" destId="{85ACDF78-6D52-4BC6-962C-71AD87EC4A75}" srcOrd="0" destOrd="0" presId="urn:microsoft.com/office/officeart/2018/2/layout/IconLabelList"/>
    <dgm:cxn modelId="{3295CD0E-713B-4811-8D73-CFD4DE9A8EFC}" type="presParOf" srcId="{9E94E378-9B0D-4CEB-874D-21A4A5ECA5CA}" destId="{B42ABABC-BFC2-4328-B97C-61994E1917C1}" srcOrd="1" destOrd="0" presId="urn:microsoft.com/office/officeart/2018/2/layout/IconLabelList"/>
    <dgm:cxn modelId="{E34AD8A1-6F1E-4FAF-9658-CABD01D6EE5A}" type="presParOf" srcId="{9E94E378-9B0D-4CEB-874D-21A4A5ECA5CA}" destId="{91639A0B-C467-4C9B-BA58-7233D84CDEB9}" srcOrd="2" destOrd="0" presId="urn:microsoft.com/office/officeart/2018/2/layout/IconLabelList"/>
    <dgm:cxn modelId="{28B72D6A-0589-4C65-B73A-96197B0301D6}" type="presParOf" srcId="{C6083614-1203-486E-9797-25D80E289E01}" destId="{7527E27D-2838-42D8-AE67-438AF446E1E0}" srcOrd="3" destOrd="0" presId="urn:microsoft.com/office/officeart/2018/2/layout/IconLabelList"/>
    <dgm:cxn modelId="{793FA2FD-B544-4E26-906A-FD44255AAEA1}" type="presParOf" srcId="{C6083614-1203-486E-9797-25D80E289E01}" destId="{9E4EA8D0-273C-4BD6-B264-C4E1A5D217CE}" srcOrd="4" destOrd="0" presId="urn:microsoft.com/office/officeart/2018/2/layout/IconLabelList"/>
    <dgm:cxn modelId="{76A7CE66-0750-4F2F-93AC-254AA04535AE}" type="presParOf" srcId="{9E4EA8D0-273C-4BD6-B264-C4E1A5D217CE}" destId="{75C91D2F-3560-485A-A077-F0ABA963F8FE}" srcOrd="0" destOrd="0" presId="urn:microsoft.com/office/officeart/2018/2/layout/IconLabelList"/>
    <dgm:cxn modelId="{71942416-377B-48CE-8346-1003763B4D18}" type="presParOf" srcId="{9E4EA8D0-273C-4BD6-B264-C4E1A5D217CE}" destId="{72D037ED-3210-4AA7-97CA-7364255187EC}" srcOrd="1" destOrd="0" presId="urn:microsoft.com/office/officeart/2018/2/layout/IconLabelList"/>
    <dgm:cxn modelId="{602CA550-C5F7-48D7-9363-7AE4ADE4831D}" type="presParOf" srcId="{9E4EA8D0-273C-4BD6-B264-C4E1A5D217CE}" destId="{FBEF9A5D-7A29-4042-A7D6-C9FD38DC062C}" srcOrd="2" destOrd="0" presId="urn:microsoft.com/office/officeart/2018/2/layout/IconLabelList"/>
    <dgm:cxn modelId="{F95A88BD-3FD5-4342-A663-C578AEDFCBFA}" type="presParOf" srcId="{C6083614-1203-486E-9797-25D80E289E01}" destId="{9299FCB7-EF53-4F0D-A960-9D77B85EF48E}" srcOrd="5" destOrd="0" presId="urn:microsoft.com/office/officeart/2018/2/layout/IconLabelList"/>
    <dgm:cxn modelId="{12E58C64-C157-4DB4-AC6E-A84E17705F9D}" type="presParOf" srcId="{C6083614-1203-486E-9797-25D80E289E01}" destId="{BB2E9D02-7082-4397-900D-473BAC1FD72E}" srcOrd="6" destOrd="0" presId="urn:microsoft.com/office/officeart/2018/2/layout/IconLabelList"/>
    <dgm:cxn modelId="{EE10F9A8-A72D-4CFC-9F0B-7BC82DA99AD2}" type="presParOf" srcId="{BB2E9D02-7082-4397-900D-473BAC1FD72E}" destId="{3C939425-18C6-4CAE-AC1D-FE8EC0EC426D}" srcOrd="0" destOrd="0" presId="urn:microsoft.com/office/officeart/2018/2/layout/IconLabelList"/>
    <dgm:cxn modelId="{894E92D2-5C60-4BC9-B3DA-1BA3AD958E36}" type="presParOf" srcId="{BB2E9D02-7082-4397-900D-473BAC1FD72E}" destId="{CD7636C5-E3CF-4D15-94F9-20311237B0F4}" srcOrd="1" destOrd="0" presId="urn:microsoft.com/office/officeart/2018/2/layout/IconLabelList"/>
    <dgm:cxn modelId="{321E3FA7-25C7-44FA-8307-B8729256B390}" type="presParOf" srcId="{BB2E9D02-7082-4397-900D-473BAC1FD72E}" destId="{2D8C0AEE-B896-4E0D-85FA-BE1E5194105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1A0A13-57DE-455F-A3AE-54F62FE963A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87ACFCA8-58F3-4F5A-A895-3E5FE09FB52B}">
      <dgm:prSet/>
      <dgm:spPr/>
      <dgm:t>
        <a:bodyPr/>
        <a:lstStyle/>
        <a:p>
          <a:r>
            <a:rPr lang="en-US"/>
            <a:t>Metrics: Accuracy, precision, recall, F1-score.</a:t>
          </a:r>
        </a:p>
      </dgm:t>
    </dgm:pt>
    <dgm:pt modelId="{1AFB8899-002D-4B73-B5E0-ADAEDD4F38F1}" type="parTrans" cxnId="{78308A6C-00C8-4215-B294-D9F7C9BC1C35}">
      <dgm:prSet/>
      <dgm:spPr/>
      <dgm:t>
        <a:bodyPr/>
        <a:lstStyle/>
        <a:p>
          <a:endParaRPr lang="en-US"/>
        </a:p>
      </dgm:t>
    </dgm:pt>
    <dgm:pt modelId="{22703338-6D32-4E37-A172-976678530E4D}" type="sibTrans" cxnId="{78308A6C-00C8-4215-B294-D9F7C9BC1C35}">
      <dgm:prSet/>
      <dgm:spPr/>
      <dgm:t>
        <a:bodyPr/>
        <a:lstStyle/>
        <a:p>
          <a:endParaRPr lang="en-US"/>
        </a:p>
      </dgm:t>
    </dgm:pt>
    <dgm:pt modelId="{225D3975-C436-4E18-82BF-14AFE330B86C}">
      <dgm:prSet/>
      <dgm:spPr/>
      <dgm:t>
        <a:bodyPr/>
        <a:lstStyle/>
        <a:p>
          <a:r>
            <a:rPr lang="en-US"/>
            <a:t>Human evaluation: User satisfaction surveys and feedback.</a:t>
          </a:r>
        </a:p>
      </dgm:t>
    </dgm:pt>
    <dgm:pt modelId="{20D7F17D-BEB1-402D-9536-6B1E1C89DFCC}" type="parTrans" cxnId="{973386CC-E72E-442F-AA9F-B56BED101CC2}">
      <dgm:prSet/>
      <dgm:spPr/>
      <dgm:t>
        <a:bodyPr/>
        <a:lstStyle/>
        <a:p>
          <a:endParaRPr lang="en-US"/>
        </a:p>
      </dgm:t>
    </dgm:pt>
    <dgm:pt modelId="{24B319C2-D8AC-4F4F-B352-77C01624C333}" type="sibTrans" cxnId="{973386CC-E72E-442F-AA9F-B56BED101CC2}">
      <dgm:prSet/>
      <dgm:spPr/>
      <dgm:t>
        <a:bodyPr/>
        <a:lstStyle/>
        <a:p>
          <a:endParaRPr lang="en-US"/>
        </a:p>
      </dgm:t>
    </dgm:pt>
    <dgm:pt modelId="{FD359E36-4B56-4CBC-B7DE-81663C973ABF}">
      <dgm:prSet/>
      <dgm:spPr/>
      <dgm:t>
        <a:bodyPr/>
        <a:lstStyle/>
        <a:p>
          <a:r>
            <a:rPr lang="en-US"/>
            <a:t>Benchmarking against existing question-answering systems.</a:t>
          </a:r>
        </a:p>
      </dgm:t>
    </dgm:pt>
    <dgm:pt modelId="{D4189B2B-3243-4490-9922-1A42C08E157F}" type="parTrans" cxnId="{42A70501-3333-4A5D-AD43-995647C6A0F6}">
      <dgm:prSet/>
      <dgm:spPr/>
      <dgm:t>
        <a:bodyPr/>
        <a:lstStyle/>
        <a:p>
          <a:endParaRPr lang="en-US"/>
        </a:p>
      </dgm:t>
    </dgm:pt>
    <dgm:pt modelId="{D2908E6D-D252-4C7D-9FFC-A660C9316D12}" type="sibTrans" cxnId="{42A70501-3333-4A5D-AD43-995647C6A0F6}">
      <dgm:prSet/>
      <dgm:spPr/>
      <dgm:t>
        <a:bodyPr/>
        <a:lstStyle/>
        <a:p>
          <a:endParaRPr lang="en-US"/>
        </a:p>
      </dgm:t>
    </dgm:pt>
    <dgm:pt modelId="{D38E903D-134D-4D6B-B2BD-D630B721D927}">
      <dgm:prSet/>
      <dgm:spPr/>
      <dgm:t>
        <a:bodyPr/>
        <a:lstStyle/>
        <a:p>
          <a:r>
            <a:rPr lang="en-US"/>
            <a:t>Case studies demonstrating the system's effectiveness in real-world scenarios.</a:t>
          </a:r>
        </a:p>
      </dgm:t>
    </dgm:pt>
    <dgm:pt modelId="{07D3439C-3257-4FF4-A63F-B0FAE57FCA5F}" type="parTrans" cxnId="{128F2D7D-9AC5-4AB2-A38E-6FE5FF039CD6}">
      <dgm:prSet/>
      <dgm:spPr/>
      <dgm:t>
        <a:bodyPr/>
        <a:lstStyle/>
        <a:p>
          <a:endParaRPr lang="en-US"/>
        </a:p>
      </dgm:t>
    </dgm:pt>
    <dgm:pt modelId="{673F97F8-3B2E-4B82-8E77-1F3C4975D09D}" type="sibTrans" cxnId="{128F2D7D-9AC5-4AB2-A38E-6FE5FF039CD6}">
      <dgm:prSet/>
      <dgm:spPr/>
      <dgm:t>
        <a:bodyPr/>
        <a:lstStyle/>
        <a:p>
          <a:endParaRPr lang="en-US"/>
        </a:p>
      </dgm:t>
    </dgm:pt>
    <dgm:pt modelId="{91328EB8-C807-244D-9376-FCCEFF01E65C}" type="pres">
      <dgm:prSet presAssocID="{7F1A0A13-57DE-455F-A3AE-54F62FE963A9}" presName="hierChild1" presStyleCnt="0">
        <dgm:presLayoutVars>
          <dgm:chPref val="1"/>
          <dgm:dir/>
          <dgm:animOne val="branch"/>
          <dgm:animLvl val="lvl"/>
          <dgm:resizeHandles/>
        </dgm:presLayoutVars>
      </dgm:prSet>
      <dgm:spPr/>
    </dgm:pt>
    <dgm:pt modelId="{36BC02D5-76F5-E84B-B625-775ADDB776E7}" type="pres">
      <dgm:prSet presAssocID="{87ACFCA8-58F3-4F5A-A895-3E5FE09FB52B}" presName="hierRoot1" presStyleCnt="0"/>
      <dgm:spPr/>
    </dgm:pt>
    <dgm:pt modelId="{1C0A215C-8741-DE4E-994B-2BF12DB1AF41}" type="pres">
      <dgm:prSet presAssocID="{87ACFCA8-58F3-4F5A-A895-3E5FE09FB52B}" presName="composite" presStyleCnt="0"/>
      <dgm:spPr/>
    </dgm:pt>
    <dgm:pt modelId="{923F7FDC-B4D8-4142-8F6A-11F87D17816D}" type="pres">
      <dgm:prSet presAssocID="{87ACFCA8-58F3-4F5A-A895-3E5FE09FB52B}" presName="background" presStyleLbl="node0" presStyleIdx="0" presStyleCnt="4"/>
      <dgm:spPr/>
    </dgm:pt>
    <dgm:pt modelId="{A85FB902-1108-DE47-BE69-7A1050FAC725}" type="pres">
      <dgm:prSet presAssocID="{87ACFCA8-58F3-4F5A-A895-3E5FE09FB52B}" presName="text" presStyleLbl="fgAcc0" presStyleIdx="0" presStyleCnt="4">
        <dgm:presLayoutVars>
          <dgm:chPref val="3"/>
        </dgm:presLayoutVars>
      </dgm:prSet>
      <dgm:spPr/>
    </dgm:pt>
    <dgm:pt modelId="{035BFFF8-9BBB-3947-A719-818065617273}" type="pres">
      <dgm:prSet presAssocID="{87ACFCA8-58F3-4F5A-A895-3E5FE09FB52B}" presName="hierChild2" presStyleCnt="0"/>
      <dgm:spPr/>
    </dgm:pt>
    <dgm:pt modelId="{822A6D97-0A50-A442-86A7-600C559794F4}" type="pres">
      <dgm:prSet presAssocID="{225D3975-C436-4E18-82BF-14AFE330B86C}" presName="hierRoot1" presStyleCnt="0"/>
      <dgm:spPr/>
    </dgm:pt>
    <dgm:pt modelId="{C68BBCEF-94A8-C042-BE5D-D520B7172CC6}" type="pres">
      <dgm:prSet presAssocID="{225D3975-C436-4E18-82BF-14AFE330B86C}" presName="composite" presStyleCnt="0"/>
      <dgm:spPr/>
    </dgm:pt>
    <dgm:pt modelId="{EE66AE09-1FB1-2046-9066-FEDDD83F0FBF}" type="pres">
      <dgm:prSet presAssocID="{225D3975-C436-4E18-82BF-14AFE330B86C}" presName="background" presStyleLbl="node0" presStyleIdx="1" presStyleCnt="4"/>
      <dgm:spPr/>
    </dgm:pt>
    <dgm:pt modelId="{E3E58451-3857-7D45-BFAF-E3284C582DB3}" type="pres">
      <dgm:prSet presAssocID="{225D3975-C436-4E18-82BF-14AFE330B86C}" presName="text" presStyleLbl="fgAcc0" presStyleIdx="1" presStyleCnt="4">
        <dgm:presLayoutVars>
          <dgm:chPref val="3"/>
        </dgm:presLayoutVars>
      </dgm:prSet>
      <dgm:spPr/>
    </dgm:pt>
    <dgm:pt modelId="{5A8C81F2-A76D-3645-B306-D95FC43C60E2}" type="pres">
      <dgm:prSet presAssocID="{225D3975-C436-4E18-82BF-14AFE330B86C}" presName="hierChild2" presStyleCnt="0"/>
      <dgm:spPr/>
    </dgm:pt>
    <dgm:pt modelId="{763D6768-2323-A347-9752-6634AE3BB17E}" type="pres">
      <dgm:prSet presAssocID="{FD359E36-4B56-4CBC-B7DE-81663C973ABF}" presName="hierRoot1" presStyleCnt="0"/>
      <dgm:spPr/>
    </dgm:pt>
    <dgm:pt modelId="{D687AB24-0263-B04B-AB8D-DBAE8009EE45}" type="pres">
      <dgm:prSet presAssocID="{FD359E36-4B56-4CBC-B7DE-81663C973ABF}" presName="composite" presStyleCnt="0"/>
      <dgm:spPr/>
    </dgm:pt>
    <dgm:pt modelId="{807885DE-C296-6C48-A38F-1EF02B6B1511}" type="pres">
      <dgm:prSet presAssocID="{FD359E36-4B56-4CBC-B7DE-81663C973ABF}" presName="background" presStyleLbl="node0" presStyleIdx="2" presStyleCnt="4"/>
      <dgm:spPr/>
    </dgm:pt>
    <dgm:pt modelId="{1827159A-E2EA-B94D-A26C-46AA7A367D25}" type="pres">
      <dgm:prSet presAssocID="{FD359E36-4B56-4CBC-B7DE-81663C973ABF}" presName="text" presStyleLbl="fgAcc0" presStyleIdx="2" presStyleCnt="4">
        <dgm:presLayoutVars>
          <dgm:chPref val="3"/>
        </dgm:presLayoutVars>
      </dgm:prSet>
      <dgm:spPr/>
    </dgm:pt>
    <dgm:pt modelId="{332B1DC8-12F4-8D41-A0D7-F5D8D5DAB42F}" type="pres">
      <dgm:prSet presAssocID="{FD359E36-4B56-4CBC-B7DE-81663C973ABF}" presName="hierChild2" presStyleCnt="0"/>
      <dgm:spPr/>
    </dgm:pt>
    <dgm:pt modelId="{D63392F8-CFA3-0646-BD2F-550134CF6961}" type="pres">
      <dgm:prSet presAssocID="{D38E903D-134D-4D6B-B2BD-D630B721D927}" presName="hierRoot1" presStyleCnt="0"/>
      <dgm:spPr/>
    </dgm:pt>
    <dgm:pt modelId="{C56E2F22-1E0E-3A41-93A4-C3B45F597ECA}" type="pres">
      <dgm:prSet presAssocID="{D38E903D-134D-4D6B-B2BD-D630B721D927}" presName="composite" presStyleCnt="0"/>
      <dgm:spPr/>
    </dgm:pt>
    <dgm:pt modelId="{CB0424F3-90D4-C846-92C5-E19A844967A4}" type="pres">
      <dgm:prSet presAssocID="{D38E903D-134D-4D6B-B2BD-D630B721D927}" presName="background" presStyleLbl="node0" presStyleIdx="3" presStyleCnt="4"/>
      <dgm:spPr/>
    </dgm:pt>
    <dgm:pt modelId="{77B88F3E-A47C-5447-82A1-100DE75951D7}" type="pres">
      <dgm:prSet presAssocID="{D38E903D-134D-4D6B-B2BD-D630B721D927}" presName="text" presStyleLbl="fgAcc0" presStyleIdx="3" presStyleCnt="4">
        <dgm:presLayoutVars>
          <dgm:chPref val="3"/>
        </dgm:presLayoutVars>
      </dgm:prSet>
      <dgm:spPr/>
    </dgm:pt>
    <dgm:pt modelId="{C995BB6E-D1BB-3247-8FDA-EE6D995645E3}" type="pres">
      <dgm:prSet presAssocID="{D38E903D-134D-4D6B-B2BD-D630B721D927}" presName="hierChild2" presStyleCnt="0"/>
      <dgm:spPr/>
    </dgm:pt>
  </dgm:ptLst>
  <dgm:cxnLst>
    <dgm:cxn modelId="{42A70501-3333-4A5D-AD43-995647C6A0F6}" srcId="{7F1A0A13-57DE-455F-A3AE-54F62FE963A9}" destId="{FD359E36-4B56-4CBC-B7DE-81663C973ABF}" srcOrd="2" destOrd="0" parTransId="{D4189B2B-3243-4490-9922-1A42C08E157F}" sibTransId="{D2908E6D-D252-4C7D-9FFC-A660C9316D12}"/>
    <dgm:cxn modelId="{0C425812-1226-EF49-A2C5-848E0C66A17F}" type="presOf" srcId="{FD359E36-4B56-4CBC-B7DE-81663C973ABF}" destId="{1827159A-E2EA-B94D-A26C-46AA7A367D25}" srcOrd="0" destOrd="0" presId="urn:microsoft.com/office/officeart/2005/8/layout/hierarchy1"/>
    <dgm:cxn modelId="{BA744829-14E1-9343-8FA5-22AA90EE93E1}" type="presOf" srcId="{D38E903D-134D-4D6B-B2BD-D630B721D927}" destId="{77B88F3E-A47C-5447-82A1-100DE75951D7}" srcOrd="0" destOrd="0" presId="urn:microsoft.com/office/officeart/2005/8/layout/hierarchy1"/>
    <dgm:cxn modelId="{2CB1F746-F293-FE4D-B1AC-0F735CA16A08}" type="presOf" srcId="{87ACFCA8-58F3-4F5A-A895-3E5FE09FB52B}" destId="{A85FB902-1108-DE47-BE69-7A1050FAC725}" srcOrd="0" destOrd="0" presId="urn:microsoft.com/office/officeart/2005/8/layout/hierarchy1"/>
    <dgm:cxn modelId="{D7058A64-1BF1-5344-AB2E-0C7A00096F0D}" type="presOf" srcId="{225D3975-C436-4E18-82BF-14AFE330B86C}" destId="{E3E58451-3857-7D45-BFAF-E3284C582DB3}" srcOrd="0" destOrd="0" presId="urn:microsoft.com/office/officeart/2005/8/layout/hierarchy1"/>
    <dgm:cxn modelId="{78308A6C-00C8-4215-B294-D9F7C9BC1C35}" srcId="{7F1A0A13-57DE-455F-A3AE-54F62FE963A9}" destId="{87ACFCA8-58F3-4F5A-A895-3E5FE09FB52B}" srcOrd="0" destOrd="0" parTransId="{1AFB8899-002D-4B73-B5E0-ADAEDD4F38F1}" sibTransId="{22703338-6D32-4E37-A172-976678530E4D}"/>
    <dgm:cxn modelId="{128F2D7D-9AC5-4AB2-A38E-6FE5FF039CD6}" srcId="{7F1A0A13-57DE-455F-A3AE-54F62FE963A9}" destId="{D38E903D-134D-4D6B-B2BD-D630B721D927}" srcOrd="3" destOrd="0" parTransId="{07D3439C-3257-4FF4-A63F-B0FAE57FCA5F}" sibTransId="{673F97F8-3B2E-4B82-8E77-1F3C4975D09D}"/>
    <dgm:cxn modelId="{E8233BA5-83BC-D34A-85E4-E2526DEBCABA}" type="presOf" srcId="{7F1A0A13-57DE-455F-A3AE-54F62FE963A9}" destId="{91328EB8-C807-244D-9376-FCCEFF01E65C}" srcOrd="0" destOrd="0" presId="urn:microsoft.com/office/officeart/2005/8/layout/hierarchy1"/>
    <dgm:cxn modelId="{973386CC-E72E-442F-AA9F-B56BED101CC2}" srcId="{7F1A0A13-57DE-455F-A3AE-54F62FE963A9}" destId="{225D3975-C436-4E18-82BF-14AFE330B86C}" srcOrd="1" destOrd="0" parTransId="{20D7F17D-BEB1-402D-9536-6B1E1C89DFCC}" sibTransId="{24B319C2-D8AC-4F4F-B352-77C01624C333}"/>
    <dgm:cxn modelId="{7C6405A8-D60F-994D-B268-7199CD8C5409}" type="presParOf" srcId="{91328EB8-C807-244D-9376-FCCEFF01E65C}" destId="{36BC02D5-76F5-E84B-B625-775ADDB776E7}" srcOrd="0" destOrd="0" presId="urn:microsoft.com/office/officeart/2005/8/layout/hierarchy1"/>
    <dgm:cxn modelId="{7B74ED7B-5AED-2A4A-A5DA-7BF24E7DFC08}" type="presParOf" srcId="{36BC02D5-76F5-E84B-B625-775ADDB776E7}" destId="{1C0A215C-8741-DE4E-994B-2BF12DB1AF41}" srcOrd="0" destOrd="0" presId="urn:microsoft.com/office/officeart/2005/8/layout/hierarchy1"/>
    <dgm:cxn modelId="{7268F002-40A3-5647-A7F5-80190A796F5E}" type="presParOf" srcId="{1C0A215C-8741-DE4E-994B-2BF12DB1AF41}" destId="{923F7FDC-B4D8-4142-8F6A-11F87D17816D}" srcOrd="0" destOrd="0" presId="urn:microsoft.com/office/officeart/2005/8/layout/hierarchy1"/>
    <dgm:cxn modelId="{8339A565-4A56-F84A-9251-1B5387D0EA4B}" type="presParOf" srcId="{1C0A215C-8741-DE4E-994B-2BF12DB1AF41}" destId="{A85FB902-1108-DE47-BE69-7A1050FAC725}" srcOrd="1" destOrd="0" presId="urn:microsoft.com/office/officeart/2005/8/layout/hierarchy1"/>
    <dgm:cxn modelId="{49720F97-BE91-874A-AF76-40E767F846AF}" type="presParOf" srcId="{36BC02D5-76F5-E84B-B625-775ADDB776E7}" destId="{035BFFF8-9BBB-3947-A719-818065617273}" srcOrd="1" destOrd="0" presId="urn:microsoft.com/office/officeart/2005/8/layout/hierarchy1"/>
    <dgm:cxn modelId="{4E7DC16F-2853-D747-B2F8-ECD73AC8E3C0}" type="presParOf" srcId="{91328EB8-C807-244D-9376-FCCEFF01E65C}" destId="{822A6D97-0A50-A442-86A7-600C559794F4}" srcOrd="1" destOrd="0" presId="urn:microsoft.com/office/officeart/2005/8/layout/hierarchy1"/>
    <dgm:cxn modelId="{168E649B-54B7-8946-B4BC-B8F2257E3C03}" type="presParOf" srcId="{822A6D97-0A50-A442-86A7-600C559794F4}" destId="{C68BBCEF-94A8-C042-BE5D-D520B7172CC6}" srcOrd="0" destOrd="0" presId="urn:microsoft.com/office/officeart/2005/8/layout/hierarchy1"/>
    <dgm:cxn modelId="{BB6A3540-EC1A-794B-8910-60CBC79969AC}" type="presParOf" srcId="{C68BBCEF-94A8-C042-BE5D-D520B7172CC6}" destId="{EE66AE09-1FB1-2046-9066-FEDDD83F0FBF}" srcOrd="0" destOrd="0" presId="urn:microsoft.com/office/officeart/2005/8/layout/hierarchy1"/>
    <dgm:cxn modelId="{CD198D35-F737-6645-A509-C494CAA3159D}" type="presParOf" srcId="{C68BBCEF-94A8-C042-BE5D-D520B7172CC6}" destId="{E3E58451-3857-7D45-BFAF-E3284C582DB3}" srcOrd="1" destOrd="0" presId="urn:microsoft.com/office/officeart/2005/8/layout/hierarchy1"/>
    <dgm:cxn modelId="{C54766D1-0DA4-4E46-A2CC-6FC5940C4DCA}" type="presParOf" srcId="{822A6D97-0A50-A442-86A7-600C559794F4}" destId="{5A8C81F2-A76D-3645-B306-D95FC43C60E2}" srcOrd="1" destOrd="0" presId="urn:microsoft.com/office/officeart/2005/8/layout/hierarchy1"/>
    <dgm:cxn modelId="{83C90346-0449-C049-AFF5-61DD36CCDE00}" type="presParOf" srcId="{91328EB8-C807-244D-9376-FCCEFF01E65C}" destId="{763D6768-2323-A347-9752-6634AE3BB17E}" srcOrd="2" destOrd="0" presId="urn:microsoft.com/office/officeart/2005/8/layout/hierarchy1"/>
    <dgm:cxn modelId="{EA6C8132-85CC-754A-809D-0A0DA5BC4587}" type="presParOf" srcId="{763D6768-2323-A347-9752-6634AE3BB17E}" destId="{D687AB24-0263-B04B-AB8D-DBAE8009EE45}" srcOrd="0" destOrd="0" presId="urn:microsoft.com/office/officeart/2005/8/layout/hierarchy1"/>
    <dgm:cxn modelId="{781BAAE5-886C-5840-A75B-AF98AC9958ED}" type="presParOf" srcId="{D687AB24-0263-B04B-AB8D-DBAE8009EE45}" destId="{807885DE-C296-6C48-A38F-1EF02B6B1511}" srcOrd="0" destOrd="0" presId="urn:microsoft.com/office/officeart/2005/8/layout/hierarchy1"/>
    <dgm:cxn modelId="{A57198AB-FF89-E94F-8E0B-A679ED96268D}" type="presParOf" srcId="{D687AB24-0263-B04B-AB8D-DBAE8009EE45}" destId="{1827159A-E2EA-B94D-A26C-46AA7A367D25}" srcOrd="1" destOrd="0" presId="urn:microsoft.com/office/officeart/2005/8/layout/hierarchy1"/>
    <dgm:cxn modelId="{27DA3251-A0A0-C349-8D2B-5726D44B140E}" type="presParOf" srcId="{763D6768-2323-A347-9752-6634AE3BB17E}" destId="{332B1DC8-12F4-8D41-A0D7-F5D8D5DAB42F}" srcOrd="1" destOrd="0" presId="urn:microsoft.com/office/officeart/2005/8/layout/hierarchy1"/>
    <dgm:cxn modelId="{CA270DAA-D1D1-8445-B5C0-32AD57D73F73}" type="presParOf" srcId="{91328EB8-C807-244D-9376-FCCEFF01E65C}" destId="{D63392F8-CFA3-0646-BD2F-550134CF6961}" srcOrd="3" destOrd="0" presId="urn:microsoft.com/office/officeart/2005/8/layout/hierarchy1"/>
    <dgm:cxn modelId="{6CDCE9F7-6515-B24B-800C-CC973C7FE430}" type="presParOf" srcId="{D63392F8-CFA3-0646-BD2F-550134CF6961}" destId="{C56E2F22-1E0E-3A41-93A4-C3B45F597ECA}" srcOrd="0" destOrd="0" presId="urn:microsoft.com/office/officeart/2005/8/layout/hierarchy1"/>
    <dgm:cxn modelId="{016D97F2-C299-FF4C-95E9-E738950E804F}" type="presParOf" srcId="{C56E2F22-1E0E-3A41-93A4-C3B45F597ECA}" destId="{CB0424F3-90D4-C846-92C5-E19A844967A4}" srcOrd="0" destOrd="0" presId="urn:microsoft.com/office/officeart/2005/8/layout/hierarchy1"/>
    <dgm:cxn modelId="{315BEB54-B38C-334A-A6FC-BCBCC2FA7A71}" type="presParOf" srcId="{C56E2F22-1E0E-3A41-93A4-C3B45F597ECA}" destId="{77B88F3E-A47C-5447-82A1-100DE75951D7}" srcOrd="1" destOrd="0" presId="urn:microsoft.com/office/officeart/2005/8/layout/hierarchy1"/>
    <dgm:cxn modelId="{92646AEB-2697-F44D-AAD6-ED3A62237152}" type="presParOf" srcId="{D63392F8-CFA3-0646-BD2F-550134CF6961}" destId="{C995BB6E-D1BB-3247-8FDA-EE6D995645E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510DA0-96DF-4097-8780-A04F4B78C206}">
      <dsp:nvSpPr>
        <dsp:cNvPr id="0" name=""/>
        <dsp:cNvSpPr/>
      </dsp:nvSpPr>
      <dsp:spPr>
        <a:xfrm>
          <a:off x="0" y="667"/>
          <a:ext cx="6096000" cy="156262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8C13E4-B532-42A0-9D87-7399AD97AC4C}">
      <dsp:nvSpPr>
        <dsp:cNvPr id="0" name=""/>
        <dsp:cNvSpPr/>
      </dsp:nvSpPr>
      <dsp:spPr>
        <a:xfrm>
          <a:off x="472694" y="352258"/>
          <a:ext cx="859444" cy="8594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7BB3B1-342E-44CD-97AF-70185A85D223}">
      <dsp:nvSpPr>
        <dsp:cNvPr id="0" name=""/>
        <dsp:cNvSpPr/>
      </dsp:nvSpPr>
      <dsp:spPr>
        <a:xfrm>
          <a:off x="1804832" y="667"/>
          <a:ext cx="4291167" cy="1562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378" tIns="165378" rIns="165378" bIns="165378" numCol="1" spcCol="1270" anchor="ctr" anchorCtr="0">
          <a:noAutofit/>
        </a:bodyPr>
        <a:lstStyle/>
        <a:p>
          <a:pPr marL="0" lvl="0" indent="0" algn="l" defTabSz="711200">
            <a:lnSpc>
              <a:spcPct val="90000"/>
            </a:lnSpc>
            <a:spcBef>
              <a:spcPct val="0"/>
            </a:spcBef>
            <a:spcAft>
              <a:spcPct val="35000"/>
            </a:spcAft>
            <a:buNone/>
          </a:pPr>
          <a:r>
            <a:rPr lang="en-US" sz="1600" kern="1200"/>
            <a:t>Develop a question-answering system leveraging pretrained language models that are trained using transformer to process sequential data, particularly suited for tasks involving natural language understanding and generation.</a:t>
          </a:r>
        </a:p>
      </dsp:txBody>
      <dsp:txXfrm>
        <a:off x="1804832" y="667"/>
        <a:ext cx="4291167" cy="1562625"/>
      </dsp:txXfrm>
    </dsp:sp>
    <dsp:sp modelId="{7219BE2D-AB58-4F2E-A055-CF7801F00789}">
      <dsp:nvSpPr>
        <dsp:cNvPr id="0" name=""/>
        <dsp:cNvSpPr/>
      </dsp:nvSpPr>
      <dsp:spPr>
        <a:xfrm>
          <a:off x="0" y="1953949"/>
          <a:ext cx="6096000" cy="156262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C1410D-FE5F-476D-A804-43C3310E772F}">
      <dsp:nvSpPr>
        <dsp:cNvPr id="0" name=""/>
        <dsp:cNvSpPr/>
      </dsp:nvSpPr>
      <dsp:spPr>
        <a:xfrm>
          <a:off x="472694" y="2305540"/>
          <a:ext cx="859444" cy="8594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AF43CA-2C7E-4B87-96CA-FBBDE28AD058}">
      <dsp:nvSpPr>
        <dsp:cNvPr id="0" name=""/>
        <dsp:cNvSpPr/>
      </dsp:nvSpPr>
      <dsp:spPr>
        <a:xfrm>
          <a:off x="1804832" y="1953949"/>
          <a:ext cx="4291167" cy="1562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378" tIns="165378" rIns="165378" bIns="165378" numCol="1" spcCol="1270" anchor="ctr" anchorCtr="0">
          <a:noAutofit/>
        </a:bodyPr>
        <a:lstStyle/>
        <a:p>
          <a:pPr marL="0" lvl="0" indent="0" algn="l" defTabSz="711200">
            <a:lnSpc>
              <a:spcPct val="90000"/>
            </a:lnSpc>
            <a:spcBef>
              <a:spcPct val="0"/>
            </a:spcBef>
            <a:spcAft>
              <a:spcPct val="35000"/>
            </a:spcAft>
            <a:buNone/>
          </a:pPr>
          <a:r>
            <a:rPr lang="en-US" sz="1600" kern="1200"/>
            <a:t>Design a user-friendly interface for querying the system.</a:t>
          </a:r>
        </a:p>
      </dsp:txBody>
      <dsp:txXfrm>
        <a:off x="1804832" y="1953949"/>
        <a:ext cx="4291167" cy="1562625"/>
      </dsp:txXfrm>
    </dsp:sp>
    <dsp:sp modelId="{6B9F701A-96BF-45A8-B472-EE829F8CADEC}">
      <dsp:nvSpPr>
        <dsp:cNvPr id="0" name=""/>
        <dsp:cNvSpPr/>
      </dsp:nvSpPr>
      <dsp:spPr>
        <a:xfrm>
          <a:off x="0" y="3907231"/>
          <a:ext cx="6096000" cy="156262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FB20C5-0B12-4127-88EB-D64D15D8DA32}">
      <dsp:nvSpPr>
        <dsp:cNvPr id="0" name=""/>
        <dsp:cNvSpPr/>
      </dsp:nvSpPr>
      <dsp:spPr>
        <a:xfrm>
          <a:off x="472694" y="4258822"/>
          <a:ext cx="859444" cy="8594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E9F6AB-64BB-4C81-85D3-3D1617657DF6}">
      <dsp:nvSpPr>
        <dsp:cNvPr id="0" name=""/>
        <dsp:cNvSpPr/>
      </dsp:nvSpPr>
      <dsp:spPr>
        <a:xfrm>
          <a:off x="1804832" y="3907231"/>
          <a:ext cx="4291167" cy="1562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378" tIns="165378" rIns="165378" bIns="165378" numCol="1" spcCol="1270" anchor="ctr" anchorCtr="0">
          <a:noAutofit/>
        </a:bodyPr>
        <a:lstStyle/>
        <a:p>
          <a:pPr marL="0" lvl="0" indent="0" algn="l" defTabSz="711200">
            <a:lnSpc>
              <a:spcPct val="90000"/>
            </a:lnSpc>
            <a:spcBef>
              <a:spcPct val="0"/>
            </a:spcBef>
            <a:spcAft>
              <a:spcPct val="35000"/>
            </a:spcAft>
            <a:buNone/>
          </a:pPr>
          <a:r>
            <a:rPr lang="en-US" sz="1600" kern="1200"/>
            <a:t>Evaluate the system's performance in accurately answering a variety of questions.</a:t>
          </a:r>
        </a:p>
      </dsp:txBody>
      <dsp:txXfrm>
        <a:off x="1804832" y="3907231"/>
        <a:ext cx="4291167" cy="15626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3CD361-4803-419C-A271-149C2604E464}">
      <dsp:nvSpPr>
        <dsp:cNvPr id="0" name=""/>
        <dsp:cNvSpPr/>
      </dsp:nvSpPr>
      <dsp:spPr>
        <a:xfrm>
          <a:off x="0" y="3061"/>
          <a:ext cx="9486901" cy="6519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4C7593-286F-499A-90D3-861BB0F778CC}">
      <dsp:nvSpPr>
        <dsp:cNvPr id="0" name=""/>
        <dsp:cNvSpPr/>
      </dsp:nvSpPr>
      <dsp:spPr>
        <a:xfrm>
          <a:off x="197228" y="149760"/>
          <a:ext cx="358597" cy="3585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6C01BA-07CB-41D5-85C6-BC39131823E7}">
      <dsp:nvSpPr>
        <dsp:cNvPr id="0" name=""/>
        <dsp:cNvSpPr/>
      </dsp:nvSpPr>
      <dsp:spPr>
        <a:xfrm>
          <a:off x="753055" y="3061"/>
          <a:ext cx="8733845" cy="65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003" tIns="69003" rIns="69003" bIns="69003" numCol="1" spcCol="1270" anchor="ctr" anchorCtr="0">
          <a:noAutofit/>
        </a:bodyPr>
        <a:lstStyle/>
        <a:p>
          <a:pPr marL="0" lvl="0" indent="0" algn="l" defTabSz="800100">
            <a:lnSpc>
              <a:spcPct val="100000"/>
            </a:lnSpc>
            <a:spcBef>
              <a:spcPct val="0"/>
            </a:spcBef>
            <a:spcAft>
              <a:spcPct val="35000"/>
            </a:spcAft>
            <a:buNone/>
          </a:pPr>
          <a:r>
            <a:rPr lang="en-US" sz="1800" kern="1200"/>
            <a:t>Algorithms: Utilize the GPT-3.5 turbo pretrained language model for question answering.</a:t>
          </a:r>
        </a:p>
      </dsp:txBody>
      <dsp:txXfrm>
        <a:off x="753055" y="3061"/>
        <a:ext cx="8733845" cy="651995"/>
      </dsp:txXfrm>
    </dsp:sp>
    <dsp:sp modelId="{D5125CF3-8FAB-4455-98CD-9E0648ED4B6E}">
      <dsp:nvSpPr>
        <dsp:cNvPr id="0" name=""/>
        <dsp:cNvSpPr/>
      </dsp:nvSpPr>
      <dsp:spPr>
        <a:xfrm>
          <a:off x="0" y="818056"/>
          <a:ext cx="9486901" cy="6519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7DA6DC-1720-4C86-81D0-92D74221A3E4}">
      <dsp:nvSpPr>
        <dsp:cNvPr id="0" name=""/>
        <dsp:cNvSpPr/>
      </dsp:nvSpPr>
      <dsp:spPr>
        <a:xfrm>
          <a:off x="197228" y="964755"/>
          <a:ext cx="358597" cy="3585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1B090B-1DD5-4C42-B28E-B52AE7531A3B}">
      <dsp:nvSpPr>
        <dsp:cNvPr id="0" name=""/>
        <dsp:cNvSpPr/>
      </dsp:nvSpPr>
      <dsp:spPr>
        <a:xfrm>
          <a:off x="753055" y="818056"/>
          <a:ext cx="8733845" cy="65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003" tIns="69003" rIns="69003" bIns="69003" numCol="1" spcCol="1270" anchor="ctr" anchorCtr="0">
          <a:noAutofit/>
        </a:bodyPr>
        <a:lstStyle/>
        <a:p>
          <a:pPr marL="0" lvl="0" indent="0" algn="l" defTabSz="800100">
            <a:lnSpc>
              <a:spcPct val="100000"/>
            </a:lnSpc>
            <a:spcBef>
              <a:spcPct val="0"/>
            </a:spcBef>
            <a:spcAft>
              <a:spcPct val="35000"/>
            </a:spcAft>
            <a:buNone/>
          </a:pPr>
          <a:r>
            <a:rPr lang="en-US" sz="1800" kern="1200"/>
            <a:t>Datasets: Use diverse text corpora for fine-tuning and evaluation.</a:t>
          </a:r>
        </a:p>
      </dsp:txBody>
      <dsp:txXfrm>
        <a:off x="753055" y="818056"/>
        <a:ext cx="8733845" cy="651995"/>
      </dsp:txXfrm>
    </dsp:sp>
    <dsp:sp modelId="{2759958A-0421-45D2-8397-E0A575434140}">
      <dsp:nvSpPr>
        <dsp:cNvPr id="0" name=""/>
        <dsp:cNvSpPr/>
      </dsp:nvSpPr>
      <dsp:spPr>
        <a:xfrm>
          <a:off x="0" y="1633051"/>
          <a:ext cx="9486901" cy="6519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2B829C-501C-43C4-B299-1F5CC001C416}">
      <dsp:nvSpPr>
        <dsp:cNvPr id="0" name=""/>
        <dsp:cNvSpPr/>
      </dsp:nvSpPr>
      <dsp:spPr>
        <a:xfrm>
          <a:off x="197228" y="1779750"/>
          <a:ext cx="358597" cy="3585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9C7798-8EDA-4F71-9B06-030F8050A246}">
      <dsp:nvSpPr>
        <dsp:cNvPr id="0" name=""/>
        <dsp:cNvSpPr/>
      </dsp:nvSpPr>
      <dsp:spPr>
        <a:xfrm>
          <a:off x="753055" y="1633051"/>
          <a:ext cx="8733845" cy="65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003" tIns="69003" rIns="69003" bIns="69003" numCol="1" spcCol="1270" anchor="ctr" anchorCtr="0">
          <a:noAutofit/>
        </a:bodyPr>
        <a:lstStyle/>
        <a:p>
          <a:pPr marL="0" lvl="0" indent="0" algn="l" defTabSz="800100">
            <a:lnSpc>
              <a:spcPct val="100000"/>
            </a:lnSpc>
            <a:spcBef>
              <a:spcPct val="0"/>
            </a:spcBef>
            <a:spcAft>
              <a:spcPct val="35000"/>
            </a:spcAft>
            <a:buNone/>
          </a:pPr>
          <a:r>
            <a:rPr lang="en-US" sz="1800" kern="1200"/>
            <a:t>Models: Employ the "decoder-only" transformer architecture of GPT-3.5 turbo.</a:t>
          </a:r>
        </a:p>
      </dsp:txBody>
      <dsp:txXfrm>
        <a:off x="753055" y="1633051"/>
        <a:ext cx="8733845" cy="651995"/>
      </dsp:txXfrm>
    </dsp:sp>
    <dsp:sp modelId="{AC2BEDD9-83D8-4B3F-AF85-69377B5D225C}">
      <dsp:nvSpPr>
        <dsp:cNvPr id="0" name=""/>
        <dsp:cNvSpPr/>
      </dsp:nvSpPr>
      <dsp:spPr>
        <a:xfrm>
          <a:off x="0" y="2448045"/>
          <a:ext cx="9486901" cy="6519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11D730-D785-49D5-8390-426D8E72E4DC}">
      <dsp:nvSpPr>
        <dsp:cNvPr id="0" name=""/>
        <dsp:cNvSpPr/>
      </dsp:nvSpPr>
      <dsp:spPr>
        <a:xfrm>
          <a:off x="197228" y="2594745"/>
          <a:ext cx="358597" cy="3585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A284FA-96A5-4FCA-B2AA-E664B6C2E949}">
      <dsp:nvSpPr>
        <dsp:cNvPr id="0" name=""/>
        <dsp:cNvSpPr/>
      </dsp:nvSpPr>
      <dsp:spPr>
        <a:xfrm>
          <a:off x="753055" y="2448045"/>
          <a:ext cx="8733845" cy="65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003" tIns="69003" rIns="69003" bIns="69003" numCol="1" spcCol="1270" anchor="ctr" anchorCtr="0">
          <a:noAutofit/>
        </a:bodyPr>
        <a:lstStyle/>
        <a:p>
          <a:pPr marL="0" lvl="0" indent="0" algn="l" defTabSz="800100">
            <a:lnSpc>
              <a:spcPct val="100000"/>
            </a:lnSpc>
            <a:spcBef>
              <a:spcPct val="0"/>
            </a:spcBef>
            <a:spcAft>
              <a:spcPct val="35000"/>
            </a:spcAft>
            <a:buNone/>
          </a:pPr>
          <a:r>
            <a:rPr lang="en-US" sz="1800" kern="1200"/>
            <a:t>Tools: Python programming language, libraries like Hugging Face Transformers.</a:t>
          </a:r>
        </a:p>
      </dsp:txBody>
      <dsp:txXfrm>
        <a:off x="753055" y="2448045"/>
        <a:ext cx="8733845" cy="651995"/>
      </dsp:txXfrm>
    </dsp:sp>
    <dsp:sp modelId="{54EEBD04-AE00-4B3A-8CE7-6515CCBDFEA1}">
      <dsp:nvSpPr>
        <dsp:cNvPr id="0" name=""/>
        <dsp:cNvSpPr/>
      </dsp:nvSpPr>
      <dsp:spPr>
        <a:xfrm>
          <a:off x="0" y="3263040"/>
          <a:ext cx="9486901" cy="65199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228EF8-1657-4598-98A3-3769BF18B906}">
      <dsp:nvSpPr>
        <dsp:cNvPr id="0" name=""/>
        <dsp:cNvSpPr/>
      </dsp:nvSpPr>
      <dsp:spPr>
        <a:xfrm>
          <a:off x="197228" y="3409740"/>
          <a:ext cx="358597" cy="35859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63BB08-6720-406B-ADF1-1CDA89387198}">
      <dsp:nvSpPr>
        <dsp:cNvPr id="0" name=""/>
        <dsp:cNvSpPr/>
      </dsp:nvSpPr>
      <dsp:spPr>
        <a:xfrm>
          <a:off x="753055" y="3263040"/>
          <a:ext cx="8733845" cy="65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003" tIns="69003" rIns="69003" bIns="69003" numCol="1" spcCol="1270" anchor="ctr" anchorCtr="0">
          <a:noAutofit/>
        </a:bodyPr>
        <a:lstStyle/>
        <a:p>
          <a:pPr marL="0" lvl="0" indent="0" algn="l" defTabSz="800100">
            <a:lnSpc>
              <a:spcPct val="100000"/>
            </a:lnSpc>
            <a:spcBef>
              <a:spcPct val="0"/>
            </a:spcBef>
            <a:spcAft>
              <a:spcPct val="35000"/>
            </a:spcAft>
            <a:buNone/>
          </a:pPr>
          <a:r>
            <a:rPr lang="en-US" sz="1800" kern="1200"/>
            <a:t>Techniques: Fine-tuning, transfer learning, natural language processing.</a:t>
          </a:r>
        </a:p>
      </dsp:txBody>
      <dsp:txXfrm>
        <a:off x="753055" y="3263040"/>
        <a:ext cx="8733845" cy="6519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6D89CE-CCE5-436B-9456-706BDC0088A1}">
      <dsp:nvSpPr>
        <dsp:cNvPr id="0" name=""/>
        <dsp:cNvSpPr/>
      </dsp:nvSpPr>
      <dsp:spPr>
        <a:xfrm>
          <a:off x="1149187" y="343256"/>
          <a:ext cx="1051650" cy="1051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D9B806-2392-48B1-89CB-8AA1C0B74CEC}">
      <dsp:nvSpPr>
        <dsp:cNvPr id="0" name=""/>
        <dsp:cNvSpPr/>
      </dsp:nvSpPr>
      <dsp:spPr>
        <a:xfrm>
          <a:off x="506512" y="1723137"/>
          <a:ext cx="2337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Pretrained language model fine-tuned for question answering using GPT-3.5 turbo.</a:t>
          </a:r>
        </a:p>
      </dsp:txBody>
      <dsp:txXfrm>
        <a:off x="506512" y="1723137"/>
        <a:ext cx="2337000" cy="720000"/>
      </dsp:txXfrm>
    </dsp:sp>
    <dsp:sp modelId="{85ACDF78-6D52-4BC6-962C-71AD87EC4A75}">
      <dsp:nvSpPr>
        <dsp:cNvPr id="0" name=""/>
        <dsp:cNvSpPr/>
      </dsp:nvSpPr>
      <dsp:spPr>
        <a:xfrm>
          <a:off x="3895162" y="343256"/>
          <a:ext cx="1051650" cy="1051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639A0B-C467-4C9B-BA58-7233D84CDEB9}">
      <dsp:nvSpPr>
        <dsp:cNvPr id="0" name=""/>
        <dsp:cNvSpPr/>
      </dsp:nvSpPr>
      <dsp:spPr>
        <a:xfrm>
          <a:off x="3252487" y="1723137"/>
          <a:ext cx="2337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User-friendly web interface for querying the system.</a:t>
          </a:r>
        </a:p>
      </dsp:txBody>
      <dsp:txXfrm>
        <a:off x="3252487" y="1723137"/>
        <a:ext cx="2337000" cy="720000"/>
      </dsp:txXfrm>
    </dsp:sp>
    <dsp:sp modelId="{75C91D2F-3560-485A-A077-F0ABA963F8FE}">
      <dsp:nvSpPr>
        <dsp:cNvPr id="0" name=""/>
        <dsp:cNvSpPr/>
      </dsp:nvSpPr>
      <dsp:spPr>
        <a:xfrm>
          <a:off x="1149187" y="3027387"/>
          <a:ext cx="1051650" cy="1051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EF9A5D-7A29-4042-A7D6-C9FD38DC062C}">
      <dsp:nvSpPr>
        <dsp:cNvPr id="0" name=""/>
        <dsp:cNvSpPr/>
      </dsp:nvSpPr>
      <dsp:spPr>
        <a:xfrm>
          <a:off x="506512" y="4407268"/>
          <a:ext cx="2337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Documentation detailing system architecture, implementation, and usage instructions.</a:t>
          </a:r>
        </a:p>
      </dsp:txBody>
      <dsp:txXfrm>
        <a:off x="506512" y="4407268"/>
        <a:ext cx="2337000" cy="720000"/>
      </dsp:txXfrm>
    </dsp:sp>
    <dsp:sp modelId="{3C939425-18C6-4CAE-AC1D-FE8EC0EC426D}">
      <dsp:nvSpPr>
        <dsp:cNvPr id="0" name=""/>
        <dsp:cNvSpPr/>
      </dsp:nvSpPr>
      <dsp:spPr>
        <a:xfrm>
          <a:off x="3895162" y="3027387"/>
          <a:ext cx="1051650" cy="1051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8C0AEE-B896-4E0D-85FA-BE1E51941057}">
      <dsp:nvSpPr>
        <dsp:cNvPr id="0" name=""/>
        <dsp:cNvSpPr/>
      </dsp:nvSpPr>
      <dsp:spPr>
        <a:xfrm>
          <a:off x="3252487" y="4407268"/>
          <a:ext cx="2337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Evaluation report containing performance metrics and analysis.</a:t>
          </a:r>
        </a:p>
      </dsp:txBody>
      <dsp:txXfrm>
        <a:off x="3252487" y="4407268"/>
        <a:ext cx="2337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3F7FDC-B4D8-4142-8F6A-11F87D17816D}">
      <dsp:nvSpPr>
        <dsp:cNvPr id="0" name=""/>
        <dsp:cNvSpPr/>
      </dsp:nvSpPr>
      <dsp:spPr>
        <a:xfrm>
          <a:off x="3170" y="899856"/>
          <a:ext cx="2263407" cy="14372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5FB902-1108-DE47-BE69-7A1050FAC725}">
      <dsp:nvSpPr>
        <dsp:cNvPr id="0" name=""/>
        <dsp:cNvSpPr/>
      </dsp:nvSpPr>
      <dsp:spPr>
        <a:xfrm>
          <a:off x="254659" y="1138771"/>
          <a:ext cx="2263407" cy="14372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Metrics: Accuracy, precision, recall, F1-score.</a:t>
          </a:r>
        </a:p>
      </dsp:txBody>
      <dsp:txXfrm>
        <a:off x="296755" y="1180867"/>
        <a:ext cx="2179215" cy="1353072"/>
      </dsp:txXfrm>
    </dsp:sp>
    <dsp:sp modelId="{EE66AE09-1FB1-2046-9066-FEDDD83F0FBF}">
      <dsp:nvSpPr>
        <dsp:cNvPr id="0" name=""/>
        <dsp:cNvSpPr/>
      </dsp:nvSpPr>
      <dsp:spPr>
        <a:xfrm>
          <a:off x="2769557" y="899856"/>
          <a:ext cx="2263407" cy="14372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E58451-3857-7D45-BFAF-E3284C582DB3}">
      <dsp:nvSpPr>
        <dsp:cNvPr id="0" name=""/>
        <dsp:cNvSpPr/>
      </dsp:nvSpPr>
      <dsp:spPr>
        <a:xfrm>
          <a:off x="3021047" y="1138771"/>
          <a:ext cx="2263407" cy="14372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Human evaluation: User satisfaction surveys and feedback.</a:t>
          </a:r>
        </a:p>
      </dsp:txBody>
      <dsp:txXfrm>
        <a:off x="3063143" y="1180867"/>
        <a:ext cx="2179215" cy="1353072"/>
      </dsp:txXfrm>
    </dsp:sp>
    <dsp:sp modelId="{807885DE-C296-6C48-A38F-1EF02B6B1511}">
      <dsp:nvSpPr>
        <dsp:cNvPr id="0" name=""/>
        <dsp:cNvSpPr/>
      </dsp:nvSpPr>
      <dsp:spPr>
        <a:xfrm>
          <a:off x="5535944" y="899856"/>
          <a:ext cx="2263407" cy="14372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27159A-E2EA-B94D-A26C-46AA7A367D25}">
      <dsp:nvSpPr>
        <dsp:cNvPr id="0" name=""/>
        <dsp:cNvSpPr/>
      </dsp:nvSpPr>
      <dsp:spPr>
        <a:xfrm>
          <a:off x="5787434" y="1138771"/>
          <a:ext cx="2263407" cy="14372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Benchmarking against existing question-answering systems.</a:t>
          </a:r>
        </a:p>
      </dsp:txBody>
      <dsp:txXfrm>
        <a:off x="5829530" y="1180867"/>
        <a:ext cx="2179215" cy="1353072"/>
      </dsp:txXfrm>
    </dsp:sp>
    <dsp:sp modelId="{CB0424F3-90D4-C846-92C5-E19A844967A4}">
      <dsp:nvSpPr>
        <dsp:cNvPr id="0" name=""/>
        <dsp:cNvSpPr/>
      </dsp:nvSpPr>
      <dsp:spPr>
        <a:xfrm>
          <a:off x="8302332" y="899856"/>
          <a:ext cx="2263407" cy="143726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B88F3E-A47C-5447-82A1-100DE75951D7}">
      <dsp:nvSpPr>
        <dsp:cNvPr id="0" name=""/>
        <dsp:cNvSpPr/>
      </dsp:nvSpPr>
      <dsp:spPr>
        <a:xfrm>
          <a:off x="8553822" y="1138771"/>
          <a:ext cx="2263407" cy="143726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Case studies demonstrating the system's effectiveness in real-world scenarios.</a:t>
          </a:r>
        </a:p>
      </dsp:txBody>
      <dsp:txXfrm>
        <a:off x="8595918" y="1180867"/>
        <a:ext cx="2179215" cy="135307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3/20/24</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4072397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3/20/24</a:t>
            </a:fld>
            <a:endParaRPr lang="en-US"/>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798563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3/20/24</a:t>
            </a:fld>
            <a:endParaRPr lang="en-US"/>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006472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3/20/24</a:t>
            </a:fld>
            <a:endParaRPr lang="en-US"/>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426584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3/20/24</a:t>
            </a:fld>
            <a:endParaRPr lang="en-US"/>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049538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3/20/24</a:t>
            </a:fld>
            <a:endParaRPr lang="en-US"/>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607716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3/20/24</a:t>
            </a:fld>
            <a:endParaRPr lang="en-US"/>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352903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3/20/24</a:t>
            </a:fld>
            <a:endParaRPr lang="en-US"/>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437760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3/20/24</a:t>
            </a:fld>
            <a:endParaRPr lang="en-US"/>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772618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3/20/24</a:t>
            </a:fld>
            <a:endParaRPr lang="en-US"/>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264099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3/20/24</a:t>
            </a:fld>
            <a:endParaRPr lang="en-US"/>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575006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3/20/24</a:t>
            </a:fld>
            <a:endParaRPr lang="en-US"/>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253441876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1C9781-1BFB-4400-A1AC-1BEAE67287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B32CAD-5F08-4EE4-B80D-A9E62A650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67818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5A3971-F4F2-60D8-49DA-6A94C5D2B330}"/>
              </a:ext>
            </a:extLst>
          </p:cNvPr>
          <p:cNvSpPr>
            <a:spLocks noGrp="1"/>
          </p:cNvSpPr>
          <p:nvPr>
            <p:ph type="ctrTitle"/>
          </p:nvPr>
        </p:nvSpPr>
        <p:spPr>
          <a:xfrm>
            <a:off x="1637552" y="1371599"/>
            <a:ext cx="5020236" cy="2360429"/>
          </a:xfrm>
        </p:spPr>
        <p:txBody>
          <a:bodyPr>
            <a:normAutofit/>
          </a:bodyPr>
          <a:lstStyle/>
          <a:p>
            <a:r>
              <a:rPr lang="en-US" dirty="0">
                <a:solidFill>
                  <a:schemeClr val="bg2"/>
                </a:solidFill>
              </a:rPr>
              <a:t>TEAM MEMBERS</a:t>
            </a:r>
          </a:p>
        </p:txBody>
      </p:sp>
      <p:sp>
        <p:nvSpPr>
          <p:cNvPr id="3" name="Subtitle 2">
            <a:extLst>
              <a:ext uri="{FF2B5EF4-FFF2-40B4-BE49-F238E27FC236}">
                <a16:creationId xmlns:a16="http://schemas.microsoft.com/office/drawing/2014/main" id="{9C7CA180-E3A6-0E98-E758-42B41F7B6B08}"/>
              </a:ext>
            </a:extLst>
          </p:cNvPr>
          <p:cNvSpPr>
            <a:spLocks noGrp="1"/>
          </p:cNvSpPr>
          <p:nvPr>
            <p:ph type="subTitle" idx="1"/>
          </p:nvPr>
        </p:nvSpPr>
        <p:spPr>
          <a:xfrm>
            <a:off x="1371600" y="4114800"/>
            <a:ext cx="5410200" cy="1371601"/>
          </a:xfrm>
        </p:spPr>
        <p:txBody>
          <a:bodyPr>
            <a:normAutofit lnSpcReduction="10000"/>
          </a:bodyPr>
          <a:lstStyle/>
          <a:p>
            <a:r>
              <a:rPr lang="en-US" dirty="0">
                <a:solidFill>
                  <a:schemeClr val="bg1"/>
                </a:solidFill>
              </a:rPr>
              <a:t>1.Babu </a:t>
            </a:r>
            <a:r>
              <a:rPr lang="en-US" dirty="0" err="1">
                <a:solidFill>
                  <a:schemeClr val="bg1"/>
                </a:solidFill>
              </a:rPr>
              <a:t>Varshad</a:t>
            </a:r>
            <a:r>
              <a:rPr lang="en-US" dirty="0">
                <a:solidFill>
                  <a:schemeClr val="bg1"/>
                </a:solidFill>
              </a:rPr>
              <a:t> </a:t>
            </a:r>
            <a:r>
              <a:rPr lang="en-US" dirty="0" err="1">
                <a:solidFill>
                  <a:schemeClr val="bg1"/>
                </a:solidFill>
              </a:rPr>
              <a:t>Katikireddy</a:t>
            </a:r>
            <a:endParaRPr lang="en-US" dirty="0">
              <a:solidFill>
                <a:schemeClr val="bg1"/>
              </a:solidFill>
            </a:endParaRPr>
          </a:p>
          <a:p>
            <a:r>
              <a:rPr lang="en-US" dirty="0">
                <a:solidFill>
                  <a:schemeClr val="bg1"/>
                </a:solidFill>
              </a:rPr>
              <a:t>2.Akhil Reddy </a:t>
            </a:r>
            <a:r>
              <a:rPr lang="en-US" dirty="0" err="1">
                <a:solidFill>
                  <a:schemeClr val="bg1"/>
                </a:solidFill>
              </a:rPr>
              <a:t>Vangala</a:t>
            </a:r>
            <a:endParaRPr lang="en-US" dirty="0">
              <a:solidFill>
                <a:schemeClr val="bg1"/>
              </a:solidFill>
            </a:endParaRPr>
          </a:p>
          <a:p>
            <a:r>
              <a:rPr lang="en-US" dirty="0">
                <a:solidFill>
                  <a:schemeClr val="bg1"/>
                </a:solidFill>
              </a:rPr>
              <a:t>3.Akshay Kumar </a:t>
            </a:r>
            <a:r>
              <a:rPr lang="en-US">
                <a:solidFill>
                  <a:schemeClr val="bg1"/>
                </a:solidFill>
              </a:rPr>
              <a:t>Nagiligari</a:t>
            </a:r>
            <a:endParaRPr lang="en-US" dirty="0">
              <a:solidFill>
                <a:schemeClr val="bg1"/>
              </a:solidFill>
            </a:endParaRPr>
          </a:p>
          <a:p>
            <a:endParaRPr lang="en-US" dirty="0">
              <a:solidFill>
                <a:schemeClr val="bg1"/>
              </a:solidFill>
            </a:endParaRPr>
          </a:p>
        </p:txBody>
      </p:sp>
      <p:pic>
        <p:nvPicPr>
          <p:cNvPr id="4" name="Picture 3" descr="Colored pencils inside a pencil holder which is on top of a wood table">
            <a:extLst>
              <a:ext uri="{FF2B5EF4-FFF2-40B4-BE49-F238E27FC236}">
                <a16:creationId xmlns:a16="http://schemas.microsoft.com/office/drawing/2014/main" id="{329D0F69-6418-AE2E-366B-8F53CF5EFF57}"/>
              </a:ext>
            </a:extLst>
          </p:cNvPr>
          <p:cNvPicPr>
            <a:picLocks noChangeAspect="1"/>
          </p:cNvPicPr>
          <p:nvPr/>
        </p:nvPicPr>
        <p:blipFill rotWithShape="1">
          <a:blip r:embed="rId2"/>
          <a:srcRect l="52564" r="8127" b="-1"/>
          <a:stretch/>
        </p:blipFill>
        <p:spPr>
          <a:xfrm>
            <a:off x="8153401" y="10"/>
            <a:ext cx="4038600" cy="6857990"/>
          </a:xfrm>
          <a:prstGeom prst="rect">
            <a:avLst/>
          </a:prstGeom>
        </p:spPr>
      </p:pic>
    </p:spTree>
    <p:extLst>
      <p:ext uri="{BB962C8B-B14F-4D97-AF65-F5344CB8AC3E}">
        <p14:creationId xmlns:p14="http://schemas.microsoft.com/office/powerpoint/2010/main" val="2968226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F7C09B-DBA8-4350-A63F-29BFFD234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D36A4C-72B1-4E93-8EA9-AA4426978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781800" cy="68579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E36DC0-C1F9-9553-2813-11192CCA4C1B}"/>
              </a:ext>
            </a:extLst>
          </p:cNvPr>
          <p:cNvSpPr>
            <a:spLocks noGrp="1"/>
          </p:cNvSpPr>
          <p:nvPr>
            <p:ph type="title"/>
          </p:nvPr>
        </p:nvSpPr>
        <p:spPr>
          <a:xfrm>
            <a:off x="1371600" y="685801"/>
            <a:ext cx="4038600" cy="3046228"/>
          </a:xfrm>
        </p:spPr>
        <p:txBody>
          <a:bodyPr vert="horz" lIns="91440" tIns="45720" rIns="91440" bIns="45720" rtlCol="0" anchor="b">
            <a:normAutofit/>
          </a:bodyPr>
          <a:lstStyle/>
          <a:p>
            <a:pPr algn="ctr"/>
            <a:r>
              <a:rPr lang="en-US" sz="3600" kern="1200" cap="all" spc="300" baseline="0" dirty="0">
                <a:solidFill>
                  <a:schemeClr val="bg2"/>
                </a:solidFill>
                <a:latin typeface="+mj-lt"/>
                <a:ea typeface="+mj-ea"/>
                <a:cs typeface="+mj-cs"/>
              </a:rPr>
              <a:t>THANK YOU</a:t>
            </a:r>
          </a:p>
        </p:txBody>
      </p:sp>
      <p:pic>
        <p:nvPicPr>
          <p:cNvPr id="7" name="Graphic 6" descr="Smiling Face with No Fill">
            <a:extLst>
              <a:ext uri="{FF2B5EF4-FFF2-40B4-BE49-F238E27FC236}">
                <a16:creationId xmlns:a16="http://schemas.microsoft.com/office/drawing/2014/main" id="{6BD8450C-5D3E-4194-BA09-28382783A1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7600" y="1409700"/>
            <a:ext cx="4038600" cy="4038600"/>
          </a:xfrm>
          <a:prstGeom prst="rect">
            <a:avLst/>
          </a:prstGeom>
        </p:spPr>
      </p:pic>
    </p:spTree>
    <p:extLst>
      <p:ext uri="{BB962C8B-B14F-4D97-AF65-F5344CB8AC3E}">
        <p14:creationId xmlns:p14="http://schemas.microsoft.com/office/powerpoint/2010/main" val="4052447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88A92C-0BD1-4D13-9480-9CA5056B1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50E0BE-0A13-43E4-9007-A06960852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1"/>
            <a:ext cx="6118275"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E3DF39-CE15-0D87-428A-4901F0378D4A}"/>
              </a:ext>
            </a:extLst>
          </p:cNvPr>
          <p:cNvSpPr>
            <a:spLocks noGrp="1"/>
          </p:cNvSpPr>
          <p:nvPr>
            <p:ph type="title"/>
          </p:nvPr>
        </p:nvSpPr>
        <p:spPr>
          <a:xfrm>
            <a:off x="1050389" y="914881"/>
            <a:ext cx="5212188" cy="964407"/>
          </a:xfrm>
        </p:spPr>
        <p:txBody>
          <a:bodyPr>
            <a:normAutofit/>
          </a:bodyPr>
          <a:lstStyle/>
          <a:p>
            <a:pPr algn="ctr"/>
            <a:r>
              <a:rPr lang="en-US" sz="3000" b="1">
                <a:effectLst/>
                <a:latin typeface="Helvetica Neue" panose="02000503000000020004" pitchFamily="2" charset="0"/>
              </a:rPr>
              <a:t>Project Topic</a:t>
            </a:r>
            <a:br>
              <a:rPr lang="en-US" sz="3000">
                <a:effectLst/>
                <a:latin typeface="Helvetica Neue" panose="02000503000000020004" pitchFamily="2" charset="0"/>
              </a:rPr>
            </a:br>
            <a:endParaRPr lang="en-US" sz="3000"/>
          </a:p>
        </p:txBody>
      </p:sp>
      <p:sp>
        <p:nvSpPr>
          <p:cNvPr id="3" name="Content Placeholder 2">
            <a:extLst>
              <a:ext uri="{FF2B5EF4-FFF2-40B4-BE49-F238E27FC236}">
                <a16:creationId xmlns:a16="http://schemas.microsoft.com/office/drawing/2014/main" id="{743636A5-9511-BB14-47C8-91F5BED0F2F7}"/>
              </a:ext>
            </a:extLst>
          </p:cNvPr>
          <p:cNvSpPr>
            <a:spLocks noGrp="1"/>
          </p:cNvSpPr>
          <p:nvPr>
            <p:ph idx="1"/>
          </p:nvPr>
        </p:nvSpPr>
        <p:spPr>
          <a:xfrm>
            <a:off x="1218040" y="2146570"/>
            <a:ext cx="5118965" cy="3754499"/>
          </a:xfrm>
        </p:spPr>
        <p:txBody>
          <a:bodyPr>
            <a:normAutofit/>
          </a:bodyPr>
          <a:lstStyle/>
          <a:p>
            <a:r>
              <a:rPr lang="en-US" dirty="0"/>
              <a:t>Question Answering Service using GPT-3.5 Turbo Pretrained Language Model</a:t>
            </a:r>
          </a:p>
          <a:p>
            <a:endParaRPr lang="en-US" dirty="0"/>
          </a:p>
        </p:txBody>
      </p:sp>
      <p:pic>
        <p:nvPicPr>
          <p:cNvPr id="5" name="Picture 4" descr="Molecular model and digital tablet on counter in lab">
            <a:extLst>
              <a:ext uri="{FF2B5EF4-FFF2-40B4-BE49-F238E27FC236}">
                <a16:creationId xmlns:a16="http://schemas.microsoft.com/office/drawing/2014/main" id="{11FFE6B0-3632-628C-9875-5209701F5F9F}"/>
              </a:ext>
            </a:extLst>
          </p:cNvPr>
          <p:cNvPicPr>
            <a:picLocks noChangeAspect="1"/>
          </p:cNvPicPr>
          <p:nvPr/>
        </p:nvPicPr>
        <p:blipFill rotWithShape="1">
          <a:blip r:embed="rId2"/>
          <a:srcRect l="24023" r="29993" b="-1"/>
          <a:stretch/>
        </p:blipFill>
        <p:spPr>
          <a:xfrm>
            <a:off x="7467600" y="10"/>
            <a:ext cx="4724400" cy="6857988"/>
          </a:xfrm>
          <a:prstGeom prst="rect">
            <a:avLst/>
          </a:prstGeom>
        </p:spPr>
      </p:pic>
    </p:spTree>
    <p:extLst>
      <p:ext uri="{BB962C8B-B14F-4D97-AF65-F5344CB8AC3E}">
        <p14:creationId xmlns:p14="http://schemas.microsoft.com/office/powerpoint/2010/main" val="3056212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00E3E0-07DA-4A53-8D2F-59983E144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E67115-CE8F-0E9B-76C4-D3E4A2A7687A}"/>
              </a:ext>
            </a:extLst>
          </p:cNvPr>
          <p:cNvSpPr>
            <a:spLocks noGrp="1"/>
          </p:cNvSpPr>
          <p:nvPr>
            <p:ph type="title"/>
          </p:nvPr>
        </p:nvSpPr>
        <p:spPr>
          <a:xfrm>
            <a:off x="685800" y="701040"/>
            <a:ext cx="3390900" cy="5486400"/>
          </a:xfrm>
        </p:spPr>
        <p:txBody>
          <a:bodyPr anchor="ctr">
            <a:normAutofit/>
          </a:bodyPr>
          <a:lstStyle/>
          <a:p>
            <a:pPr algn="ctr"/>
            <a:r>
              <a:rPr lang="en-US" b="1" dirty="0">
                <a:effectLst/>
                <a:latin typeface="Helvetica Neue" panose="02000503000000020004" pitchFamily="2" charset="0"/>
              </a:rPr>
              <a:t>Statement of Project Objectives</a:t>
            </a:r>
            <a:br>
              <a:rPr lang="en-US" dirty="0">
                <a:effectLst/>
                <a:latin typeface="Helvetica Neue" panose="02000503000000020004" pitchFamily="2" charset="0"/>
              </a:rPr>
            </a:br>
            <a:endParaRPr lang="en-US"/>
          </a:p>
        </p:txBody>
      </p:sp>
      <p:graphicFrame>
        <p:nvGraphicFramePr>
          <p:cNvPr id="5" name="Content Placeholder 2">
            <a:extLst>
              <a:ext uri="{FF2B5EF4-FFF2-40B4-BE49-F238E27FC236}">
                <a16:creationId xmlns:a16="http://schemas.microsoft.com/office/drawing/2014/main" id="{3B20D1E7-6049-7C2F-949E-1BC40F6FBEE1}"/>
              </a:ext>
            </a:extLst>
          </p:cNvPr>
          <p:cNvGraphicFramePr>
            <a:graphicFrameLocks noGrp="1"/>
          </p:cNvGraphicFramePr>
          <p:nvPr>
            <p:ph idx="1"/>
            <p:extLst>
              <p:ext uri="{D42A27DB-BD31-4B8C-83A1-F6EECF244321}">
                <p14:modId xmlns:p14="http://schemas.microsoft.com/office/powerpoint/2010/main" val="1222223406"/>
              </p:ext>
            </p:extLst>
          </p:nvPr>
        </p:nvGraphicFramePr>
        <p:xfrm>
          <a:off x="5410200" y="701675"/>
          <a:ext cx="6096000" cy="5470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0478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88A92C-0BD1-4D13-9480-9CA5056B1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50E0BE-0A13-43E4-9007-A06960852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1"/>
            <a:ext cx="6118275"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C66A67-D416-1021-AB1D-23B6DA07683E}"/>
              </a:ext>
            </a:extLst>
          </p:cNvPr>
          <p:cNvSpPr>
            <a:spLocks noGrp="1"/>
          </p:cNvSpPr>
          <p:nvPr>
            <p:ph type="title"/>
          </p:nvPr>
        </p:nvSpPr>
        <p:spPr>
          <a:xfrm>
            <a:off x="1050389" y="914881"/>
            <a:ext cx="5212188" cy="964407"/>
          </a:xfrm>
        </p:spPr>
        <p:txBody>
          <a:bodyPr>
            <a:normAutofit/>
          </a:bodyPr>
          <a:lstStyle/>
          <a:p>
            <a:pPr algn="ctr"/>
            <a:r>
              <a:rPr lang="en-US" sz="2700">
                <a:effectLst/>
                <a:latin typeface="Helvetica Neue" panose="02000503000000020004" pitchFamily="2" charset="0"/>
              </a:rPr>
              <a:t>Value of the Project:</a:t>
            </a:r>
            <a:br>
              <a:rPr lang="en-US" sz="2700">
                <a:effectLst/>
                <a:latin typeface="Helvetica Neue" panose="02000503000000020004" pitchFamily="2" charset="0"/>
              </a:rPr>
            </a:br>
            <a:endParaRPr lang="en-US" sz="2700"/>
          </a:p>
        </p:txBody>
      </p:sp>
      <p:sp>
        <p:nvSpPr>
          <p:cNvPr id="3" name="Content Placeholder 2">
            <a:extLst>
              <a:ext uri="{FF2B5EF4-FFF2-40B4-BE49-F238E27FC236}">
                <a16:creationId xmlns:a16="http://schemas.microsoft.com/office/drawing/2014/main" id="{B7301AA3-0422-52C4-1418-A480D00DB547}"/>
              </a:ext>
            </a:extLst>
          </p:cNvPr>
          <p:cNvSpPr>
            <a:spLocks noGrp="1"/>
          </p:cNvSpPr>
          <p:nvPr>
            <p:ph idx="1"/>
          </p:nvPr>
        </p:nvSpPr>
        <p:spPr>
          <a:xfrm>
            <a:off x="1218040" y="2146570"/>
            <a:ext cx="5118965" cy="3754499"/>
          </a:xfrm>
        </p:spPr>
        <p:txBody>
          <a:bodyPr>
            <a:normAutofit/>
          </a:bodyPr>
          <a:lstStyle/>
          <a:p>
            <a:pPr>
              <a:lnSpc>
                <a:spcPct val="90000"/>
              </a:lnSpc>
              <a:buFont typeface="Arial" panose="020B0604020202020204" pitchFamily="34" charset="0"/>
              <a:buChar char="•"/>
            </a:pPr>
            <a:r>
              <a:rPr lang="en-US" sz="2200"/>
              <a:t>Enhances access to information by providing quick and accurate answers to user queries.</a:t>
            </a:r>
          </a:p>
          <a:p>
            <a:pPr>
              <a:lnSpc>
                <a:spcPct val="90000"/>
              </a:lnSpc>
              <a:buFont typeface="Arial" panose="020B0604020202020204" pitchFamily="34" charset="0"/>
              <a:buChar char="•"/>
            </a:pPr>
            <a:r>
              <a:rPr lang="en-US" sz="2200"/>
              <a:t>Utilizes the advanced "decoder-only" transformer architecture of GPT-3.5 turbo for language generation and understanding.</a:t>
            </a:r>
          </a:p>
          <a:p>
            <a:pPr>
              <a:lnSpc>
                <a:spcPct val="90000"/>
              </a:lnSpc>
              <a:buFont typeface="Arial" panose="020B0604020202020204" pitchFamily="34" charset="0"/>
              <a:buChar char="•"/>
            </a:pPr>
            <a:r>
              <a:rPr lang="en-US" sz="2200"/>
              <a:t>Demonstrates the effectiveness of pretrained language models in real-world applications, particularly in question-answering tasks.</a:t>
            </a:r>
          </a:p>
          <a:p>
            <a:pPr>
              <a:lnSpc>
                <a:spcPct val="90000"/>
              </a:lnSpc>
            </a:pPr>
            <a:endParaRPr lang="en-US" sz="2200"/>
          </a:p>
        </p:txBody>
      </p:sp>
      <p:pic>
        <p:nvPicPr>
          <p:cNvPr id="5" name="Picture 4">
            <a:extLst>
              <a:ext uri="{FF2B5EF4-FFF2-40B4-BE49-F238E27FC236}">
                <a16:creationId xmlns:a16="http://schemas.microsoft.com/office/drawing/2014/main" id="{EC32FC6A-53BA-FFDC-3946-AD650CD2636E}"/>
              </a:ext>
            </a:extLst>
          </p:cNvPr>
          <p:cNvPicPr>
            <a:picLocks noChangeAspect="1"/>
          </p:cNvPicPr>
          <p:nvPr/>
        </p:nvPicPr>
        <p:blipFill rotWithShape="1">
          <a:blip r:embed="rId2"/>
          <a:srcRect l="4714" r="56536"/>
          <a:stretch/>
        </p:blipFill>
        <p:spPr>
          <a:xfrm>
            <a:off x="7467600" y="10"/>
            <a:ext cx="4724400" cy="6857988"/>
          </a:xfrm>
          <a:prstGeom prst="rect">
            <a:avLst/>
          </a:prstGeom>
        </p:spPr>
      </p:pic>
    </p:spTree>
    <p:extLst>
      <p:ext uri="{BB962C8B-B14F-4D97-AF65-F5344CB8AC3E}">
        <p14:creationId xmlns:p14="http://schemas.microsoft.com/office/powerpoint/2010/main" val="263956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3E2990-2E95-F55D-4928-191434C10860}"/>
              </a:ext>
            </a:extLst>
          </p:cNvPr>
          <p:cNvSpPr>
            <a:spLocks noGrp="1"/>
          </p:cNvSpPr>
          <p:nvPr>
            <p:ph type="title"/>
          </p:nvPr>
        </p:nvSpPr>
        <p:spPr>
          <a:xfrm>
            <a:off x="4762500" y="942449"/>
            <a:ext cx="6096000" cy="936840"/>
          </a:xfrm>
        </p:spPr>
        <p:txBody>
          <a:bodyPr>
            <a:normAutofit/>
          </a:bodyPr>
          <a:lstStyle/>
          <a:p>
            <a:pPr algn="ctr"/>
            <a:r>
              <a:rPr lang="en-US" sz="2500" b="1">
                <a:effectLst/>
                <a:latin typeface="Helvetica Neue" panose="02000503000000020004" pitchFamily="2" charset="0"/>
              </a:rPr>
              <a:t>Review of State of the Art</a:t>
            </a:r>
            <a:br>
              <a:rPr lang="en-US" sz="2500" b="1">
                <a:effectLst/>
                <a:latin typeface="Helvetica Neue" panose="02000503000000020004" pitchFamily="2" charset="0"/>
              </a:rPr>
            </a:br>
            <a:endParaRPr lang="en-US" sz="2500">
              <a:effectLst/>
              <a:latin typeface="Helvetica Neue" panose="02000503000000020004" pitchFamily="2" charset="0"/>
            </a:endParaRPr>
          </a:p>
        </p:txBody>
      </p:sp>
      <p:pic>
        <p:nvPicPr>
          <p:cNvPr id="15" name="Picture 14" descr="Complex maths formulae on a blackboard">
            <a:extLst>
              <a:ext uri="{FF2B5EF4-FFF2-40B4-BE49-F238E27FC236}">
                <a16:creationId xmlns:a16="http://schemas.microsoft.com/office/drawing/2014/main" id="{BAF0410D-DE1F-F2BE-D636-B6A680FB2D87}"/>
              </a:ext>
            </a:extLst>
          </p:cNvPr>
          <p:cNvPicPr>
            <a:picLocks noChangeAspect="1"/>
          </p:cNvPicPr>
          <p:nvPr/>
        </p:nvPicPr>
        <p:blipFill rotWithShape="1">
          <a:blip r:embed="rId2"/>
          <a:srcRect l="38914" r="24991" b="-1"/>
          <a:stretch/>
        </p:blipFill>
        <p:spPr>
          <a:xfrm>
            <a:off x="1" y="10"/>
            <a:ext cx="3390899" cy="6857990"/>
          </a:xfrm>
          <a:prstGeom prst="rect">
            <a:avLst/>
          </a:prstGeom>
        </p:spPr>
      </p:pic>
      <p:sp>
        <p:nvSpPr>
          <p:cNvPr id="3" name="Content Placeholder 2">
            <a:extLst>
              <a:ext uri="{FF2B5EF4-FFF2-40B4-BE49-F238E27FC236}">
                <a16:creationId xmlns:a16="http://schemas.microsoft.com/office/drawing/2014/main" id="{BB3CD3BB-A728-0910-A754-38708CE614D5}"/>
              </a:ext>
            </a:extLst>
          </p:cNvPr>
          <p:cNvSpPr>
            <a:spLocks noGrp="1"/>
          </p:cNvSpPr>
          <p:nvPr>
            <p:ph idx="1"/>
          </p:nvPr>
        </p:nvSpPr>
        <p:spPr>
          <a:xfrm>
            <a:off x="4672977" y="2135938"/>
            <a:ext cx="6247233" cy="3535585"/>
          </a:xfrm>
        </p:spPr>
        <p:txBody>
          <a:bodyPr>
            <a:normAutofit/>
          </a:bodyPr>
          <a:lstStyle/>
          <a:p>
            <a:endParaRPr lang="en-US">
              <a:effectLst/>
            </a:endParaRPr>
          </a:p>
          <a:p>
            <a:pPr marL="742950" lvl="1" indent="-285750">
              <a:buFont typeface="Arial" panose="020B0604020202020204" pitchFamily="34" charset="0"/>
              <a:buChar char="•"/>
            </a:pPr>
            <a:r>
              <a:rPr lang="en-US">
                <a:effectLst/>
                <a:latin typeface="Helvetica Neue" panose="02000503000000020004" pitchFamily="2" charset="0"/>
              </a:rPr>
              <a:t>[Citation 1]: Summary of relevant work and its contribution to question-answering systems.</a:t>
            </a:r>
          </a:p>
          <a:p>
            <a:pPr marL="742950" lvl="1" indent="-285750">
              <a:buFont typeface="Arial" panose="020B0604020202020204" pitchFamily="34" charset="0"/>
              <a:buChar char="•"/>
            </a:pPr>
            <a:r>
              <a:rPr lang="en-US">
                <a:effectLst/>
                <a:latin typeface="Helvetica Neue" panose="02000503000000020004" pitchFamily="2" charset="0"/>
              </a:rPr>
              <a:t>[Citation 2]: Overview of another relevant work utilizing pretrained language models for language understanding tasks.</a:t>
            </a:r>
          </a:p>
          <a:p>
            <a:endParaRPr lang="en-US" dirty="0"/>
          </a:p>
        </p:txBody>
      </p:sp>
    </p:spTree>
    <p:extLst>
      <p:ext uri="{BB962C8B-B14F-4D97-AF65-F5344CB8AC3E}">
        <p14:creationId xmlns:p14="http://schemas.microsoft.com/office/powerpoint/2010/main" val="923126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1CACA-8EC5-0577-BEAE-59EFD745DC68}"/>
              </a:ext>
            </a:extLst>
          </p:cNvPr>
          <p:cNvSpPr>
            <a:spLocks noGrp="1"/>
          </p:cNvSpPr>
          <p:nvPr>
            <p:ph type="title"/>
          </p:nvPr>
        </p:nvSpPr>
        <p:spPr/>
        <p:txBody>
          <a:bodyPr/>
          <a:lstStyle/>
          <a:p>
            <a:r>
              <a:rPr lang="en-US" b="1">
                <a:effectLst/>
                <a:latin typeface="Helvetica Neue" panose="02000503000000020004" pitchFamily="2" charset="0"/>
              </a:rPr>
              <a:t> Approach</a:t>
            </a:r>
            <a:br>
              <a:rPr lang="en-US">
                <a:effectLst/>
                <a:latin typeface="Helvetica Neue" panose="02000503000000020004" pitchFamily="2" charset="0"/>
              </a:rPr>
            </a:br>
            <a:endParaRPr lang="en-US" dirty="0"/>
          </a:p>
        </p:txBody>
      </p:sp>
      <p:graphicFrame>
        <p:nvGraphicFramePr>
          <p:cNvPr id="8" name="Content Placeholder 2">
            <a:extLst>
              <a:ext uri="{FF2B5EF4-FFF2-40B4-BE49-F238E27FC236}">
                <a16:creationId xmlns:a16="http://schemas.microsoft.com/office/drawing/2014/main" id="{CE730D74-D3A7-E55C-2000-8262C8D6D2E7}"/>
              </a:ext>
            </a:extLst>
          </p:cNvPr>
          <p:cNvGraphicFramePr>
            <a:graphicFrameLocks noGrp="1"/>
          </p:cNvGraphicFramePr>
          <p:nvPr>
            <p:ph idx="1"/>
          </p:nvPr>
        </p:nvGraphicFramePr>
        <p:xfrm>
          <a:off x="1371599" y="2254103"/>
          <a:ext cx="9486901" cy="3918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9924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00E3E0-07DA-4A53-8D2F-59983E144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5068BE-98AA-9CF2-FD99-43DCC5B72971}"/>
              </a:ext>
            </a:extLst>
          </p:cNvPr>
          <p:cNvSpPr>
            <a:spLocks noGrp="1"/>
          </p:cNvSpPr>
          <p:nvPr>
            <p:ph type="title"/>
          </p:nvPr>
        </p:nvSpPr>
        <p:spPr>
          <a:xfrm>
            <a:off x="685800" y="701040"/>
            <a:ext cx="3390900" cy="5486400"/>
          </a:xfrm>
        </p:spPr>
        <p:txBody>
          <a:bodyPr anchor="ctr">
            <a:normAutofit/>
          </a:bodyPr>
          <a:lstStyle/>
          <a:p>
            <a:pPr algn="ctr"/>
            <a:r>
              <a:rPr lang="en-US" sz="2700" b="1">
                <a:effectLst/>
                <a:latin typeface="Helvetica Neue" panose="02000503000000020004" pitchFamily="2" charset="0"/>
              </a:rPr>
              <a:t>Deliverables</a:t>
            </a:r>
            <a:br>
              <a:rPr lang="en-US" sz="2700" b="1">
                <a:latin typeface="Helvetica Neue" panose="02000503000000020004" pitchFamily="2" charset="0"/>
              </a:rPr>
            </a:br>
            <a:endParaRPr lang="en-US" sz="2700"/>
          </a:p>
        </p:txBody>
      </p:sp>
      <p:graphicFrame>
        <p:nvGraphicFramePr>
          <p:cNvPr id="5" name="Content Placeholder 2">
            <a:extLst>
              <a:ext uri="{FF2B5EF4-FFF2-40B4-BE49-F238E27FC236}">
                <a16:creationId xmlns:a16="http://schemas.microsoft.com/office/drawing/2014/main" id="{B71DE21D-A832-C72D-3EB4-7C375741582E}"/>
              </a:ext>
            </a:extLst>
          </p:cNvPr>
          <p:cNvGraphicFramePr>
            <a:graphicFrameLocks noGrp="1"/>
          </p:cNvGraphicFramePr>
          <p:nvPr>
            <p:ph idx="1"/>
            <p:extLst>
              <p:ext uri="{D42A27DB-BD31-4B8C-83A1-F6EECF244321}">
                <p14:modId xmlns:p14="http://schemas.microsoft.com/office/powerpoint/2010/main" val="4210593591"/>
              </p:ext>
            </p:extLst>
          </p:nvPr>
        </p:nvGraphicFramePr>
        <p:xfrm>
          <a:off x="5410200" y="701675"/>
          <a:ext cx="6096000" cy="5470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249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E646A7-D148-4320-A501-0291AA75A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799"/>
            <a:ext cx="10820400" cy="1371601"/>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95D06F-3423-58DE-C875-59E2C9B11BC6}"/>
              </a:ext>
            </a:extLst>
          </p:cNvPr>
          <p:cNvSpPr>
            <a:spLocks noGrp="1"/>
          </p:cNvSpPr>
          <p:nvPr>
            <p:ph type="title"/>
          </p:nvPr>
        </p:nvSpPr>
        <p:spPr>
          <a:xfrm>
            <a:off x="1395045" y="947223"/>
            <a:ext cx="9394874" cy="928467"/>
          </a:xfrm>
        </p:spPr>
        <p:txBody>
          <a:bodyPr anchor="ctr">
            <a:normAutofit/>
          </a:bodyPr>
          <a:lstStyle/>
          <a:p>
            <a:pPr algn="ctr"/>
            <a:r>
              <a:rPr lang="en-US" sz="3000" b="1">
                <a:effectLst/>
                <a:latin typeface="Helvetica Neue" panose="02000503000000020004" pitchFamily="2" charset="0"/>
              </a:rPr>
              <a:t> Evaluation Methodology</a:t>
            </a:r>
            <a:br>
              <a:rPr lang="en-US" sz="3000">
                <a:effectLst/>
                <a:latin typeface="Helvetica Neue" panose="02000503000000020004" pitchFamily="2" charset="0"/>
              </a:rPr>
            </a:br>
            <a:endParaRPr lang="en-US" sz="3000"/>
          </a:p>
        </p:txBody>
      </p:sp>
      <p:graphicFrame>
        <p:nvGraphicFramePr>
          <p:cNvPr id="5" name="Content Placeholder 2">
            <a:extLst>
              <a:ext uri="{FF2B5EF4-FFF2-40B4-BE49-F238E27FC236}">
                <a16:creationId xmlns:a16="http://schemas.microsoft.com/office/drawing/2014/main" id="{E268FD2C-6654-4332-C4E2-CEA91A6F134B}"/>
              </a:ext>
            </a:extLst>
          </p:cNvPr>
          <p:cNvGraphicFramePr>
            <a:graphicFrameLocks noGrp="1"/>
          </p:cNvGraphicFramePr>
          <p:nvPr>
            <p:ph idx="1"/>
            <p:extLst>
              <p:ext uri="{D42A27DB-BD31-4B8C-83A1-F6EECF244321}">
                <p14:modId xmlns:p14="http://schemas.microsoft.com/office/powerpoint/2010/main" val="544077653"/>
              </p:ext>
            </p:extLst>
          </p:nvPr>
        </p:nvGraphicFramePr>
        <p:xfrm>
          <a:off x="685800" y="2696308"/>
          <a:ext cx="10820400" cy="34758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6063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EE8294-4110-44EB-8577-6CA8DF797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C45E44A-48F0-452E-94AB-C02C0355C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6700" y="685800"/>
            <a:ext cx="7429500"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CC58E5-0964-477D-4E3C-B91757282205}"/>
              </a:ext>
            </a:extLst>
          </p:cNvPr>
          <p:cNvSpPr>
            <a:spLocks noGrp="1"/>
          </p:cNvSpPr>
          <p:nvPr>
            <p:ph type="title"/>
          </p:nvPr>
        </p:nvSpPr>
        <p:spPr>
          <a:xfrm>
            <a:off x="4762500" y="942449"/>
            <a:ext cx="6096000" cy="936840"/>
          </a:xfrm>
        </p:spPr>
        <p:txBody>
          <a:bodyPr>
            <a:normAutofit/>
          </a:bodyPr>
          <a:lstStyle/>
          <a:p>
            <a:pPr algn="ctr"/>
            <a:r>
              <a:rPr lang="en-US" dirty="0"/>
              <a:t>OVERVIEW</a:t>
            </a:r>
            <a:endParaRPr lang="en-US"/>
          </a:p>
        </p:txBody>
      </p:sp>
      <p:pic>
        <p:nvPicPr>
          <p:cNvPr id="5" name="Picture 4" descr="Cubes connected with a red line">
            <a:extLst>
              <a:ext uri="{FF2B5EF4-FFF2-40B4-BE49-F238E27FC236}">
                <a16:creationId xmlns:a16="http://schemas.microsoft.com/office/drawing/2014/main" id="{AB930B45-0D4A-B3E5-FFFC-4E69F2C885B1}"/>
              </a:ext>
            </a:extLst>
          </p:cNvPr>
          <p:cNvPicPr>
            <a:picLocks noChangeAspect="1"/>
          </p:cNvPicPr>
          <p:nvPr/>
        </p:nvPicPr>
        <p:blipFill rotWithShape="1">
          <a:blip r:embed="rId2"/>
          <a:srcRect l="36679" r="25249" b="-1"/>
          <a:stretch/>
        </p:blipFill>
        <p:spPr>
          <a:xfrm>
            <a:off x="1" y="10"/>
            <a:ext cx="3390899" cy="6857990"/>
          </a:xfrm>
          <a:prstGeom prst="rect">
            <a:avLst/>
          </a:prstGeom>
        </p:spPr>
      </p:pic>
      <p:sp>
        <p:nvSpPr>
          <p:cNvPr id="3" name="Content Placeholder 2">
            <a:extLst>
              <a:ext uri="{FF2B5EF4-FFF2-40B4-BE49-F238E27FC236}">
                <a16:creationId xmlns:a16="http://schemas.microsoft.com/office/drawing/2014/main" id="{8E4DDA69-AA30-DE8C-41BF-6C8054790AE0}"/>
              </a:ext>
            </a:extLst>
          </p:cNvPr>
          <p:cNvSpPr>
            <a:spLocks noGrp="1"/>
          </p:cNvSpPr>
          <p:nvPr>
            <p:ph idx="1"/>
          </p:nvPr>
        </p:nvSpPr>
        <p:spPr>
          <a:xfrm>
            <a:off x="4672977" y="2135938"/>
            <a:ext cx="6247233" cy="3535585"/>
          </a:xfrm>
        </p:spPr>
        <p:txBody>
          <a:bodyPr>
            <a:normAutofit/>
          </a:bodyPr>
          <a:lstStyle/>
          <a:p>
            <a:pPr>
              <a:lnSpc>
                <a:spcPct val="90000"/>
              </a:lnSpc>
            </a:pPr>
            <a:r>
              <a:rPr lang="en-US" dirty="0">
                <a:effectLst/>
                <a:latin typeface="Helvetica Neue" panose="02000503000000020004" pitchFamily="2" charset="0"/>
              </a:rPr>
              <a:t>This structured proposal provides a comprehensive overview of the project, incorporating details about the GPT-3.5 turbo model and its architecture. It outlines the project objectives, value, approach, deliverables, and evaluation methodology, ensuring clarity and alignment with stakeholders' expectations. Adjustments can be made as per specific project requirements.</a:t>
            </a:r>
            <a:endParaRPr lang="en-US">
              <a:effectLst/>
              <a:latin typeface="Helvetica Neue" panose="02000503000000020004" pitchFamily="2" charset="0"/>
            </a:endParaRPr>
          </a:p>
          <a:p>
            <a:pPr>
              <a:lnSpc>
                <a:spcPct val="90000"/>
              </a:lnSpc>
            </a:pPr>
            <a:endParaRPr lang="en-US"/>
          </a:p>
        </p:txBody>
      </p:sp>
    </p:spTree>
    <p:extLst>
      <p:ext uri="{BB962C8B-B14F-4D97-AF65-F5344CB8AC3E}">
        <p14:creationId xmlns:p14="http://schemas.microsoft.com/office/powerpoint/2010/main" val="3571162713"/>
      </p:ext>
    </p:extLst>
  </p:cSld>
  <p:clrMapOvr>
    <a:masterClrMapping/>
  </p:clrMapOvr>
</p:sld>
</file>

<file path=ppt/theme/theme1.xml><?xml version="1.0" encoding="utf-8"?>
<a:theme xmlns:a="http://schemas.openxmlformats.org/drawingml/2006/main" name="ClassicFrame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docProps/app.xml><?xml version="1.0" encoding="utf-8"?>
<Properties xmlns="http://schemas.openxmlformats.org/officeDocument/2006/extended-properties" xmlns:vt="http://schemas.openxmlformats.org/officeDocument/2006/docPropsVTypes">
  <TotalTime>289</TotalTime>
  <Words>379</Words>
  <Application>Microsoft Macintosh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Gill Sans MT</vt:lpstr>
      <vt:lpstr>Goudy Old Style</vt:lpstr>
      <vt:lpstr>Helvetica Neue</vt:lpstr>
      <vt:lpstr>ClassicFrameVTI</vt:lpstr>
      <vt:lpstr>TEAM MEMBERS</vt:lpstr>
      <vt:lpstr>Project Topic </vt:lpstr>
      <vt:lpstr>Statement of Project Objectives </vt:lpstr>
      <vt:lpstr>Value of the Project: </vt:lpstr>
      <vt:lpstr>Review of State of the Art </vt:lpstr>
      <vt:lpstr> Approach </vt:lpstr>
      <vt:lpstr>Deliverables </vt:lpstr>
      <vt:lpstr> Evaluation Methodology </vt:lpstr>
      <vt:lpstr>OVERVIEW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dc:title>
  <dc:creator>Pathpi, Harshith Reddy</dc:creator>
  <cp:lastModifiedBy>Pathpi, Harshith Reddy</cp:lastModifiedBy>
  <cp:revision>2</cp:revision>
  <dcterms:created xsi:type="dcterms:W3CDTF">2024-03-20T22:26:20Z</dcterms:created>
  <dcterms:modified xsi:type="dcterms:W3CDTF">2024-03-21T03:16:16Z</dcterms:modified>
</cp:coreProperties>
</file>