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F1B3B-B306-4D45-A67D-85F2A56A4CD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63B0-53B0-42D2-A9F9-D67B62190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63B0-53B0-42D2-A9F9-D67B621902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63B0-53B0-42D2-A9F9-D67B621902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5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68E3-B94C-4478-8F06-22ADB62A5D9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33E9-C758-4029-8E87-F3E74392136E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B100-94EE-45CB-B2C6-2E71838D0FC9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D8A1-585E-409A-AA3D-71E5C017AD92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6C48-1BCF-49B4-949C-429FC4983C4A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BC7A-6863-4E11-B8A2-4BE6AF939C05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63298-3301-411E-97C0-59B534932D26}" type="datetime1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82EF-3514-4755-A951-F2EE7B0999B3}" type="datetime1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716D-EE5F-4787-B53C-A19E6A0E7C23}" type="datetime1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B20A-C350-4F42-AC15-8ECF3CEBD9C1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20E5-1098-406B-8BC9-F5BDBFFA3610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853D-F795-4754-9383-D4BD9977FAC3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9815-55AC-4AEF-A745-0ABC4CDB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Pgm</a:t>
            </a:r>
            <a:r>
              <a:rPr lang="en-US" dirty="0" smtClean="0"/>
              <a:t> 2. </a:t>
            </a:r>
            <a:r>
              <a:rPr lang="en-US" dirty="0" smtClean="0">
                <a:solidFill>
                  <a:srgbClr val="FF0000"/>
                </a:solidFill>
              </a:rPr>
              <a:t>Read three numbers and print their sum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num1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(input</a:t>
            </a:r>
            <a:r>
              <a:rPr lang="en-US" dirty="0">
                <a:solidFill>
                  <a:srgbClr val="FF0000"/>
                </a:solidFill>
              </a:rPr>
              <a:t>('Enter first number</a:t>
            </a:r>
            <a:r>
              <a:rPr lang="en-US" dirty="0" smtClean="0">
                <a:solidFill>
                  <a:srgbClr val="FF0000"/>
                </a:solidFill>
              </a:rPr>
              <a:t>'))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num2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(input</a:t>
            </a:r>
            <a:r>
              <a:rPr lang="en-US" dirty="0">
                <a:solidFill>
                  <a:srgbClr val="FF0000"/>
                </a:solidFill>
              </a:rPr>
              <a:t>('Enter Second number</a:t>
            </a:r>
            <a:r>
              <a:rPr lang="en-US" dirty="0" smtClean="0">
                <a:solidFill>
                  <a:srgbClr val="FF0000"/>
                </a:solidFill>
              </a:rPr>
              <a:t>'))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num3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(input</a:t>
            </a:r>
            <a:r>
              <a:rPr lang="en-US" dirty="0">
                <a:solidFill>
                  <a:srgbClr val="FF0000"/>
                </a:solidFill>
              </a:rPr>
              <a:t>('Enter Third Number</a:t>
            </a:r>
            <a:r>
              <a:rPr lang="en-US" dirty="0" smtClean="0">
                <a:solidFill>
                  <a:srgbClr val="FF0000"/>
                </a:solidFill>
              </a:rPr>
              <a:t>'))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sum </a:t>
            </a:r>
            <a:r>
              <a:rPr lang="en-US" dirty="0">
                <a:solidFill>
                  <a:srgbClr val="FF0000"/>
                </a:solidFill>
              </a:rPr>
              <a:t>= num1 + num2 + num3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('Sum=', sum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Input: 23   34   45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Output: Sum=102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32F5-1AA3-4F41-9318-F2493CF62281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dirty="0" err="1" smtClean="0"/>
              <a:t>Pgm</a:t>
            </a:r>
            <a:r>
              <a:rPr lang="en-US" dirty="0" smtClean="0"/>
              <a:t> 11.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#read the radius of a circle and find its area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1EE5-3BD4-4059-8A9A-B19F7CBC77F2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dirty="0" err="1" smtClean="0"/>
              <a:t>Pgm</a:t>
            </a:r>
            <a:r>
              <a:rPr lang="en-US" dirty="0" smtClean="0"/>
              <a:t> 12.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object’s momentum is a product of its mass and velocity. Write a Python script to accept an object’s mass (in kilograms) and velocity (in </a:t>
            </a:r>
            <a:r>
              <a:rPr lang="en-US" dirty="0" err="1" smtClean="0"/>
              <a:t>metres</a:t>
            </a:r>
            <a:r>
              <a:rPr lang="en-US" dirty="0" smtClean="0"/>
              <a:t> per second) as inputs and output </a:t>
            </a:r>
            <a:r>
              <a:rPr lang="en-US" smtClean="0"/>
              <a:t>its momentum.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1EE5-3BD4-4059-8A9A-B19F7CBC77F2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</a:t>
            </a:r>
            <a:r>
              <a:rPr lang="en-US" dirty="0" err="1" smtClean="0"/>
              <a:t>Pgm</a:t>
            </a:r>
            <a:r>
              <a:rPr lang="en-US" dirty="0" smtClean="0"/>
              <a:t> No. 3 Find the area of a triangle from its 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area of a triangle from its sides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int</a:t>
            </a:r>
            <a:r>
              <a:rPr lang="en-US" dirty="0"/>
              <a:t>(input('Enter side 1'))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int</a:t>
            </a:r>
            <a:r>
              <a:rPr lang="en-US" dirty="0"/>
              <a:t>(input('Enter side 2'))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int</a:t>
            </a:r>
            <a:r>
              <a:rPr lang="en-US" dirty="0"/>
              <a:t>(input('Enter side 3'))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 = float(</a:t>
            </a:r>
            <a:r>
              <a:rPr lang="en-US" dirty="0" err="1"/>
              <a:t>a+b+c</a:t>
            </a:r>
            <a:r>
              <a:rPr lang="en-US" dirty="0"/>
              <a:t>)/2</a:t>
            </a:r>
          </a:p>
          <a:p>
            <a:pPr marL="0" indent="0">
              <a:buNone/>
            </a:pPr>
            <a:r>
              <a:rPr lang="en-US" dirty="0"/>
              <a:t>area = </a:t>
            </a:r>
            <a:r>
              <a:rPr lang="en-US" dirty="0" err="1"/>
              <a:t>math.sqrt</a:t>
            </a:r>
            <a:r>
              <a:rPr lang="en-US" dirty="0"/>
              <a:t>(s*(s-a)*(s-b)*(s-c))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print('Area = ', area)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841-D7B8-42A5-BABD-B5C7F8E08A7C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Pgm</a:t>
            </a:r>
            <a:r>
              <a:rPr lang="en-US" dirty="0" smtClean="0"/>
              <a:t> No.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read a four digit binary number one digit at a time starting #from the rightmost digit and print its decimal value </a:t>
            </a:r>
          </a:p>
          <a:p>
            <a:pPr marL="0" indent="0">
              <a:buNone/>
            </a:pPr>
            <a:r>
              <a:rPr lang="en-US" sz="2400" dirty="0"/>
              <a:t>ones = </a:t>
            </a:r>
            <a:r>
              <a:rPr lang="en-US" sz="2400" dirty="0" err="1"/>
              <a:t>int</a:t>
            </a:r>
            <a:r>
              <a:rPr lang="en-US" sz="2400" dirty="0"/>
              <a:t>(input('enter the ones digit'))</a:t>
            </a:r>
          </a:p>
          <a:p>
            <a:pPr marL="0" indent="0">
              <a:buNone/>
            </a:pPr>
            <a:r>
              <a:rPr lang="en-US" sz="2400" dirty="0"/>
              <a:t>sum = </a:t>
            </a:r>
            <a:r>
              <a:rPr lang="en-US" sz="2400" dirty="0" err="1"/>
              <a:t>int</a:t>
            </a:r>
            <a:r>
              <a:rPr lang="en-US" sz="2400" dirty="0"/>
              <a:t>(ones * (2 ** 0))</a:t>
            </a:r>
          </a:p>
          <a:p>
            <a:pPr marL="0" indent="0">
              <a:buNone/>
            </a:pPr>
            <a:r>
              <a:rPr lang="en-US" sz="2400" dirty="0"/>
              <a:t> tens = </a:t>
            </a:r>
            <a:r>
              <a:rPr lang="en-US" sz="2400" dirty="0" err="1"/>
              <a:t>int</a:t>
            </a:r>
            <a:r>
              <a:rPr lang="en-US" sz="2400" dirty="0"/>
              <a:t>(input('enter the tens digit'))</a:t>
            </a:r>
          </a:p>
          <a:p>
            <a:pPr marL="0" indent="0">
              <a:buNone/>
            </a:pPr>
            <a:r>
              <a:rPr lang="en-US" sz="2400" dirty="0"/>
              <a:t>sum = </a:t>
            </a:r>
            <a:r>
              <a:rPr lang="en-US" sz="2400" dirty="0" err="1"/>
              <a:t>int</a:t>
            </a:r>
            <a:r>
              <a:rPr lang="en-US" sz="2400" dirty="0"/>
              <a:t>(sum + tens *(2**1))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hund</a:t>
            </a:r>
            <a:r>
              <a:rPr lang="en-US" sz="2400" dirty="0"/>
              <a:t> = </a:t>
            </a:r>
            <a:r>
              <a:rPr lang="en-US" sz="2400" dirty="0" err="1"/>
              <a:t>int</a:t>
            </a:r>
            <a:r>
              <a:rPr lang="en-US" sz="2400" dirty="0"/>
              <a:t>(input('enter the hundreds digit'))</a:t>
            </a:r>
          </a:p>
          <a:p>
            <a:pPr marL="0" indent="0">
              <a:buNone/>
            </a:pPr>
            <a:r>
              <a:rPr lang="en-US" sz="2400" dirty="0"/>
              <a:t>sum = </a:t>
            </a:r>
            <a:r>
              <a:rPr lang="en-US" sz="2400" dirty="0" err="1"/>
              <a:t>int</a:t>
            </a:r>
            <a:r>
              <a:rPr lang="en-US" sz="2400" dirty="0"/>
              <a:t>(sum + </a:t>
            </a:r>
            <a:r>
              <a:rPr lang="en-US" sz="2400" dirty="0" err="1"/>
              <a:t>hund</a:t>
            </a:r>
            <a:r>
              <a:rPr lang="en-US" sz="2400" dirty="0"/>
              <a:t> *(2**2))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th</a:t>
            </a:r>
            <a:r>
              <a:rPr lang="en-US" sz="2400" dirty="0"/>
              <a:t> = </a:t>
            </a:r>
            <a:r>
              <a:rPr lang="en-US" sz="2400" dirty="0" err="1"/>
              <a:t>int</a:t>
            </a:r>
            <a:r>
              <a:rPr lang="en-US" sz="2400" dirty="0"/>
              <a:t>(input('enter the thousands digit'))</a:t>
            </a:r>
          </a:p>
          <a:p>
            <a:pPr marL="0" indent="0">
              <a:buNone/>
            </a:pPr>
            <a:r>
              <a:rPr lang="en-US" sz="2400" dirty="0"/>
              <a:t>sum = </a:t>
            </a:r>
            <a:r>
              <a:rPr lang="en-US" sz="2400" dirty="0" err="1"/>
              <a:t>int</a:t>
            </a:r>
            <a:r>
              <a:rPr lang="en-US" sz="2400" dirty="0"/>
              <a:t>(sum + </a:t>
            </a:r>
            <a:r>
              <a:rPr lang="en-US" sz="2400" dirty="0" err="1"/>
              <a:t>th</a:t>
            </a:r>
            <a:r>
              <a:rPr lang="en-US" sz="2400" dirty="0"/>
              <a:t>*(2**3))</a:t>
            </a:r>
          </a:p>
          <a:p>
            <a:pPr marL="0" indent="0">
              <a:buNone/>
            </a:pPr>
            <a:r>
              <a:rPr lang="en-US" sz="2400" dirty="0"/>
              <a:t> print('sum = ', sum)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0FE6-4448-4ED2-9D29-5F989FA81FFA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dirty="0" err="1" smtClean="0"/>
              <a:t>Pgm</a:t>
            </a:r>
            <a:r>
              <a:rPr lang="en-US" dirty="0" smtClean="0"/>
              <a:t> No.5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find x to the power y for some x and y</a:t>
            </a:r>
          </a:p>
          <a:p>
            <a:pPr marL="0" indent="0">
              <a:buNone/>
            </a:pPr>
            <a:r>
              <a:rPr lang="en-US" dirty="0" smtClean="0"/>
              <a:t>base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(input('enter the base'))</a:t>
            </a:r>
          </a:p>
          <a:p>
            <a:pPr marL="0" indent="0">
              <a:buNone/>
            </a:pPr>
            <a:r>
              <a:rPr lang="en-US" dirty="0" err="1"/>
              <a:t>exp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(input('enter the exponent'))</a:t>
            </a:r>
          </a:p>
          <a:p>
            <a:pPr marL="0" indent="0">
              <a:buNone/>
            </a:pPr>
            <a:r>
              <a:rPr lang="en-US" dirty="0" smtClean="0"/>
              <a:t>print(base </a:t>
            </a:r>
            <a:r>
              <a:rPr lang="en-US" dirty="0"/>
              <a:t>** 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28B0-95A5-4022-90FD-0C9D667815DD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dirty="0" err="1" smtClean="0"/>
              <a:t>Pgm</a:t>
            </a:r>
            <a:r>
              <a:rPr lang="en-US" dirty="0" smtClean="0"/>
              <a:t> No.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roots of a quadratic equation ax**2 + </a:t>
            </a:r>
            <a:r>
              <a:rPr lang="en-US" sz="2400" dirty="0" err="1"/>
              <a:t>bx</a:t>
            </a:r>
            <a:r>
              <a:rPr lang="en-US" sz="2400" dirty="0"/>
              <a:t> + c = 0 given </a:t>
            </a:r>
            <a:r>
              <a:rPr lang="en-US" sz="2400" dirty="0" err="1"/>
              <a:t>a,b</a:t>
            </a:r>
            <a:r>
              <a:rPr lang="en-US" sz="2400" dirty="0"/>
              <a:t> and c</a:t>
            </a:r>
          </a:p>
          <a:p>
            <a:pPr marL="0" indent="0">
              <a:buNone/>
            </a:pPr>
            <a:r>
              <a:rPr lang="en-US" sz="2400" dirty="0"/>
              <a:t> import math</a:t>
            </a:r>
          </a:p>
          <a:p>
            <a:pPr marL="0" indent="0">
              <a:buNone/>
            </a:pPr>
            <a:r>
              <a:rPr lang="en-US" sz="2400" dirty="0"/>
              <a:t> a = float(input('Enter a'))</a:t>
            </a:r>
          </a:p>
          <a:p>
            <a:pPr marL="0" indent="0">
              <a:buNone/>
            </a:pPr>
            <a:r>
              <a:rPr lang="en-US" sz="2400" dirty="0"/>
              <a:t>b = float(input('Enter b'))</a:t>
            </a:r>
          </a:p>
          <a:p>
            <a:pPr marL="0" indent="0">
              <a:buNone/>
            </a:pPr>
            <a:r>
              <a:rPr lang="en-US" sz="2400" dirty="0"/>
              <a:t>c = float(input('Enter c'))</a:t>
            </a:r>
          </a:p>
          <a:p>
            <a:pPr marL="0" indent="0">
              <a:buNone/>
            </a:pPr>
            <a:r>
              <a:rPr lang="en-US" sz="2400" dirty="0"/>
              <a:t> dis = (b**2) - (4*a*c)</a:t>
            </a:r>
          </a:p>
          <a:p>
            <a:pPr marL="0" indent="0">
              <a:buNone/>
            </a:pPr>
            <a:r>
              <a:rPr lang="en-US" sz="2400" dirty="0"/>
              <a:t> root1 = (-b+ </a:t>
            </a:r>
            <a:r>
              <a:rPr lang="en-US" sz="2400" dirty="0" err="1"/>
              <a:t>math.sqrt</a:t>
            </a:r>
            <a:r>
              <a:rPr lang="en-US" sz="2400" dirty="0"/>
              <a:t>(dis))/(2*a)</a:t>
            </a:r>
          </a:p>
          <a:p>
            <a:pPr marL="0" indent="0">
              <a:buNone/>
            </a:pPr>
            <a:r>
              <a:rPr lang="en-US" sz="2400" dirty="0"/>
              <a:t>root2 = (-b-</a:t>
            </a:r>
            <a:r>
              <a:rPr lang="en-US" sz="2400" dirty="0" err="1"/>
              <a:t>math.sqrt</a:t>
            </a:r>
            <a:r>
              <a:rPr lang="en-US" sz="2400" dirty="0"/>
              <a:t>(dis))/(2*a)</a:t>
            </a:r>
          </a:p>
          <a:p>
            <a:pPr marL="0" indent="0">
              <a:buNone/>
            </a:pPr>
            <a:r>
              <a:rPr lang="en-US" sz="2400" dirty="0"/>
              <a:t> print('Root 1 ', root1)</a:t>
            </a:r>
          </a:p>
          <a:p>
            <a:pPr marL="0" indent="0">
              <a:buNone/>
            </a:pPr>
            <a:r>
              <a:rPr lang="en-US" sz="2400" dirty="0"/>
              <a:t>print('Root2 ', root2)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7AFE-9841-47BD-B182-E57E8721CA30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Pgm</a:t>
            </a:r>
            <a:r>
              <a:rPr lang="en-US" dirty="0" smtClean="0"/>
              <a:t> No 7.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2971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err="1"/>
              <a:t>pgm</a:t>
            </a:r>
            <a:r>
              <a:rPr lang="en-US" sz="2400" dirty="0"/>
              <a:t> to add two real numbers and print their sum </a:t>
            </a:r>
          </a:p>
          <a:p>
            <a:pPr marL="0" indent="0">
              <a:buNone/>
            </a:pPr>
            <a:r>
              <a:rPr lang="en-US" sz="2400" dirty="0"/>
              <a:t>#using format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num1 = float(input('enter first number'))</a:t>
            </a:r>
          </a:p>
          <a:p>
            <a:pPr marL="0" indent="0">
              <a:buNone/>
            </a:pPr>
            <a:r>
              <a:rPr lang="en-US" sz="2400" dirty="0"/>
              <a:t>num2 = float(input('enter second number'))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sum = num1 + num2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print('The sum of {0} and {1} is {2}'.format(num1,num2,sum))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DA0A-9E3A-4E36-9074-D685AAC8832F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No.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#swap two </a:t>
            </a:r>
            <a:r>
              <a:rPr lang="en-US" dirty="0" smtClean="0"/>
              <a:t>given values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int</a:t>
            </a:r>
            <a:r>
              <a:rPr lang="en-US" dirty="0"/>
              <a:t>(input('Enter a'))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int</a:t>
            </a:r>
            <a:r>
              <a:rPr lang="en-US" dirty="0"/>
              <a:t>(input('Enter b'))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 = a</a:t>
            </a:r>
          </a:p>
          <a:p>
            <a:pPr marL="0" indent="0">
              <a:buNone/>
            </a:pPr>
            <a:r>
              <a:rPr lang="en-US" dirty="0"/>
              <a:t>a = b</a:t>
            </a:r>
          </a:p>
          <a:p>
            <a:pPr marL="0" indent="0">
              <a:buNone/>
            </a:pPr>
            <a:r>
              <a:rPr lang="en-US" dirty="0"/>
              <a:t>b = 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print('The value of a after swapping is {0}'.format(a))</a:t>
            </a:r>
          </a:p>
          <a:p>
            <a:pPr marL="0" indent="0">
              <a:buNone/>
            </a:pPr>
            <a:r>
              <a:rPr lang="en-US" dirty="0"/>
              <a:t>print('The value of b after swapping is {0}'.format(b))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D7-EBA3-4610-B55F-834D442A4FDB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Pgm</a:t>
            </a:r>
            <a:r>
              <a:rPr lang="en-US" dirty="0" smtClean="0"/>
              <a:t> No. </a:t>
            </a:r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generate a random number between 0 and 9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import random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random.randint</a:t>
            </a:r>
            <a:r>
              <a:rPr lang="en-US" dirty="0"/>
              <a:t>(0,9))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FA6E-DAA2-4B81-8774-7192C452AC7D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No.10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#convert a decimal number to binary, octal and </a:t>
            </a:r>
            <a:r>
              <a:rPr lang="en-US" dirty="0" smtClean="0"/>
              <a:t>#</a:t>
            </a:r>
            <a:r>
              <a:rPr lang="en-US" dirty="0" err="1" smtClean="0"/>
              <a:t>hexa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(input('Enter a decimal </a:t>
            </a:r>
            <a:r>
              <a:rPr lang="en-US" dirty="0" err="1"/>
              <a:t>ineger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print('Binary equivalent </a:t>
            </a:r>
            <a:r>
              <a:rPr lang="en-US" dirty="0" err="1"/>
              <a:t>is',bin</a:t>
            </a:r>
            <a:r>
              <a:rPr lang="en-US" dirty="0"/>
              <a:t>(</a:t>
            </a:r>
            <a:r>
              <a:rPr lang="en-US" dirty="0" err="1"/>
              <a:t>dec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print('Octal </a:t>
            </a:r>
            <a:r>
              <a:rPr lang="en-US" dirty="0" err="1"/>
              <a:t>quivalent</a:t>
            </a:r>
            <a:r>
              <a:rPr lang="en-US" dirty="0"/>
              <a:t> is', </a:t>
            </a:r>
            <a:r>
              <a:rPr lang="en-US" dirty="0" err="1"/>
              <a:t>oct</a:t>
            </a:r>
            <a:r>
              <a:rPr lang="en-US" dirty="0"/>
              <a:t>(</a:t>
            </a:r>
            <a:r>
              <a:rPr lang="en-US" dirty="0" err="1"/>
              <a:t>dec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print('</a:t>
            </a:r>
            <a:r>
              <a:rPr lang="en-US" dirty="0" err="1"/>
              <a:t>Hexa</a:t>
            </a:r>
            <a:r>
              <a:rPr lang="en-US" dirty="0"/>
              <a:t> equivalent is', hex(</a:t>
            </a:r>
            <a:r>
              <a:rPr lang="en-US" dirty="0" err="1"/>
              <a:t>dec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EEF8-5B61-4E12-9E9B-6C119FD6D5DD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815-55AC-4AEF-A745-0ABC4CDB95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301</Words>
  <Application>Microsoft Office PowerPoint</Application>
  <PresentationFormat>Widescreen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Pgm 2. Read three numbers and print their sum </vt:lpstr>
      <vt:lpstr>     Pgm No. 3 Find the area of a triangle from its sides</vt:lpstr>
      <vt:lpstr>Pgm No. 4</vt:lpstr>
      <vt:lpstr>          Pgm No.5</vt:lpstr>
      <vt:lpstr>          Pgm No. 6</vt:lpstr>
      <vt:lpstr>Pgm No 7.</vt:lpstr>
      <vt:lpstr>Pgm No. 8</vt:lpstr>
      <vt:lpstr>Pgm No. 9</vt:lpstr>
      <vt:lpstr>Pgm No.10</vt:lpstr>
      <vt:lpstr>    Pgm 11.</vt:lpstr>
      <vt:lpstr>    Pgm 12.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Details</dc:title>
  <dc:creator>Windows User</dc:creator>
  <cp:lastModifiedBy>Windows User</cp:lastModifiedBy>
  <cp:revision>39</cp:revision>
  <dcterms:created xsi:type="dcterms:W3CDTF">2018-07-31T07:35:09Z</dcterms:created>
  <dcterms:modified xsi:type="dcterms:W3CDTF">2019-01-17T05:29:01Z</dcterms:modified>
</cp:coreProperties>
</file>