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  <p:sldMasterId id="2147483804" r:id="rId2"/>
  </p:sldMasterIdLst>
  <p:sldIdLst>
    <p:sldId id="256" r:id="rId3"/>
    <p:sldId id="257" r:id="rId4"/>
    <p:sldId id="265" r:id="rId5"/>
    <p:sldId id="258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0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94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42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0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03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861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3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50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14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759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31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06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171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63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73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47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81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49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543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097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18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84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4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7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30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54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8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13E40-7350-41D4-873A-7F44695BC3DE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7F738-E3D6-4165-AA6B-F2B799F6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0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715193"/>
            <a:ext cx="6815669" cy="1515533"/>
          </a:xfrm>
        </p:spPr>
        <p:txBody>
          <a:bodyPr/>
          <a:lstStyle/>
          <a:p>
            <a:r>
              <a:rPr lang="en-IN" sz="4400" dirty="0">
                <a:latin typeface="AR HERMANN" panose="02000000000000000000" pitchFamily="2" charset="0"/>
              </a:rPr>
              <a:t>KIDS LEARNING GAME</a:t>
            </a:r>
          </a:p>
        </p:txBody>
      </p:sp>
    </p:spTree>
    <p:extLst>
      <p:ext uri="{BB962C8B-B14F-4D97-AF65-F5344CB8AC3E}">
        <p14:creationId xmlns:p14="http://schemas.microsoft.com/office/powerpoint/2010/main" val="373270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2"/>
          <a:srcRect l="8800" r="2925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b="1" u="sng" dirty="0">
                <a:latin typeface="Agency FB" panose="020B0503020202020204" pitchFamily="34" charset="0"/>
              </a:rPr>
              <a:t>Step 6:-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3600" dirty="0"/>
              <a:t>Displays the score of the player.</a:t>
            </a:r>
          </a:p>
        </p:txBody>
      </p:sp>
    </p:spTree>
    <p:extLst>
      <p:ext uri="{BB962C8B-B14F-4D97-AF65-F5344CB8AC3E}">
        <p14:creationId xmlns:p14="http://schemas.microsoft.com/office/powerpoint/2010/main" val="140552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Flow CHART:-</a:t>
            </a:r>
          </a:p>
        </p:txBody>
      </p:sp>
      <p:sp>
        <p:nvSpPr>
          <p:cNvPr id="4" name="Oval 3"/>
          <p:cNvSpPr/>
          <p:nvPr/>
        </p:nvSpPr>
        <p:spPr>
          <a:xfrm>
            <a:off x="6096000" y="173917"/>
            <a:ext cx="2686930" cy="12379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Diamond 4"/>
          <p:cNvSpPr/>
          <p:nvPr/>
        </p:nvSpPr>
        <p:spPr>
          <a:xfrm>
            <a:off x="4276579" y="2110151"/>
            <a:ext cx="2353994" cy="10832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REFRESH</a:t>
            </a:r>
          </a:p>
        </p:txBody>
      </p:sp>
      <p:sp>
        <p:nvSpPr>
          <p:cNvPr id="6" name="Diamond 5"/>
          <p:cNvSpPr/>
          <p:nvPr/>
        </p:nvSpPr>
        <p:spPr>
          <a:xfrm>
            <a:off x="8999806" y="2110152"/>
            <a:ext cx="2353994" cy="10832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OK</a:t>
            </a:r>
          </a:p>
        </p:txBody>
      </p:sp>
      <p:sp>
        <p:nvSpPr>
          <p:cNvPr id="8" name="Diamond 7"/>
          <p:cNvSpPr/>
          <p:nvPr/>
        </p:nvSpPr>
        <p:spPr>
          <a:xfrm>
            <a:off x="8999806" y="3725592"/>
            <a:ext cx="2353994" cy="1083213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9" name="Rectangle 8"/>
          <p:cNvSpPr/>
          <p:nvPr/>
        </p:nvSpPr>
        <p:spPr>
          <a:xfrm>
            <a:off x="9268850" y="5500467"/>
            <a:ext cx="1815905" cy="858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SCORE</a:t>
            </a:r>
          </a:p>
        </p:txBody>
      </p:sp>
      <p:cxnSp>
        <p:nvCxnSpPr>
          <p:cNvPr id="11" name="Straight Connector 10"/>
          <p:cNvCxnSpPr>
            <a:stCxn id="5" idx="1"/>
          </p:cNvCxnSpPr>
          <p:nvPr/>
        </p:nvCxnSpPr>
        <p:spPr>
          <a:xfrm flipV="1">
            <a:off x="4276579" y="792895"/>
            <a:ext cx="0" cy="1858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2"/>
          </p:cNvCxnSpPr>
          <p:nvPr/>
        </p:nvCxnSpPr>
        <p:spPr>
          <a:xfrm>
            <a:off x="4276579" y="792895"/>
            <a:ext cx="18194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4"/>
            <a:endCxn id="5" idx="0"/>
          </p:cNvCxnSpPr>
          <p:nvPr/>
        </p:nvCxnSpPr>
        <p:spPr>
          <a:xfrm flipH="1">
            <a:off x="5453576" y="1411874"/>
            <a:ext cx="1985889" cy="698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  <a:endCxn id="6" idx="0"/>
          </p:cNvCxnSpPr>
          <p:nvPr/>
        </p:nvCxnSpPr>
        <p:spPr>
          <a:xfrm>
            <a:off x="7439465" y="1411874"/>
            <a:ext cx="2737338" cy="698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>
            <a:off x="10176803" y="3193365"/>
            <a:ext cx="0" cy="532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>
            <a:off x="10176803" y="4808805"/>
            <a:ext cx="0" cy="691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37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773088"/>
            <a:ext cx="10515600" cy="1325563"/>
          </a:xfrm>
        </p:spPr>
        <p:txBody>
          <a:bodyPr>
            <a:normAutofit/>
          </a:bodyPr>
          <a:lstStyle/>
          <a:p>
            <a:r>
              <a:rPr lang="en-IN" sz="8800" b="1" dirty="0">
                <a:latin typeface="Agency FB" panose="020B0503020202020204" pitchFamily="34" charset="0"/>
              </a:rPr>
              <a:t>			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356" y="3330868"/>
            <a:ext cx="5181600" cy="4351338"/>
          </a:xfrm>
        </p:spPr>
        <p:txBody>
          <a:bodyPr/>
          <a:lstStyle/>
          <a:p>
            <a:r>
              <a:rPr lang="en-IN" b="1" u="sng" dirty="0"/>
              <a:t>Submitted To:-</a:t>
            </a:r>
          </a:p>
          <a:p>
            <a:pPr marL="0" indent="0">
              <a:buNone/>
            </a:pPr>
            <a:r>
              <a:rPr lang="en-IN" dirty="0"/>
              <a:t>Mr. </a:t>
            </a:r>
            <a:r>
              <a:rPr lang="en-IN" dirty="0" err="1"/>
              <a:t>Prateek</a:t>
            </a:r>
            <a:r>
              <a:rPr lang="en-IN" dirty="0"/>
              <a:t> Agrawal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5068" y="3330868"/>
            <a:ext cx="5181600" cy="4351338"/>
          </a:xfrm>
        </p:spPr>
        <p:txBody>
          <a:bodyPr/>
          <a:lstStyle/>
          <a:p>
            <a:r>
              <a:rPr lang="en-IN" b="1" u="sng" dirty="0"/>
              <a:t>Submitted</a:t>
            </a:r>
            <a:r>
              <a:rPr lang="en-IN" u="sng" dirty="0"/>
              <a:t> by:-</a:t>
            </a:r>
          </a:p>
          <a:p>
            <a:pPr marL="0" indent="0">
              <a:buNone/>
            </a:pPr>
            <a:r>
              <a:rPr lang="en-IN" dirty="0"/>
              <a:t>1).RK1501 B47</a:t>
            </a:r>
          </a:p>
          <a:p>
            <a:pPr marL="0" indent="0">
              <a:buNone/>
            </a:pPr>
            <a:r>
              <a:rPr lang="en-IN" dirty="0"/>
              <a:t>2).RK1501 B37</a:t>
            </a:r>
          </a:p>
          <a:p>
            <a:pPr marL="0" indent="0">
              <a:buNone/>
            </a:pPr>
            <a:r>
              <a:rPr lang="en-IN" dirty="0"/>
              <a:t>3).RK1501 B28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87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477"/>
            <a:ext cx="9601196" cy="1303867"/>
          </a:xfrm>
        </p:spPr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Agency FB" panose="020B0503020202020204" pitchFamily="34" charset="0"/>
              </a:rPr>
              <a:t>INTRODUCTION:-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/>
              <a:t>This project is about </a:t>
            </a:r>
            <a:r>
              <a:rPr lang="en-IN" sz="4000" b="1" dirty="0"/>
              <a:t>IMAGE RECOGNITION </a:t>
            </a:r>
            <a:r>
              <a:rPr lang="en-IN" sz="4000" dirty="0"/>
              <a:t>.</a:t>
            </a:r>
            <a:endParaRPr lang="en-IN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/>
              <a:t>In this game the kids will watch the various images for some particular time and after that they have to recognize them by the names of images.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21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Concepts used in project:-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u="sng" dirty="0"/>
              <a:t>Tkinter widgets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Canvas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Button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Check button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Top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tkMessageBox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44925" y="1701581"/>
            <a:ext cx="2943665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u="sng" dirty="0"/>
              <a:t>Standard Attributes 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Colors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Anchors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8859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b="1" u="sng" dirty="0"/>
              <a:t>Geometry management:-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Pack()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Grid() method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33639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chemeClr val="accent2"/>
                </a:solidFill>
                <a:latin typeface="Agency FB" panose="020B0503020202020204" pitchFamily="34" charset="0"/>
              </a:rPr>
              <a:t>Description About Project: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58" y="1690688"/>
            <a:ext cx="7739489" cy="4351338"/>
          </a:xfrm>
        </p:spPr>
      </p:pic>
      <p:sp>
        <p:nvSpPr>
          <p:cNvPr id="16" name="Rectangle 15"/>
          <p:cNvSpPr/>
          <p:nvPr/>
        </p:nvSpPr>
        <p:spPr>
          <a:xfrm>
            <a:off x="0" y="1690688"/>
            <a:ext cx="4001737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1" u="sng" dirty="0">
                <a:ln w="0"/>
              </a:rPr>
              <a:t>Step 1:-</a:t>
            </a:r>
            <a:endParaRPr lang="en-US" sz="2800" b="1" u="sng" cap="none" spc="0" dirty="0">
              <a:ln w="0"/>
              <a:effectLst/>
            </a:endParaRPr>
          </a:p>
          <a:p>
            <a:pPr algn="ctr"/>
            <a:r>
              <a:rPr lang="en-US" sz="2800" dirty="0">
                <a:ln w="0"/>
              </a:rPr>
              <a:t>		This is the first 	</a:t>
            </a:r>
          </a:p>
          <a:p>
            <a:pPr algn="ctr"/>
            <a:r>
              <a:rPr lang="en-US" sz="2800" dirty="0">
                <a:ln w="0"/>
              </a:rPr>
              <a:t>interface of the Game.</a:t>
            </a:r>
          </a:p>
          <a:p>
            <a:pPr algn="ctr"/>
            <a:r>
              <a:rPr lang="en-US" sz="2800" dirty="0">
                <a:ln w="0"/>
              </a:rPr>
              <a:t> This shows Some pictures</a:t>
            </a:r>
          </a:p>
          <a:p>
            <a:pPr algn="ctr"/>
            <a:r>
              <a:rPr lang="en-US" sz="2800" dirty="0">
                <a:ln w="0"/>
              </a:rPr>
              <a:t> to t</a:t>
            </a:r>
            <a:r>
              <a:rPr lang="en-US" sz="2800" cap="none" spc="0" dirty="0">
                <a:ln w="0"/>
                <a:effectLst/>
              </a:rPr>
              <a:t>he kid  and the kid</a:t>
            </a:r>
          </a:p>
          <a:p>
            <a:pPr algn="ctr"/>
            <a:r>
              <a:rPr lang="en-US" sz="2800" dirty="0">
                <a:ln w="0"/>
              </a:rPr>
              <a:t>Should remember</a:t>
            </a:r>
          </a:p>
          <a:p>
            <a:pPr algn="ctr"/>
            <a:r>
              <a:rPr lang="en-US" sz="2800" cap="none" spc="0" dirty="0">
                <a:ln w="0"/>
                <a:effectLst/>
              </a:rPr>
              <a:t>The names of images.</a:t>
            </a:r>
          </a:p>
        </p:txBody>
      </p:sp>
    </p:spTree>
    <p:extLst>
      <p:ext uri="{BB962C8B-B14F-4D97-AF65-F5344CB8AC3E}">
        <p14:creationId xmlns:p14="http://schemas.microsoft.com/office/powerpoint/2010/main" val="333962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323557"/>
            <a:ext cx="11366695" cy="5853406"/>
          </a:xfrm>
        </p:spPr>
      </p:pic>
    </p:spTree>
    <p:extLst>
      <p:ext uri="{BB962C8B-B14F-4D97-AF65-F5344CB8AC3E}">
        <p14:creationId xmlns:p14="http://schemas.microsoft.com/office/powerpoint/2010/main" val="404154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600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b="1" u="sng" dirty="0">
                <a:latin typeface="Agency FB" panose="020B0503020202020204" pitchFamily="34" charset="0"/>
              </a:rPr>
              <a:t>Step 2:-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" b="2331"/>
          <a:stretch>
            <a:fillRect/>
          </a:stretch>
        </p:blipFill>
        <p:spPr>
          <a:xfrm>
            <a:off x="5309797" y="995363"/>
            <a:ext cx="6172200" cy="4873625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After seeing the images there will be a “ OK “ button at the last of the page as shown in the picture.</a:t>
            </a:r>
          </a:p>
        </p:txBody>
      </p:sp>
    </p:spTree>
    <p:extLst>
      <p:ext uri="{BB962C8B-B14F-4D97-AF65-F5344CB8AC3E}">
        <p14:creationId xmlns:p14="http://schemas.microsoft.com/office/powerpoint/2010/main" val="367348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ChangeAspect="1"/>
          </p:cNvPicPr>
          <p:nvPr/>
        </p:nvPicPr>
        <p:blipFill rotWithShape="1">
          <a:blip r:embed="rId2"/>
          <a:srcRect l="14412" r="15839" b="-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u="sng">
                <a:latin typeface="Agency FB" panose="020B0503020202020204" pitchFamily="34" charset="0"/>
              </a:rPr>
              <a:t>Step 3:-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48931" y="2030437"/>
            <a:ext cx="3667037" cy="3785419"/>
          </a:xfrm>
        </p:spPr>
        <p:txBody>
          <a:bodyPr>
            <a:normAutofit/>
          </a:bodyPr>
          <a:lstStyle/>
          <a:p>
            <a:r>
              <a:rPr lang="en-US" sz="3200" dirty="0"/>
              <a:t>After pressing the </a:t>
            </a:r>
          </a:p>
          <a:p>
            <a:pPr marL="0" indent="0">
              <a:buNone/>
            </a:pPr>
            <a:r>
              <a:rPr lang="en-US" sz="3200" dirty="0"/>
              <a:t>“ OK “ button, the interface shown in the picture will be </a:t>
            </a:r>
            <a:r>
              <a:rPr lang="en-US" sz="3200" dirty="0" err="1"/>
              <a:t>displayed,In</a:t>
            </a:r>
            <a:r>
              <a:rPr lang="en-US" sz="3200" dirty="0"/>
              <a:t> which the options are available to select as shown in picture. </a:t>
            </a:r>
          </a:p>
        </p:txBody>
      </p:sp>
    </p:spTree>
    <p:extLst>
      <p:ext uri="{BB962C8B-B14F-4D97-AF65-F5344CB8AC3E}">
        <p14:creationId xmlns:p14="http://schemas.microsoft.com/office/powerpoint/2010/main" val="404656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u="sng" dirty="0">
                <a:latin typeface="Agency FB" panose="020B0503020202020204" pitchFamily="34" charset="0"/>
              </a:rPr>
              <a:t>Step 4:-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4398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Mark the options that which you remember.</a:t>
            </a:r>
          </a:p>
        </p:txBody>
      </p:sp>
    </p:spTree>
    <p:extLst>
      <p:ext uri="{BB962C8B-B14F-4D97-AF65-F5344CB8AC3E}">
        <p14:creationId xmlns:p14="http://schemas.microsoft.com/office/powerpoint/2010/main" val="422185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b="1" u="sng" dirty="0">
                <a:latin typeface="Agency FB" panose="020B0503020202020204" pitchFamily="34" charset="0"/>
              </a:rPr>
              <a:t>Step 5:-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" r="129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After selecting the options click on the “submit” button which is at the end of the page.</a:t>
            </a:r>
          </a:p>
        </p:txBody>
      </p:sp>
    </p:spTree>
    <p:extLst>
      <p:ext uri="{BB962C8B-B14F-4D97-AF65-F5344CB8AC3E}">
        <p14:creationId xmlns:p14="http://schemas.microsoft.com/office/powerpoint/2010/main" val="1879524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209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AR HERMANN</vt:lpstr>
      <vt:lpstr>Arial</vt:lpstr>
      <vt:lpstr>Calibri</vt:lpstr>
      <vt:lpstr>Calibri Light</vt:lpstr>
      <vt:lpstr>Garamond</vt:lpstr>
      <vt:lpstr>Wingdings</vt:lpstr>
      <vt:lpstr>Organic</vt:lpstr>
      <vt:lpstr>Office Theme</vt:lpstr>
      <vt:lpstr>KIDS LEARNING GAME</vt:lpstr>
      <vt:lpstr>INTRODUCTION:-</vt:lpstr>
      <vt:lpstr>Concepts used in project:-</vt:lpstr>
      <vt:lpstr>Description About Project:</vt:lpstr>
      <vt:lpstr>PowerPoint Presentation</vt:lpstr>
      <vt:lpstr>Step 2:-</vt:lpstr>
      <vt:lpstr>Step 3:-</vt:lpstr>
      <vt:lpstr>Step 4:-</vt:lpstr>
      <vt:lpstr>Step 5:-</vt:lpstr>
      <vt:lpstr>Step 6:-</vt:lpstr>
      <vt:lpstr>Flow CHART:-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 LEARNING GAME</dc:title>
  <dc:creator>Akshay kumar Modi</dc:creator>
  <cp:lastModifiedBy>Akshay kumar Modi</cp:lastModifiedBy>
  <cp:revision>30</cp:revision>
  <dcterms:created xsi:type="dcterms:W3CDTF">2016-11-06T07:09:55Z</dcterms:created>
  <dcterms:modified xsi:type="dcterms:W3CDTF">2016-11-16T18:39:35Z</dcterms:modified>
</cp:coreProperties>
</file>