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</p:sldIdLst>
  <p:sldSz cx="12192000" cy="6858000"/>
  <p:notesSz cx="7315200" cy="9601200"/>
  <p:embeddedFontLst>
    <p:embeddedFont>
      <p:font typeface="Anton" pitchFamily="2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Quattrocento Sans" panose="020B05020500000200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iHCC2V4LBfE2TYLgoTQ6zHAnG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5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3040D-956E-4019-B876-DEBEFF99BF5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DBC65ED9-B2BB-4B7C-88BA-A23AD44B52B1}">
      <dgm:prSet/>
      <dgm:spPr/>
      <dgm:t>
        <a:bodyPr/>
        <a:lstStyle/>
        <a:p>
          <a:r>
            <a:rPr lang="en-GB" b="0" i="0"/>
            <a:t>A Microsoft’s Cloud Computing Platform</a:t>
          </a:r>
          <a:endParaRPr lang="en-IN"/>
        </a:p>
      </dgm:t>
    </dgm:pt>
    <dgm:pt modelId="{84429B50-D956-4AAA-9858-1953D60C1919}" type="parTrans" cxnId="{02A63667-3016-4DE7-BD80-996617F0274C}">
      <dgm:prSet/>
      <dgm:spPr/>
      <dgm:t>
        <a:bodyPr/>
        <a:lstStyle/>
        <a:p>
          <a:endParaRPr lang="en-IN"/>
        </a:p>
      </dgm:t>
    </dgm:pt>
    <dgm:pt modelId="{6FB29140-7571-4E9C-A333-86267092D7F0}" type="sibTrans" cxnId="{02A63667-3016-4DE7-BD80-996617F0274C}">
      <dgm:prSet/>
      <dgm:spPr/>
      <dgm:t>
        <a:bodyPr/>
        <a:lstStyle/>
        <a:p>
          <a:endParaRPr lang="en-IN"/>
        </a:p>
      </dgm:t>
    </dgm:pt>
    <dgm:pt modelId="{FA960CDF-79B3-4D76-9092-B5BA0712E3A2}">
      <dgm:prSet/>
      <dgm:spPr/>
      <dgm:t>
        <a:bodyPr/>
        <a:lstStyle/>
        <a:p>
          <a:r>
            <a:rPr lang="en-GB" b="0" i="0"/>
            <a:t>Microsoft buys lot of computers and allow user/s to rent</a:t>
          </a:r>
          <a:endParaRPr lang="en-IN"/>
        </a:p>
      </dgm:t>
    </dgm:pt>
    <dgm:pt modelId="{2BE2A5D7-EE0D-4362-A8A2-EC758F6AB338}" type="parTrans" cxnId="{AC4E630F-B3D9-4AB1-A2EB-02DA4569133D}">
      <dgm:prSet/>
      <dgm:spPr/>
      <dgm:t>
        <a:bodyPr/>
        <a:lstStyle/>
        <a:p>
          <a:endParaRPr lang="en-IN"/>
        </a:p>
      </dgm:t>
    </dgm:pt>
    <dgm:pt modelId="{6E21EEC8-C884-410D-B45C-72F0B9D560D4}" type="sibTrans" cxnId="{AC4E630F-B3D9-4AB1-A2EB-02DA4569133D}">
      <dgm:prSet/>
      <dgm:spPr/>
      <dgm:t>
        <a:bodyPr/>
        <a:lstStyle/>
        <a:p>
          <a:endParaRPr lang="en-IN"/>
        </a:p>
      </dgm:t>
    </dgm:pt>
    <dgm:pt modelId="{6129EC7B-1959-4796-BA8B-E91CE5614F7A}">
      <dgm:prSet/>
      <dgm:spPr/>
      <dgm:t>
        <a:bodyPr/>
        <a:lstStyle/>
        <a:p>
          <a:r>
            <a:rPr lang="en-GB" b="0" i="0"/>
            <a:t>The maintenance done by Microsoft.</a:t>
          </a:r>
          <a:endParaRPr lang="en-IN"/>
        </a:p>
      </dgm:t>
    </dgm:pt>
    <dgm:pt modelId="{269C2A32-0D53-4AF7-99F0-8E6CAB08C882}" type="parTrans" cxnId="{14641156-9F50-44CE-8BDF-5E80A942209F}">
      <dgm:prSet/>
      <dgm:spPr/>
      <dgm:t>
        <a:bodyPr/>
        <a:lstStyle/>
        <a:p>
          <a:endParaRPr lang="en-IN"/>
        </a:p>
      </dgm:t>
    </dgm:pt>
    <dgm:pt modelId="{6DB5CF97-DF9D-4CDB-8036-26D582F1751B}" type="sibTrans" cxnId="{14641156-9F50-44CE-8BDF-5E80A942209F}">
      <dgm:prSet/>
      <dgm:spPr/>
      <dgm:t>
        <a:bodyPr/>
        <a:lstStyle/>
        <a:p>
          <a:endParaRPr lang="en-IN"/>
        </a:p>
      </dgm:t>
    </dgm:pt>
    <dgm:pt modelId="{6B8790D2-800F-4F52-A7DD-642B29827826}" type="pres">
      <dgm:prSet presAssocID="{1183040D-956E-4019-B876-DEBEFF99BF5B}" presName="linear" presStyleCnt="0">
        <dgm:presLayoutVars>
          <dgm:animLvl val="lvl"/>
          <dgm:resizeHandles val="exact"/>
        </dgm:presLayoutVars>
      </dgm:prSet>
      <dgm:spPr/>
    </dgm:pt>
    <dgm:pt modelId="{02758868-D7BF-4AC5-9A3E-34682518D767}" type="pres">
      <dgm:prSet presAssocID="{DBC65ED9-B2BB-4B7C-88BA-A23AD44B52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7B366C6-606F-4FCF-A5B6-DB44072CC7BF}" type="pres">
      <dgm:prSet presAssocID="{6FB29140-7571-4E9C-A333-86267092D7F0}" presName="spacer" presStyleCnt="0"/>
      <dgm:spPr/>
    </dgm:pt>
    <dgm:pt modelId="{09503F0C-42E5-4308-B7D0-30927E94933E}" type="pres">
      <dgm:prSet presAssocID="{FA960CDF-79B3-4D76-9092-B5BA0712E3A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65CD428-890B-4436-9B3E-183F9C2294E1}" type="pres">
      <dgm:prSet presAssocID="{6E21EEC8-C884-410D-B45C-72F0B9D560D4}" presName="spacer" presStyleCnt="0"/>
      <dgm:spPr/>
    </dgm:pt>
    <dgm:pt modelId="{050356FB-3F02-411C-AA32-8C4FD594C891}" type="pres">
      <dgm:prSet presAssocID="{6129EC7B-1959-4796-BA8B-E91CE5614F7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C4E630F-B3D9-4AB1-A2EB-02DA4569133D}" srcId="{1183040D-956E-4019-B876-DEBEFF99BF5B}" destId="{FA960CDF-79B3-4D76-9092-B5BA0712E3A2}" srcOrd="1" destOrd="0" parTransId="{2BE2A5D7-EE0D-4362-A8A2-EC758F6AB338}" sibTransId="{6E21EEC8-C884-410D-B45C-72F0B9D560D4}"/>
    <dgm:cxn modelId="{9BD3CB5E-D50C-44A4-B50F-F5115B1CD930}" type="presOf" srcId="{DBC65ED9-B2BB-4B7C-88BA-A23AD44B52B1}" destId="{02758868-D7BF-4AC5-9A3E-34682518D767}" srcOrd="0" destOrd="0" presId="urn:microsoft.com/office/officeart/2005/8/layout/vList2"/>
    <dgm:cxn modelId="{49FBA65F-2E84-49D5-B516-84463575DC36}" type="presOf" srcId="{6129EC7B-1959-4796-BA8B-E91CE5614F7A}" destId="{050356FB-3F02-411C-AA32-8C4FD594C891}" srcOrd="0" destOrd="0" presId="urn:microsoft.com/office/officeart/2005/8/layout/vList2"/>
    <dgm:cxn modelId="{02A63667-3016-4DE7-BD80-996617F0274C}" srcId="{1183040D-956E-4019-B876-DEBEFF99BF5B}" destId="{DBC65ED9-B2BB-4B7C-88BA-A23AD44B52B1}" srcOrd="0" destOrd="0" parTransId="{84429B50-D956-4AAA-9858-1953D60C1919}" sibTransId="{6FB29140-7571-4E9C-A333-86267092D7F0}"/>
    <dgm:cxn modelId="{14641156-9F50-44CE-8BDF-5E80A942209F}" srcId="{1183040D-956E-4019-B876-DEBEFF99BF5B}" destId="{6129EC7B-1959-4796-BA8B-E91CE5614F7A}" srcOrd="2" destOrd="0" parTransId="{269C2A32-0D53-4AF7-99F0-8E6CAB08C882}" sibTransId="{6DB5CF97-DF9D-4CDB-8036-26D582F1751B}"/>
    <dgm:cxn modelId="{DC927D77-B31D-492A-8448-FB483BF9A5F4}" type="presOf" srcId="{FA960CDF-79B3-4D76-9092-B5BA0712E3A2}" destId="{09503F0C-42E5-4308-B7D0-30927E94933E}" srcOrd="0" destOrd="0" presId="urn:microsoft.com/office/officeart/2005/8/layout/vList2"/>
    <dgm:cxn modelId="{A677A79C-ABA4-4CB9-9736-F82E00358081}" type="presOf" srcId="{1183040D-956E-4019-B876-DEBEFF99BF5B}" destId="{6B8790D2-800F-4F52-A7DD-642B29827826}" srcOrd="0" destOrd="0" presId="urn:microsoft.com/office/officeart/2005/8/layout/vList2"/>
    <dgm:cxn modelId="{DE5F632D-1EBB-493C-AB90-6E7D39807AE1}" type="presParOf" srcId="{6B8790D2-800F-4F52-A7DD-642B29827826}" destId="{02758868-D7BF-4AC5-9A3E-34682518D767}" srcOrd="0" destOrd="0" presId="urn:microsoft.com/office/officeart/2005/8/layout/vList2"/>
    <dgm:cxn modelId="{B496202D-CFDA-4619-A16F-D131A184A103}" type="presParOf" srcId="{6B8790D2-800F-4F52-A7DD-642B29827826}" destId="{C7B366C6-606F-4FCF-A5B6-DB44072CC7BF}" srcOrd="1" destOrd="0" presId="urn:microsoft.com/office/officeart/2005/8/layout/vList2"/>
    <dgm:cxn modelId="{774E5D6B-7660-454E-B857-7798CB596865}" type="presParOf" srcId="{6B8790D2-800F-4F52-A7DD-642B29827826}" destId="{09503F0C-42E5-4308-B7D0-30927E94933E}" srcOrd="2" destOrd="0" presId="urn:microsoft.com/office/officeart/2005/8/layout/vList2"/>
    <dgm:cxn modelId="{6BFB0848-03D0-4D62-86B3-0F5372BF7225}" type="presParOf" srcId="{6B8790D2-800F-4F52-A7DD-642B29827826}" destId="{B65CD428-890B-4436-9B3E-183F9C2294E1}" srcOrd="3" destOrd="0" presId="urn:microsoft.com/office/officeart/2005/8/layout/vList2"/>
    <dgm:cxn modelId="{F342B67F-038C-4BDF-826E-43A42A577CC6}" type="presParOf" srcId="{6B8790D2-800F-4F52-A7DD-642B29827826}" destId="{050356FB-3F02-411C-AA32-8C4FD594C89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58868-D7BF-4AC5-9A3E-34682518D767}">
      <dsp:nvSpPr>
        <dsp:cNvPr id="0" name=""/>
        <dsp:cNvSpPr/>
      </dsp:nvSpPr>
      <dsp:spPr>
        <a:xfrm>
          <a:off x="0" y="664741"/>
          <a:ext cx="11777164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0" i="0" kern="1200"/>
            <a:t>A Microsoft’s Cloud Computing Platform</a:t>
          </a:r>
          <a:endParaRPr lang="en-IN" sz="3600" kern="1200"/>
        </a:p>
      </dsp:txBody>
      <dsp:txXfrm>
        <a:off x="41123" y="705864"/>
        <a:ext cx="11694918" cy="760154"/>
      </dsp:txXfrm>
    </dsp:sp>
    <dsp:sp modelId="{09503F0C-42E5-4308-B7D0-30927E94933E}">
      <dsp:nvSpPr>
        <dsp:cNvPr id="0" name=""/>
        <dsp:cNvSpPr/>
      </dsp:nvSpPr>
      <dsp:spPr>
        <a:xfrm>
          <a:off x="0" y="1610821"/>
          <a:ext cx="11777164" cy="842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0" i="0" kern="1200"/>
            <a:t>Microsoft buys lot of computers and allow user/s to rent</a:t>
          </a:r>
          <a:endParaRPr lang="en-IN" sz="3600" kern="1200"/>
        </a:p>
      </dsp:txBody>
      <dsp:txXfrm>
        <a:off x="41123" y="1651944"/>
        <a:ext cx="11694918" cy="760154"/>
      </dsp:txXfrm>
    </dsp:sp>
    <dsp:sp modelId="{050356FB-3F02-411C-AA32-8C4FD594C891}">
      <dsp:nvSpPr>
        <dsp:cNvPr id="0" name=""/>
        <dsp:cNvSpPr/>
      </dsp:nvSpPr>
      <dsp:spPr>
        <a:xfrm>
          <a:off x="0" y="2556902"/>
          <a:ext cx="11777164" cy="842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0" i="0" kern="1200"/>
            <a:t>The maintenance done by Microsoft.</a:t>
          </a:r>
          <a:endParaRPr lang="en-IN" sz="3600" kern="1200"/>
        </a:p>
      </dsp:txBody>
      <dsp:txXfrm>
        <a:off x="41123" y="2598025"/>
        <a:ext cx="11694918" cy="76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https://courses.cs.washington.edu/courses/cse403/13au/lectures/git.ppt.pdf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http://enos.itcollege.ee/~jpoial/allalaadimised/git/getting-started-with-git.pdf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0" name="Google Shape;1380;p1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/>
          </a:p>
        </p:txBody>
      </p:sp>
      <p:sp>
        <p:nvSpPr>
          <p:cNvPr id="1381" name="Google Shape;1381;p1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7" name="Google Shape;1387;p1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8" name="Google Shape;1388;p1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4" name="Google Shape;1394;p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5" name="Google Shape;1395;p1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2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09" name="Google Shape;109;p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19" name="Google Shape;119;p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7" name="Google Shape;1357;p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/>
          </a:p>
        </p:txBody>
      </p:sp>
      <p:sp>
        <p:nvSpPr>
          <p:cNvPr id="1358" name="Google Shape;1358;p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5" name="Google Shape;1365;p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/>
          </a:p>
        </p:txBody>
      </p:sp>
      <p:sp>
        <p:nvSpPr>
          <p:cNvPr id="1366" name="Google Shape;1366;p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2" name="Google Shape;1372;p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/>
          </a:p>
        </p:txBody>
      </p:sp>
      <p:sp>
        <p:nvSpPr>
          <p:cNvPr id="1373" name="Google Shape;1373;p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ctrTitle"/>
          </p:nvPr>
        </p:nvSpPr>
        <p:spPr>
          <a:xfrm>
            <a:off x="519249" y="2234114"/>
            <a:ext cx="8375702" cy="1359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6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519249" y="4612342"/>
            <a:ext cx="5455754" cy="11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Slide - JBS">
  <p:cSld name="Statement Slide - JB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03309" y="6311789"/>
            <a:ext cx="1619412" cy="38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louts - JBS">
  <p:cSld name="Callouts - JB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body" idx="1"/>
          </p:nvPr>
        </p:nvSpPr>
        <p:spPr>
          <a:xfrm>
            <a:off x="5132933" y="3271520"/>
            <a:ext cx="6223986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Arial"/>
              <a:buNone/>
              <a:defRPr sz="20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Char char="•"/>
              <a:defRPr>
                <a:solidFill>
                  <a:srgbClr val="191919"/>
                </a:solidFill>
              </a:defRPr>
            </a:lvl3pPr>
            <a:lvl4pPr marL="1828800" lvl="3" indent="-32003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Calibri"/>
              <a:buChar char="•"/>
              <a:defRPr>
                <a:solidFill>
                  <a:srgbClr val="191919"/>
                </a:solidFill>
              </a:defRPr>
            </a:lvl4pPr>
            <a:lvl5pPr marL="2286000" lvl="4" indent="-32003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Font typeface="Calibri"/>
              <a:buChar char="•"/>
              <a:defRPr>
                <a:solidFill>
                  <a:srgbClr val="19191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4" name="Google Shape;3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03309" y="6311789"/>
            <a:ext cx="1619412" cy="38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b="1"/>
              <a:t>Azure Overview</a:t>
            </a:r>
            <a:endParaRPr/>
          </a:p>
        </p:txBody>
      </p:sp>
      <p:sp>
        <p:nvSpPr>
          <p:cNvPr id="76" name="Google Shape;76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10"/>
          <p:cNvSpPr txBox="1">
            <a:spLocks noGrp="1"/>
          </p:cNvSpPr>
          <p:nvPr>
            <p:ph type="title" idx="4294967295"/>
          </p:nvPr>
        </p:nvSpPr>
        <p:spPr>
          <a:xfrm>
            <a:off x="1430558" y="2224769"/>
            <a:ext cx="11149013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 sz="8000"/>
              <a:t>no charge for </a:t>
            </a:r>
            <a:br>
              <a:rPr lang="en-GB" sz="8000"/>
            </a:br>
            <a:r>
              <a:rPr lang="en-GB" sz="8000"/>
              <a:t>stopped VMs</a:t>
            </a:r>
            <a:endParaRPr/>
          </a:p>
        </p:txBody>
      </p:sp>
      <p:sp>
        <p:nvSpPr>
          <p:cNvPr id="1384" name="Google Shape;1384;p10"/>
          <p:cNvSpPr txBox="1"/>
          <p:nvPr/>
        </p:nvSpPr>
        <p:spPr>
          <a:xfrm>
            <a:off x="1850821" y="1884622"/>
            <a:ext cx="1865503" cy="311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25" tIns="143375" rIns="179225" bIns="1433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386" b="1" i="0" u="none" strike="noStrike" cap="none">
                <a:solidFill>
                  <a:srgbClr val="7FBA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1"/>
          <p:cNvSpPr txBox="1">
            <a:spLocks noGrp="1"/>
          </p:cNvSpPr>
          <p:nvPr>
            <p:ph type="title" idx="4294967295"/>
          </p:nvPr>
        </p:nvSpPr>
        <p:spPr>
          <a:xfrm>
            <a:off x="1589" y="2265363"/>
            <a:ext cx="12188825" cy="221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 sz="8000"/>
              <a:t>on apps, </a:t>
            </a:r>
            <a:br>
              <a:rPr lang="en-GB" sz="8000"/>
            </a:br>
            <a:r>
              <a:rPr lang="en-GB" sz="8000"/>
              <a:t>not infrastructure</a:t>
            </a:r>
            <a:endParaRPr/>
          </a:p>
        </p:txBody>
      </p:sp>
      <p:pic>
        <p:nvPicPr>
          <p:cNvPr id="1391" name="Google Shape;1391;p11" descr="To Focus Or Not To Focus - Celebration In Focus"/>
          <p:cNvPicPr preferRelativeResize="0"/>
          <p:nvPr/>
        </p:nvPicPr>
        <p:blipFill rotWithShape="1">
          <a:blip r:embed="rId3">
            <a:alphaModFix/>
          </a:blip>
          <a:srcRect r="19725" b="8362"/>
          <a:stretch/>
        </p:blipFill>
        <p:spPr>
          <a:xfrm>
            <a:off x="1962170" y="1457614"/>
            <a:ext cx="2291147" cy="191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2"/>
          <p:cNvSpPr txBox="1">
            <a:spLocks noGrp="1"/>
          </p:cNvSpPr>
          <p:nvPr>
            <p:ph type="title" idx="4294967295"/>
          </p:nvPr>
        </p:nvSpPr>
        <p:spPr>
          <a:xfrm>
            <a:off x="1068388" y="2608263"/>
            <a:ext cx="4153254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/>
              <a:t>application </a:t>
            </a:r>
            <a:br>
              <a:rPr lang="en-GB"/>
            </a:br>
            <a:r>
              <a:rPr lang="en-GB"/>
              <a:t>building blocks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98" name="Google Shape;1398;p12"/>
          <p:cNvGrpSpPr/>
          <p:nvPr/>
        </p:nvGrpSpPr>
        <p:grpSpPr>
          <a:xfrm>
            <a:off x="5675990" y="622717"/>
            <a:ext cx="1896557" cy="1772642"/>
            <a:chOff x="5665775" y="2466267"/>
            <a:chExt cx="1896557" cy="1772642"/>
          </a:xfrm>
        </p:grpSpPr>
        <p:sp>
          <p:nvSpPr>
            <p:cNvPr id="1399" name="Google Shape;1399;p12"/>
            <p:cNvSpPr/>
            <p:nvPr/>
          </p:nvSpPr>
          <p:spPr>
            <a:xfrm>
              <a:off x="5665775" y="2466267"/>
              <a:ext cx="1896557" cy="177264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182875" tIns="91425" rIns="91425" bIns="18287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Storage</a:t>
              </a:r>
              <a:endParaRPr/>
            </a:p>
          </p:txBody>
        </p:sp>
        <p:pic>
          <p:nvPicPr>
            <p:cNvPr id="1400" name="Google Shape;1400;p12" descr="C:\Users\Jonahs\Dropbox\Projects SCOTT\MEET Windows Azure\source\Background\tile-icon-storage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88309" y="2751666"/>
              <a:ext cx="851488" cy="851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1" name="Google Shape;1401;p12"/>
          <p:cNvGrpSpPr/>
          <p:nvPr/>
        </p:nvGrpSpPr>
        <p:grpSpPr>
          <a:xfrm>
            <a:off x="1739264" y="622717"/>
            <a:ext cx="1896557" cy="1772642"/>
            <a:chOff x="1685919" y="596839"/>
            <a:chExt cx="1896557" cy="1772642"/>
          </a:xfrm>
        </p:grpSpPr>
        <p:sp>
          <p:nvSpPr>
            <p:cNvPr id="1402" name="Google Shape;1402;p12"/>
            <p:cNvSpPr/>
            <p:nvPr/>
          </p:nvSpPr>
          <p:spPr>
            <a:xfrm>
              <a:off x="1685919" y="596839"/>
              <a:ext cx="1896557" cy="177264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182875" tIns="91425" rIns="91425" bIns="18287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HDInsight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03" name="Google Shape;1403;p12" descr="C:\Users\Jonahs\Dropbox\Projects SCOTT\MEET Windows Azure\source\Background\tile-icon-bigdata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52075" y="926787"/>
              <a:ext cx="851488" cy="851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4" name="Google Shape;1404;p12"/>
          <p:cNvGrpSpPr/>
          <p:nvPr/>
        </p:nvGrpSpPr>
        <p:grpSpPr>
          <a:xfrm>
            <a:off x="5675566" y="2467965"/>
            <a:ext cx="1896557" cy="1772642"/>
            <a:chOff x="3671322" y="4341709"/>
            <a:chExt cx="1896557" cy="1772642"/>
          </a:xfrm>
        </p:grpSpPr>
        <p:sp>
          <p:nvSpPr>
            <p:cNvPr id="1405" name="Google Shape;1405;p12"/>
            <p:cNvSpPr/>
            <p:nvPr/>
          </p:nvSpPr>
          <p:spPr>
            <a:xfrm>
              <a:off x="3671322" y="4341709"/>
              <a:ext cx="1896557" cy="177264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182875" tIns="91425" rIns="91425" bIns="18287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Cache</a:t>
              </a:r>
              <a:endParaRPr/>
            </a:p>
          </p:txBody>
        </p:sp>
        <p:pic>
          <p:nvPicPr>
            <p:cNvPr id="1406" name="Google Shape;1406;p12" descr="C:\Users\Jonahs\Dropbox\Projects SCOTT\MEET Windows Azure\source\Background\tile-icon-cache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93856" y="4643082"/>
              <a:ext cx="851488" cy="851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7" name="Google Shape;1407;p12"/>
          <p:cNvGrpSpPr/>
          <p:nvPr/>
        </p:nvGrpSpPr>
        <p:grpSpPr>
          <a:xfrm>
            <a:off x="7660944" y="2467965"/>
            <a:ext cx="1896557" cy="1772642"/>
            <a:chOff x="5656726" y="4341709"/>
            <a:chExt cx="1896557" cy="1772642"/>
          </a:xfrm>
        </p:grpSpPr>
        <p:sp>
          <p:nvSpPr>
            <p:cNvPr id="1408" name="Google Shape;1408;p12"/>
            <p:cNvSpPr/>
            <p:nvPr/>
          </p:nvSpPr>
          <p:spPr>
            <a:xfrm>
              <a:off x="5656726" y="4341709"/>
              <a:ext cx="1896557" cy="177264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182875" tIns="91425" rIns="91425" bIns="18287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CDN</a:t>
              </a:r>
              <a:endParaRPr/>
            </a:p>
          </p:txBody>
        </p:sp>
        <p:pic>
          <p:nvPicPr>
            <p:cNvPr id="1409" name="Google Shape;1409;p12" descr="C:\Users\Jonahs\Dropbox\Projects SCOTT\MEET Windows Azure\source\Background\tile-icon-CDN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179260" y="4671657"/>
              <a:ext cx="851488" cy="851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0" name="Google Shape;1410;p12"/>
          <p:cNvGrpSpPr/>
          <p:nvPr/>
        </p:nvGrpSpPr>
        <p:grpSpPr>
          <a:xfrm>
            <a:off x="3707416" y="622717"/>
            <a:ext cx="1896557" cy="1772642"/>
            <a:chOff x="3671323" y="596839"/>
            <a:chExt cx="1896557" cy="1772642"/>
          </a:xfrm>
        </p:grpSpPr>
        <p:sp>
          <p:nvSpPr>
            <p:cNvPr id="1411" name="Google Shape;1411;p12"/>
            <p:cNvSpPr/>
            <p:nvPr/>
          </p:nvSpPr>
          <p:spPr>
            <a:xfrm>
              <a:off x="3671323" y="596839"/>
              <a:ext cx="1896557" cy="177264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182875" tIns="91425" rIns="91425" bIns="18287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SQL DB</a:t>
              </a:r>
              <a:endParaRPr/>
            </a:p>
          </p:txBody>
        </p:sp>
        <p:pic>
          <p:nvPicPr>
            <p:cNvPr id="1412" name="Google Shape;1412;p12" descr="C:\Users\Jonahs\Dropbox\Projects SCOTT\MEET Windows Azure\source\Background\tile-icon-database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193856" y="926787"/>
              <a:ext cx="851488" cy="851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3" name="Google Shape;1413;p12"/>
          <p:cNvGrpSpPr/>
          <p:nvPr/>
        </p:nvGrpSpPr>
        <p:grpSpPr>
          <a:xfrm>
            <a:off x="9629968" y="2467965"/>
            <a:ext cx="1908881" cy="1772642"/>
            <a:chOff x="9645631" y="2476591"/>
            <a:chExt cx="1908881" cy="1772642"/>
          </a:xfrm>
        </p:grpSpPr>
        <p:sp>
          <p:nvSpPr>
            <p:cNvPr id="1414" name="Google Shape;1414;p12"/>
            <p:cNvSpPr/>
            <p:nvPr/>
          </p:nvSpPr>
          <p:spPr>
            <a:xfrm>
              <a:off x="9645631" y="2476591"/>
              <a:ext cx="1908881" cy="177264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182875" tIns="91425" rIns="91425" bIns="18287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Active Directory</a:t>
              </a:r>
              <a:endParaRPr/>
            </a:p>
          </p:txBody>
        </p:sp>
        <p:pic>
          <p:nvPicPr>
            <p:cNvPr id="1415" name="Google Shape;1415;p12" descr="C:\Users\Jonahs\Dropbox\Projects SCOTT\MEET Windows Azure\source\Background\tile-icon-identity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271035" y="2616889"/>
              <a:ext cx="707587" cy="7075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6" name="Google Shape;1416;p12"/>
          <p:cNvGrpSpPr/>
          <p:nvPr/>
        </p:nvGrpSpPr>
        <p:grpSpPr>
          <a:xfrm>
            <a:off x="5688612" y="4315831"/>
            <a:ext cx="1896557" cy="1772642"/>
            <a:chOff x="5665775" y="596839"/>
            <a:chExt cx="1896557" cy="1772642"/>
          </a:xfrm>
        </p:grpSpPr>
        <p:sp>
          <p:nvSpPr>
            <p:cNvPr id="1417" name="Google Shape;1417;p12"/>
            <p:cNvSpPr/>
            <p:nvPr/>
          </p:nvSpPr>
          <p:spPr>
            <a:xfrm>
              <a:off x="5665775" y="596839"/>
              <a:ext cx="1896557" cy="177264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182875" tIns="91425" rIns="91425" bIns="18287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media</a:t>
              </a:r>
              <a:endParaRPr/>
            </a:p>
          </p:txBody>
        </p:sp>
        <p:pic>
          <p:nvPicPr>
            <p:cNvPr id="1418" name="Google Shape;1418;p12" descr="C:\Users\Jonahs\Dropbox\Projects SCOTT\MEET Windows Azure\source\Background\tile-icon-media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188309" y="898212"/>
              <a:ext cx="851488" cy="851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9" name="Google Shape;1419;p12"/>
          <p:cNvGrpSpPr/>
          <p:nvPr/>
        </p:nvGrpSpPr>
        <p:grpSpPr>
          <a:xfrm>
            <a:off x="7650143" y="4321969"/>
            <a:ext cx="1896557" cy="1772642"/>
            <a:chOff x="7651179" y="2466267"/>
            <a:chExt cx="1896557" cy="1772642"/>
          </a:xfrm>
        </p:grpSpPr>
        <p:sp>
          <p:nvSpPr>
            <p:cNvPr id="1420" name="Google Shape;1420;p12"/>
            <p:cNvSpPr/>
            <p:nvPr/>
          </p:nvSpPr>
          <p:spPr>
            <a:xfrm>
              <a:off x="7651179" y="2466267"/>
              <a:ext cx="1896557" cy="177264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182875" tIns="91425" rIns="91425" bIns="18287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Service Bus</a:t>
              </a:r>
              <a:endParaRPr/>
            </a:p>
          </p:txBody>
        </p:sp>
        <p:pic>
          <p:nvPicPr>
            <p:cNvPr id="1421" name="Google Shape;1421;p12" descr="C:\Users\Jonahs\Dropbox\Projects SCOTT\MEET Windows Azure\source\Background\tile-icon-messaging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173712" y="2751666"/>
              <a:ext cx="851488" cy="8514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2" name="Google Shape;1422;p12"/>
          <p:cNvSpPr/>
          <p:nvPr/>
        </p:nvSpPr>
        <p:spPr>
          <a:xfrm>
            <a:off x="3707416" y="4315831"/>
            <a:ext cx="1896557" cy="17726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182875" tIns="91425" rIns="91425" bIns="1828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Mobile</a:t>
            </a:r>
            <a:endParaRPr/>
          </a:p>
        </p:txBody>
      </p:sp>
      <p:grpSp>
        <p:nvGrpSpPr>
          <p:cNvPr id="1423" name="Google Shape;1423;p12"/>
          <p:cNvGrpSpPr/>
          <p:nvPr/>
        </p:nvGrpSpPr>
        <p:grpSpPr>
          <a:xfrm>
            <a:off x="7660945" y="622717"/>
            <a:ext cx="1896557" cy="1772642"/>
            <a:chOff x="5665775" y="2466267"/>
            <a:chExt cx="1896557" cy="1772642"/>
          </a:xfrm>
        </p:grpSpPr>
        <p:sp>
          <p:nvSpPr>
            <p:cNvPr id="1424" name="Google Shape;1424;p12"/>
            <p:cNvSpPr/>
            <p:nvPr/>
          </p:nvSpPr>
          <p:spPr>
            <a:xfrm>
              <a:off x="5665775" y="2466267"/>
              <a:ext cx="1896557" cy="177264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182875" tIns="91425" rIns="91425" bIns="18287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Traffic Mgr</a:t>
              </a: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25" name="Google Shape;1425;p1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188309" y="2751666"/>
              <a:ext cx="851488" cy="851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6" name="Google Shape;1426;p12"/>
          <p:cNvGrpSpPr/>
          <p:nvPr/>
        </p:nvGrpSpPr>
        <p:grpSpPr>
          <a:xfrm>
            <a:off x="9642292" y="622717"/>
            <a:ext cx="1896557" cy="1772642"/>
            <a:chOff x="9640703" y="622717"/>
            <a:chExt cx="1896557" cy="1772642"/>
          </a:xfrm>
        </p:grpSpPr>
        <p:sp>
          <p:nvSpPr>
            <p:cNvPr id="1427" name="Google Shape;1427;p12"/>
            <p:cNvSpPr/>
            <p:nvPr/>
          </p:nvSpPr>
          <p:spPr>
            <a:xfrm>
              <a:off x="9640703" y="622717"/>
              <a:ext cx="1896557" cy="177264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182875" tIns="91425" rIns="91425" bIns="18287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Cloud services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28" name="Google Shape;1428;p12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0036762" y="772604"/>
              <a:ext cx="1101304" cy="11013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9" name="Google Shape;1429;p12"/>
          <p:cNvSpPr/>
          <p:nvPr/>
        </p:nvSpPr>
        <p:spPr>
          <a:xfrm>
            <a:off x="9642560" y="4316083"/>
            <a:ext cx="1896288" cy="17723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182850" tIns="91425" rIns="91400" bIns="1828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GB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izTalk</a:t>
            </a:r>
            <a:endParaRPr/>
          </a:p>
        </p:txBody>
      </p:sp>
      <p:pic>
        <p:nvPicPr>
          <p:cNvPr id="1430" name="Google Shape;1430;p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071857" y="4533465"/>
            <a:ext cx="998688" cy="1018967"/>
          </a:xfrm>
          <a:prstGeom prst="rect">
            <a:avLst/>
          </a:prstGeom>
          <a:noFill/>
          <a:ln>
            <a:noFill/>
          </a:ln>
        </p:spPr>
      </p:pic>
      <p:sp>
        <p:nvSpPr>
          <p:cNvPr id="1431" name="Google Shape;1431;p12"/>
          <p:cNvSpPr/>
          <p:nvPr/>
        </p:nvSpPr>
        <p:spPr>
          <a:xfrm>
            <a:off x="1726220" y="4315831"/>
            <a:ext cx="1896557" cy="17726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182875" tIns="91425" rIns="91425" bIns="1828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Sites</a:t>
            </a:r>
            <a:endParaRPr/>
          </a:p>
        </p:txBody>
      </p:sp>
      <p:pic>
        <p:nvPicPr>
          <p:cNvPr id="1432" name="Google Shape;1432;p1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314018" y="4674355"/>
            <a:ext cx="822913" cy="822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" name="Google Shape;1433;p1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15584" y="4690337"/>
            <a:ext cx="480218" cy="790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1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Azure Dashboard</a:t>
            </a:r>
            <a:endParaRPr/>
          </a:p>
        </p:txBody>
      </p:sp>
      <p:sp>
        <p:nvSpPr>
          <p:cNvPr id="1439" name="Google Shape;1439;p1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440" name="Google Shape;1440;p1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17 April 2020</a:t>
            </a:r>
            <a:endParaRPr/>
          </a:p>
        </p:txBody>
      </p:sp>
      <p:sp>
        <p:nvSpPr>
          <p:cNvPr id="1441" name="Google Shape;1441;p1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Azure</a:t>
            </a:r>
            <a:endParaRPr/>
          </a:p>
        </p:txBody>
      </p:sp>
      <p:sp>
        <p:nvSpPr>
          <p:cNvPr id="1442" name="Google Shape;1442;p1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1443" name="Google Shape;1443;p13" descr="Dashboard - What is Azure - Edurek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7779" y="704841"/>
            <a:ext cx="988695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sz="16600">
                <a:latin typeface="Anton"/>
                <a:ea typeface="Anton"/>
                <a:cs typeface="Anton"/>
                <a:sym typeface="Anton"/>
              </a:rPr>
              <a:t>Thanks</a:t>
            </a:r>
            <a:endParaRPr sz="16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Cloud Service Providers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The Cloud Service is offered by some companies.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These companies are called Cloud Providers. 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83" name="Google Shape;83;p2" descr="Cloud Providers - What is Azure - Edurek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9633" y="2112332"/>
            <a:ext cx="8444433" cy="435153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17 April 2020</a:t>
            </a:r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Azure</a:t>
            </a: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What is Azure?</a:t>
            </a:r>
            <a:endParaRPr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0384098-703C-6584-B31E-19C7360D39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168595"/>
              </p:ext>
            </p:extLst>
          </p:nvPr>
        </p:nvGraphicFramePr>
        <p:xfrm>
          <a:off x="212673" y="1492219"/>
          <a:ext cx="11777164" cy="4064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3" name="Google Shape;93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17 April 2020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Azure</a:t>
            </a:r>
            <a:endParaRPr/>
          </a:p>
        </p:txBody>
      </p:sp>
      <p:sp>
        <p:nvSpPr>
          <p:cNvPr id="95" name="Google Shape;95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" descr="Microsoft Azure. What is it? IaaS, PaaS, SaaS? – RINNOV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6065" y="2375210"/>
            <a:ext cx="3114554" cy="195146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What is Azure?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dirty="0"/>
              <a:t>An ever-expanding set of cloud services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dirty="0"/>
              <a:t>It provides 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Software as a service (SaaS), 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Platform as a service (PaaS) and 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 dirty="0"/>
              <a:t>Infrastructure as a service (IaaS) </a:t>
            </a:r>
            <a:endParaRPr dirty="0"/>
          </a:p>
        </p:txBody>
      </p:sp>
      <p:sp>
        <p:nvSpPr>
          <p:cNvPr id="103" name="Google Shape;103;p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17 April 2020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Azure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520701" y="402777"/>
            <a:ext cx="11149013" cy="747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GB" sz="6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</a:t>
            </a:r>
            <a:endParaRPr sz="66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1578228" y="1996753"/>
            <a:ext cx="3470346" cy="3243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2743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Moves Faster</a:t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6884124" y="1996751"/>
            <a:ext cx="3470346" cy="324360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2743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Saves Money</a:t>
            </a: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2580223" y="2730422"/>
            <a:ext cx="1448438" cy="1504153"/>
          </a:xfrm>
          <a:custGeom>
            <a:avLst/>
            <a:gdLst/>
            <a:ahLst/>
            <a:cxnLst/>
            <a:rect l="l" t="t" r="r" b="b"/>
            <a:pathLst>
              <a:path w="63" h="65" extrusionOk="0">
                <a:moveTo>
                  <a:pt x="57" y="54"/>
                </a:moveTo>
                <a:cubicBezTo>
                  <a:pt x="57" y="55"/>
                  <a:pt x="57" y="55"/>
                  <a:pt x="57" y="55"/>
                </a:cubicBezTo>
                <a:cubicBezTo>
                  <a:pt x="51" y="61"/>
                  <a:pt x="43" y="64"/>
                  <a:pt x="35" y="65"/>
                </a:cubicBezTo>
                <a:cubicBezTo>
                  <a:pt x="34" y="65"/>
                  <a:pt x="34" y="65"/>
                  <a:pt x="33" y="65"/>
                </a:cubicBezTo>
                <a:cubicBezTo>
                  <a:pt x="26" y="65"/>
                  <a:pt x="18" y="62"/>
                  <a:pt x="12" y="57"/>
                </a:cubicBezTo>
                <a:cubicBezTo>
                  <a:pt x="10" y="55"/>
                  <a:pt x="10" y="55"/>
                  <a:pt x="10" y="55"/>
                </a:cubicBezTo>
                <a:cubicBezTo>
                  <a:pt x="2" y="62"/>
                  <a:pt x="2" y="62"/>
                  <a:pt x="2" y="62"/>
                </a:cubicBezTo>
                <a:cubicBezTo>
                  <a:pt x="0" y="37"/>
                  <a:pt x="0" y="37"/>
                  <a:pt x="0" y="37"/>
                </a:cubicBezTo>
                <a:cubicBezTo>
                  <a:pt x="25" y="42"/>
                  <a:pt x="25" y="42"/>
                  <a:pt x="25" y="42"/>
                </a:cubicBezTo>
                <a:cubicBezTo>
                  <a:pt x="17" y="48"/>
                  <a:pt x="17" y="48"/>
                  <a:pt x="17" y="48"/>
                </a:cubicBezTo>
                <a:cubicBezTo>
                  <a:pt x="20" y="50"/>
                  <a:pt x="20" y="50"/>
                  <a:pt x="20" y="50"/>
                </a:cubicBezTo>
                <a:cubicBezTo>
                  <a:pt x="24" y="53"/>
                  <a:pt x="29" y="55"/>
                  <a:pt x="33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40" y="54"/>
                  <a:pt x="45" y="52"/>
                  <a:pt x="49" y="48"/>
                </a:cubicBezTo>
                <a:cubicBezTo>
                  <a:pt x="50" y="48"/>
                  <a:pt x="50" y="48"/>
                  <a:pt x="50" y="48"/>
                </a:cubicBezTo>
                <a:lnTo>
                  <a:pt x="57" y="54"/>
                </a:lnTo>
                <a:close/>
                <a:moveTo>
                  <a:pt x="63" y="29"/>
                </a:moveTo>
                <a:cubicBezTo>
                  <a:pt x="61" y="4"/>
                  <a:pt x="61" y="4"/>
                  <a:pt x="61" y="4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0"/>
                  <a:pt x="53" y="10"/>
                  <a:pt x="53" y="10"/>
                </a:cubicBezTo>
                <a:cubicBezTo>
                  <a:pt x="51" y="8"/>
                  <a:pt x="51" y="8"/>
                  <a:pt x="51" y="8"/>
                </a:cubicBezTo>
                <a:cubicBezTo>
                  <a:pt x="45" y="3"/>
                  <a:pt x="37" y="0"/>
                  <a:pt x="29" y="0"/>
                </a:cubicBezTo>
                <a:cubicBezTo>
                  <a:pt x="29" y="0"/>
                  <a:pt x="28" y="0"/>
                  <a:pt x="28" y="0"/>
                </a:cubicBezTo>
                <a:cubicBezTo>
                  <a:pt x="20" y="0"/>
                  <a:pt x="12" y="4"/>
                  <a:pt x="6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7" y="13"/>
                  <a:pt x="23" y="10"/>
                  <a:pt x="28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34" y="10"/>
                  <a:pt x="39" y="12"/>
                  <a:pt x="43" y="14"/>
                </a:cubicBezTo>
                <a:cubicBezTo>
                  <a:pt x="46" y="17"/>
                  <a:pt x="46" y="17"/>
                  <a:pt x="46" y="17"/>
                </a:cubicBezTo>
                <a:cubicBezTo>
                  <a:pt x="38" y="24"/>
                  <a:pt x="38" y="24"/>
                  <a:pt x="38" y="24"/>
                </a:cubicBezTo>
                <a:lnTo>
                  <a:pt x="63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8150997" y="2704456"/>
            <a:ext cx="940963" cy="182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 idx="4294967295"/>
          </p:nvPr>
        </p:nvSpPr>
        <p:spPr>
          <a:xfrm>
            <a:off x="363337" y="4300524"/>
            <a:ext cx="3292475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800"/>
              <a:t>Global Footprint</a:t>
            </a:r>
            <a:endParaRPr sz="4800"/>
          </a:p>
        </p:txBody>
      </p:sp>
      <p:grpSp>
        <p:nvGrpSpPr>
          <p:cNvPr id="122" name="Google Shape;122;p6"/>
          <p:cNvGrpSpPr/>
          <p:nvPr/>
        </p:nvGrpSpPr>
        <p:grpSpPr>
          <a:xfrm>
            <a:off x="259394" y="55041"/>
            <a:ext cx="11826333" cy="6548957"/>
            <a:chOff x="395371" y="1139688"/>
            <a:chExt cx="8399866" cy="4651514"/>
          </a:xfrm>
        </p:grpSpPr>
        <p:sp>
          <p:nvSpPr>
            <p:cNvPr id="123" name="Google Shape;123;p6"/>
            <p:cNvSpPr/>
            <p:nvPr/>
          </p:nvSpPr>
          <p:spPr>
            <a:xfrm>
              <a:off x="2417310" y="113968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2528886" y="113968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2641969" y="113968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2753545" y="113968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091289" y="113968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204373" y="113968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315949" y="113968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3429033" y="113968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540609" y="113968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653693" y="113968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765269" y="113968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3878352" y="113968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989928" y="113968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6574270" y="113968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2192650" y="1243725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2304226" y="1243725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2417310" y="1243725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528886" y="1243725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641969" y="1243725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866630" y="1243725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2978206" y="1243725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091289" y="1243725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204373" y="1243725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3315949" y="1243725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3429033" y="1243725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3540609" y="1243725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653693" y="1243725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3765269" y="1243725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3878352" y="1243725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4663908" y="1243725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4776992" y="1243725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462694" y="1243725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574270" y="1243725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6687355" y="1243725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1518671" y="134776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630247" y="134776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1743330" y="134776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1854906" y="134776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1967990" y="134776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2192650" y="134776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2304226" y="134776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417310" y="134776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2528886" y="134776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2753545" y="134776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2866630" y="134776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2978206" y="134776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3091289" y="134776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3204373" y="134776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3315949" y="134776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3429033" y="134776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3540609" y="134776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3653693" y="134776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3765269" y="134776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4663908" y="134776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6687355" y="134776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6798931" y="134776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1405586" y="145179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1518671" y="145179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1630247" y="145179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743330" y="145179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1854906" y="145179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967990" y="145179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079566" y="145179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192650" y="145179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2304226" y="145179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2417310" y="145179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2753545" y="145179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2866630" y="145179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2978206" y="145179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3091289" y="145179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3204373" y="145179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3315949" y="145179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429033" y="145179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3540609" y="145179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3653693" y="145179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3765269" y="145179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787207" y="145179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900291" y="145179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6574270" y="145179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6687355" y="145179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6798931" y="145179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6912014" y="145179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7585994" y="145179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7697570" y="145179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7810653" y="145179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405586" y="155583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1518671" y="155583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1630247" y="155583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1743330" y="155583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1854906" y="155583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1967990" y="155583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079566" y="155583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192650" y="155583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2304226" y="155583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2417310" y="155583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3091289" y="155583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3204373" y="155583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315949" y="155583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429033" y="155583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540609" y="155583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653693" y="155583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65269" y="155583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5675631" y="155583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6238035" y="155583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6349611" y="155583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6462694" y="155583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6574270" y="155583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687355" y="155583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798931" y="155583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912014" y="155583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023590" y="155583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136674" y="155583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248250" y="155583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585994" y="155583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1405586" y="165836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1518671" y="165836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1630247" y="165836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1743330" y="165836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1854906" y="165836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967990" y="165836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2079566" y="165836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2192650" y="165836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2304226" y="165836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2417310" y="165836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2528886" y="165836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091289" y="165836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3204373" y="165836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3315949" y="165836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3429033" y="165836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3540609" y="165836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3653693" y="165836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765269" y="165836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4776992" y="165836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4888568" y="165836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5001652" y="165836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5562548" y="165836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013375" y="165836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124951" y="165836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238035" y="165836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6349611" y="165836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6462694" y="165836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6574270" y="165836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6687355" y="165836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6798931" y="165836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6912014" y="165836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7023590" y="165836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7136674" y="165836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7248250" y="165836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7361334" y="165836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7472910" y="165836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7585994" y="165836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7697570" y="165836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7810653" y="165836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844691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956267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069351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1180927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1294010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1405586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1518671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1630247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1743330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1854906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1967990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2079566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2192650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2304226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2417310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2528886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2641969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2753545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3204373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3315949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3429033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3540609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3653693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4663908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4776992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4888568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5001652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5113228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5562548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5675631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5787207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5900291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6013375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6124951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6238035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349611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6462694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6574270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6687355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6798931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6912014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7023590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7136674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7248250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7361334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7472910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7585994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7697570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7810653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7922229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8035314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8146890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8259973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8371549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8484633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8596209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506947" y="176240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20031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731607" y="176240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844691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956267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1069351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1180927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1294010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1405586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1518671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1630247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1743330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1854906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1967990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2079566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2192650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2304226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2528886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2641969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2753545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3204373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3315949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3429033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3878352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4663908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4776992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4888568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5001652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5113228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5226311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5337887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5450972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5562548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5675631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5787207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5900291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6013375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6124951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6238035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6349611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6462694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6574270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6687355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6798931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6912014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7023590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7136674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7248250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7361334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7472910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7585994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7697570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7810653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7922229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8035314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8146890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8259973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8371549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8484633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8596209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8709293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506947" y="186644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620031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731607" y="186644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844691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956267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1069351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1180927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1294010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1405586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1518671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1630247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1743330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1854906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1967990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2079566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2192650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2304226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2641969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2753545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3204373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3315949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3878352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3989928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4552332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4663908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4776992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4888568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001652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113228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226311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337887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450972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562548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675631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787207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00291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6013375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6124951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6238035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6349611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6462694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6574270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687355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98931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12014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023590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136674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248250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7361334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7472910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7585994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7697570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7810653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7922229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8035314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8146890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8259973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8371549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8484633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95371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506947" y="1970477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620031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31607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844691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956267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1069351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1180927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1294010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405586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518671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630247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43330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854906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1967990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2079566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2528886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3315949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3765269" y="1970477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4439248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4552332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4663908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888568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5001652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5113228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5226311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5337887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5450972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5562548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5675631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5787207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5900291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6013375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6124951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6238035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6349611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6462694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6574270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6687355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6798931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6912014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7023590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7136674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7248250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7361334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7472910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7585994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7697570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7810653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7922229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8035314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8146890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8259973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8371549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395371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506947" y="2074514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620031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731607" y="2074514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1180927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1294010" y="2178551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1405586" y="2178551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1518671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1630247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1743330" y="2178551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1854906" y="2178551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1967990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2079566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2528886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2641969" y="2178551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2753545" y="2178551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4214589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4439248" y="2178551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4552332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4663908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4888568" y="2178551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5001652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5113228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5226311" y="2178551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5337887" y="2178551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5450972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5562548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5675631" y="2178551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5787207" y="2178551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5900291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6013375" y="2178551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6124951" y="2178551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6238035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6349611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6462694" y="2178551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6574270" y="2178551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6687355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6798931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6912014" y="2178551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7023590" y="2178551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7136674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7248250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7361334" y="2178551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7472910" y="2178551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7585994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8035314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8146890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506947" y="2178551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620031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731607" y="2178551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1180927" y="228108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1294010" y="228108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1405586" y="228108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1518671" y="228108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1630247" y="228108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1743330" y="228108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1854906" y="228108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1967990" y="228108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2079566" y="228108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2192650" y="228108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2528886" y="228108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2641969" y="228108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2753545" y="228108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2866630" y="228108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4214589" y="228108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4552332" y="228108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4888568" y="228108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5001652" y="228108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5113228" y="228108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5226311" y="228108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5337887" y="228108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5450972" y="228108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5562548" y="228108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5675631" y="228108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5787207" y="228108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5900291" y="228108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6013375" y="228108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6124951" y="228108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6238035" y="228108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6349611" y="228108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6462694" y="228108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6574270" y="228108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6687355" y="228108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6798931" y="228108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6912014" y="228108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7023590" y="228108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7136674" y="228108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7248250" y="228108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7361334" y="228108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7472910" y="228108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8035314" y="228108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8146890" y="228108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506947" y="228108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1180927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1294010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1405586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1518671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1630247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1743330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1854906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1967990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2079566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2192650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2304226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2417310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2528886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2641969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2753545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2866630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2978206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4103013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4214589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4327672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4439248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4552332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4663908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4776992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4888568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5001652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5113228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5226311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5337887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5450972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5562548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5675631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5787207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5900291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6013375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6124951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6238035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6349611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6462694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6574270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6687355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6798931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6912014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7023590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7136674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7248250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7361334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7472910" y="238511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7585994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7697570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8035314" y="238511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1405586" y="248915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1518671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1630247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1743330" y="248915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1854906" y="248915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1967990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2079566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2192650" y="248915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2304226" y="248915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2417310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2528886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2641969" y="248915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2753545" y="248915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2866630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2978206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4214589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4327672" y="248915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4439248" y="248915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4552332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4663908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4776992" y="248915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4888568" y="248915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5001652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5113228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5226311" y="248915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5337887" y="248915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5450972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5562548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5675631" y="248915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5787207" y="248915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5900291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6013375" y="248915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6124951" y="248915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6238035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6349611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6462694" y="248915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6574270" y="248915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6687355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6798931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6912014" y="248915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7023590" y="248915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7136674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7248250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7361334" y="248915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7472910" y="248915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7585994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7697570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8035314" y="248915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1405586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1518671" y="259319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1630247" y="259319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1743330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1854906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1967990" y="259319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2079566" y="259319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2192650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2304226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2417310" y="259319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2528886" y="259319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2641969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2753545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2866630" y="259319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2978206" y="259319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4327672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4439248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4552332" y="259319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4663908" y="259319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4776992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4888568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5001652" y="259319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5113228" y="259319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5226311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5337887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5450972" y="259319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5562548" y="259319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5675631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5787207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5900291" y="259319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6013375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6124951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6238035" y="259319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6349611" y="259319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6462694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6574270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6687355" y="259319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6798931" y="259319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6912014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7023590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7136674" y="259319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7248250" y="259319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7361334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7472910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7585994" y="259319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7697570" y="2593192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7810653" y="2593192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1405586" y="269722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1518671" y="269722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1630247" y="269722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1743330" y="269722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1854906" y="269722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1967990" y="269722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2079566" y="269722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2192650" y="269722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2304226" y="269722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2417310" y="269722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2528886" y="269722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2641969" y="269722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2753545" y="269722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4327672" y="269722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4439248" y="269722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4552332" y="269722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4663908" y="269722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4776992" y="269722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4888568" y="269722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5001652" y="269722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5226311" y="269722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5337887" y="269722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5450972" y="269722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5562548" y="269722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5675631" y="269722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5900291" y="269722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6013375" y="269722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6124951" y="269722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6238035" y="269722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6349611" y="269722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6462694" y="269722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6574270" y="269722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6687355" y="269722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6798931" y="269722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6912014" y="269722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7023590" y="269722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7136674" y="269722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7248250" y="269722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7361334" y="269722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7472910" y="2697229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1405586" y="279975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1518671" y="279975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1630247" y="279975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1743330" y="279975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1854906" y="279975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1967990" y="279975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2079566" y="279975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2192650" y="279975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2304226" y="279975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2417310" y="279975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2528886" y="279975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2641969" y="279975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4103013" y="279975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4214589" y="279975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4327672" y="279975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4663908" y="279975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4776992" y="279975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4888568" y="279975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5001652" y="279975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5113228" y="279975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5226311" y="279975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5337887" y="279975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5450972" y="279975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5675631" y="279975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5787207" y="279975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5900291" y="279975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6013375" y="279975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6124951" y="279975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6238035" y="279975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6349611" y="279975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6462694" y="279975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6574270" y="279975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6687355" y="279975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6798931" y="279975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6912014" y="279975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7023590" y="279975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7136674" y="279975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7248250" y="279975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7361334" y="279975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7585994" y="279975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1405586" y="290379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1518671" y="290379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1630247" y="290379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1743330" y="290379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1854906" y="290379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1967990" y="290379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2079566" y="290379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2192650" y="290379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2304226" y="290379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2417310" y="290379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2528886" y="290379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4103013" y="290379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4214589" y="290379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4663908" y="290379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4888568" y="290379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5001652" y="290379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5113228" y="290379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5226311" y="290379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5337887" y="290379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5450972" y="290379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5675631" y="290379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5787207" y="290379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5900291" y="290379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6013375" y="290379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6124951" y="290379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6238035" y="290379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6349611" y="290379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6462694" y="290379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6574270" y="290379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6687355" y="290379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6798931" y="290379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6912014" y="290379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7023590" y="290379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7136674" y="290379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7361334" y="2903796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7585994" y="2903796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1518671" y="300783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1630247" y="300783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1743330" y="300783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1854906" y="300783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1967990" y="300783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2079566" y="300783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2192650" y="300783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2304226" y="300783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2417310" y="300783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4214589" y="300783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4327672" y="300783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4439248" y="300783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4552332" y="300783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5226311" y="300783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5337887" y="300783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5450972" y="300783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5562548" y="300783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5675631" y="300783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787207" y="300783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5900291" y="300783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6013375" y="300783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6124951" y="300783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6238035" y="300783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6349611" y="300783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6462694" y="300783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6574270" y="300783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6687355" y="300783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6798931" y="300783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6912014" y="300783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7023590" y="300783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7136674" y="300783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7472910" y="300783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7585994" y="300783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1630247" y="311187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1743330" y="311187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1854906" y="311187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1967990" y="311187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2079566" y="311187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2192650" y="311187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2304226" y="311187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2417310" y="311187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4103013" y="311187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4214589" y="311187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4327672" y="311187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4439248" y="311187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4552332" y="311187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4663908" y="311187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4776992" y="311187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4888568" y="311187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001652" y="311187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5226311" y="311187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337887" y="311187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50972" y="311187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62548" y="311187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5675631" y="311187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787207" y="311187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5900291" y="311187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6013375" y="311187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6124951" y="311187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238035" y="311187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6349611" y="311187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6462694" y="311187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6574270" y="311187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6687355" y="311187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6798931" y="311187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6912014" y="311187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7023590" y="311187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7136674" y="311187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630247" y="321590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743330" y="321590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854906" y="321590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967990" y="321590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2417310" y="321590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4103013" y="321590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4214589" y="321590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4327672" y="321590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4439248" y="321590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4552332" y="321590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4663908" y="321590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4776992" y="321590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4888568" y="321590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5001652" y="321590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5113228" y="321590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5226311" y="321590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5337887" y="321590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5450972" y="321590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5562548" y="321590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675631" y="321590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5787207" y="321590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5900291" y="321590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6013375" y="321590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6124951" y="321590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6238035" y="321590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349611" y="321590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462694" y="321590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6574270" y="321590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6687355" y="321590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6798931" y="321590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6912014" y="321590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7023590" y="321590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7136674" y="321590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743330" y="331843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854906" y="331843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967990" y="331843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3989928" y="331843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4103013" y="331843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214589" y="331843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4327672" y="331843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4439248" y="331843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4552332" y="331843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4663908" y="331843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4776992" y="331843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4888568" y="331843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5001652" y="331843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5113228" y="331843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226311" y="331843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5337887" y="331843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5450972" y="331843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5562548" y="331843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5675631" y="331843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5787207" y="331843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5900291" y="331843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6013375" y="331843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6124951" y="331843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6238035" y="331843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6349611" y="331843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6462694" y="331843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6574270" y="331843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6687355" y="331843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6798931" y="331843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6912014" y="331843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7023590" y="331843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7136674" y="331843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854906" y="3422473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967990" y="342247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2192650" y="3422473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2417310" y="342247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3989928" y="3422473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4103013" y="342247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4214589" y="342247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4327672" y="3422473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4439248" y="3422473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4552332" y="342247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4663908" y="342247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4776992" y="3422473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4888568" y="3422473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5001652" y="342247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113228" y="342247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5337887" y="3422473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5450972" y="342247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5562548" y="342247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5675631" y="3422473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6013375" y="3422473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6124951" y="3422473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6238035" y="342247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6349611" y="342247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6574270" y="3422473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6687355" y="342247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6798931" y="342247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1854906" y="352651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1967990" y="352651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2079566" y="352651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2192650" y="352651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2641969" y="352651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3989928" y="352651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4103013" y="352651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4214589" y="352651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4327672" y="352651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4439248" y="352651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4552332" y="352651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4663908" y="352651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4776992" y="352651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4888568" y="352651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5001652" y="352651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113228" y="352651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5337887" y="352651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5450972" y="352651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5562548" y="352651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6124951" y="352651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6238035" y="352651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6574270" y="352651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6687355" y="352651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6798931" y="352651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6912014" y="352651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7136674" y="352651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7248250" y="352651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2192650" y="363054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2304226" y="363054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3989928" y="363054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4103013" y="363054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4214589" y="363054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4327672" y="363054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4439248" y="363054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4552332" y="363054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4663908" y="363054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4776992" y="363054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6"/>
            <p:cNvSpPr/>
            <p:nvPr/>
          </p:nvSpPr>
          <p:spPr>
            <a:xfrm>
              <a:off x="4888568" y="363054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6"/>
            <p:cNvSpPr/>
            <p:nvPr/>
          </p:nvSpPr>
          <p:spPr>
            <a:xfrm>
              <a:off x="5001652" y="363054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6"/>
            <p:cNvSpPr/>
            <p:nvPr/>
          </p:nvSpPr>
          <p:spPr>
            <a:xfrm>
              <a:off x="5113228" y="363054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6"/>
            <p:cNvSpPr/>
            <p:nvPr/>
          </p:nvSpPr>
          <p:spPr>
            <a:xfrm>
              <a:off x="5226311" y="363054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6"/>
            <p:cNvSpPr/>
            <p:nvPr/>
          </p:nvSpPr>
          <p:spPr>
            <a:xfrm>
              <a:off x="6124951" y="3630548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6"/>
            <p:cNvSpPr/>
            <p:nvPr/>
          </p:nvSpPr>
          <p:spPr>
            <a:xfrm>
              <a:off x="6238035" y="363054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6"/>
            <p:cNvSpPr/>
            <p:nvPr/>
          </p:nvSpPr>
          <p:spPr>
            <a:xfrm>
              <a:off x="6687355" y="363054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6"/>
            <p:cNvSpPr/>
            <p:nvPr/>
          </p:nvSpPr>
          <p:spPr>
            <a:xfrm>
              <a:off x="6798931" y="363054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6"/>
            <p:cNvSpPr/>
            <p:nvPr/>
          </p:nvSpPr>
          <p:spPr>
            <a:xfrm>
              <a:off x="7248250" y="3630548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6"/>
            <p:cNvSpPr/>
            <p:nvPr/>
          </p:nvSpPr>
          <p:spPr>
            <a:xfrm>
              <a:off x="2304226" y="373458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6"/>
            <p:cNvSpPr/>
            <p:nvPr/>
          </p:nvSpPr>
          <p:spPr>
            <a:xfrm>
              <a:off x="2417310" y="373458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6"/>
            <p:cNvSpPr/>
            <p:nvPr/>
          </p:nvSpPr>
          <p:spPr>
            <a:xfrm>
              <a:off x="2528886" y="373458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6"/>
            <p:cNvSpPr/>
            <p:nvPr/>
          </p:nvSpPr>
          <p:spPr>
            <a:xfrm>
              <a:off x="2641969" y="373458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6"/>
            <p:cNvSpPr/>
            <p:nvPr/>
          </p:nvSpPr>
          <p:spPr>
            <a:xfrm>
              <a:off x="2753545" y="373458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6"/>
            <p:cNvSpPr/>
            <p:nvPr/>
          </p:nvSpPr>
          <p:spPr>
            <a:xfrm>
              <a:off x="3989928" y="373458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6"/>
            <p:cNvSpPr/>
            <p:nvPr/>
          </p:nvSpPr>
          <p:spPr>
            <a:xfrm>
              <a:off x="4103013" y="373458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6"/>
            <p:cNvSpPr/>
            <p:nvPr/>
          </p:nvSpPr>
          <p:spPr>
            <a:xfrm>
              <a:off x="4214589" y="373458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6"/>
            <p:cNvSpPr/>
            <p:nvPr/>
          </p:nvSpPr>
          <p:spPr>
            <a:xfrm>
              <a:off x="4327672" y="373458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6"/>
            <p:cNvSpPr/>
            <p:nvPr/>
          </p:nvSpPr>
          <p:spPr>
            <a:xfrm>
              <a:off x="4439248" y="373458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6"/>
            <p:cNvSpPr/>
            <p:nvPr/>
          </p:nvSpPr>
          <p:spPr>
            <a:xfrm>
              <a:off x="4552332" y="373458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6"/>
            <p:cNvSpPr/>
            <p:nvPr/>
          </p:nvSpPr>
          <p:spPr>
            <a:xfrm>
              <a:off x="4663908" y="373458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6"/>
            <p:cNvSpPr/>
            <p:nvPr/>
          </p:nvSpPr>
          <p:spPr>
            <a:xfrm>
              <a:off x="4776992" y="373458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6"/>
            <p:cNvSpPr/>
            <p:nvPr/>
          </p:nvSpPr>
          <p:spPr>
            <a:xfrm>
              <a:off x="4888568" y="373458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6"/>
            <p:cNvSpPr/>
            <p:nvPr/>
          </p:nvSpPr>
          <p:spPr>
            <a:xfrm>
              <a:off x="5001652" y="373458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6"/>
            <p:cNvSpPr/>
            <p:nvPr/>
          </p:nvSpPr>
          <p:spPr>
            <a:xfrm>
              <a:off x="5113228" y="373458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6"/>
            <p:cNvSpPr/>
            <p:nvPr/>
          </p:nvSpPr>
          <p:spPr>
            <a:xfrm>
              <a:off x="5226311" y="373458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6"/>
            <p:cNvSpPr/>
            <p:nvPr/>
          </p:nvSpPr>
          <p:spPr>
            <a:xfrm>
              <a:off x="5337887" y="373458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6"/>
            <p:cNvSpPr/>
            <p:nvPr/>
          </p:nvSpPr>
          <p:spPr>
            <a:xfrm>
              <a:off x="5450972" y="373458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6"/>
            <p:cNvSpPr/>
            <p:nvPr/>
          </p:nvSpPr>
          <p:spPr>
            <a:xfrm>
              <a:off x="5562548" y="373458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6"/>
            <p:cNvSpPr/>
            <p:nvPr/>
          </p:nvSpPr>
          <p:spPr>
            <a:xfrm>
              <a:off x="6124951" y="373458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6"/>
            <p:cNvSpPr/>
            <p:nvPr/>
          </p:nvSpPr>
          <p:spPr>
            <a:xfrm>
              <a:off x="6687355" y="373458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6"/>
            <p:cNvSpPr/>
            <p:nvPr/>
          </p:nvSpPr>
          <p:spPr>
            <a:xfrm>
              <a:off x="6798931" y="373458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6"/>
            <p:cNvSpPr/>
            <p:nvPr/>
          </p:nvSpPr>
          <p:spPr>
            <a:xfrm>
              <a:off x="7248250" y="373458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6"/>
            <p:cNvSpPr/>
            <p:nvPr/>
          </p:nvSpPr>
          <p:spPr>
            <a:xfrm>
              <a:off x="2528886" y="383711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6"/>
            <p:cNvSpPr/>
            <p:nvPr/>
          </p:nvSpPr>
          <p:spPr>
            <a:xfrm>
              <a:off x="2641969" y="383711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6"/>
            <p:cNvSpPr/>
            <p:nvPr/>
          </p:nvSpPr>
          <p:spPr>
            <a:xfrm>
              <a:off x="2753545" y="383711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6"/>
            <p:cNvSpPr/>
            <p:nvPr/>
          </p:nvSpPr>
          <p:spPr>
            <a:xfrm>
              <a:off x="2866630" y="383711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6"/>
            <p:cNvSpPr/>
            <p:nvPr/>
          </p:nvSpPr>
          <p:spPr>
            <a:xfrm>
              <a:off x="4103013" y="383711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6"/>
            <p:cNvSpPr/>
            <p:nvPr/>
          </p:nvSpPr>
          <p:spPr>
            <a:xfrm>
              <a:off x="4214589" y="383711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6"/>
            <p:cNvSpPr/>
            <p:nvPr/>
          </p:nvSpPr>
          <p:spPr>
            <a:xfrm>
              <a:off x="4327672" y="383711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6"/>
            <p:cNvSpPr/>
            <p:nvPr/>
          </p:nvSpPr>
          <p:spPr>
            <a:xfrm>
              <a:off x="4439248" y="383711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6"/>
            <p:cNvSpPr/>
            <p:nvPr/>
          </p:nvSpPr>
          <p:spPr>
            <a:xfrm>
              <a:off x="4552332" y="383711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6"/>
            <p:cNvSpPr/>
            <p:nvPr/>
          </p:nvSpPr>
          <p:spPr>
            <a:xfrm>
              <a:off x="4663908" y="383711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6"/>
            <p:cNvSpPr/>
            <p:nvPr/>
          </p:nvSpPr>
          <p:spPr>
            <a:xfrm>
              <a:off x="4776992" y="383711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6"/>
            <p:cNvSpPr/>
            <p:nvPr/>
          </p:nvSpPr>
          <p:spPr>
            <a:xfrm>
              <a:off x="4888568" y="383711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6"/>
            <p:cNvSpPr/>
            <p:nvPr/>
          </p:nvSpPr>
          <p:spPr>
            <a:xfrm>
              <a:off x="5001652" y="383711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6"/>
            <p:cNvSpPr/>
            <p:nvPr/>
          </p:nvSpPr>
          <p:spPr>
            <a:xfrm>
              <a:off x="5113228" y="383711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6"/>
            <p:cNvSpPr/>
            <p:nvPr/>
          </p:nvSpPr>
          <p:spPr>
            <a:xfrm>
              <a:off x="5226311" y="383711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6"/>
            <p:cNvSpPr/>
            <p:nvPr/>
          </p:nvSpPr>
          <p:spPr>
            <a:xfrm>
              <a:off x="5337887" y="3837114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6"/>
            <p:cNvSpPr/>
            <p:nvPr/>
          </p:nvSpPr>
          <p:spPr>
            <a:xfrm>
              <a:off x="5450972" y="383711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6"/>
            <p:cNvSpPr/>
            <p:nvPr/>
          </p:nvSpPr>
          <p:spPr>
            <a:xfrm>
              <a:off x="6238035" y="383711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6"/>
            <p:cNvSpPr/>
            <p:nvPr/>
          </p:nvSpPr>
          <p:spPr>
            <a:xfrm>
              <a:off x="6687355" y="383711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6"/>
            <p:cNvSpPr/>
            <p:nvPr/>
          </p:nvSpPr>
          <p:spPr>
            <a:xfrm>
              <a:off x="7248250" y="3837114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6"/>
            <p:cNvSpPr/>
            <p:nvPr/>
          </p:nvSpPr>
          <p:spPr>
            <a:xfrm>
              <a:off x="2528886" y="3941151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6"/>
            <p:cNvSpPr/>
            <p:nvPr/>
          </p:nvSpPr>
          <p:spPr>
            <a:xfrm>
              <a:off x="2641969" y="3941151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6"/>
            <p:cNvSpPr/>
            <p:nvPr/>
          </p:nvSpPr>
          <p:spPr>
            <a:xfrm>
              <a:off x="2753545" y="3941151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6"/>
            <p:cNvSpPr/>
            <p:nvPr/>
          </p:nvSpPr>
          <p:spPr>
            <a:xfrm>
              <a:off x="2866630" y="3941151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6"/>
            <p:cNvSpPr/>
            <p:nvPr/>
          </p:nvSpPr>
          <p:spPr>
            <a:xfrm>
              <a:off x="2978206" y="3941151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6"/>
            <p:cNvSpPr/>
            <p:nvPr/>
          </p:nvSpPr>
          <p:spPr>
            <a:xfrm>
              <a:off x="3091289" y="3941151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6"/>
            <p:cNvSpPr/>
            <p:nvPr/>
          </p:nvSpPr>
          <p:spPr>
            <a:xfrm>
              <a:off x="4552332" y="3941151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6"/>
            <p:cNvSpPr/>
            <p:nvPr/>
          </p:nvSpPr>
          <p:spPr>
            <a:xfrm>
              <a:off x="4663908" y="3941151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6"/>
            <p:cNvSpPr/>
            <p:nvPr/>
          </p:nvSpPr>
          <p:spPr>
            <a:xfrm>
              <a:off x="4776992" y="3941151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6"/>
            <p:cNvSpPr/>
            <p:nvPr/>
          </p:nvSpPr>
          <p:spPr>
            <a:xfrm>
              <a:off x="4888568" y="3941151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6"/>
            <p:cNvSpPr/>
            <p:nvPr/>
          </p:nvSpPr>
          <p:spPr>
            <a:xfrm>
              <a:off x="5001652" y="3941151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6"/>
            <p:cNvSpPr/>
            <p:nvPr/>
          </p:nvSpPr>
          <p:spPr>
            <a:xfrm>
              <a:off x="5113228" y="3941151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6"/>
            <p:cNvSpPr/>
            <p:nvPr/>
          </p:nvSpPr>
          <p:spPr>
            <a:xfrm>
              <a:off x="5226311" y="3941151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6"/>
            <p:cNvSpPr/>
            <p:nvPr/>
          </p:nvSpPr>
          <p:spPr>
            <a:xfrm>
              <a:off x="5337887" y="3941151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6"/>
            <p:cNvSpPr/>
            <p:nvPr/>
          </p:nvSpPr>
          <p:spPr>
            <a:xfrm>
              <a:off x="5450972" y="3941151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6"/>
            <p:cNvSpPr/>
            <p:nvPr/>
          </p:nvSpPr>
          <p:spPr>
            <a:xfrm>
              <a:off x="6687355" y="3941151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6"/>
            <p:cNvSpPr/>
            <p:nvPr/>
          </p:nvSpPr>
          <p:spPr>
            <a:xfrm>
              <a:off x="7023590" y="3941151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6"/>
            <p:cNvSpPr/>
            <p:nvPr/>
          </p:nvSpPr>
          <p:spPr>
            <a:xfrm>
              <a:off x="2417310" y="404518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6"/>
            <p:cNvSpPr/>
            <p:nvPr/>
          </p:nvSpPr>
          <p:spPr>
            <a:xfrm>
              <a:off x="2528886" y="404518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6"/>
            <p:cNvSpPr/>
            <p:nvPr/>
          </p:nvSpPr>
          <p:spPr>
            <a:xfrm>
              <a:off x="2641969" y="404518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6"/>
            <p:cNvSpPr/>
            <p:nvPr/>
          </p:nvSpPr>
          <p:spPr>
            <a:xfrm>
              <a:off x="2753545" y="404518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6"/>
            <p:cNvSpPr/>
            <p:nvPr/>
          </p:nvSpPr>
          <p:spPr>
            <a:xfrm>
              <a:off x="2866630" y="404518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6"/>
            <p:cNvSpPr/>
            <p:nvPr/>
          </p:nvSpPr>
          <p:spPr>
            <a:xfrm>
              <a:off x="2978206" y="404518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6"/>
            <p:cNvSpPr/>
            <p:nvPr/>
          </p:nvSpPr>
          <p:spPr>
            <a:xfrm>
              <a:off x="3091289" y="404518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6"/>
            <p:cNvSpPr/>
            <p:nvPr/>
          </p:nvSpPr>
          <p:spPr>
            <a:xfrm>
              <a:off x="3204373" y="404518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6"/>
            <p:cNvSpPr/>
            <p:nvPr/>
          </p:nvSpPr>
          <p:spPr>
            <a:xfrm>
              <a:off x="4552332" y="404518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6"/>
            <p:cNvSpPr/>
            <p:nvPr/>
          </p:nvSpPr>
          <p:spPr>
            <a:xfrm>
              <a:off x="4663908" y="404518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6"/>
            <p:cNvSpPr/>
            <p:nvPr/>
          </p:nvSpPr>
          <p:spPr>
            <a:xfrm>
              <a:off x="4776992" y="404518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6"/>
            <p:cNvSpPr/>
            <p:nvPr/>
          </p:nvSpPr>
          <p:spPr>
            <a:xfrm>
              <a:off x="4888568" y="404518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6"/>
            <p:cNvSpPr/>
            <p:nvPr/>
          </p:nvSpPr>
          <p:spPr>
            <a:xfrm>
              <a:off x="5001652" y="404518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6"/>
            <p:cNvSpPr/>
            <p:nvPr/>
          </p:nvSpPr>
          <p:spPr>
            <a:xfrm>
              <a:off x="5113228" y="404518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6"/>
            <p:cNvSpPr/>
            <p:nvPr/>
          </p:nvSpPr>
          <p:spPr>
            <a:xfrm>
              <a:off x="5226311" y="404518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6"/>
            <p:cNvSpPr/>
            <p:nvPr/>
          </p:nvSpPr>
          <p:spPr>
            <a:xfrm>
              <a:off x="5337887" y="404518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6"/>
            <p:cNvSpPr/>
            <p:nvPr/>
          </p:nvSpPr>
          <p:spPr>
            <a:xfrm>
              <a:off x="6687355" y="404518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6"/>
            <p:cNvSpPr/>
            <p:nvPr/>
          </p:nvSpPr>
          <p:spPr>
            <a:xfrm>
              <a:off x="6912014" y="404518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6"/>
            <p:cNvSpPr/>
            <p:nvPr/>
          </p:nvSpPr>
          <p:spPr>
            <a:xfrm>
              <a:off x="7023590" y="404518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6"/>
            <p:cNvSpPr/>
            <p:nvPr/>
          </p:nvSpPr>
          <p:spPr>
            <a:xfrm>
              <a:off x="7136674" y="4045188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6"/>
            <p:cNvSpPr/>
            <p:nvPr/>
          </p:nvSpPr>
          <p:spPr>
            <a:xfrm>
              <a:off x="2417310" y="4149225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6"/>
            <p:cNvSpPr/>
            <p:nvPr/>
          </p:nvSpPr>
          <p:spPr>
            <a:xfrm>
              <a:off x="2528886" y="4149225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6"/>
            <p:cNvSpPr/>
            <p:nvPr/>
          </p:nvSpPr>
          <p:spPr>
            <a:xfrm>
              <a:off x="2641969" y="4149225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6"/>
            <p:cNvSpPr/>
            <p:nvPr/>
          </p:nvSpPr>
          <p:spPr>
            <a:xfrm>
              <a:off x="2753545" y="4149225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6"/>
            <p:cNvSpPr/>
            <p:nvPr/>
          </p:nvSpPr>
          <p:spPr>
            <a:xfrm>
              <a:off x="2866630" y="4149225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6"/>
            <p:cNvSpPr/>
            <p:nvPr/>
          </p:nvSpPr>
          <p:spPr>
            <a:xfrm>
              <a:off x="2978206" y="4149225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6"/>
            <p:cNvSpPr/>
            <p:nvPr/>
          </p:nvSpPr>
          <p:spPr>
            <a:xfrm>
              <a:off x="3091289" y="4149225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6"/>
            <p:cNvSpPr/>
            <p:nvPr/>
          </p:nvSpPr>
          <p:spPr>
            <a:xfrm>
              <a:off x="3204373" y="4149225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6"/>
            <p:cNvSpPr/>
            <p:nvPr/>
          </p:nvSpPr>
          <p:spPr>
            <a:xfrm>
              <a:off x="3315949" y="4149225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6"/>
            <p:cNvSpPr/>
            <p:nvPr/>
          </p:nvSpPr>
          <p:spPr>
            <a:xfrm>
              <a:off x="3429033" y="4149225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6"/>
            <p:cNvSpPr/>
            <p:nvPr/>
          </p:nvSpPr>
          <p:spPr>
            <a:xfrm>
              <a:off x="4663908" y="4149225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6"/>
            <p:cNvSpPr/>
            <p:nvPr/>
          </p:nvSpPr>
          <p:spPr>
            <a:xfrm>
              <a:off x="4776992" y="4149225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6"/>
            <p:cNvSpPr/>
            <p:nvPr/>
          </p:nvSpPr>
          <p:spPr>
            <a:xfrm>
              <a:off x="4888568" y="4149225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6"/>
            <p:cNvSpPr/>
            <p:nvPr/>
          </p:nvSpPr>
          <p:spPr>
            <a:xfrm>
              <a:off x="5001652" y="4149225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6"/>
            <p:cNvSpPr/>
            <p:nvPr/>
          </p:nvSpPr>
          <p:spPr>
            <a:xfrm>
              <a:off x="5113228" y="4149225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6"/>
            <p:cNvSpPr/>
            <p:nvPr/>
          </p:nvSpPr>
          <p:spPr>
            <a:xfrm>
              <a:off x="5226311" y="4149225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6"/>
            <p:cNvSpPr/>
            <p:nvPr/>
          </p:nvSpPr>
          <p:spPr>
            <a:xfrm>
              <a:off x="6798931" y="4149225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6"/>
            <p:cNvSpPr/>
            <p:nvPr/>
          </p:nvSpPr>
          <p:spPr>
            <a:xfrm>
              <a:off x="7136674" y="4149225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6"/>
            <p:cNvSpPr/>
            <p:nvPr/>
          </p:nvSpPr>
          <p:spPr>
            <a:xfrm>
              <a:off x="7472910" y="4149225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6"/>
            <p:cNvSpPr/>
            <p:nvPr/>
          </p:nvSpPr>
          <p:spPr>
            <a:xfrm>
              <a:off x="7585994" y="4149225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6"/>
            <p:cNvSpPr/>
            <p:nvPr/>
          </p:nvSpPr>
          <p:spPr>
            <a:xfrm>
              <a:off x="7697570" y="4149225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6"/>
            <p:cNvSpPr/>
            <p:nvPr/>
          </p:nvSpPr>
          <p:spPr>
            <a:xfrm>
              <a:off x="2528886" y="425326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6"/>
            <p:cNvSpPr/>
            <p:nvPr/>
          </p:nvSpPr>
          <p:spPr>
            <a:xfrm>
              <a:off x="2641969" y="425326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6"/>
            <p:cNvSpPr/>
            <p:nvPr/>
          </p:nvSpPr>
          <p:spPr>
            <a:xfrm>
              <a:off x="2753545" y="425326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6"/>
            <p:cNvSpPr/>
            <p:nvPr/>
          </p:nvSpPr>
          <p:spPr>
            <a:xfrm>
              <a:off x="2866630" y="425326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6"/>
            <p:cNvSpPr/>
            <p:nvPr/>
          </p:nvSpPr>
          <p:spPr>
            <a:xfrm>
              <a:off x="2978206" y="425326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6"/>
            <p:cNvSpPr/>
            <p:nvPr/>
          </p:nvSpPr>
          <p:spPr>
            <a:xfrm>
              <a:off x="3091289" y="425326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6"/>
            <p:cNvSpPr/>
            <p:nvPr/>
          </p:nvSpPr>
          <p:spPr>
            <a:xfrm>
              <a:off x="3204373" y="425326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6"/>
            <p:cNvSpPr/>
            <p:nvPr/>
          </p:nvSpPr>
          <p:spPr>
            <a:xfrm>
              <a:off x="3315949" y="425326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6"/>
            <p:cNvSpPr/>
            <p:nvPr/>
          </p:nvSpPr>
          <p:spPr>
            <a:xfrm>
              <a:off x="3429033" y="425326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6"/>
            <p:cNvSpPr/>
            <p:nvPr/>
          </p:nvSpPr>
          <p:spPr>
            <a:xfrm>
              <a:off x="4663908" y="425326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6"/>
            <p:cNvSpPr/>
            <p:nvPr/>
          </p:nvSpPr>
          <p:spPr>
            <a:xfrm>
              <a:off x="4776992" y="425326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6"/>
            <p:cNvSpPr/>
            <p:nvPr/>
          </p:nvSpPr>
          <p:spPr>
            <a:xfrm>
              <a:off x="4888568" y="425326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6"/>
            <p:cNvSpPr/>
            <p:nvPr/>
          </p:nvSpPr>
          <p:spPr>
            <a:xfrm>
              <a:off x="5001652" y="425326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6"/>
            <p:cNvSpPr/>
            <p:nvPr/>
          </p:nvSpPr>
          <p:spPr>
            <a:xfrm>
              <a:off x="5113228" y="425326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6"/>
            <p:cNvSpPr/>
            <p:nvPr/>
          </p:nvSpPr>
          <p:spPr>
            <a:xfrm>
              <a:off x="5226311" y="425326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6"/>
            <p:cNvSpPr/>
            <p:nvPr/>
          </p:nvSpPr>
          <p:spPr>
            <a:xfrm>
              <a:off x="6912014" y="425326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6"/>
            <p:cNvSpPr/>
            <p:nvPr/>
          </p:nvSpPr>
          <p:spPr>
            <a:xfrm>
              <a:off x="7023590" y="4253262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6"/>
            <p:cNvSpPr/>
            <p:nvPr/>
          </p:nvSpPr>
          <p:spPr>
            <a:xfrm>
              <a:off x="7697570" y="4253262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6"/>
            <p:cNvSpPr/>
            <p:nvPr/>
          </p:nvSpPr>
          <p:spPr>
            <a:xfrm>
              <a:off x="2528886" y="435730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6"/>
            <p:cNvSpPr/>
            <p:nvPr/>
          </p:nvSpPr>
          <p:spPr>
            <a:xfrm>
              <a:off x="2641969" y="435730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6"/>
            <p:cNvSpPr/>
            <p:nvPr/>
          </p:nvSpPr>
          <p:spPr>
            <a:xfrm>
              <a:off x="2753545" y="435730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6"/>
            <p:cNvSpPr/>
            <p:nvPr/>
          </p:nvSpPr>
          <p:spPr>
            <a:xfrm>
              <a:off x="2866630" y="435730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6"/>
            <p:cNvSpPr/>
            <p:nvPr/>
          </p:nvSpPr>
          <p:spPr>
            <a:xfrm>
              <a:off x="2978206" y="435730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6"/>
            <p:cNvSpPr/>
            <p:nvPr/>
          </p:nvSpPr>
          <p:spPr>
            <a:xfrm>
              <a:off x="3091289" y="435730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6"/>
            <p:cNvSpPr/>
            <p:nvPr/>
          </p:nvSpPr>
          <p:spPr>
            <a:xfrm>
              <a:off x="3204373" y="435730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6"/>
            <p:cNvSpPr/>
            <p:nvPr/>
          </p:nvSpPr>
          <p:spPr>
            <a:xfrm>
              <a:off x="3315949" y="435730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6"/>
            <p:cNvSpPr/>
            <p:nvPr/>
          </p:nvSpPr>
          <p:spPr>
            <a:xfrm>
              <a:off x="3429033" y="435730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6"/>
            <p:cNvSpPr/>
            <p:nvPr/>
          </p:nvSpPr>
          <p:spPr>
            <a:xfrm>
              <a:off x="4663908" y="435730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6"/>
            <p:cNvSpPr/>
            <p:nvPr/>
          </p:nvSpPr>
          <p:spPr>
            <a:xfrm>
              <a:off x="4776992" y="435730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6"/>
            <p:cNvSpPr/>
            <p:nvPr/>
          </p:nvSpPr>
          <p:spPr>
            <a:xfrm>
              <a:off x="4888568" y="435730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6"/>
            <p:cNvSpPr/>
            <p:nvPr/>
          </p:nvSpPr>
          <p:spPr>
            <a:xfrm>
              <a:off x="5001652" y="435730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6"/>
            <p:cNvSpPr/>
            <p:nvPr/>
          </p:nvSpPr>
          <p:spPr>
            <a:xfrm>
              <a:off x="5113228" y="4357300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6"/>
            <p:cNvSpPr/>
            <p:nvPr/>
          </p:nvSpPr>
          <p:spPr>
            <a:xfrm>
              <a:off x="5226311" y="435730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6"/>
            <p:cNvSpPr/>
            <p:nvPr/>
          </p:nvSpPr>
          <p:spPr>
            <a:xfrm>
              <a:off x="7472910" y="4357300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6"/>
            <p:cNvSpPr/>
            <p:nvPr/>
          </p:nvSpPr>
          <p:spPr>
            <a:xfrm>
              <a:off x="2641969" y="4459829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6"/>
            <p:cNvSpPr/>
            <p:nvPr/>
          </p:nvSpPr>
          <p:spPr>
            <a:xfrm>
              <a:off x="2753545" y="4459829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6"/>
            <p:cNvSpPr/>
            <p:nvPr/>
          </p:nvSpPr>
          <p:spPr>
            <a:xfrm>
              <a:off x="2866630" y="4459829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6"/>
            <p:cNvSpPr/>
            <p:nvPr/>
          </p:nvSpPr>
          <p:spPr>
            <a:xfrm>
              <a:off x="2978206" y="4459829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"/>
            <p:cNvSpPr/>
            <p:nvPr/>
          </p:nvSpPr>
          <p:spPr>
            <a:xfrm>
              <a:off x="3091289" y="4459829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6"/>
            <p:cNvSpPr/>
            <p:nvPr/>
          </p:nvSpPr>
          <p:spPr>
            <a:xfrm>
              <a:off x="3204373" y="4459829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6"/>
            <p:cNvSpPr/>
            <p:nvPr/>
          </p:nvSpPr>
          <p:spPr>
            <a:xfrm>
              <a:off x="3315949" y="4459829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6"/>
            <p:cNvSpPr/>
            <p:nvPr/>
          </p:nvSpPr>
          <p:spPr>
            <a:xfrm>
              <a:off x="4663908" y="4459829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6"/>
            <p:cNvSpPr/>
            <p:nvPr/>
          </p:nvSpPr>
          <p:spPr>
            <a:xfrm>
              <a:off x="4776992" y="4459829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6"/>
            <p:cNvSpPr/>
            <p:nvPr/>
          </p:nvSpPr>
          <p:spPr>
            <a:xfrm>
              <a:off x="4888568" y="4459829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6"/>
            <p:cNvSpPr/>
            <p:nvPr/>
          </p:nvSpPr>
          <p:spPr>
            <a:xfrm>
              <a:off x="5001652" y="4459829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6"/>
            <p:cNvSpPr/>
            <p:nvPr/>
          </p:nvSpPr>
          <p:spPr>
            <a:xfrm>
              <a:off x="5113228" y="4459829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6"/>
            <p:cNvSpPr/>
            <p:nvPr/>
          </p:nvSpPr>
          <p:spPr>
            <a:xfrm>
              <a:off x="5226311" y="4459829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6"/>
            <p:cNvSpPr/>
            <p:nvPr/>
          </p:nvSpPr>
          <p:spPr>
            <a:xfrm>
              <a:off x="5450972" y="4459829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6"/>
            <p:cNvSpPr/>
            <p:nvPr/>
          </p:nvSpPr>
          <p:spPr>
            <a:xfrm>
              <a:off x="7361334" y="4459829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6"/>
            <p:cNvSpPr/>
            <p:nvPr/>
          </p:nvSpPr>
          <p:spPr>
            <a:xfrm>
              <a:off x="7472910" y="4459829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6"/>
            <p:cNvSpPr/>
            <p:nvPr/>
          </p:nvSpPr>
          <p:spPr>
            <a:xfrm>
              <a:off x="7697570" y="4459829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6"/>
            <p:cNvSpPr/>
            <p:nvPr/>
          </p:nvSpPr>
          <p:spPr>
            <a:xfrm>
              <a:off x="2753545" y="456386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6"/>
            <p:cNvSpPr/>
            <p:nvPr/>
          </p:nvSpPr>
          <p:spPr>
            <a:xfrm>
              <a:off x="2866630" y="456386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6"/>
            <p:cNvSpPr/>
            <p:nvPr/>
          </p:nvSpPr>
          <p:spPr>
            <a:xfrm>
              <a:off x="2978206" y="456386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6"/>
            <p:cNvSpPr/>
            <p:nvPr/>
          </p:nvSpPr>
          <p:spPr>
            <a:xfrm>
              <a:off x="3091289" y="456386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6"/>
            <p:cNvSpPr/>
            <p:nvPr/>
          </p:nvSpPr>
          <p:spPr>
            <a:xfrm>
              <a:off x="3204373" y="456386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6"/>
            <p:cNvSpPr/>
            <p:nvPr/>
          </p:nvSpPr>
          <p:spPr>
            <a:xfrm>
              <a:off x="3315949" y="456386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6"/>
            <p:cNvSpPr/>
            <p:nvPr/>
          </p:nvSpPr>
          <p:spPr>
            <a:xfrm>
              <a:off x="4663908" y="456386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6"/>
            <p:cNvSpPr/>
            <p:nvPr/>
          </p:nvSpPr>
          <p:spPr>
            <a:xfrm>
              <a:off x="4776992" y="456386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6"/>
            <p:cNvSpPr/>
            <p:nvPr/>
          </p:nvSpPr>
          <p:spPr>
            <a:xfrm>
              <a:off x="4888568" y="456386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6"/>
            <p:cNvSpPr/>
            <p:nvPr/>
          </p:nvSpPr>
          <p:spPr>
            <a:xfrm>
              <a:off x="5001652" y="456386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6"/>
            <p:cNvSpPr/>
            <p:nvPr/>
          </p:nvSpPr>
          <p:spPr>
            <a:xfrm>
              <a:off x="5113228" y="456386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6"/>
            <p:cNvSpPr/>
            <p:nvPr/>
          </p:nvSpPr>
          <p:spPr>
            <a:xfrm>
              <a:off x="5226311" y="456386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6"/>
            <p:cNvSpPr/>
            <p:nvPr/>
          </p:nvSpPr>
          <p:spPr>
            <a:xfrm>
              <a:off x="5450972" y="456386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6"/>
            <p:cNvSpPr/>
            <p:nvPr/>
          </p:nvSpPr>
          <p:spPr>
            <a:xfrm>
              <a:off x="7248250" y="456386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6"/>
            <p:cNvSpPr/>
            <p:nvPr/>
          </p:nvSpPr>
          <p:spPr>
            <a:xfrm>
              <a:off x="7361334" y="456386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6"/>
            <p:cNvSpPr/>
            <p:nvPr/>
          </p:nvSpPr>
          <p:spPr>
            <a:xfrm>
              <a:off x="7472910" y="4563866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6"/>
            <p:cNvSpPr/>
            <p:nvPr/>
          </p:nvSpPr>
          <p:spPr>
            <a:xfrm>
              <a:off x="7585994" y="456386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6"/>
            <p:cNvSpPr/>
            <p:nvPr/>
          </p:nvSpPr>
          <p:spPr>
            <a:xfrm>
              <a:off x="7697570" y="4563866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6"/>
            <p:cNvSpPr/>
            <p:nvPr/>
          </p:nvSpPr>
          <p:spPr>
            <a:xfrm>
              <a:off x="2753545" y="4667903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6"/>
            <p:cNvSpPr/>
            <p:nvPr/>
          </p:nvSpPr>
          <p:spPr>
            <a:xfrm>
              <a:off x="2866630" y="466790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6"/>
            <p:cNvSpPr/>
            <p:nvPr/>
          </p:nvSpPr>
          <p:spPr>
            <a:xfrm>
              <a:off x="2978206" y="466790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6"/>
            <p:cNvSpPr/>
            <p:nvPr/>
          </p:nvSpPr>
          <p:spPr>
            <a:xfrm>
              <a:off x="3091289" y="4667903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6"/>
            <p:cNvSpPr/>
            <p:nvPr/>
          </p:nvSpPr>
          <p:spPr>
            <a:xfrm>
              <a:off x="3204373" y="466790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6"/>
            <p:cNvSpPr/>
            <p:nvPr/>
          </p:nvSpPr>
          <p:spPr>
            <a:xfrm>
              <a:off x="3315949" y="466790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6"/>
            <p:cNvSpPr/>
            <p:nvPr/>
          </p:nvSpPr>
          <p:spPr>
            <a:xfrm>
              <a:off x="4663908" y="466790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6"/>
            <p:cNvSpPr/>
            <p:nvPr/>
          </p:nvSpPr>
          <p:spPr>
            <a:xfrm>
              <a:off x="4776992" y="4667903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6"/>
            <p:cNvSpPr/>
            <p:nvPr/>
          </p:nvSpPr>
          <p:spPr>
            <a:xfrm>
              <a:off x="4888568" y="4667903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6"/>
            <p:cNvSpPr/>
            <p:nvPr/>
          </p:nvSpPr>
          <p:spPr>
            <a:xfrm>
              <a:off x="5001652" y="466790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6"/>
            <p:cNvSpPr/>
            <p:nvPr/>
          </p:nvSpPr>
          <p:spPr>
            <a:xfrm>
              <a:off x="5113228" y="466790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6"/>
            <p:cNvSpPr/>
            <p:nvPr/>
          </p:nvSpPr>
          <p:spPr>
            <a:xfrm>
              <a:off x="5450972" y="466790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6"/>
            <p:cNvSpPr/>
            <p:nvPr/>
          </p:nvSpPr>
          <p:spPr>
            <a:xfrm>
              <a:off x="7136674" y="466790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6"/>
            <p:cNvSpPr/>
            <p:nvPr/>
          </p:nvSpPr>
          <p:spPr>
            <a:xfrm>
              <a:off x="7248250" y="466790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6"/>
            <p:cNvSpPr/>
            <p:nvPr/>
          </p:nvSpPr>
          <p:spPr>
            <a:xfrm>
              <a:off x="7361334" y="4667903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6"/>
            <p:cNvSpPr/>
            <p:nvPr/>
          </p:nvSpPr>
          <p:spPr>
            <a:xfrm>
              <a:off x="7472910" y="4667903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6"/>
            <p:cNvSpPr/>
            <p:nvPr/>
          </p:nvSpPr>
          <p:spPr>
            <a:xfrm>
              <a:off x="7585994" y="466790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6"/>
            <p:cNvSpPr/>
            <p:nvPr/>
          </p:nvSpPr>
          <p:spPr>
            <a:xfrm>
              <a:off x="7697570" y="4667903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6"/>
            <p:cNvSpPr/>
            <p:nvPr/>
          </p:nvSpPr>
          <p:spPr>
            <a:xfrm>
              <a:off x="7810653" y="4667903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6"/>
            <p:cNvSpPr/>
            <p:nvPr/>
          </p:nvSpPr>
          <p:spPr>
            <a:xfrm>
              <a:off x="2641969" y="477194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6"/>
            <p:cNvSpPr/>
            <p:nvPr/>
          </p:nvSpPr>
          <p:spPr>
            <a:xfrm>
              <a:off x="2753545" y="477194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6"/>
            <p:cNvSpPr/>
            <p:nvPr/>
          </p:nvSpPr>
          <p:spPr>
            <a:xfrm>
              <a:off x="2866630" y="477194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6"/>
            <p:cNvSpPr/>
            <p:nvPr/>
          </p:nvSpPr>
          <p:spPr>
            <a:xfrm>
              <a:off x="2978206" y="477194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6"/>
            <p:cNvSpPr/>
            <p:nvPr/>
          </p:nvSpPr>
          <p:spPr>
            <a:xfrm>
              <a:off x="3091289" y="477194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6"/>
            <p:cNvSpPr/>
            <p:nvPr/>
          </p:nvSpPr>
          <p:spPr>
            <a:xfrm>
              <a:off x="3204373" y="477194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6"/>
            <p:cNvSpPr/>
            <p:nvPr/>
          </p:nvSpPr>
          <p:spPr>
            <a:xfrm>
              <a:off x="4663908" y="477194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6"/>
            <p:cNvSpPr/>
            <p:nvPr/>
          </p:nvSpPr>
          <p:spPr>
            <a:xfrm>
              <a:off x="4776992" y="477194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6"/>
            <p:cNvSpPr/>
            <p:nvPr/>
          </p:nvSpPr>
          <p:spPr>
            <a:xfrm>
              <a:off x="4888568" y="477194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6"/>
            <p:cNvSpPr/>
            <p:nvPr/>
          </p:nvSpPr>
          <p:spPr>
            <a:xfrm>
              <a:off x="5001652" y="477194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6"/>
            <p:cNvSpPr/>
            <p:nvPr/>
          </p:nvSpPr>
          <p:spPr>
            <a:xfrm>
              <a:off x="5113228" y="477194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6"/>
            <p:cNvSpPr/>
            <p:nvPr/>
          </p:nvSpPr>
          <p:spPr>
            <a:xfrm>
              <a:off x="5450972" y="477194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6"/>
            <p:cNvSpPr/>
            <p:nvPr/>
          </p:nvSpPr>
          <p:spPr>
            <a:xfrm>
              <a:off x="7023590" y="477194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6"/>
            <p:cNvSpPr/>
            <p:nvPr/>
          </p:nvSpPr>
          <p:spPr>
            <a:xfrm>
              <a:off x="7136674" y="477194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6"/>
            <p:cNvSpPr/>
            <p:nvPr/>
          </p:nvSpPr>
          <p:spPr>
            <a:xfrm>
              <a:off x="7248250" y="477194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6"/>
            <p:cNvSpPr/>
            <p:nvPr/>
          </p:nvSpPr>
          <p:spPr>
            <a:xfrm>
              <a:off x="7361334" y="477194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6"/>
            <p:cNvSpPr/>
            <p:nvPr/>
          </p:nvSpPr>
          <p:spPr>
            <a:xfrm>
              <a:off x="7472910" y="477194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6"/>
            <p:cNvSpPr/>
            <p:nvPr/>
          </p:nvSpPr>
          <p:spPr>
            <a:xfrm>
              <a:off x="7585994" y="477194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6"/>
            <p:cNvSpPr/>
            <p:nvPr/>
          </p:nvSpPr>
          <p:spPr>
            <a:xfrm>
              <a:off x="7697570" y="4771940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6"/>
            <p:cNvSpPr/>
            <p:nvPr/>
          </p:nvSpPr>
          <p:spPr>
            <a:xfrm>
              <a:off x="7810653" y="477194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6"/>
            <p:cNvSpPr/>
            <p:nvPr/>
          </p:nvSpPr>
          <p:spPr>
            <a:xfrm>
              <a:off x="7922229" y="4771940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6"/>
            <p:cNvSpPr/>
            <p:nvPr/>
          </p:nvSpPr>
          <p:spPr>
            <a:xfrm>
              <a:off x="2641969" y="4875977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6"/>
            <p:cNvSpPr/>
            <p:nvPr/>
          </p:nvSpPr>
          <p:spPr>
            <a:xfrm>
              <a:off x="2753545" y="4875977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6"/>
            <p:cNvSpPr/>
            <p:nvPr/>
          </p:nvSpPr>
          <p:spPr>
            <a:xfrm>
              <a:off x="2866630" y="4875977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6"/>
            <p:cNvSpPr/>
            <p:nvPr/>
          </p:nvSpPr>
          <p:spPr>
            <a:xfrm>
              <a:off x="2978206" y="4875977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6"/>
            <p:cNvSpPr/>
            <p:nvPr/>
          </p:nvSpPr>
          <p:spPr>
            <a:xfrm>
              <a:off x="3091289" y="4875977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6"/>
            <p:cNvSpPr/>
            <p:nvPr/>
          </p:nvSpPr>
          <p:spPr>
            <a:xfrm>
              <a:off x="4663908" y="4875977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6"/>
            <p:cNvSpPr/>
            <p:nvPr/>
          </p:nvSpPr>
          <p:spPr>
            <a:xfrm>
              <a:off x="4776992" y="4875977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6"/>
            <p:cNvSpPr/>
            <p:nvPr/>
          </p:nvSpPr>
          <p:spPr>
            <a:xfrm>
              <a:off x="4888568" y="4875977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6"/>
            <p:cNvSpPr/>
            <p:nvPr/>
          </p:nvSpPr>
          <p:spPr>
            <a:xfrm>
              <a:off x="5001652" y="4875977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6"/>
            <p:cNvSpPr/>
            <p:nvPr/>
          </p:nvSpPr>
          <p:spPr>
            <a:xfrm>
              <a:off x="7023590" y="4875977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6"/>
            <p:cNvSpPr/>
            <p:nvPr/>
          </p:nvSpPr>
          <p:spPr>
            <a:xfrm>
              <a:off x="7136674" y="4875977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6"/>
            <p:cNvSpPr/>
            <p:nvPr/>
          </p:nvSpPr>
          <p:spPr>
            <a:xfrm>
              <a:off x="7248250" y="4875977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6"/>
            <p:cNvSpPr/>
            <p:nvPr/>
          </p:nvSpPr>
          <p:spPr>
            <a:xfrm>
              <a:off x="7361334" y="4875977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6"/>
            <p:cNvSpPr/>
            <p:nvPr/>
          </p:nvSpPr>
          <p:spPr>
            <a:xfrm>
              <a:off x="7472910" y="4875977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6"/>
            <p:cNvSpPr/>
            <p:nvPr/>
          </p:nvSpPr>
          <p:spPr>
            <a:xfrm>
              <a:off x="7585994" y="4875977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6"/>
            <p:cNvSpPr/>
            <p:nvPr/>
          </p:nvSpPr>
          <p:spPr>
            <a:xfrm>
              <a:off x="7697570" y="4875977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6"/>
            <p:cNvSpPr/>
            <p:nvPr/>
          </p:nvSpPr>
          <p:spPr>
            <a:xfrm>
              <a:off x="7810653" y="4875977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6"/>
            <p:cNvSpPr/>
            <p:nvPr/>
          </p:nvSpPr>
          <p:spPr>
            <a:xfrm>
              <a:off x="7922229" y="4875977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6"/>
            <p:cNvSpPr/>
            <p:nvPr/>
          </p:nvSpPr>
          <p:spPr>
            <a:xfrm>
              <a:off x="2641969" y="4978507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6"/>
            <p:cNvSpPr/>
            <p:nvPr/>
          </p:nvSpPr>
          <p:spPr>
            <a:xfrm>
              <a:off x="2753545" y="4978507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6"/>
            <p:cNvSpPr/>
            <p:nvPr/>
          </p:nvSpPr>
          <p:spPr>
            <a:xfrm>
              <a:off x="2866630" y="4978507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6"/>
            <p:cNvSpPr/>
            <p:nvPr/>
          </p:nvSpPr>
          <p:spPr>
            <a:xfrm>
              <a:off x="2978206" y="4978507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6"/>
            <p:cNvSpPr/>
            <p:nvPr/>
          </p:nvSpPr>
          <p:spPr>
            <a:xfrm>
              <a:off x="3091289" y="4978507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6"/>
            <p:cNvSpPr/>
            <p:nvPr/>
          </p:nvSpPr>
          <p:spPr>
            <a:xfrm>
              <a:off x="4776992" y="4978507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6"/>
            <p:cNvSpPr/>
            <p:nvPr/>
          </p:nvSpPr>
          <p:spPr>
            <a:xfrm>
              <a:off x="4888568" y="4978507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6"/>
            <p:cNvSpPr/>
            <p:nvPr/>
          </p:nvSpPr>
          <p:spPr>
            <a:xfrm>
              <a:off x="5001652" y="4978507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6"/>
            <p:cNvSpPr/>
            <p:nvPr/>
          </p:nvSpPr>
          <p:spPr>
            <a:xfrm>
              <a:off x="7023590" y="4978507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6"/>
            <p:cNvSpPr/>
            <p:nvPr/>
          </p:nvSpPr>
          <p:spPr>
            <a:xfrm>
              <a:off x="7136674" y="4978507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6"/>
            <p:cNvSpPr/>
            <p:nvPr/>
          </p:nvSpPr>
          <p:spPr>
            <a:xfrm>
              <a:off x="7472910" y="4978507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6"/>
            <p:cNvSpPr/>
            <p:nvPr/>
          </p:nvSpPr>
          <p:spPr>
            <a:xfrm>
              <a:off x="7585994" y="4978507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6"/>
            <p:cNvSpPr/>
            <p:nvPr/>
          </p:nvSpPr>
          <p:spPr>
            <a:xfrm>
              <a:off x="7697570" y="4978507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6"/>
            <p:cNvSpPr/>
            <p:nvPr/>
          </p:nvSpPr>
          <p:spPr>
            <a:xfrm>
              <a:off x="7810653" y="4978507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6"/>
            <p:cNvSpPr/>
            <p:nvPr/>
          </p:nvSpPr>
          <p:spPr>
            <a:xfrm>
              <a:off x="2641969" y="5082543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6"/>
            <p:cNvSpPr/>
            <p:nvPr/>
          </p:nvSpPr>
          <p:spPr>
            <a:xfrm>
              <a:off x="2753545" y="5082543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6"/>
            <p:cNvSpPr/>
            <p:nvPr/>
          </p:nvSpPr>
          <p:spPr>
            <a:xfrm>
              <a:off x="2866630" y="5082543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6"/>
            <p:cNvSpPr/>
            <p:nvPr/>
          </p:nvSpPr>
          <p:spPr>
            <a:xfrm>
              <a:off x="2978206" y="5082543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6"/>
            <p:cNvSpPr/>
            <p:nvPr/>
          </p:nvSpPr>
          <p:spPr>
            <a:xfrm>
              <a:off x="4776992" y="5082543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6"/>
            <p:cNvSpPr/>
            <p:nvPr/>
          </p:nvSpPr>
          <p:spPr>
            <a:xfrm>
              <a:off x="7585994" y="5082543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6"/>
            <p:cNvSpPr/>
            <p:nvPr/>
          </p:nvSpPr>
          <p:spPr>
            <a:xfrm>
              <a:off x="7697570" y="5082543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6"/>
            <p:cNvSpPr/>
            <p:nvPr/>
          </p:nvSpPr>
          <p:spPr>
            <a:xfrm>
              <a:off x="7810653" y="5082543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6"/>
            <p:cNvSpPr/>
            <p:nvPr/>
          </p:nvSpPr>
          <p:spPr>
            <a:xfrm>
              <a:off x="8484633" y="5082543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6"/>
            <p:cNvSpPr/>
            <p:nvPr/>
          </p:nvSpPr>
          <p:spPr>
            <a:xfrm>
              <a:off x="2641969" y="5186581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6"/>
            <p:cNvSpPr/>
            <p:nvPr/>
          </p:nvSpPr>
          <p:spPr>
            <a:xfrm>
              <a:off x="2753545" y="5186581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6"/>
            <p:cNvSpPr/>
            <p:nvPr/>
          </p:nvSpPr>
          <p:spPr>
            <a:xfrm>
              <a:off x="2866630" y="5186581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6"/>
            <p:cNvSpPr/>
            <p:nvPr/>
          </p:nvSpPr>
          <p:spPr>
            <a:xfrm>
              <a:off x="7697570" y="5186581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6"/>
            <p:cNvSpPr/>
            <p:nvPr/>
          </p:nvSpPr>
          <p:spPr>
            <a:xfrm>
              <a:off x="7810653" y="5186581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6"/>
            <p:cNvSpPr/>
            <p:nvPr/>
          </p:nvSpPr>
          <p:spPr>
            <a:xfrm>
              <a:off x="8484633" y="5186581"/>
              <a:ext cx="85943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6"/>
            <p:cNvSpPr/>
            <p:nvPr/>
          </p:nvSpPr>
          <p:spPr>
            <a:xfrm>
              <a:off x="2641969" y="529061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6"/>
            <p:cNvSpPr/>
            <p:nvPr/>
          </p:nvSpPr>
          <p:spPr>
            <a:xfrm>
              <a:off x="2753545" y="529061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6"/>
            <p:cNvSpPr/>
            <p:nvPr/>
          </p:nvSpPr>
          <p:spPr>
            <a:xfrm>
              <a:off x="7810653" y="529061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6"/>
            <p:cNvSpPr/>
            <p:nvPr/>
          </p:nvSpPr>
          <p:spPr>
            <a:xfrm>
              <a:off x="8371549" y="5290618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6"/>
            <p:cNvSpPr/>
            <p:nvPr/>
          </p:nvSpPr>
          <p:spPr>
            <a:xfrm>
              <a:off x="2641969" y="5394655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6"/>
            <p:cNvSpPr/>
            <p:nvPr/>
          </p:nvSpPr>
          <p:spPr>
            <a:xfrm>
              <a:off x="2753545" y="5394655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6"/>
            <p:cNvSpPr/>
            <p:nvPr/>
          </p:nvSpPr>
          <p:spPr>
            <a:xfrm>
              <a:off x="8259973" y="5394655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6"/>
            <p:cNvSpPr/>
            <p:nvPr/>
          </p:nvSpPr>
          <p:spPr>
            <a:xfrm>
              <a:off x="2641969" y="5497185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6"/>
            <p:cNvSpPr/>
            <p:nvPr/>
          </p:nvSpPr>
          <p:spPr>
            <a:xfrm>
              <a:off x="2753545" y="5497185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6"/>
            <p:cNvSpPr/>
            <p:nvPr/>
          </p:nvSpPr>
          <p:spPr>
            <a:xfrm>
              <a:off x="2641969" y="5601221"/>
              <a:ext cx="85944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6"/>
            <p:cNvSpPr/>
            <p:nvPr/>
          </p:nvSpPr>
          <p:spPr>
            <a:xfrm>
              <a:off x="2641969" y="5705259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6"/>
            <p:cNvSpPr/>
            <p:nvPr/>
          </p:nvSpPr>
          <p:spPr>
            <a:xfrm>
              <a:off x="2753545" y="5705259"/>
              <a:ext cx="85944" cy="85943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6"/>
            <p:cNvSpPr/>
            <p:nvPr/>
          </p:nvSpPr>
          <p:spPr>
            <a:xfrm>
              <a:off x="4103013" y="269722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6"/>
            <p:cNvSpPr/>
            <p:nvPr/>
          </p:nvSpPr>
          <p:spPr>
            <a:xfrm>
              <a:off x="4214589" y="2697229"/>
              <a:ext cx="85943" cy="85944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8" name="Google Shape;1338;p6"/>
          <p:cNvGrpSpPr/>
          <p:nvPr/>
        </p:nvGrpSpPr>
        <p:grpSpPr>
          <a:xfrm>
            <a:off x="1592734" y="1590734"/>
            <a:ext cx="8507313" cy="2800146"/>
            <a:chOff x="1067332" y="2443650"/>
            <a:chExt cx="5795198" cy="1907465"/>
          </a:xfrm>
        </p:grpSpPr>
        <p:sp>
          <p:nvSpPr>
            <p:cNvPr id="1339" name="Google Shape;1339;p6"/>
            <p:cNvSpPr/>
            <p:nvPr/>
          </p:nvSpPr>
          <p:spPr>
            <a:xfrm>
              <a:off x="1067332" y="2748760"/>
              <a:ext cx="312515" cy="312515"/>
            </a:xfrm>
            <a:prstGeom prst="ellipse">
              <a:avLst/>
            </a:prstGeom>
            <a:solidFill>
              <a:srgbClr val="C9F0FF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6"/>
            <p:cNvSpPr/>
            <p:nvPr/>
          </p:nvSpPr>
          <p:spPr>
            <a:xfrm>
              <a:off x="1901814" y="2590206"/>
              <a:ext cx="312515" cy="312515"/>
            </a:xfrm>
            <a:prstGeom prst="ellipse">
              <a:avLst/>
            </a:prstGeom>
            <a:solidFill>
              <a:srgbClr val="C9F0FF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6"/>
            <p:cNvSpPr/>
            <p:nvPr/>
          </p:nvSpPr>
          <p:spPr>
            <a:xfrm>
              <a:off x="1614712" y="3172729"/>
              <a:ext cx="312515" cy="312515"/>
            </a:xfrm>
            <a:prstGeom prst="ellipse">
              <a:avLst/>
            </a:prstGeom>
            <a:solidFill>
              <a:srgbClr val="C9F0FF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6"/>
            <p:cNvSpPr/>
            <p:nvPr/>
          </p:nvSpPr>
          <p:spPr>
            <a:xfrm>
              <a:off x="3982820" y="2466847"/>
              <a:ext cx="312515" cy="312515"/>
            </a:xfrm>
            <a:prstGeom prst="ellipse">
              <a:avLst/>
            </a:prstGeom>
            <a:solidFill>
              <a:srgbClr val="C9F0FF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6"/>
            <p:cNvSpPr/>
            <p:nvPr/>
          </p:nvSpPr>
          <p:spPr>
            <a:xfrm>
              <a:off x="3649160" y="2443650"/>
              <a:ext cx="312515" cy="312515"/>
            </a:xfrm>
            <a:prstGeom prst="ellipse">
              <a:avLst/>
            </a:prstGeom>
            <a:solidFill>
              <a:srgbClr val="C9F0FF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6"/>
            <p:cNvSpPr/>
            <p:nvPr/>
          </p:nvSpPr>
          <p:spPr>
            <a:xfrm>
              <a:off x="6550015" y="3350006"/>
              <a:ext cx="312515" cy="312515"/>
            </a:xfrm>
            <a:prstGeom prst="ellipse">
              <a:avLst/>
            </a:prstGeom>
            <a:solidFill>
              <a:srgbClr val="C9F0FF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6"/>
            <p:cNvSpPr/>
            <p:nvPr/>
          </p:nvSpPr>
          <p:spPr>
            <a:xfrm>
              <a:off x="6139082" y="4038600"/>
              <a:ext cx="312515" cy="312515"/>
            </a:xfrm>
            <a:prstGeom prst="ellipse">
              <a:avLst/>
            </a:prstGeom>
            <a:solidFill>
              <a:srgbClr val="C9F0FF">
                <a:alpha val="8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6" name="Google Shape;1346;p6"/>
          <p:cNvSpPr/>
          <p:nvPr/>
        </p:nvSpPr>
        <p:spPr>
          <a:xfrm>
            <a:off x="10357826" y="4831534"/>
            <a:ext cx="458770" cy="458770"/>
          </a:xfrm>
          <a:prstGeom prst="ellipse">
            <a:avLst/>
          </a:prstGeom>
          <a:solidFill>
            <a:srgbClr val="C9F0FF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6"/>
          <p:cNvSpPr/>
          <p:nvPr/>
        </p:nvSpPr>
        <p:spPr>
          <a:xfrm>
            <a:off x="10547558" y="5488767"/>
            <a:ext cx="458770" cy="458770"/>
          </a:xfrm>
          <a:prstGeom prst="ellipse">
            <a:avLst/>
          </a:prstGeom>
          <a:solidFill>
            <a:srgbClr val="C9F0FF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6"/>
          <p:cNvSpPr/>
          <p:nvPr/>
        </p:nvSpPr>
        <p:spPr>
          <a:xfrm>
            <a:off x="10318173" y="2433918"/>
            <a:ext cx="458770" cy="458770"/>
          </a:xfrm>
          <a:prstGeom prst="ellipse">
            <a:avLst/>
          </a:prstGeom>
          <a:solidFill>
            <a:srgbClr val="C9F0FF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6"/>
          <p:cNvSpPr/>
          <p:nvPr/>
        </p:nvSpPr>
        <p:spPr>
          <a:xfrm>
            <a:off x="10318173" y="2127147"/>
            <a:ext cx="458770" cy="458770"/>
          </a:xfrm>
          <a:prstGeom prst="ellipse">
            <a:avLst/>
          </a:prstGeom>
          <a:solidFill>
            <a:srgbClr val="C9F0FF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6"/>
          <p:cNvSpPr/>
          <p:nvPr/>
        </p:nvSpPr>
        <p:spPr>
          <a:xfrm>
            <a:off x="9494585" y="1840139"/>
            <a:ext cx="458770" cy="458770"/>
          </a:xfrm>
          <a:prstGeom prst="ellipse">
            <a:avLst/>
          </a:prstGeom>
          <a:solidFill>
            <a:srgbClr val="C9F0FF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6"/>
          <p:cNvSpPr/>
          <p:nvPr/>
        </p:nvSpPr>
        <p:spPr>
          <a:xfrm>
            <a:off x="9192889" y="2663303"/>
            <a:ext cx="458770" cy="458770"/>
          </a:xfrm>
          <a:prstGeom prst="ellipse">
            <a:avLst/>
          </a:prstGeom>
          <a:solidFill>
            <a:srgbClr val="C9F0FF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6"/>
          <p:cNvSpPr/>
          <p:nvPr/>
        </p:nvSpPr>
        <p:spPr>
          <a:xfrm>
            <a:off x="2718854" y="2291884"/>
            <a:ext cx="458770" cy="458770"/>
          </a:xfrm>
          <a:prstGeom prst="ellipse">
            <a:avLst/>
          </a:prstGeom>
          <a:solidFill>
            <a:srgbClr val="C9F0FF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6"/>
          <p:cNvSpPr/>
          <p:nvPr/>
        </p:nvSpPr>
        <p:spPr>
          <a:xfrm>
            <a:off x="3123082" y="2161609"/>
            <a:ext cx="458770" cy="458770"/>
          </a:xfrm>
          <a:prstGeom prst="ellipse">
            <a:avLst/>
          </a:prstGeom>
          <a:solidFill>
            <a:srgbClr val="C9F0FF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6"/>
          <p:cNvSpPr/>
          <p:nvPr/>
        </p:nvSpPr>
        <p:spPr>
          <a:xfrm>
            <a:off x="4250726" y="4372764"/>
            <a:ext cx="458770" cy="458770"/>
          </a:xfrm>
          <a:prstGeom prst="ellipse">
            <a:avLst/>
          </a:prstGeom>
          <a:solidFill>
            <a:srgbClr val="C9F0FF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7"/>
          <p:cNvSpPr txBox="1">
            <a:spLocks noGrp="1"/>
          </p:cNvSpPr>
          <p:nvPr>
            <p:ph type="title" idx="4294967295"/>
          </p:nvPr>
        </p:nvSpPr>
        <p:spPr>
          <a:xfrm>
            <a:off x="483503" y="2714625"/>
            <a:ext cx="11149013" cy="11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 sz="8000"/>
              <a:t>pay only</a:t>
            </a:r>
            <a:r>
              <a:rPr lang="en-GB" sz="8000">
                <a:solidFill>
                  <a:srgbClr val="92D050"/>
                </a:solidFill>
              </a:rPr>
              <a:t> </a:t>
            </a:r>
            <a:r>
              <a:rPr lang="en-GB" sz="8000"/>
              <a:t>for what you use</a:t>
            </a:r>
            <a:endParaRPr/>
          </a:p>
        </p:txBody>
      </p:sp>
      <p:sp>
        <p:nvSpPr>
          <p:cNvPr id="1361" name="Google Shape;1361;p7"/>
          <p:cNvSpPr txBox="1"/>
          <p:nvPr/>
        </p:nvSpPr>
        <p:spPr>
          <a:xfrm rot="-5400000">
            <a:off x="2865557" y="3787072"/>
            <a:ext cx="1106072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🡪</a:t>
            </a:r>
            <a:endParaRPr sz="8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2" name="Google Shape;1362;p7" descr="Azure Pay-As-You-Go -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3858" y="278781"/>
            <a:ext cx="2308302" cy="230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8"/>
          <p:cNvSpPr txBox="1">
            <a:spLocks noGrp="1"/>
          </p:cNvSpPr>
          <p:nvPr>
            <p:ph type="title" idx="4294967295"/>
          </p:nvPr>
        </p:nvSpPr>
        <p:spPr>
          <a:xfrm>
            <a:off x="483503" y="2714625"/>
            <a:ext cx="11149013" cy="11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 sz="8000"/>
              <a:t>no upfront costs</a:t>
            </a:r>
            <a:endParaRPr/>
          </a:p>
        </p:txBody>
      </p:sp>
      <p:pic>
        <p:nvPicPr>
          <p:cNvPr id="1369" name="Google Shape;1369;p8" descr="broadbandnoupfrontcost hashtag on Twitt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3829" y="369344"/>
            <a:ext cx="3031138" cy="2061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9"/>
          <p:cNvSpPr txBox="1">
            <a:spLocks noGrp="1"/>
          </p:cNvSpPr>
          <p:nvPr>
            <p:ph type="title" idx="4294967295"/>
          </p:nvPr>
        </p:nvSpPr>
        <p:spPr>
          <a:xfrm>
            <a:off x="1713589" y="2703739"/>
            <a:ext cx="11149013" cy="11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 sz="8000"/>
              <a:t>per minute billing</a:t>
            </a:r>
            <a:endParaRPr/>
          </a:p>
        </p:txBody>
      </p:sp>
      <p:pic>
        <p:nvPicPr>
          <p:cNvPr id="1376" name="Google Shape;137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1674" y="2255931"/>
            <a:ext cx="2267909" cy="2267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7" name="Google Shape;1377;p9" descr="Per-Second Billing for EC2 Instances - The Spotinst Blog"/>
          <p:cNvPicPr preferRelativeResize="0"/>
          <p:nvPr/>
        </p:nvPicPr>
        <p:blipFill rotWithShape="1">
          <a:blip r:embed="rId4">
            <a:alphaModFix/>
          </a:blip>
          <a:srcRect l="41061" t="16397" r="36256" b="23619"/>
          <a:stretch/>
        </p:blipFill>
        <p:spPr>
          <a:xfrm>
            <a:off x="901674" y="1498245"/>
            <a:ext cx="2496659" cy="3337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209</Words>
  <Application>Microsoft Office PowerPoint</Application>
  <PresentationFormat>Widescreen</PresentationFormat>
  <Paragraphs>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Anton</vt:lpstr>
      <vt:lpstr>Quattrocento Sans</vt:lpstr>
      <vt:lpstr>Calibri</vt:lpstr>
      <vt:lpstr>Arial</vt:lpstr>
      <vt:lpstr>Office Theme</vt:lpstr>
      <vt:lpstr>Azure Overview</vt:lpstr>
      <vt:lpstr>Cloud Service Providers</vt:lpstr>
      <vt:lpstr>What is Azure?</vt:lpstr>
      <vt:lpstr>What is Azure?</vt:lpstr>
      <vt:lpstr>PowerPoint Presentation</vt:lpstr>
      <vt:lpstr>Global Footprint</vt:lpstr>
      <vt:lpstr>pay only for what you use</vt:lpstr>
      <vt:lpstr>no upfront costs</vt:lpstr>
      <vt:lpstr>per minute billing</vt:lpstr>
      <vt:lpstr>no charge for  stopped VMs</vt:lpstr>
      <vt:lpstr>on apps,  not infrastructure</vt:lpstr>
      <vt:lpstr>application  building blocks</vt:lpstr>
      <vt:lpstr>Azure Dashboard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Overview</dc:title>
  <dc:creator>Priya PC</dc:creator>
  <cp:lastModifiedBy>Atin Gupta</cp:lastModifiedBy>
  <cp:revision>2</cp:revision>
  <dcterms:modified xsi:type="dcterms:W3CDTF">2022-09-11T11:45:13Z</dcterms:modified>
</cp:coreProperties>
</file>