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432" r:id="rId3"/>
    <p:sldId id="448" r:id="rId4"/>
    <p:sldId id="454" r:id="rId5"/>
    <p:sldId id="435" r:id="rId6"/>
    <p:sldId id="457" r:id="rId7"/>
    <p:sldId id="463" r:id="rId8"/>
    <p:sldId id="367" r:id="rId9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27BC3-0782-4FF1-8369-115F64B57A5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ED3014-87A8-455F-9491-C7C9EAB14F5F}">
      <dgm:prSet/>
      <dgm:spPr/>
      <dgm:t>
        <a:bodyPr/>
        <a:lstStyle/>
        <a:p>
          <a:pPr rtl="0"/>
          <a:r>
            <a:rPr lang="en-US" b="0" i="0"/>
            <a:t>A method of debugging</a:t>
          </a:r>
          <a:endParaRPr lang="en-US"/>
        </a:p>
      </dgm:t>
    </dgm:pt>
    <dgm:pt modelId="{2F26D29E-7F7B-4C5F-9358-D39FFC70464B}" type="parTrans" cxnId="{82D61028-C735-45A0-A39A-01CE5AC8EE06}">
      <dgm:prSet/>
      <dgm:spPr/>
      <dgm:t>
        <a:bodyPr/>
        <a:lstStyle/>
        <a:p>
          <a:endParaRPr lang="en-US"/>
        </a:p>
      </dgm:t>
    </dgm:pt>
    <dgm:pt modelId="{9224D610-DDC2-4167-92FB-243523E615E0}" type="sibTrans" cxnId="{82D61028-C735-45A0-A39A-01CE5AC8EE06}">
      <dgm:prSet/>
      <dgm:spPr/>
      <dgm:t>
        <a:bodyPr/>
        <a:lstStyle/>
        <a:p>
          <a:endParaRPr lang="en-US"/>
        </a:p>
      </dgm:t>
    </dgm:pt>
    <dgm:pt modelId="{DA4EDC1F-7C14-49A4-B6F4-13299ACE7011}">
      <dgm:prSet/>
      <dgm:spPr/>
      <dgm:t>
        <a:bodyPr/>
        <a:lstStyle/>
        <a:p>
          <a:pPr rtl="0"/>
          <a:r>
            <a:rPr lang="en-US" b="0" i="0"/>
            <a:t>Examine source code before a program is run</a:t>
          </a:r>
          <a:endParaRPr lang="en-US"/>
        </a:p>
      </dgm:t>
    </dgm:pt>
    <dgm:pt modelId="{D21B0CA0-7F75-4D2F-B610-DFF7318D2493}" type="parTrans" cxnId="{8C6DCF8F-2EE1-4018-BE6C-7DF1B21F5D46}">
      <dgm:prSet/>
      <dgm:spPr/>
      <dgm:t>
        <a:bodyPr/>
        <a:lstStyle/>
        <a:p>
          <a:endParaRPr lang="en-US"/>
        </a:p>
      </dgm:t>
    </dgm:pt>
    <dgm:pt modelId="{942F7F2E-6905-4123-A7F8-E24C8D629D4F}" type="sibTrans" cxnId="{8C6DCF8F-2EE1-4018-BE6C-7DF1B21F5D46}">
      <dgm:prSet/>
      <dgm:spPr/>
      <dgm:t>
        <a:bodyPr/>
        <a:lstStyle/>
        <a:p>
          <a:endParaRPr lang="en-US"/>
        </a:p>
      </dgm:t>
    </dgm:pt>
    <dgm:pt modelId="{061A24E9-578E-4085-810E-E07708921515}">
      <dgm:prSet/>
      <dgm:spPr/>
      <dgm:t>
        <a:bodyPr/>
        <a:lstStyle/>
        <a:p>
          <a:pPr rtl="0"/>
          <a:r>
            <a:rPr lang="en-US" b="0" i="0"/>
            <a:t>Done by analyzing a set of code against a set of coding rules.</a:t>
          </a:r>
          <a:endParaRPr lang="en-US"/>
        </a:p>
      </dgm:t>
    </dgm:pt>
    <dgm:pt modelId="{0EE87906-5073-4D4C-8E34-E3528414EC92}" type="parTrans" cxnId="{9AAA9E5E-7BCB-45D2-94C0-FA0F5D2BA960}">
      <dgm:prSet/>
      <dgm:spPr/>
      <dgm:t>
        <a:bodyPr/>
        <a:lstStyle/>
        <a:p>
          <a:endParaRPr lang="en-US"/>
        </a:p>
      </dgm:t>
    </dgm:pt>
    <dgm:pt modelId="{1E368C40-8063-4CBC-994E-11D3C1762A62}" type="sibTrans" cxnId="{9AAA9E5E-7BCB-45D2-94C0-FA0F5D2BA960}">
      <dgm:prSet/>
      <dgm:spPr/>
      <dgm:t>
        <a:bodyPr/>
        <a:lstStyle/>
        <a:p>
          <a:endParaRPr lang="en-US"/>
        </a:p>
      </dgm:t>
    </dgm:pt>
    <dgm:pt modelId="{7F880B91-78DF-4A8F-A102-CC348DEEDFD1}">
      <dgm:prSet/>
      <dgm:spPr/>
      <dgm:t>
        <a:bodyPr/>
        <a:lstStyle/>
        <a:p>
          <a:pPr rtl="0"/>
          <a:r>
            <a:rPr lang="en-US" b="0" i="0"/>
            <a:t>Performed early in development</a:t>
          </a:r>
          <a:endParaRPr lang="en-US"/>
        </a:p>
      </dgm:t>
    </dgm:pt>
    <dgm:pt modelId="{91597D1B-9F42-486F-AD86-2E2FD4F9E1C4}" type="parTrans" cxnId="{5DB216C5-7182-4B0B-B5B2-4561472F5E88}">
      <dgm:prSet/>
      <dgm:spPr/>
      <dgm:t>
        <a:bodyPr/>
        <a:lstStyle/>
        <a:p>
          <a:endParaRPr lang="en-US"/>
        </a:p>
      </dgm:t>
    </dgm:pt>
    <dgm:pt modelId="{1498A237-0FA5-4EE9-92DA-6DA2C5769476}" type="sibTrans" cxnId="{5DB216C5-7182-4B0B-B5B2-4561472F5E88}">
      <dgm:prSet/>
      <dgm:spPr/>
      <dgm:t>
        <a:bodyPr/>
        <a:lstStyle/>
        <a:p>
          <a:endParaRPr lang="en-US"/>
        </a:p>
      </dgm:t>
    </dgm:pt>
    <dgm:pt modelId="{9D53A75B-5FFA-46D9-B4F9-642E1320C845}" type="pres">
      <dgm:prSet presAssocID="{C8727BC3-0782-4FF1-8369-115F64B57A5A}" presName="linear" presStyleCnt="0">
        <dgm:presLayoutVars>
          <dgm:animLvl val="lvl"/>
          <dgm:resizeHandles val="exact"/>
        </dgm:presLayoutVars>
      </dgm:prSet>
      <dgm:spPr/>
    </dgm:pt>
    <dgm:pt modelId="{0AA73E2F-2220-4A84-887D-99342296D6C1}" type="pres">
      <dgm:prSet presAssocID="{41ED3014-87A8-455F-9491-C7C9EAB14F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920B0E-6AEB-4AD2-989F-A63B822EFE79}" type="pres">
      <dgm:prSet presAssocID="{9224D610-DDC2-4167-92FB-243523E615E0}" presName="spacer" presStyleCnt="0"/>
      <dgm:spPr/>
    </dgm:pt>
    <dgm:pt modelId="{29176DD2-8192-4ED7-B7B0-360B9D565C8D}" type="pres">
      <dgm:prSet presAssocID="{DA4EDC1F-7C14-49A4-B6F4-13299ACE70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E981D7-EC2E-4B60-B845-ADA158D3E70C}" type="pres">
      <dgm:prSet presAssocID="{942F7F2E-6905-4123-A7F8-E24C8D629D4F}" presName="spacer" presStyleCnt="0"/>
      <dgm:spPr/>
    </dgm:pt>
    <dgm:pt modelId="{F6B17D05-1B0E-4158-BCE5-70ACD4F9A7F0}" type="pres">
      <dgm:prSet presAssocID="{061A24E9-578E-4085-810E-E077089215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FE2234-3BF4-45C3-999F-87E4D465167D}" type="pres">
      <dgm:prSet presAssocID="{1E368C40-8063-4CBC-994E-11D3C1762A62}" presName="spacer" presStyleCnt="0"/>
      <dgm:spPr/>
    </dgm:pt>
    <dgm:pt modelId="{7913748C-B5BB-472D-B503-C023DAE398F4}" type="pres">
      <dgm:prSet presAssocID="{7F880B91-78DF-4A8F-A102-CC348DEEDFD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D61028-C735-45A0-A39A-01CE5AC8EE06}" srcId="{C8727BC3-0782-4FF1-8369-115F64B57A5A}" destId="{41ED3014-87A8-455F-9491-C7C9EAB14F5F}" srcOrd="0" destOrd="0" parTransId="{2F26D29E-7F7B-4C5F-9358-D39FFC70464B}" sibTransId="{9224D610-DDC2-4167-92FB-243523E615E0}"/>
    <dgm:cxn modelId="{9AAA9E5E-7BCB-45D2-94C0-FA0F5D2BA960}" srcId="{C8727BC3-0782-4FF1-8369-115F64B57A5A}" destId="{061A24E9-578E-4085-810E-E07708921515}" srcOrd="2" destOrd="0" parTransId="{0EE87906-5073-4D4C-8E34-E3528414EC92}" sibTransId="{1E368C40-8063-4CBC-994E-11D3C1762A62}"/>
    <dgm:cxn modelId="{E2726367-4286-4D5A-858E-D83BAA664A76}" type="presOf" srcId="{C8727BC3-0782-4FF1-8369-115F64B57A5A}" destId="{9D53A75B-5FFA-46D9-B4F9-642E1320C845}" srcOrd="0" destOrd="0" presId="urn:microsoft.com/office/officeart/2005/8/layout/vList2"/>
    <dgm:cxn modelId="{31B5CE4C-1B90-48A4-BD11-3AF9C54F85E7}" type="presOf" srcId="{061A24E9-578E-4085-810E-E07708921515}" destId="{F6B17D05-1B0E-4158-BCE5-70ACD4F9A7F0}" srcOrd="0" destOrd="0" presId="urn:microsoft.com/office/officeart/2005/8/layout/vList2"/>
    <dgm:cxn modelId="{8C6DCF8F-2EE1-4018-BE6C-7DF1B21F5D46}" srcId="{C8727BC3-0782-4FF1-8369-115F64B57A5A}" destId="{DA4EDC1F-7C14-49A4-B6F4-13299ACE7011}" srcOrd="1" destOrd="0" parTransId="{D21B0CA0-7F75-4D2F-B610-DFF7318D2493}" sibTransId="{942F7F2E-6905-4123-A7F8-E24C8D629D4F}"/>
    <dgm:cxn modelId="{BD396897-31D2-4C2E-83AC-CC4A306DC41F}" type="presOf" srcId="{7F880B91-78DF-4A8F-A102-CC348DEEDFD1}" destId="{7913748C-B5BB-472D-B503-C023DAE398F4}" srcOrd="0" destOrd="0" presId="urn:microsoft.com/office/officeart/2005/8/layout/vList2"/>
    <dgm:cxn modelId="{78B4A599-E536-454F-9AB3-8EFC4AA3CECC}" type="presOf" srcId="{41ED3014-87A8-455F-9491-C7C9EAB14F5F}" destId="{0AA73E2F-2220-4A84-887D-99342296D6C1}" srcOrd="0" destOrd="0" presId="urn:microsoft.com/office/officeart/2005/8/layout/vList2"/>
    <dgm:cxn modelId="{0DA487C2-0CD1-422D-8566-3650B8C66089}" type="presOf" srcId="{DA4EDC1F-7C14-49A4-B6F4-13299ACE7011}" destId="{29176DD2-8192-4ED7-B7B0-360B9D565C8D}" srcOrd="0" destOrd="0" presId="urn:microsoft.com/office/officeart/2005/8/layout/vList2"/>
    <dgm:cxn modelId="{5DB216C5-7182-4B0B-B5B2-4561472F5E88}" srcId="{C8727BC3-0782-4FF1-8369-115F64B57A5A}" destId="{7F880B91-78DF-4A8F-A102-CC348DEEDFD1}" srcOrd="3" destOrd="0" parTransId="{91597D1B-9F42-486F-AD86-2E2FD4F9E1C4}" sibTransId="{1498A237-0FA5-4EE9-92DA-6DA2C5769476}"/>
    <dgm:cxn modelId="{7F013FA3-26B3-40D7-9279-E0CBC8AB2F2B}" type="presParOf" srcId="{9D53A75B-5FFA-46D9-B4F9-642E1320C845}" destId="{0AA73E2F-2220-4A84-887D-99342296D6C1}" srcOrd="0" destOrd="0" presId="urn:microsoft.com/office/officeart/2005/8/layout/vList2"/>
    <dgm:cxn modelId="{36255942-F2BE-4C29-AC4C-13B5451FC632}" type="presParOf" srcId="{9D53A75B-5FFA-46D9-B4F9-642E1320C845}" destId="{37920B0E-6AEB-4AD2-989F-A63B822EFE79}" srcOrd="1" destOrd="0" presId="urn:microsoft.com/office/officeart/2005/8/layout/vList2"/>
    <dgm:cxn modelId="{97E49498-C6B8-4CEE-9013-1A592F234804}" type="presParOf" srcId="{9D53A75B-5FFA-46D9-B4F9-642E1320C845}" destId="{29176DD2-8192-4ED7-B7B0-360B9D565C8D}" srcOrd="2" destOrd="0" presId="urn:microsoft.com/office/officeart/2005/8/layout/vList2"/>
    <dgm:cxn modelId="{AC157C7D-3C32-43D6-8A5E-0B71BF147387}" type="presParOf" srcId="{9D53A75B-5FFA-46D9-B4F9-642E1320C845}" destId="{89E981D7-EC2E-4B60-B845-ADA158D3E70C}" srcOrd="3" destOrd="0" presId="urn:microsoft.com/office/officeart/2005/8/layout/vList2"/>
    <dgm:cxn modelId="{1FD8977F-6D0D-4EE0-9781-F8ECEE1954FD}" type="presParOf" srcId="{9D53A75B-5FFA-46D9-B4F9-642E1320C845}" destId="{F6B17D05-1B0E-4158-BCE5-70ACD4F9A7F0}" srcOrd="4" destOrd="0" presId="urn:microsoft.com/office/officeart/2005/8/layout/vList2"/>
    <dgm:cxn modelId="{11B11668-ABBE-4974-A646-736AF6CE67D0}" type="presParOf" srcId="{9D53A75B-5FFA-46D9-B4F9-642E1320C845}" destId="{E3FE2234-3BF4-45C3-999F-87E4D465167D}" srcOrd="5" destOrd="0" presId="urn:microsoft.com/office/officeart/2005/8/layout/vList2"/>
    <dgm:cxn modelId="{F16FAC91-D170-4FA7-BF09-34C8C91140EA}" type="presParOf" srcId="{9D53A75B-5FFA-46D9-B4F9-642E1320C845}" destId="{7913748C-B5BB-472D-B503-C023DAE398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73E2F-2220-4A84-887D-99342296D6C1}">
      <dsp:nvSpPr>
        <dsp:cNvPr id="0" name=""/>
        <dsp:cNvSpPr/>
      </dsp:nvSpPr>
      <dsp:spPr>
        <a:xfrm>
          <a:off x="0" y="48054"/>
          <a:ext cx="11918731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 method of debugging</a:t>
          </a:r>
          <a:endParaRPr lang="en-US" sz="2500" kern="1200"/>
        </a:p>
      </dsp:txBody>
      <dsp:txXfrm>
        <a:off x="28557" y="76611"/>
        <a:ext cx="11861617" cy="527886"/>
      </dsp:txXfrm>
    </dsp:sp>
    <dsp:sp modelId="{29176DD2-8192-4ED7-B7B0-360B9D565C8D}">
      <dsp:nvSpPr>
        <dsp:cNvPr id="0" name=""/>
        <dsp:cNvSpPr/>
      </dsp:nvSpPr>
      <dsp:spPr>
        <a:xfrm>
          <a:off x="0" y="705054"/>
          <a:ext cx="11918731" cy="585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Examine source code before a program is run</a:t>
          </a:r>
          <a:endParaRPr lang="en-US" sz="2500" kern="1200"/>
        </a:p>
      </dsp:txBody>
      <dsp:txXfrm>
        <a:off x="28557" y="733611"/>
        <a:ext cx="11861617" cy="527886"/>
      </dsp:txXfrm>
    </dsp:sp>
    <dsp:sp modelId="{F6B17D05-1B0E-4158-BCE5-70ACD4F9A7F0}">
      <dsp:nvSpPr>
        <dsp:cNvPr id="0" name=""/>
        <dsp:cNvSpPr/>
      </dsp:nvSpPr>
      <dsp:spPr>
        <a:xfrm>
          <a:off x="0" y="1362055"/>
          <a:ext cx="11918731" cy="585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Done by analyzing a set of code against a set of coding rules.</a:t>
          </a:r>
          <a:endParaRPr lang="en-US" sz="2500" kern="1200"/>
        </a:p>
      </dsp:txBody>
      <dsp:txXfrm>
        <a:off x="28557" y="1390612"/>
        <a:ext cx="11861617" cy="527886"/>
      </dsp:txXfrm>
    </dsp:sp>
    <dsp:sp modelId="{7913748C-B5BB-472D-B503-C023DAE398F4}">
      <dsp:nvSpPr>
        <dsp:cNvPr id="0" name=""/>
        <dsp:cNvSpPr/>
      </dsp:nvSpPr>
      <dsp:spPr>
        <a:xfrm>
          <a:off x="0" y="2019055"/>
          <a:ext cx="11918731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Performed early in development</a:t>
          </a:r>
          <a:endParaRPr lang="en-US" sz="2500" kern="1200"/>
        </a:p>
      </dsp:txBody>
      <dsp:txXfrm>
        <a:off x="28557" y="2047612"/>
        <a:ext cx="11861617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C58908D-07F2-46E3-A8D6-55F161043349}" type="datetime3">
              <a:rPr lang="en-US" smtClean="0"/>
              <a:t>11 September 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7C5F-3C69-4CB0-AA58-62C766C9C43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C42EA39-42A7-4495-B7C4-F7736D8C4E07}" type="datetime3">
              <a:rPr lang="en-US" smtClean="0"/>
              <a:t>11 September 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5FDDEB4-9BF1-4B19-84C0-04AD9263FA22}" type="datetime3">
              <a:rPr lang="en-US" smtClean="0"/>
              <a:t>11 September 2022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38A4CC7-85FC-46C6-AB1B-0553DCDF2587}" type="datetime3">
              <a:rPr lang="en-US" smtClean="0"/>
              <a:t>11 September 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1310962-43A3-47BB-878A-B331419893DE}" type="datetime3">
              <a:rPr lang="en-US" smtClean="0"/>
              <a:t>11 September 2022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D16AE3-691B-4945-A061-ABFFD2715CB7}" type="datetime3">
              <a:rPr lang="en-US" smtClean="0"/>
              <a:t>11 September 2022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020A860-DE8A-48D9-85FA-EA5E826E873B}" type="datetime3">
              <a:rPr lang="en-US" smtClean="0"/>
              <a:t>11 September 2022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F070F9C-AD1E-4568-A2AD-C3889AEC57C8}" type="datetime3">
              <a:rPr lang="en-US" smtClean="0"/>
              <a:t>11 September 2022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70931AB-E3ED-4426-817C-E58E793D024A}" type="datetime3">
              <a:rPr lang="en-US" smtClean="0"/>
              <a:t>11 September 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DevOps Big Picture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 of DevOps?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D4A8AFA-B95D-46AB-A38F-8A164C526245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1026" name="Picture 2" descr="What is DevOps, It's Working, Benefits, Tools in De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1" y="589089"/>
            <a:ext cx="10440318" cy="549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 of DevOps?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D4A8AFA-B95D-46AB-A38F-8A164C526245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2050" name="Picture 2" descr="WHAT IS DEVOPS? - Near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8" y="652667"/>
            <a:ext cx="10906772" cy="578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97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E89CF18-BA3E-4B83-B44F-E14AD50040B7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9218" name="Picture 2" descr="Agile Test Automation is Incomplete Without Continuous Integration | Kaizen  Tes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3682" r="9810" b="8659"/>
          <a:stretch/>
        </p:blipFill>
        <p:spPr bwMode="auto">
          <a:xfrm>
            <a:off x="2390645" y="683145"/>
            <a:ext cx="7421220" cy="568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7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and Deployment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E89CF18-BA3E-4B83-B44F-E14AD50040B7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8194" name="Picture 2" descr="From nothing to &quot;Continuous Everything&quot; and from canonical Scrum to Kanban  with #NoEstim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8" y="1601840"/>
            <a:ext cx="10485826" cy="384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Static Code Analysis?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17030352"/>
              </p:ext>
            </p:extLst>
          </p:nvPr>
        </p:nvGraphicFramePr>
        <p:xfrm>
          <a:off x="141889" y="713942"/>
          <a:ext cx="11918731" cy="2652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42EA39-42A7-4495-B7C4-F7736D8C4E07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6" name="Picture 2" descr="Myths about static analysis. The third myth – dynamic analysis is better  than static analysis | How Not To Co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10" y="2881322"/>
            <a:ext cx="4779593" cy="358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42EA39-42A7-4495-B7C4-F7736D8C4E07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14340" name="Picture 4" descr="Configuration Management Too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t="29023" r="9121" b="17045"/>
          <a:stretch/>
        </p:blipFill>
        <p:spPr bwMode="auto">
          <a:xfrm>
            <a:off x="384306" y="2064242"/>
            <a:ext cx="11349749" cy="291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5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112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Bernard MT Condensed</vt:lpstr>
      <vt:lpstr>Calibri</vt:lpstr>
      <vt:lpstr>Office Theme</vt:lpstr>
      <vt:lpstr>DevOps Big Picture</vt:lpstr>
      <vt:lpstr>What and why of DevOps?</vt:lpstr>
      <vt:lpstr>What and why of DevOps?</vt:lpstr>
      <vt:lpstr>Continuous Integration</vt:lpstr>
      <vt:lpstr>Continuous Delivery and Deployment</vt:lpstr>
      <vt:lpstr>What Is Static Code Analysis?</vt:lpstr>
      <vt:lpstr>Configuration Management Tools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262</cp:revision>
  <cp:lastPrinted>2020-02-27T09:52:21Z</cp:lastPrinted>
  <dcterms:modified xsi:type="dcterms:W3CDTF">2022-09-11T11:46:03Z</dcterms:modified>
</cp:coreProperties>
</file>