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84" r:id="rId22"/>
    <p:sldId id="285" r:id="rId23"/>
    <p:sldId id="286" r:id="rId24"/>
    <p:sldId id="287" r:id="rId25"/>
    <p:sldId id="357" r:id="rId26"/>
  </p:sldIdLst>
  <p:sldSz cx="12192000" cy="6858000"/>
  <p:notesSz cx="7315200" cy="96012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1" roundtripDataSignature="AMtx7miT5E48jUm2SVK7L+K6t9TkWwn5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1FA1CD-6F5D-4692-8881-2DC14D6F912E}">
  <a:tblStyle styleId="{931FA1CD-6F5D-4692-8881-2DC14D6F912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11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1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11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09520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https://courses.cs.washington.edu/courses/cse403/13au/lectures/git.ppt.pdf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http://enos.itcollege.ee/~jpoial/allalaadimised/git/getting-started-with-git.pdf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606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3616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5461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8601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846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1128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4954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2814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510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5955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998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1026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577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888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8806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3647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6265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7" name="Google Shape;90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923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769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891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118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10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512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9405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537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0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0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2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2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2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2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2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/>
              <a:t>Docker Essentials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OS takes most of the Resources</a:t>
            </a: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562" y="609600"/>
            <a:ext cx="10810875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6000"/>
              <a:t>Why use separate OS for each App?</a:t>
            </a:r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Containerization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Encapsulation of an application and its required environment.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The process of packaging an application along with its required libraries, frameworks, and configuration files together so that it can be run in various computing environments efficiently. 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to the Rescue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326" y="986466"/>
            <a:ext cx="10353855" cy="46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vs VM</a:t>
            </a: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494" y="1166766"/>
            <a:ext cx="5633058" cy="52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6255" y="1166767"/>
            <a:ext cx="4116485" cy="504031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vs VM</a:t>
            </a:r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23" name="Google Shape;22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272" y="605695"/>
            <a:ext cx="11706861" cy="585817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5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OS takes more resources and Licensing cost</a:t>
            </a:r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32" name="Google Shape;232;p1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33" name="Google Shape;2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1019175"/>
            <a:ext cx="11029950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235" name="Google Shape;235;p1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takes less resources</a:t>
            </a: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814" y="1080732"/>
            <a:ext cx="11024878" cy="488701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How containers work?</a:t>
            </a:r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53" name="Google Shape;253;p18"/>
          <p:cNvPicPr preferRelativeResize="0"/>
          <p:nvPr/>
        </p:nvPicPr>
        <p:blipFill rotWithShape="1">
          <a:blip r:embed="rId3">
            <a:alphaModFix/>
          </a:blip>
          <a:srcRect t="29263"/>
          <a:stretch/>
        </p:blipFill>
        <p:spPr>
          <a:xfrm>
            <a:off x="2357952" y="611972"/>
            <a:ext cx="7486604" cy="585189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What is Docker?</a:t>
            </a: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Docker is an open-source project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that automates the deployment of applications inside software containers,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by providing an additional layer of abstraction and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automation of operating system–level virtualization on Linux.</a:t>
            </a:r>
            <a:endParaRPr dirty="0"/>
          </a:p>
        </p:txBody>
      </p:sp>
      <p:sp>
        <p:nvSpPr>
          <p:cNvPr id="272" name="Google Shape;272;p2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0" y="642390"/>
            <a:ext cx="9334500" cy="57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Practical</a:t>
            </a:r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282" name="Google Shape;2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Architecture</a:t>
            </a:r>
            <a:endParaRPr/>
          </a:p>
        </p:txBody>
      </p:sp>
      <p:pic>
        <p:nvPicPr>
          <p:cNvPr id="357" name="Google Shape;357;p29"/>
          <p:cNvPicPr preferRelativeResize="0"/>
          <p:nvPr/>
        </p:nvPicPr>
        <p:blipFill rotWithShape="1">
          <a:blip r:embed="rId3">
            <a:alphaModFix/>
          </a:blip>
          <a:srcRect l="564" t="12878" r="24824" b="20454"/>
          <a:stretch/>
        </p:blipFill>
        <p:spPr>
          <a:xfrm>
            <a:off x="471056" y="767187"/>
            <a:ext cx="10801286" cy="54083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Image</a:t>
            </a:r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Persisted snapshot that can be run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Common Docker Commands: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images: List all local images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run: Create a container from an image and execute a command in it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tag: Tag an image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pull: Download image from repository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rmi: Delete a local image</a:t>
            </a:r>
            <a:endParaRPr/>
          </a:p>
        </p:txBody>
      </p:sp>
      <p:sp>
        <p:nvSpPr>
          <p:cNvPr id="368" name="Google Shape;368;p3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369" name="Google Shape;369;p3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</a:t>
            </a:r>
            <a:endParaRPr/>
          </a:p>
        </p:txBody>
      </p:sp>
      <p:sp>
        <p:nvSpPr>
          <p:cNvPr id="376" name="Google Shape;376;p31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Runnable instance of an image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Common Docker Commands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ps: List all running containers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 –a: List all containers (incl. stopped)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top: Display processes of a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start: Start a stopped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stop: Stop a running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pause: Pause all processes within a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rm: Delete a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commit: Create an image from a container</a:t>
            </a:r>
            <a:endParaRPr/>
          </a:p>
        </p:txBody>
      </p:sp>
      <p:sp>
        <p:nvSpPr>
          <p:cNvPr id="377" name="Google Shape;377;p3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378" name="Google Shape;378;p31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  <p:sp>
        <p:nvSpPr>
          <p:cNvPr id="379" name="Google Shape;379;p3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Registry</a:t>
            </a: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86" name="Google Shape;386;p3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87" name="Google Shape;38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888" y="1253230"/>
            <a:ext cx="11932979" cy="454202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389" name="Google Shape;389;p32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910" name="Google Shape;910;p88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912" name="Google Shape;912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269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Traditional Deployment Architecture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775" y="685800"/>
            <a:ext cx="969645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Less Utilization in Traditional Architecture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7973" y="1424065"/>
            <a:ext cx="5171607" cy="445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Virtual Machine to the Rescue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3828" y="670145"/>
            <a:ext cx="5694851" cy="579372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Virtual Machine provides better utilization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287" y="619125"/>
            <a:ext cx="10639425" cy="56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But Virtual Machine increases Licensing Cost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450" y="724055"/>
            <a:ext cx="10325100" cy="56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Each VM needs a separate OS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153" name="Google Shape;153;p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347" y="663353"/>
            <a:ext cx="4392172" cy="57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More OSes doesn’t increase Business Value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562" y="714530"/>
            <a:ext cx="10810875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26 February 2020</a:t>
            </a:r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Containerization with Docker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482</Words>
  <Application>Microsoft Office PowerPoint</Application>
  <PresentationFormat>Widescreen</PresentationFormat>
  <Paragraphs>122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Arial</vt:lpstr>
      <vt:lpstr>Office Theme</vt:lpstr>
      <vt:lpstr>Docker Essentials</vt:lpstr>
      <vt:lpstr>Docker</vt:lpstr>
      <vt:lpstr>Traditional Deployment Architecture</vt:lpstr>
      <vt:lpstr>Less Utilization in Traditional Architecture</vt:lpstr>
      <vt:lpstr>Virtual Machine to the Rescue</vt:lpstr>
      <vt:lpstr>Virtual Machine provides better utilization</vt:lpstr>
      <vt:lpstr>But Virtual Machine increases Licensing Cost</vt:lpstr>
      <vt:lpstr>Each VM needs a separate OS</vt:lpstr>
      <vt:lpstr>More OSes doesn’t increase Business Value</vt:lpstr>
      <vt:lpstr>OS takes most of the Resources</vt:lpstr>
      <vt:lpstr>PowerPoint Presentation</vt:lpstr>
      <vt:lpstr>Containerization</vt:lpstr>
      <vt:lpstr>Containers to the Rescue</vt:lpstr>
      <vt:lpstr>Containers vs VM</vt:lpstr>
      <vt:lpstr>Containers vs VM</vt:lpstr>
      <vt:lpstr>OS takes more resources and Licensing cost</vt:lpstr>
      <vt:lpstr>Containers takes less resources</vt:lpstr>
      <vt:lpstr>How containers work?</vt:lpstr>
      <vt:lpstr>What is Docker?</vt:lpstr>
      <vt:lpstr>Practical</vt:lpstr>
      <vt:lpstr>Docker Architecture</vt:lpstr>
      <vt:lpstr>Image</vt:lpstr>
      <vt:lpstr>Container</vt:lpstr>
      <vt:lpstr>Docker Registry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– Day 1</dc:title>
  <cp:lastModifiedBy>Atin Gupta</cp:lastModifiedBy>
  <cp:revision>8</cp:revision>
  <dcterms:modified xsi:type="dcterms:W3CDTF">2022-09-11T11:48:53Z</dcterms:modified>
</cp:coreProperties>
</file>