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8" r:id="rId1"/>
  </p:sldMasterIdLst>
  <p:notesMasterIdLst>
    <p:notesMasterId r:id="rId34"/>
  </p:notesMasterIdLst>
  <p:sldIdLst>
    <p:sldId id="256" r:id="rId2"/>
    <p:sldId id="446" r:id="rId3"/>
    <p:sldId id="354" r:id="rId4"/>
    <p:sldId id="368" r:id="rId5"/>
    <p:sldId id="372" r:id="rId6"/>
    <p:sldId id="373" r:id="rId7"/>
    <p:sldId id="374" r:id="rId8"/>
    <p:sldId id="376" r:id="rId9"/>
    <p:sldId id="377" r:id="rId10"/>
    <p:sldId id="379" r:id="rId11"/>
    <p:sldId id="380" r:id="rId12"/>
    <p:sldId id="381" r:id="rId13"/>
    <p:sldId id="382" r:id="rId14"/>
    <p:sldId id="383" r:id="rId15"/>
    <p:sldId id="389" r:id="rId16"/>
    <p:sldId id="394" r:id="rId17"/>
    <p:sldId id="390" r:id="rId18"/>
    <p:sldId id="395" r:id="rId19"/>
    <p:sldId id="396" r:id="rId20"/>
    <p:sldId id="397" r:id="rId21"/>
    <p:sldId id="398" r:id="rId22"/>
    <p:sldId id="399" r:id="rId23"/>
    <p:sldId id="400" r:id="rId24"/>
    <p:sldId id="401" r:id="rId25"/>
    <p:sldId id="402" r:id="rId26"/>
    <p:sldId id="403" r:id="rId27"/>
    <p:sldId id="404" r:id="rId28"/>
    <p:sldId id="405" r:id="rId29"/>
    <p:sldId id="406" r:id="rId30"/>
    <p:sldId id="407" r:id="rId31"/>
    <p:sldId id="408" r:id="rId32"/>
    <p:sldId id="367" r:id="rId33"/>
  </p:sldIdLst>
  <p:sldSz cx="12192000" cy="6858000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69920" cy="481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43587" y="0"/>
            <a:ext cx="3169920" cy="481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b" anchorCtr="0">
            <a:noAutofit/>
          </a:bodyPr>
          <a:lstStyle/>
          <a:p>
            <a:pPr algn="r">
              <a:buSzPts val="1200"/>
            </a:pPr>
            <a:fld id="{00000000-1234-1234-1234-123412341234}" type="slidenum">
              <a:rPr lang="en-US" sz="13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ts val="1200"/>
              </a:pPr>
              <a:t>‹#›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1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t" anchorCtr="0">
            <a:noAutofit/>
          </a:bodyPr>
          <a:lstStyle/>
          <a:p>
            <a:pPr marL="0" indent="0"/>
            <a:r>
              <a:rPr lang="en-US"/>
              <a:t>https://courses.cs.washington.edu/courses/cse403/13au/lectures/git.ppt.pdf</a:t>
            </a:r>
            <a:endParaRPr/>
          </a:p>
          <a:p>
            <a:pPr marL="0" indent="0"/>
            <a:r>
              <a:rPr lang="en-US"/>
              <a:t>http://enos.itcollege.ee/~jpoial/allalaadimised/git/getting-started-with-git.pdf</a:t>
            </a:r>
            <a:endParaRPr/>
          </a:p>
          <a:p>
            <a:pPr marL="0" indent="0"/>
            <a:endParaRPr/>
          </a:p>
        </p:txBody>
      </p:sp>
      <p:sp>
        <p:nvSpPr>
          <p:cNvPr id="83" name="Google Shape;83;p1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b" anchorCtr="0">
            <a:noAutofit/>
          </a:bodyPr>
          <a:lstStyle/>
          <a:p>
            <a:pPr algn="r">
              <a:buSzPts val="1400"/>
            </a:pPr>
            <a:fld id="{00000000-1234-1234-1234-123412341234}" type="slidenum">
              <a:rPr lang="en-US"/>
              <a:pPr algn="r">
                <a:buSzPts val="1400"/>
              </a:pPr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A3DC54B8-F313-4486-B29D-AA193975C41B}" type="datetime3">
              <a:rPr lang="en-US" smtClean="0"/>
              <a:t>11 September 2022</a:t>
            </a:fld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Containerization with Docker</a:t>
            </a:r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141890" y="0"/>
            <a:ext cx="11918731" cy="584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141889" y="584616"/>
            <a:ext cx="11918731" cy="587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141889" y="6463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E53EF65F-E838-4834-A569-309E92B72A76}" type="datetime3">
              <a:rPr lang="en-US" smtClean="0"/>
              <a:t>11 September 2022</a:t>
            </a:fld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2948150" y="6463866"/>
            <a:ext cx="83241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Containerization with Docker</a:t>
            </a:r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11335406" y="6463866"/>
            <a:ext cx="725213" cy="367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F6EE2463-647C-4FA1-852B-DE86D222FD78}" type="datetime3">
              <a:rPr lang="en-US" smtClean="0"/>
              <a:t>11 September 2022</a:t>
            </a:fld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Containerization with Docker</a:t>
            </a: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1073CC20-ED90-4E99-988E-377102454809}" type="datetime3">
              <a:rPr lang="en-US" smtClean="0"/>
              <a:t>11 September 2022</a:t>
            </a:fld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Containerization with Docker</a:t>
            </a:r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5E6B04F3-7C41-4081-B8E4-68263E620CAF}" type="datetime3">
              <a:rPr lang="en-US" smtClean="0"/>
              <a:t>11 September 2022</a:t>
            </a:fld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Containerization with Docker</a:t>
            </a:r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A6C89115-38CE-41E4-9848-0F2AA029E604}" type="datetime3">
              <a:rPr lang="en-US" smtClean="0"/>
              <a:t>11 September 2022</a:t>
            </a:fld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Containerization with Docker</a:t>
            </a:r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3F64D927-EF8C-4C1F-A503-6A5939DB8F1C}" type="datetime3">
              <a:rPr lang="en-US" smtClean="0"/>
              <a:t>11 September 2022</a:t>
            </a:fld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Containerization with Docker</a:t>
            </a:r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F45E1A44-948B-4833-9BB6-A4B77DB4AAE2}" type="datetime3">
              <a:rPr lang="en-US" smtClean="0"/>
              <a:t>11 September 2022</a:t>
            </a:fld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Containerization with Docker</a:t>
            </a:r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1"/>
            <a:ext cx="10515600" cy="479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479685"/>
            <a:ext cx="10515600" cy="5861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446290"/>
            <a:ext cx="8257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FCE3D0B6-EC5E-43EB-A5EF-782600E3930E}" type="datetime3">
              <a:rPr lang="en-US" smtClean="0"/>
              <a:t>11 September 2022</a:t>
            </a:fld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1798819" y="6446290"/>
            <a:ext cx="89191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Containerization with Docker</a:t>
            </a:r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10882858" y="6446290"/>
            <a:ext cx="47094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 algn="r"/>
            <a:r>
              <a:rPr lang="en-US" b="1" dirty="0"/>
              <a:t>Introduction to Kubernetes</a:t>
            </a:r>
            <a:endParaRPr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53EF65F-E838-4834-A569-309E92B72A76}" type="datetime3">
              <a:rPr lang="en-US" smtClean="0"/>
              <a:t>11 September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Containerization with Docker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252" y="-1"/>
            <a:ext cx="8060003" cy="645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634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53EF65F-E838-4834-A569-309E92B72A76}" type="datetime3">
              <a:rPr lang="en-US" smtClean="0"/>
              <a:t>11 September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Containerization with Docker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016" y="1191491"/>
            <a:ext cx="8980476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430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53EF65F-E838-4834-A569-309E92B72A76}" type="datetime3">
              <a:rPr lang="en-US" smtClean="0"/>
              <a:t>11 September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Containerization with Docker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6841"/>
          <a:stretch/>
        </p:blipFill>
        <p:spPr>
          <a:xfrm>
            <a:off x="1946561" y="-5211"/>
            <a:ext cx="8309385" cy="6469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1543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53EF65F-E838-4834-A569-309E92B72A76}" type="datetime3">
              <a:rPr lang="en-US" smtClean="0"/>
              <a:t>11 September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Containerization with Docker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321" y="1400165"/>
            <a:ext cx="10232538" cy="3698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4711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53EF65F-E838-4834-A569-309E92B72A76}" type="datetime3">
              <a:rPr lang="en-US" smtClean="0"/>
              <a:t>11 September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Containerization with Docker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345" y="720435"/>
            <a:ext cx="9351818" cy="5361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4325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53EF65F-E838-4834-A569-309E92B72A76}" type="datetime3">
              <a:rPr lang="en-US" smtClean="0"/>
              <a:t>11 September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Containerization with Docker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945" y="584615"/>
            <a:ext cx="8132618" cy="5482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7956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53EF65F-E838-4834-A569-309E92B72A76}" type="datetime3">
              <a:rPr lang="en-US" smtClean="0"/>
              <a:t>11 September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Containerization with Docker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88" y="216645"/>
            <a:ext cx="11482616" cy="6026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2301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53EF65F-E838-4834-A569-309E92B72A76}" type="datetime3">
              <a:rPr lang="en-US" smtClean="0"/>
              <a:t>11 September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Containerization with Docker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88" y="748152"/>
            <a:ext cx="11892672" cy="5597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3279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53EF65F-E838-4834-A569-309E92B72A76}" type="datetime3">
              <a:rPr lang="en-US" smtClean="0"/>
              <a:t>11 September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Containerization with Docker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722" y="700968"/>
            <a:ext cx="11337290" cy="5646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8232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53EF65F-E838-4834-A569-309E92B72A76}" type="datetime3">
              <a:rPr lang="en-US" smtClean="0"/>
              <a:t>11 September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Containerization with Docker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88" y="216644"/>
            <a:ext cx="11736840" cy="5782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457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53EF65F-E838-4834-A569-309E92B72A76}" type="datetime3">
              <a:rPr lang="en-US" smtClean="0"/>
              <a:t>11 September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Containerization with Docker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  <p:pic>
        <p:nvPicPr>
          <p:cNvPr id="19458" name="Picture 2" descr="https://static.javatpoint.com/tutorial/kubernetes/images/kubernetes-features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8508" y="612521"/>
            <a:ext cx="6085492" cy="5823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51187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53EF65F-E838-4834-A569-309E92B72A76}" type="datetime3">
              <a:rPr lang="en-US" smtClean="0"/>
              <a:t>11 September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Containerization with Docker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87" y="292307"/>
            <a:ext cx="10895199" cy="6011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4560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53EF65F-E838-4834-A569-309E92B72A76}" type="datetime3">
              <a:rPr lang="en-US" smtClean="0"/>
              <a:t>11 September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Containerization with Docker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3295" y="27710"/>
            <a:ext cx="7855917" cy="6463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3153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53EF65F-E838-4834-A569-309E92B72A76}" type="datetime3">
              <a:rPr lang="en-US" smtClean="0"/>
              <a:t>11 September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Containerization with Docker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349" y="292307"/>
            <a:ext cx="8715809" cy="6043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8262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53EF65F-E838-4834-A569-309E92B72A76}" type="datetime3">
              <a:rPr lang="en-US" smtClean="0"/>
              <a:t>11 September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Containerization with Docker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489" y="1343016"/>
            <a:ext cx="9184596" cy="3589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4536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53EF65F-E838-4834-A569-309E92B72A76}" type="datetime3">
              <a:rPr lang="en-US" smtClean="0"/>
              <a:t>11 September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Containerization with Docker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866" y="0"/>
            <a:ext cx="7950633" cy="331383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513" y="3524241"/>
            <a:ext cx="4831619" cy="2100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9932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53EF65F-E838-4834-A569-309E92B72A76}" type="datetime3">
              <a:rPr lang="en-US" smtClean="0"/>
              <a:t>11 September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Containerization with Docker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707" y="212446"/>
            <a:ext cx="10235167" cy="6251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2025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53EF65F-E838-4834-A569-309E92B72A76}" type="datetime3">
              <a:rPr lang="en-US" smtClean="0"/>
              <a:t>11 September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Containerization with Docker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943" y="245824"/>
            <a:ext cx="10096621" cy="6218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5991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Services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53EF65F-E838-4834-A569-309E92B72A76}" type="datetime3">
              <a:rPr lang="en-US" smtClean="0"/>
              <a:t>11 September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Containerization with Docker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1359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53EF65F-E838-4834-A569-309E92B72A76}" type="datetime3">
              <a:rPr lang="en-US" smtClean="0"/>
              <a:t>11 September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Containerization with Docker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707" y="561966"/>
            <a:ext cx="11120942" cy="474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4792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53EF65F-E838-4834-A569-309E92B72A76}" type="datetime3">
              <a:rPr lang="en-US" smtClean="0"/>
              <a:t>11 September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Containerization with Docker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729" y="1047741"/>
            <a:ext cx="8949491" cy="414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229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236" y="928253"/>
            <a:ext cx="10016837" cy="541710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53EF65F-E838-4834-A569-309E92B72A76}" type="datetime3">
              <a:rPr lang="en-US" smtClean="0"/>
              <a:t>11 September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Containerization with Docker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9538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53EF65F-E838-4834-A569-309E92B72A76}" type="datetime3">
              <a:rPr lang="en-US" smtClean="0"/>
              <a:t>11 September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Containerization with Docker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291" y="1117880"/>
            <a:ext cx="8998537" cy="4507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8959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Architecture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53EF65F-E838-4834-A569-309E92B72A76}" type="datetime3">
              <a:rPr lang="en-US" smtClean="0"/>
              <a:t>11 September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Containerization with Docker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31</a:t>
            </a:fld>
            <a:endParaRPr lang="en-US"/>
          </a:p>
        </p:txBody>
      </p:sp>
      <p:pic>
        <p:nvPicPr>
          <p:cNvPr id="1026" name="Picture 2" descr="https://miro.medium.com/max/1516/1*t5TbINIv1vbTYCTraPy16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906" y="584615"/>
            <a:ext cx="8824695" cy="587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04153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336328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16600" dirty="0">
                <a:latin typeface="Bernard MT Condensed" panose="02050806060905020404" pitchFamily="18" charset="0"/>
              </a:rPr>
              <a:t>Thanks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53EF65F-E838-4834-A569-309E92B72A76}" type="datetime3">
              <a:rPr lang="en-US" smtClean="0"/>
              <a:t>11 September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Containerization with Docker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742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4217" y="858981"/>
            <a:ext cx="6982691" cy="5399948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53EF65F-E838-4834-A569-309E92B72A76}" type="datetime3">
              <a:rPr lang="en-US" smtClean="0"/>
              <a:t>11 September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Containerization with Docker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898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595" y="775855"/>
            <a:ext cx="9838677" cy="4752109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53EF65F-E838-4834-A569-309E92B72A76}" type="datetime3">
              <a:rPr lang="en-US" smtClean="0"/>
              <a:t>11 September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Containerization with Docker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474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53EF65F-E838-4834-A569-309E92B72A76}" type="datetime3">
              <a:rPr lang="en-US" smtClean="0"/>
              <a:t>11 September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Containerization with Docker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149" y="619116"/>
            <a:ext cx="5701449" cy="46871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1253" y="619116"/>
            <a:ext cx="5772091" cy="5314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726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53EF65F-E838-4834-A569-309E92B72A76}" type="datetime3">
              <a:rPr lang="en-US" smtClean="0"/>
              <a:t>11 September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Containerization with Docker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530" y="733416"/>
            <a:ext cx="10912257" cy="5099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399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53EF65F-E838-4834-A569-309E92B72A76}" type="datetime3">
              <a:rPr lang="en-US" smtClean="0"/>
              <a:t>11 September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Containerization with Docker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2985" y="635506"/>
            <a:ext cx="7583631" cy="5777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717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53EF65F-E838-4834-A569-309E92B72A76}" type="datetime3">
              <a:rPr lang="en-US" smtClean="0"/>
              <a:t>11 September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Containerization with Docker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88" y="0"/>
            <a:ext cx="11793990" cy="5735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024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3829</TotalTime>
  <Words>202</Words>
  <Application>Microsoft Office PowerPoint</Application>
  <PresentationFormat>Widescreen</PresentationFormat>
  <Paragraphs>101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Bernard MT Condensed</vt:lpstr>
      <vt:lpstr>Calibri</vt:lpstr>
      <vt:lpstr>Office Theme</vt:lpstr>
      <vt:lpstr>Introduction to Kubernetes</vt:lpstr>
      <vt:lpstr>Features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Services</vt:lpstr>
      <vt:lpstr>PowerPoint Presentation</vt:lpstr>
      <vt:lpstr>PowerPoint Presentation</vt:lpstr>
      <vt:lpstr>PowerPoint Presentation</vt:lpstr>
      <vt:lpstr>Kubernetes Architecture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Containerization with Docker</dc:title>
  <dc:creator>Priya PC</dc:creator>
  <cp:lastModifiedBy>Atin Gupta</cp:lastModifiedBy>
  <cp:revision>231</cp:revision>
  <cp:lastPrinted>2020-02-27T09:52:21Z</cp:lastPrinted>
  <dcterms:modified xsi:type="dcterms:W3CDTF">2022-09-11T11:51:09Z</dcterms:modified>
</cp:coreProperties>
</file>