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B108436-F653-4F1B-B0FF-14ABD98A888A}" type="datetime3">
              <a:rPr lang="en-US" smtClean="0"/>
              <a:t>11 September 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1FC94A2-A5BE-4BBE-8941-99A4950AF74A}" type="datetime3">
              <a:rPr lang="en-US" smtClean="0"/>
              <a:t>11 September 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799A2D2-3649-437D-A161-6CC44BF8EBAF}" type="datetime3">
              <a:rPr lang="en-US" smtClean="0"/>
              <a:t>11 September 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410D192-41D2-4C66-A97A-B877E794B275}" type="datetime3">
              <a:rPr lang="en-US" smtClean="0"/>
              <a:t>11 September 2022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494315-0D86-4BAD-8B8A-141DBFA3D6F2}" type="datetime3">
              <a:rPr lang="en-US" smtClean="0"/>
              <a:t>11 September 2022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C74A72F-9FE6-4865-BAB0-E1FE32A2E622}" type="datetime3">
              <a:rPr lang="en-US" smtClean="0"/>
              <a:t>11 September 2022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25EE878-6012-4E5B-92D9-CF171A9CEE93}" type="datetime3">
              <a:rPr lang="en-US" smtClean="0"/>
              <a:t>11 September 2022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A9FBE1-C160-4EEF-8DF5-276D07776B95}" type="datetime3">
              <a:rPr lang="en-US" smtClean="0"/>
              <a:t>11 September 2022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D44C2DF-E83F-4DA0-8F89-504910B4B13E}" type="datetime3">
              <a:rPr lang="en-US" smtClean="0"/>
              <a:t>11 September 2022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4A19F60-2484-4068-951C-9F36B146F41B}" type="datetime3">
              <a:rPr lang="en-US" smtClean="0"/>
              <a:t>11 September 2022</a:t>
            </a:fld>
            <a:endParaRPr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2C8CFF2-B90D-4E35-B5D9-A5AFC9CF151B}" type="datetime3">
              <a:rPr lang="en-US" smtClean="0"/>
              <a:t>11 September 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07BDB7-2180-46B5-A334-BE0F846D9FFB}" type="datetime3">
              <a:rPr lang="en-US" smtClean="0"/>
              <a:t>11 September 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42DAA30-85E0-4F53-86B2-D1263FD5DD1F}" type="datetime3">
              <a:rPr lang="en-US" smtClean="0"/>
              <a:t>11 September 2022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329AD1-CD74-41E8-BBED-B84E1ACA18E8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7" name="AutoShape 4" descr="Jenkins, HD Png Download - vhv">
            <a:extLst>
              <a:ext uri="{FF2B5EF4-FFF2-40B4-BE49-F238E27FC236}">
                <a16:creationId xmlns:a16="http://schemas.microsoft.com/office/drawing/2014/main" id="{2C1FD61A-E607-3841-3885-D4982EA7E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Microsoft Azure DevOps Services Integration | Tasktop Integration Hub">
            <a:extLst>
              <a:ext uri="{FF2B5EF4-FFF2-40B4-BE49-F238E27FC236}">
                <a16:creationId xmlns:a16="http://schemas.microsoft.com/office/drawing/2014/main" id="{0AED14A0-0339-2F31-83EC-2BE4B5A42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70" y="1895474"/>
            <a:ext cx="9496660" cy="276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921D30A-34BE-4976-83C5-C804CE8253C6}" type="datetime3">
              <a:rPr lang="en-US" smtClean="0"/>
              <a:t>11 September 2022</a:t>
            </a:fld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4</Words>
  <Application>Microsoft Office PowerPoint</Application>
  <PresentationFormat>Widescreen</PresentationFormat>
  <Paragraphs>4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167</cp:revision>
  <cp:lastPrinted>2020-10-16T07:31:56Z</cp:lastPrinted>
  <dcterms:created xsi:type="dcterms:W3CDTF">2020-09-20T08:40:00Z</dcterms:created>
  <dcterms:modified xsi:type="dcterms:W3CDTF">2022-09-11T12:04:52Z</dcterms:modified>
</cp:coreProperties>
</file>