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83" r:id="rId3"/>
    <p:sldId id="398" r:id="rId4"/>
    <p:sldId id="399" r:id="rId5"/>
    <p:sldId id="400" r:id="rId6"/>
    <p:sldId id="387" r:id="rId7"/>
    <p:sldId id="401" r:id="rId8"/>
    <p:sldId id="402" r:id="rId9"/>
    <p:sldId id="388" r:id="rId10"/>
    <p:sldId id="405" r:id="rId11"/>
    <p:sldId id="406" r:id="rId12"/>
    <p:sldId id="392" r:id="rId13"/>
    <p:sldId id="4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93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F7A006-8D62-46E4-91D7-447DAF3B53AD}" type="datetime3">
              <a:rPr lang="en-US" smtClean="0"/>
              <a:t>11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E9C7F0-3349-4AA9-B78A-374E60FA34EF}" type="datetime3">
              <a:rPr lang="en-US" smtClean="0"/>
              <a:t>11 September 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7A2A04-8769-4A82-80CD-7D3E3BE2266A}" type="datetime3">
              <a:rPr lang="en-US" smtClean="0"/>
              <a:t>11 September 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714A06-8F58-469D-9273-81793FF8F5A3}" type="datetime3">
              <a:rPr lang="en-US" smtClean="0"/>
              <a:t>11 September 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BE40DFF-4A13-47A9-937F-41145871FADC}" type="datetime3">
              <a:rPr lang="en-US" smtClean="0"/>
              <a:t>11 September 2022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5B913A6-747E-43D7-8D94-72DD9C6890AD}" type="datetime3">
              <a:rPr lang="en-US" smtClean="0"/>
              <a:t>11 September 2022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F766A1-9D6B-4AE2-A9BF-F2BE8EB80E60}" type="datetime3">
              <a:rPr lang="en-US" smtClean="0"/>
              <a:t>11 September 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64F1B52-EE1B-427C-8B4B-845C6DC394C7}" type="datetime3">
              <a:rPr lang="en-US" smtClean="0"/>
              <a:t>11 September 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C2314-BB7C-4775-847B-A88EFA91376C}" type="datetime3">
              <a:rPr lang="en-US" smtClean="0"/>
              <a:t>11 September 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6E97C88-8337-4832-A675-0852BF4EDE6E}" type="datetime3">
              <a:rPr lang="en-US" smtClean="0"/>
              <a:t>11 September 2022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8AF437-8D10-4B6B-AA79-502031EBF8D1}" type="datetime3">
              <a:rPr lang="en-US" smtClean="0"/>
              <a:t>11 September 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A9F005-62EF-4C50-83BA-F43C74396A70}" type="datetime3">
              <a:rPr lang="en-US" smtClean="0"/>
              <a:t>11 September 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2B068A-53ED-440A-963B-398D1F46673B}" type="datetime3">
              <a:rPr lang="en-US" smtClean="0"/>
              <a:t>11 September 2022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F54589-DB59-48BC-8D19-73DCF49636B7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4" y="1416846"/>
            <a:ext cx="8734006" cy="20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Procedural</a:t>
            </a:r>
            <a:r>
              <a:rPr lang="fr-FR" dirty="0"/>
              <a:t> vs </a:t>
            </a:r>
            <a:r>
              <a:rPr lang="fr-FR" dirty="0" err="1"/>
              <a:t>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terraform Procedural vs Declara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7" b="10276"/>
          <a:stretch/>
        </p:blipFill>
        <p:spPr bwMode="auto">
          <a:xfrm>
            <a:off x="1348636" y="1778000"/>
            <a:ext cx="95758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9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vs Agentless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4" y="1724626"/>
            <a:ext cx="5229955" cy="3515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42" y="1724626"/>
            <a:ext cx="5444650" cy="32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Terraform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</a:t>
            </a:r>
            <a:r>
              <a:rPr lang="en-US" dirty="0" err="1"/>
              <a:t>HashiCorp</a:t>
            </a:r>
            <a:r>
              <a:rPr lang="en-US" dirty="0"/>
              <a:t> Configuration Language (HCL)</a:t>
            </a:r>
          </a:p>
          <a:p>
            <a:r>
              <a:rPr lang="en-US" dirty="0"/>
              <a:t>Human readable as well as machine-friendly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# An AMI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variable "</a:t>
            </a:r>
            <a:r>
              <a:rPr lang="en-US" sz="2000" dirty="0" err="1">
                <a:solidFill>
                  <a:srgbClr val="0070C0"/>
                </a:solidFill>
              </a:rPr>
              <a:t>ami</a:t>
            </a:r>
            <a:r>
              <a:rPr lang="en-US" sz="2000" dirty="0">
                <a:solidFill>
                  <a:srgbClr val="0070C0"/>
                </a:solidFill>
              </a:rPr>
              <a:t>"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description = "the AMI to use"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resource "</a:t>
            </a:r>
            <a:r>
              <a:rPr lang="en-US" sz="2000" dirty="0" err="1">
                <a:solidFill>
                  <a:srgbClr val="0070C0"/>
                </a:solidFill>
              </a:rPr>
              <a:t>aws_instance</a:t>
            </a:r>
            <a:r>
              <a:rPr lang="en-US" sz="2000" dirty="0">
                <a:solidFill>
                  <a:srgbClr val="0070C0"/>
                </a:solidFill>
              </a:rPr>
              <a:t>" "web"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ami</a:t>
            </a:r>
            <a:r>
              <a:rPr lang="en-US" sz="2000" dirty="0">
                <a:solidFill>
                  <a:srgbClr val="0070C0"/>
                </a:solidFill>
              </a:rPr>
              <a:t>               = "${</a:t>
            </a:r>
            <a:r>
              <a:rPr lang="en-US" sz="2000" dirty="0" err="1">
                <a:solidFill>
                  <a:srgbClr val="0070C0"/>
                </a:solidFill>
              </a:rPr>
              <a:t>var.ami</a:t>
            </a:r>
            <a:r>
              <a:rPr lang="en-US" sz="2000" dirty="0">
                <a:solidFill>
                  <a:srgbClr val="0070C0"/>
                </a:solidFill>
              </a:rPr>
              <a:t>}"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count             = 2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connection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user = "root"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390CAD1-A6F9-433C-873D-B5698F7E3F18}" type="datetime3">
              <a:rPr lang="en-US" smtClean="0"/>
              <a:t>11 September 2022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84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8A04B5-E69D-4AC6-8C36-2FF9711B6A40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ntroduction to cdktf | Terraform - HashiCorp Lea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6" b="8418"/>
          <a:stretch/>
        </p:blipFill>
        <p:spPr bwMode="auto">
          <a:xfrm>
            <a:off x="1613266" y="1714500"/>
            <a:ext cx="8736867" cy="300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8A04B5-E69D-4AC6-8C36-2FF9711B6A40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erraform Consulting Services and Solution Provider: TX, US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" r="4632"/>
          <a:stretch/>
        </p:blipFill>
        <p:spPr bwMode="auto">
          <a:xfrm>
            <a:off x="149692" y="1112701"/>
            <a:ext cx="11906302" cy="4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</a:t>
            </a:r>
          </a:p>
          <a:p>
            <a:pPr lvl="1"/>
            <a:r>
              <a:rPr lang="en-US" dirty="0"/>
              <a:t>Building, </a:t>
            </a:r>
          </a:p>
          <a:p>
            <a:pPr lvl="1"/>
            <a:r>
              <a:rPr lang="en-US" dirty="0"/>
              <a:t>Changing, and </a:t>
            </a:r>
          </a:p>
          <a:p>
            <a:pPr lvl="1"/>
            <a:r>
              <a:rPr lang="en-US" dirty="0"/>
              <a:t>Versioning infrastructure safely and efficiently</a:t>
            </a:r>
          </a:p>
          <a:p>
            <a:endParaRPr lang="en-US" dirty="0"/>
          </a:p>
          <a:p>
            <a:r>
              <a:rPr lang="en-US" dirty="0"/>
              <a:t>Can manage</a:t>
            </a:r>
          </a:p>
          <a:p>
            <a:pPr lvl="1"/>
            <a:r>
              <a:rPr lang="en-US" dirty="0"/>
              <a:t>Existing and popular service providers as well as </a:t>
            </a:r>
          </a:p>
          <a:p>
            <a:pPr lvl="1"/>
            <a:r>
              <a:rPr lang="en-US" dirty="0"/>
              <a:t>Custom in-house solutions.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features of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Execution Plans</a:t>
            </a:r>
          </a:p>
          <a:p>
            <a:r>
              <a:rPr lang="en-US" dirty="0"/>
              <a:t>Resource Graph</a:t>
            </a:r>
          </a:p>
          <a:p>
            <a:r>
              <a:rPr lang="en-US" dirty="0"/>
              <a:t>Change Automation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Terraform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2787649"/>
            <a:ext cx="8341717" cy="3563045"/>
          </a:xfrm>
          <a:prstGeom prst="rect">
            <a:avLst/>
          </a:prstGeom>
        </p:spPr>
      </p:pic>
      <p:pic>
        <p:nvPicPr>
          <p:cNvPr id="3076" name="Picture 4" descr="Terraform Basics - Azure Cita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1" y="5347393"/>
            <a:ext cx="5540549" cy="8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Quick Guide To Terraform Resource Development | Cloudre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9333"/>
          <a:stretch/>
        </p:blipFill>
        <p:spPr bwMode="auto">
          <a:xfrm>
            <a:off x="5902716" y="2685308"/>
            <a:ext cx="5793984" cy="33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the Go programming language</a:t>
            </a:r>
          </a:p>
          <a:p>
            <a:r>
              <a:rPr lang="en-US" dirty="0"/>
              <a:t>The entry-point for anyone using Terraform</a:t>
            </a:r>
          </a:p>
          <a:p>
            <a:r>
              <a:rPr lang="en-US" dirty="0"/>
              <a:t>Primary responsibilities</a:t>
            </a:r>
          </a:p>
          <a:p>
            <a:pPr lvl="1"/>
            <a:r>
              <a:rPr lang="en-US" dirty="0"/>
              <a:t>Reading configuration files</a:t>
            </a:r>
          </a:p>
          <a:p>
            <a:pPr lvl="1"/>
            <a:r>
              <a:rPr lang="en-US" dirty="0"/>
              <a:t>Resource state management</a:t>
            </a:r>
          </a:p>
          <a:p>
            <a:pPr lvl="1"/>
            <a:r>
              <a:rPr lang="en-US" dirty="0"/>
              <a:t>Construction of the Resource Graph</a:t>
            </a:r>
          </a:p>
          <a:p>
            <a:pPr lvl="1"/>
            <a:r>
              <a:rPr lang="en-US" dirty="0"/>
              <a:t>Plan execution</a:t>
            </a:r>
          </a:p>
          <a:p>
            <a:pPr lvl="1"/>
            <a:r>
              <a:rPr lang="en-US" dirty="0"/>
              <a:t>Communication with plugins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Quick Guide To Terraform Resource Development | Cloudre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9333"/>
          <a:stretch/>
        </p:blipFill>
        <p:spPr bwMode="auto">
          <a:xfrm>
            <a:off x="5902716" y="2685308"/>
            <a:ext cx="5793984" cy="33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plugin exposes an implementation for a specific service</a:t>
            </a:r>
          </a:p>
          <a:p>
            <a:pPr lvl="1"/>
            <a:r>
              <a:rPr lang="en-US" dirty="0"/>
              <a:t>such as AWS, Azure</a:t>
            </a:r>
          </a:p>
          <a:p>
            <a:r>
              <a:rPr lang="en-US" dirty="0"/>
              <a:t>Plugin Locations</a:t>
            </a:r>
          </a:p>
          <a:p>
            <a:pPr lvl="1"/>
            <a:r>
              <a:rPr lang="en-US" dirty="0"/>
              <a:t>~/.</a:t>
            </a:r>
            <a:r>
              <a:rPr lang="en-US" dirty="0" err="1"/>
              <a:t>terraform.d</a:t>
            </a:r>
            <a:r>
              <a:rPr lang="en-US" dirty="0"/>
              <a:t>/plugins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https://apt.releases.hashicorp.com/gpg | </a:t>
            </a:r>
            <a:r>
              <a:rPr lang="en-US" dirty="0" err="1"/>
              <a:t>sudo</a:t>
            </a:r>
            <a:r>
              <a:rPr lang="en-US" dirty="0"/>
              <a:t> apt-key add –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sudo</a:t>
            </a:r>
            <a:r>
              <a:rPr lang="en-US" dirty="0"/>
              <a:t> apt-add-repository "deb [arch=amd64] https://apt.releases.hashicorp.com $(</a:t>
            </a:r>
            <a:r>
              <a:rPr lang="en-US" dirty="0" err="1"/>
              <a:t>lsb_release</a:t>
            </a:r>
            <a:r>
              <a:rPr lang="en-US" dirty="0"/>
              <a:t> -</a:t>
            </a:r>
            <a:r>
              <a:rPr lang="en-US" dirty="0" err="1"/>
              <a:t>cs</a:t>
            </a:r>
            <a:r>
              <a:rPr lang="en-US" dirty="0"/>
              <a:t>) main“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terraform</a:t>
            </a:r>
          </a:p>
          <a:p>
            <a:pPr>
              <a:lnSpc>
                <a:spcPct val="150000"/>
              </a:lnSpc>
            </a:pPr>
            <a:r>
              <a:rPr lang="en-US" dirty="0"/>
              <a:t>terraform –help</a:t>
            </a:r>
          </a:p>
          <a:p>
            <a:pPr>
              <a:lnSpc>
                <a:spcPct val="150000"/>
              </a:lnSpc>
            </a:pPr>
            <a:r>
              <a:rPr lang="en-US" dirty="0"/>
              <a:t>terraform -install-autocomplete</a:t>
            </a:r>
          </a:p>
          <a:p>
            <a:pPr>
              <a:lnSpc>
                <a:spcPct val="150000"/>
              </a:lnSpc>
            </a:pPr>
            <a:r>
              <a:rPr lang="en-US" dirty="0"/>
              <a:t>Refer: 0-Install-Terraform.md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11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Install Terraform on Windows 10 / Windows Server 2019 | Computing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90" y="3718740"/>
            <a:ext cx="3816802" cy="263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77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290</Words>
  <Application>Microsoft Office PowerPoint</Application>
  <PresentationFormat>Widescreen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Theme</vt:lpstr>
      <vt:lpstr>Terraform</vt:lpstr>
      <vt:lpstr>Introduction</vt:lpstr>
      <vt:lpstr>Introduction</vt:lpstr>
      <vt:lpstr>What is Terraform?</vt:lpstr>
      <vt:lpstr>The key features of Terraform</vt:lpstr>
      <vt:lpstr>How Terraform works?</vt:lpstr>
      <vt:lpstr>Terraform Core</vt:lpstr>
      <vt:lpstr>Terraform Plugins</vt:lpstr>
      <vt:lpstr>Install Terraform</vt:lpstr>
      <vt:lpstr>Procedural vs Declarative</vt:lpstr>
      <vt:lpstr>Agent vs Agentless</vt:lpstr>
      <vt:lpstr>An Introduction to Terraform Syntax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165</cp:revision>
  <cp:lastPrinted>2020-10-16T07:31:56Z</cp:lastPrinted>
  <dcterms:created xsi:type="dcterms:W3CDTF">2020-09-20T08:40:00Z</dcterms:created>
  <dcterms:modified xsi:type="dcterms:W3CDTF">2022-09-11T11:58:33Z</dcterms:modified>
</cp:coreProperties>
</file>