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8FE1-EAA3-4F8C-BC41-E142C1153CF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Puppet – Powerful infrastructure automation and delivery">
            <a:extLst>
              <a:ext uri="{FF2B5EF4-FFF2-40B4-BE49-F238E27FC236}">
                <a16:creationId xmlns:a16="http://schemas.microsoft.com/office/drawing/2014/main" id="{F8DF8596-03BE-9D3E-1028-E82642D06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65" y="1657846"/>
            <a:ext cx="4969806" cy="17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43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251" y="1520734"/>
            <a:ext cx="746749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1876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3" y="1825625"/>
            <a:ext cx="1083143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1" y="1825625"/>
            <a:ext cx="8874829" cy="48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69" y="1971413"/>
            <a:ext cx="1061233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3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sends state of the client to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825625"/>
            <a:ext cx="658269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facts master compiles manifests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74" y="1895975"/>
            <a:ext cx="663985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8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on the client, executes the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1888536"/>
            <a:ext cx="97073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is sent back to the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922970"/>
            <a:ext cx="964064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is generated and sent every 30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943607"/>
            <a:ext cx="964064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46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 is Puppet?</vt:lpstr>
      <vt:lpstr>Puppet Architecture</vt:lpstr>
      <vt:lpstr>SSL Certification</vt:lpstr>
      <vt:lpstr>Factor sends state of the client to master</vt:lpstr>
      <vt:lpstr>Based on facts master compiles manifests</vt:lpstr>
      <vt:lpstr>Agent on the client, executes the catalog</vt:lpstr>
      <vt:lpstr>Report is sent back to the master</vt:lpstr>
      <vt:lpstr>Report is generated and sent every 30 minutes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Gupta</dc:creator>
  <cp:lastModifiedBy>Atin Gupta</cp:lastModifiedBy>
  <cp:revision>10</cp:revision>
  <dcterms:created xsi:type="dcterms:W3CDTF">2020-12-10T23:51:37Z</dcterms:created>
  <dcterms:modified xsi:type="dcterms:W3CDTF">2022-09-11T12:01:53Z</dcterms:modified>
</cp:coreProperties>
</file>