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C2200B-4139-4568-BF62-CEA76F3CE17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635D60D-2636-4E01-A0A7-9E96DC1E8F0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6/23/2023 8:42:50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Profit Analysis" id="2" name="slide2">
            <a:extLst>
              <a:ext uri="{FF2B5EF4-FFF2-40B4-BE49-F238E27FC236}">
                <a16:creationId xmlns:a16="http://schemas.microsoft.com/office/drawing/2014/main" id="{BE322C88-2F34-48C0-8983-16E8D2F53B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2023-06-23T15:12:52Z</dcterms:created>
  <dcterms:modified xsi:type="dcterms:W3CDTF">2023-06-23T15:12:52Z</dcterms:modified>
</cp:coreProperties>
</file>