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069DA7-C1DA-47F4-ABF9-C3E7FCFD48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A75985-0EFB-4384-90A1-C74E3E28FA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6/21/2023 12:25:53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226658E-3E9A-479F-8A69-83CC9E285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2023-06-20T18:55:54Z</dcterms:created>
  <dcterms:modified xsi:type="dcterms:W3CDTF">2023-06-20T18:55:54Z</dcterms:modified>
</cp:coreProperties>
</file>