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RentalProperty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81A5365-B59A-4467-964B-827A8440C9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Rental Property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102324-2A94-4F42-89AD-0A029196CA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6/29/2025 6:30:22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0DE896D-3575-47E0-86B4-5A02C7E23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72"/>
            <a:ext cx="12192000" cy="58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2025-06-29T06:30:23Z</dcterms:created>
  <dcterms:modified xsi:type="dcterms:W3CDTF">2025-06-29T06:30:23Z</dcterms:modified>
</cp:coreProperties>
</file>