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944728c-2c67-457a-ac29-1b87f10e067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63e35f8-7eed-4e11-ab75-ef38a29d38d5/00942a3db6dda6eaa155?bookmarkGuid=3412665a-98c6-47d8-a2fb-dcc0b321c9c1&amp;bookmarkUsage=1&amp;ctid=df8679cd-a80e-45d8-99ac-c83ed7ff95a0&amp;fromEntryPoint=export&amp;pbi_source=storytelling_addin&quot;"/>
    <we:property name="reportState" value="&quot;CONNECTED&quot;"/>
    <we:property name="artifactViewState" value="&quot;live&quot;"/>
    <we:property name="reportEmbeddedTime" value="&quot;2025-05-04T08:07:49.719Z&quot;"/>
    <we:property name="creatorSessionId" value="&quot;65ae78ee-f9ab-490f-8cd8-f7c055ac372b&quot;"/>
    <we:property name="creatorUserId" value="&quot;10032002C2CCE279&quot;"/>
    <we:property name="creatorTenantId" value="&quot;df8679cd-a80e-45d8-99ac-c83ed7ff95a0&quot;"/>
    <we:property name="pageDisplayName" value="&quot;DEPOSIT ANALYSIS&quot;"/>
    <we:property name="pageName" value="&quot;00942a3db6dda6eaa155&quot;"/>
    <we:property name="reportName" value="&quot;BANKING ANALYSIS - 2025&quot;"/>
    <we:property name="isVisualContainerHeaderHidden" value="false"/>
    <we:property name="isFiltersActionButtonVisible" value="true"/>
    <we:property name="initialStateBookmark" value="&quot;H4sIAAAAAAAAA+1Y227bRhD9FWFf8iIUyzvpN0mRAze25JpCiqIIguHuSGZMkeqSdKIa+vfO7lJNrCqxYsduk/SNOzOamXPOXnXDZF6vClhPYInsiA2r6moJ6qrnsD4rO9t0+vJscPHyzWRwNiZztWryqqzZ0Q1rQC2weZXXLRQ6Axl/f91nUBTnsNCjORQ19tkKVV2VUOR/og0mV6Na3PQZvl8VlQKdMm2gQZ32msJpTLWdnzyqCKLJrzFF0VhrgBhnic8lyESC5wnhAYXVNsB0tjdEpzblR1XZQF5SGW3zshjikDuxG4cJhn7gBom2z/Oi6UKy9fj9ShE6wrxeaVYG8hpKgZIZCApr2/ENGywWChfQdMPxLeeoKtrlHntatUrgBc6Nq2zyZq2Zh/IqLxdvRkWOZVOzDfF1ripi07iNZtp23JYdNYEeXlbvRgqJS8mO+OY1WWrKUnTUf2BhZpEIUBpFlb0l/jRa+kGlJKrh2gB+nqst825/p+9/GyyhI5ODmefwhIeJEI4EcEUc3F/AM4S6VfiV+p5NZ4PT3ul0MGFPrM0j4rC087nnSFf6HGjhuI4bos//W7Q/H59P05N0ln4P3H8MxgrgRuBBEkdeyHmUCEQ/gm9h4xpdotD+3kCIqt0GfFjY/LvdxQ5AbqUNPR6FdHT5yEMeI4RxEH8L0qZw/UMKeyduK2uSJejFMTjcc/yAy0DyB2yZTwdv2JJGlKN3iqWkuB9G17uBW2FFhCEECaDwnZhnEIgD7pAjImtRqVwQPbvaflUUL6h5VCfyPsdgXeQC1S2l2BLp3q8/JDRgEK1ssRytv5LGjQbwDTvNiQSb+xUUrU77bAh1Lp7ps6yj0N7yqeu3H93jTXhtSjwWI1ScfHEW+sILHIjoHQCxAzGXdwo4q1YTYsbGmHa3LxeasseqWprg7m1Vt9kfLao1253N6dZB379sPz6XKdMpPgW0z6xwJG2fpVgQmYfTZwemxA5hv40HF73pce/n6clk8oKRs2tmnmNBNFKx6ZOt3sPb/Odq7WvV7ONhS5W76d+D218vUd/wDLW0N2zhnOw0/wWT9wtgaRiQFfjpHH9Pt26FPeoGs4f2/7eZvbqZaQe+lwTOPEy8iNOlnXMZmov7ZxkC0+6wbRpq6NbBqVPOZZYkTuIGUcAB4iz2QDwwJb2lMQsxCpGLLIjozsLjB6U0WffpW7VNvQKB51DiHp1JX6DtWt6htf5HiZka1FHeLY4D4q0qm78A+6USXgwTAAA=&quot;"/>
    <we:property name="bookmark" value="&quot;H4sIAAAAAAAAA+1abU/bSBD+K5G/9Et0Wr/FNt9CgConjnAEcaoqdJrdnQQXx+vzC22K8t9vdu20BEFDA7RBMRJS7BnPzjzz7LPrl1tLxkWWwPwEZmjtWftKXc8gv+7YVtdK63MBd51J6Eome9KGni2kHZJVZWWs0sLau7VKyKdYXsRFBYkORCc/XnYtSJJTmOqjCSQFdq0M80KlkMRfsXYmU5lXuOha+CVLVA465LiEEnXYG3KnY0rB/sOlEUGU8Q2OUZT1WcYizwFX8p6U0EMA2/fJragdTGYPuujQZviBSkuIUxpGn4vQtbnrhyB8iEQYSpv19PlJnJSNC58ffslyqo5qnmcanHOVndCYtY92uVgm7XSto1zNjHODblHx/yrM53SBjoNF7XlrjZcG+v338sePInEdIi3jcq6bBul1nE7/HSQxpmVBpnOTHFtQE8aYEB7m2oFKqpkZ797oqsoFnuHk+4EZYkF9Oc0Vdc0M8+Gwf9YZHXX+HA1PTt5bZGySmcSYSEsPNsol5vtzM9pBnC875dyvtz+d5jiFsjlcNb5wmmQ9qtImE7ZY6Dypa9aev9C2Gipn0d0A23+uMMcG2lTGy3KG95IvXgN9UwbwBB+P8Y1uC/13Wc+ynwX6USTWw36lPg9ypMksDV50pqAASTP3v0/DGlGrSGJBc4iUhX8i5pgJN0NSFv1DQgkGxqweMsbarqQxo5mWt9ZxTNOwjn0BSaXDvtuHIhbvliAsljpCuX+6oxTG/Sc6tTEul4Z2gc0BAyE5ej2PM88JRaTD/hAhMOnuV2VJCd3FyYSU0gtR+gxdFokeqRlj7lr96ssbSAV16D45/kIoqhxfCIXz0Xn/uHNweDoaD8fn403oISCXq0XTwRP15rWLqXnFwRHMmwjP8yPuM1osbbl5A56vkU+tR5s7B5ipIm6MK4L5Szu1NVXXLfXRDX0XBbq6o1wGwNhbaOkYbsja6QuhqnSHmrq27mYF8NHjETLPdyBgLpchg7fQ1sEViuudbOwTKq9b24ukG3oTHvncsYMgdJlYP2MHhNZU5bEgfF51lzRMhZphh7zkA2tgd5u49tKrglRpVQ6uIC+3n21r14ZHNpENj+Yvv41cJU69h6RbVC/yJpL5ju2EnDYfsH7D98uovn823DmOi6QqCHqUdZYt25/HnZrmruPKSSiDKHSE06Ol2wd7e2h+YjoEiXZu2d6y/dkUqkkvWQDCtjFyA1eyiPU4x7Wk36GHkSMhqqymy7Y+iDREO1aQPsKyN/gQ8i7q2/YAciW3ndLhLMZWe1+CNbX0ci9ioR0h88ELIxa54K/fb+yQ9Lbvgdr3QBu/B7LvSPHvvhXd0TdSKzdXyIH7NjLhSm5zG8Flrdi1YteK3ZsVu/eYEh9bwXsQkVr0HObxwHO453H6Z9LxIWpFrxW9VvTequgN+9sleAd0hVSf09+meQ0gjd75jjsBwZBBwAD1B5ymgo0/NjJRH4JMVWWRgcBTSPEB6AgyIC2Wa+DT34R+A26x+B/CEZRNpSoAAA==&quot;"/>
    <we:property name="datasetId" value="&quot;84991e69-df78-4940-b67b-863b49f5d588&quot;"/>
    <we:property name="embedUrl" value="&quot;/reportEmbed?reportId=863e35f8-7eed-4e11-ab75-ef38a29d38d5&amp;config=eyJjbHVzdGVyVXJsIjoiaHR0cHM6Ly9XQUJJLVVBRS1OT1JUSC1B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Akshay Kulkarni</cp:lastModifiedBy>
  <cp:revision>3</cp:revision>
  <dcterms:created xsi:type="dcterms:W3CDTF">2018-06-07T21:39:02Z</dcterms:created>
  <dcterms:modified xsi:type="dcterms:W3CDTF">2025-05-04T08:08:37Z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