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1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" Type="http://schemas.openxmlformats.org/officeDocument/2006/relationships/image" Target="../media/image13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25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18.png"/><Relationship Id="rId10" Type="http://schemas.openxmlformats.org/officeDocument/2006/relationships/image" Target="../media/image28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23351"/>
              </p:ext>
            </p:extLst>
          </p:nvPr>
        </p:nvGraphicFramePr>
        <p:xfrm>
          <a:off x="3421506" y="877266"/>
          <a:ext cx="8421970" cy="55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Type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Success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Avg.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Plus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5687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63" y="2146462"/>
            <a:ext cx="855461" cy="855461"/>
          </a:xfrm>
          <a:prstGeom prst="rect">
            <a:avLst/>
          </a:prstGeom>
        </p:spPr>
      </p:pic>
      <p:pic>
        <p:nvPicPr>
          <p:cNvPr id="15" name="Picture 14" descr="A car on a black background&#10;&#10;Description automatically generated">
            <a:extLst>
              <a:ext uri="{FF2B5EF4-FFF2-40B4-BE49-F238E27FC236}">
                <a16:creationId xmlns:a16="http://schemas.microsoft.com/office/drawing/2014/main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1" y="2631383"/>
            <a:ext cx="1191719" cy="119171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0" y="3580263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4401442"/>
            <a:ext cx="457234" cy="45723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82246"/>
              </p:ext>
            </p:extLst>
          </p:nvPr>
        </p:nvGraphicFramePr>
        <p:xfrm>
          <a:off x="3439615" y="170519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966AFE-AF81-4165-E062-6D6850DF45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798316-84B7-A280-C0D5-286CE86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9875"/>
              </p:ext>
            </p:extLst>
          </p:nvPr>
        </p:nvGraphicFramePr>
        <p:xfrm>
          <a:off x="3472094" y="401617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201F35D-BDA5-34F1-273E-D7BCA7D10A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FDD27E-DCC7-D536-F18B-80AB4DA680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CE7B48-02BB-3A04-0779-F66150FE1C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523ACB-C9A2-5B0A-C094-208452710D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55A096-7050-BD8B-8C26-6313FC818A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B9B665-1F39-2750-FBD4-55B58A85C8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8EE37B-6FB6-894D-3AF3-229CEFA6C2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75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Gajanan</dc:creator>
  <cp:lastModifiedBy>Akshay Kulkarni</cp:lastModifiedBy>
  <cp:revision>7</cp:revision>
  <dcterms:created xsi:type="dcterms:W3CDTF">2024-10-05T18:58:27Z</dcterms:created>
  <dcterms:modified xsi:type="dcterms:W3CDTF">2025-02-09T06:14:04Z</dcterms:modified>
</cp:coreProperties>
</file>