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B71D-4503-DC0B-3FA5-F21AA6FB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5AB4-0EDC-D73E-E0B9-5E40CF990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6286-847D-4932-A140-745E0839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1BEC-6FA5-8A8C-FCFC-472A140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4E3C-C259-A863-E3D0-26192C3E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FEBB-5A64-F56B-9821-81A86A48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6708-8987-E648-D27E-9F9049DD7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2753-9C11-7212-4D66-5F1BC2C5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3BD4-0275-427F-A0D5-DB56E314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FAFF-4040-994B-FA4A-A0526E4B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E4D6B-73F7-5E3C-8B2C-3D2DD102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90AF-A54A-9637-58A3-36EA8CAA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44A3-E569-7D8C-9E5B-DBEFC4DA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8395-807E-C663-D5A4-F3B3B63F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50AB-D485-7B51-FC13-2EBE66C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9481-7001-F34E-D0C0-89377639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D98-402F-A511-C6E7-00181E73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92E-4B66-6A0A-2EAD-98790C3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2982-9478-FDBA-2BD1-BDA20C77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A227-6398-C672-4304-2F6C9816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C51D-2DD5-0662-8FEA-75208929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5921F-AEE7-1339-1185-1FF07169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711E-E4C6-2536-A1DA-598B25D2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E7FE-F642-53F7-6529-E557CD1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7C8A-B2C8-D18B-35E7-D4009461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FEB8-B8EC-9EA5-C532-5591076E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E1CD-910E-704A-AF99-7DD7161D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26210-6A26-F6A9-4907-F5ED3BBE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00A25-73B5-71C1-5FBE-C0CBEF87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C06C-5DB2-0DAD-818C-279C45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6705-F51F-BD81-2BCB-8F892E3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F4F4-5F97-11A7-B876-A7535901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5720-1CE0-202B-07E8-13167A1D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59941-3BDD-D55E-A1A8-44F303A7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72AEC-C333-5F5E-1BAE-66AFAD284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681FC-F584-E810-4E2E-E895ACF32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7DAD9-141E-CA34-F1A8-DF054EAD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E529B-2CCD-16CB-C00A-8E658419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5FFE-2D1E-0377-C8DA-7931CD80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ECB-8EB9-A1FE-B16F-36EE0BA5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31213-0504-D1B6-D810-0E922940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CC89B-3FDF-B5CF-CD3F-4E6A811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14540-E0C5-0C14-72A8-B45773AE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C05B8-5270-92B7-07EF-843D823E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E2EF-7999-30FD-28A6-91641319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53E0C-1BCD-CF32-1720-4BF338CC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BD48-75C9-8E0C-ED88-E5510FAC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D00D-4B7C-6E42-20A8-764AF55F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4DF9D-CF8A-EE62-3591-E430FC98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08E0-00E3-EC46-834A-D6C35522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6C31-6440-85CE-0952-545F70AF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6421-E039-F30D-9260-B5200244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F5C9-A03A-7DB8-220C-AD84BB86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A74AA-AD4A-465D-68E4-90EECEBF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0DC37-3ACD-3A84-EA1A-3883C008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9F17-67B8-6A0E-19ED-A6A3124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9510-0C57-55E3-A204-FF714458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4C61-7AF5-175C-6FEA-46FA06A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5590D-D21F-D309-07A2-430C4D1D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AC9E-801E-B856-C3B5-DD8C98BC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50C1-1667-3F71-13AD-B4129C103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416C-471D-417C-A070-CD4692D34F35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4F95-2FEE-7DA5-DA4D-E744A49B3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C438-C62F-479C-9C06-7FFAEEBC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12CE-3D3F-4D69-A25D-367EA065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96673-D916-C3EE-2509-E3302964FAE0}"/>
              </a:ext>
            </a:extLst>
          </p:cNvPr>
          <p:cNvSpPr/>
          <p:nvPr/>
        </p:nvSpPr>
        <p:spPr>
          <a:xfrm>
            <a:off x="0" y="0"/>
            <a:ext cx="16812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BCFF11-D217-633A-F275-AC01486F6CAF}"/>
              </a:ext>
            </a:extLst>
          </p:cNvPr>
          <p:cNvSpPr/>
          <p:nvPr/>
        </p:nvSpPr>
        <p:spPr>
          <a:xfrm>
            <a:off x="37214" y="414669"/>
            <a:ext cx="1606772" cy="44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Onyx Data Challenge</a:t>
            </a:r>
            <a:endParaRPr lang="en-IN" sz="13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ADE4EB-7691-B2FE-C22D-73DACD116EA6}"/>
              </a:ext>
            </a:extLst>
          </p:cNvPr>
          <p:cNvCxnSpPr/>
          <p:nvPr/>
        </p:nvCxnSpPr>
        <p:spPr>
          <a:xfrm>
            <a:off x="1860698" y="1010093"/>
            <a:ext cx="9734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0C25C6-A1CD-6075-40FD-C0DBEA5697DC}"/>
              </a:ext>
            </a:extLst>
          </p:cNvPr>
          <p:cNvSpPr/>
          <p:nvPr/>
        </p:nvSpPr>
        <p:spPr>
          <a:xfrm>
            <a:off x="1681200" y="-2116"/>
            <a:ext cx="5679558" cy="44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Onyx Pie Bakery Dashboard</a:t>
            </a:r>
            <a:endParaRPr lang="en-IN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phic 2" descr="Daily calendar">
            <a:extLst>
              <a:ext uri="{FF2B5EF4-FFF2-40B4-BE49-F238E27FC236}">
                <a16:creationId xmlns:a16="http://schemas.microsoft.com/office/drawing/2014/main" id="{BECB1692-A49C-1514-2DAD-F3AEC0EA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718" y="-132907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167D91-3428-4F9C-AEFF-14FD78E20E68}"/>
              </a:ext>
            </a:extLst>
          </p:cNvPr>
          <p:cNvSpPr/>
          <p:nvPr/>
        </p:nvSpPr>
        <p:spPr>
          <a:xfrm>
            <a:off x="9592792" y="35769"/>
            <a:ext cx="1408139" cy="361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Current Date: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1" name="Graphic 123" descr="Database">
            <a:extLst>
              <a:ext uri="{FF2B5EF4-FFF2-40B4-BE49-F238E27FC236}">
                <a16:creationId xmlns:a16="http://schemas.microsoft.com/office/drawing/2014/main" id="{AE44671F-FC08-6568-DFC5-592FA1606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200" y="1437895"/>
            <a:ext cx="742950" cy="742950"/>
          </a:xfrm>
          <a:prstGeom prst="rect">
            <a:avLst/>
          </a:prstGeom>
        </p:spPr>
      </p:pic>
      <p:pic>
        <p:nvPicPr>
          <p:cNvPr id="12" name="Graphic 29" descr="Money">
            <a:extLst>
              <a:ext uri="{FF2B5EF4-FFF2-40B4-BE49-F238E27FC236}">
                <a16:creationId xmlns:a16="http://schemas.microsoft.com/office/drawing/2014/main" id="{D7440D3E-8095-ED9A-7E99-EA0FBEECE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5047" y="1575736"/>
            <a:ext cx="531074" cy="531074"/>
          </a:xfrm>
          <a:prstGeom prst="rect">
            <a:avLst/>
          </a:prstGeom>
        </p:spPr>
      </p:pic>
      <p:pic>
        <p:nvPicPr>
          <p:cNvPr id="13" name="Graphic 31" descr="Coins">
            <a:extLst>
              <a:ext uri="{FF2B5EF4-FFF2-40B4-BE49-F238E27FC236}">
                <a16:creationId xmlns:a16="http://schemas.microsoft.com/office/drawing/2014/main" id="{32884748-9082-6213-20E8-0A851143A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7375" y="1573232"/>
            <a:ext cx="531074" cy="531074"/>
          </a:xfrm>
          <a:prstGeom prst="rect">
            <a:avLst/>
          </a:prstGeom>
        </p:spPr>
      </p:pic>
      <p:pic>
        <p:nvPicPr>
          <p:cNvPr id="14" name="Graphic 35" descr="Shopping cart">
            <a:extLst>
              <a:ext uri="{FF2B5EF4-FFF2-40B4-BE49-F238E27FC236}">
                <a16:creationId xmlns:a16="http://schemas.microsoft.com/office/drawing/2014/main" id="{B03FC33D-E7EE-6671-982C-CEFA8DEBB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069" y="1573232"/>
            <a:ext cx="531074" cy="531074"/>
          </a:xfrm>
          <a:prstGeom prst="rect">
            <a:avLst/>
          </a:prstGeom>
        </p:spPr>
      </p:pic>
      <p:pic>
        <p:nvPicPr>
          <p:cNvPr id="15" name="Graphic 108" descr="Shopping cart">
            <a:extLst>
              <a:ext uri="{FF2B5EF4-FFF2-40B4-BE49-F238E27FC236}">
                <a16:creationId xmlns:a16="http://schemas.microsoft.com/office/drawing/2014/main" id="{88F2216F-5875-E689-458E-2B4FC78E72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81125" y="5725282"/>
            <a:ext cx="326250" cy="326250"/>
          </a:xfrm>
          <a:prstGeom prst="rect">
            <a:avLst/>
          </a:prstGeom>
        </p:spPr>
      </p:pic>
      <p:pic>
        <p:nvPicPr>
          <p:cNvPr id="16" name="Graphic 121" descr="Shopping basket">
            <a:extLst>
              <a:ext uri="{FF2B5EF4-FFF2-40B4-BE49-F238E27FC236}">
                <a16:creationId xmlns:a16="http://schemas.microsoft.com/office/drawing/2014/main" id="{55F4C2A9-AE6D-AB7A-6F3C-711A28D62F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89854" y="5664532"/>
            <a:ext cx="366750" cy="3667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D83B92C-A45A-CB3F-3238-EA623FC35C94}"/>
              </a:ext>
            </a:extLst>
          </p:cNvPr>
          <p:cNvSpPr/>
          <p:nvPr/>
        </p:nvSpPr>
        <p:spPr>
          <a:xfrm>
            <a:off x="2274331" y="1848736"/>
            <a:ext cx="1408139" cy="361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Records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F37E5-B59D-BE35-6B42-397FD2A16225}"/>
              </a:ext>
            </a:extLst>
          </p:cNvPr>
          <p:cNvSpPr/>
          <p:nvPr/>
        </p:nvSpPr>
        <p:spPr>
          <a:xfrm>
            <a:off x="5372660" y="1767509"/>
            <a:ext cx="1408139" cy="361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Orders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2AF39-FD9F-ABD2-455D-6506FEB87241}"/>
              </a:ext>
            </a:extLst>
          </p:cNvPr>
          <p:cNvSpPr/>
          <p:nvPr/>
        </p:nvSpPr>
        <p:spPr>
          <a:xfrm>
            <a:off x="10815512" y="1767509"/>
            <a:ext cx="1408139" cy="442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 Revenue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DA1D68-145E-884C-363C-F262EEB268D1}"/>
              </a:ext>
            </a:extLst>
          </p:cNvPr>
          <p:cNvSpPr/>
          <p:nvPr/>
        </p:nvSpPr>
        <p:spPr>
          <a:xfrm>
            <a:off x="8446121" y="1767509"/>
            <a:ext cx="1408139" cy="361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Revenue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0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KULKARNI</dc:creator>
  <cp:lastModifiedBy>AKSHAY KULKARNI</cp:lastModifiedBy>
  <cp:revision>4</cp:revision>
  <dcterms:created xsi:type="dcterms:W3CDTF">2023-12-15T09:45:03Z</dcterms:created>
  <dcterms:modified xsi:type="dcterms:W3CDTF">2023-12-15T17:06:42Z</dcterms:modified>
</cp:coreProperties>
</file>