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557" autoAdjust="0"/>
  </p:normalViewPr>
  <p:slideViewPr>
    <p:cSldViewPr snapToGrid="0" showGuides="1">
      <p:cViewPr varScale="1">
        <p:scale>
          <a:sx n="64" d="100"/>
          <a:sy n="64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B211-4C98-4C1C-ABB9-91E6A3F9A8A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E36F-34A3-46B9-B58A-C8FEF0F8B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6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E36F-34A3-46B9-B58A-C8FEF0F8B1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9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4241-7BC3-7173-4DFD-4F64EDEF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EA213-F1BD-38FC-A18B-E80E0BD9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FAB5-8D12-1628-B6D5-29D144E5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EC09-D30F-6989-7465-B6B925A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6AE-23D2-F85D-C18B-BEBFD9E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0598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ADC9-EFB0-3801-EB7D-4C5A7503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599E6-AEDD-1A73-DC68-3ED79A22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E3B7-72A6-DEBB-0B4A-CC09DF7A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A109-A7EC-1804-B08C-319F7903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38D-F116-7636-060D-14DFB59F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504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4D0C3-9334-8A0E-5674-C08F9C5CA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3C7AA-AC73-F12E-27F7-0E889F45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250C-DDF8-353A-7661-41B7A9CC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3B3E-4B01-1354-E9A3-3478D0C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3487-6683-677A-4520-ED1EC5BF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16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168E-6CDC-C3A2-3A38-B5F1C190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9C52-5617-14B6-8FFA-90CE42B1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D87D-25CC-B6A0-A9EE-F199B062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63E2-D915-AB32-93BF-330C7DE5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720D-824B-53BB-875C-3361A2E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241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D7E3-CF7C-D963-2A50-DA502167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DD4C-9D45-62A7-4777-7733A19B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5D01-69A7-CD87-4F80-7C947BEA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F052-E3B9-377C-5D43-02738D06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4589-BA03-9975-26AB-5CB34F33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16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F08C-E8A4-F2D4-F112-19B6A899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479F-39CD-E933-A6DD-860FB4EB3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B1935-54D8-7B5C-BD59-B19B1AF20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ACE8-2FD5-2FF7-0D55-73C8F7E4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A3BF-D8B4-2D2C-54E5-97CC59D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687D-C124-ECAC-3127-1AEBFB86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70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0E7-9DAD-E28E-635F-2335BBF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D38-D221-AE38-E83E-AE478CB6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FF25-F8BE-99DB-1E39-E9D623DD8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8858-8A5A-5B6E-19CC-8CE56AFC5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B9F19-68A6-2C8D-9594-F04159468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C95FB-036B-9AF6-98A3-25AD6E32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5C3F7-44B7-2A41-A677-4DA81900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41E9-2228-FA21-F035-3818F801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401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953B-99E4-05A6-70E3-76BBE87F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A95F-1352-EEDD-1D9B-52A6971D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8363-7EE7-BC0D-623D-0F2E28AE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AA23F-C582-BFE8-2D77-55BD60FE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27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A71A-04FA-FC1D-9E44-9C20B901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2D940-2057-7705-39AB-6F110804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6B2A8-BEAC-AEDA-8973-3B2A643F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837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1A84-D3D9-53BD-2C33-ABD2E31A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E5A7-33A4-5DB1-46AF-7D5CBDF9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32D6E-4AE9-E1F9-404C-B1261EF3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DADC-3E03-2BF9-BE19-EBAC38BF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8740-5D2B-4D5A-2BB5-9E54756D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31D5-5627-284D-7CBF-32F6B79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55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0481-2679-BCEB-97D0-B026E9B8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A3F54-B9FC-3CB4-8364-3F76A5348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0D01-974B-5B8B-C825-DFA73ADB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7DDA1-6C65-208D-BA65-5D991902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A594-5B02-BA9C-FE3D-467B0944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26660-72FE-BEBE-9FC1-FDE0751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74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0832D-5339-239E-0DB8-208BC8B5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62DA-C640-E39A-FD14-3ADC94C8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8B8E-F7E9-60F9-7F9A-667F795FC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F87E-7E12-4D5C-94EF-6DA6FE1A8D31}" type="datetimeFigureOut">
              <a:rPr lang="en-NG" smtClean="0"/>
              <a:t>12/15/2023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7440-CE6D-5520-14E5-3FE8C2770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9502-0994-60A8-B7A8-41640E787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ABE4-2E96-4616-8857-835E4671DDB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7616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 descr="Daily calendar">
            <a:extLst>
              <a:ext uri="{FF2B5EF4-FFF2-40B4-BE49-F238E27FC236}">
                <a16:creationId xmlns:a16="http://schemas.microsoft.com/office/drawing/2014/main" id="{8EF3E571-ACA7-FEC0-1982-91D565D8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665" y="2007961"/>
            <a:ext cx="914400" cy="914400"/>
          </a:xfrm>
          <a:prstGeom prst="rect">
            <a:avLst/>
          </a:prstGeom>
        </p:spPr>
      </p:pic>
      <p:pic>
        <p:nvPicPr>
          <p:cNvPr id="3" name="Graphic 123" descr="Database">
            <a:extLst>
              <a:ext uri="{FF2B5EF4-FFF2-40B4-BE49-F238E27FC236}">
                <a16:creationId xmlns:a16="http://schemas.microsoft.com/office/drawing/2014/main" id="{DD4E8D82-477D-E7BE-1E82-EE61E788B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6141" y="1513701"/>
            <a:ext cx="742950" cy="742950"/>
          </a:xfrm>
          <a:prstGeom prst="rect">
            <a:avLst/>
          </a:prstGeom>
        </p:spPr>
      </p:pic>
      <p:pic>
        <p:nvPicPr>
          <p:cNvPr id="4" name="Graphic 29" descr="Money">
            <a:extLst>
              <a:ext uri="{FF2B5EF4-FFF2-40B4-BE49-F238E27FC236}">
                <a16:creationId xmlns:a16="http://schemas.microsoft.com/office/drawing/2014/main" id="{965DE376-76AA-56EF-BC4C-FDEF49ED0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0886" y="2050696"/>
            <a:ext cx="531074" cy="531074"/>
          </a:xfrm>
          <a:prstGeom prst="rect">
            <a:avLst/>
          </a:prstGeom>
        </p:spPr>
      </p:pic>
      <p:pic>
        <p:nvPicPr>
          <p:cNvPr id="5" name="Graphic 31" descr="Coins">
            <a:extLst>
              <a:ext uri="{FF2B5EF4-FFF2-40B4-BE49-F238E27FC236}">
                <a16:creationId xmlns:a16="http://schemas.microsoft.com/office/drawing/2014/main" id="{79F250FB-08EF-5070-7AEE-5435AA93E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2762" y="3120371"/>
            <a:ext cx="531074" cy="531074"/>
          </a:xfrm>
          <a:prstGeom prst="rect">
            <a:avLst/>
          </a:prstGeom>
        </p:spPr>
      </p:pic>
      <p:pic>
        <p:nvPicPr>
          <p:cNvPr id="6" name="Graphic 35" descr="Shopping cart">
            <a:extLst>
              <a:ext uri="{FF2B5EF4-FFF2-40B4-BE49-F238E27FC236}">
                <a16:creationId xmlns:a16="http://schemas.microsoft.com/office/drawing/2014/main" id="{061599E1-52E7-2E0D-993E-D7E2D9F9DF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07236" y="2050696"/>
            <a:ext cx="531074" cy="531074"/>
          </a:xfrm>
          <a:prstGeom prst="rect">
            <a:avLst/>
          </a:prstGeom>
        </p:spPr>
      </p:pic>
      <p:pic>
        <p:nvPicPr>
          <p:cNvPr id="7" name="Graphic 108" descr="Shopping cart">
            <a:extLst>
              <a:ext uri="{FF2B5EF4-FFF2-40B4-BE49-F238E27FC236}">
                <a16:creationId xmlns:a16="http://schemas.microsoft.com/office/drawing/2014/main" id="{9359575E-9E5F-C492-D39F-4A2D11A702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94380" y="4637500"/>
            <a:ext cx="326250" cy="326250"/>
          </a:xfrm>
          <a:prstGeom prst="rect">
            <a:avLst/>
          </a:prstGeom>
        </p:spPr>
      </p:pic>
      <p:pic>
        <p:nvPicPr>
          <p:cNvPr id="8" name="Graphic 121" descr="Shopping basket">
            <a:extLst>
              <a:ext uri="{FF2B5EF4-FFF2-40B4-BE49-F238E27FC236}">
                <a16:creationId xmlns:a16="http://schemas.microsoft.com/office/drawing/2014/main" id="{93417FFA-FF58-4118-626E-29629392229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5502" y="4297400"/>
            <a:ext cx="366750" cy="3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98BC5-16A4-2A51-CDCB-71FB6BABF0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67400" y="3200400"/>
            <a:ext cx="741600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TJ</dc:creator>
  <cp:lastModifiedBy>AKSHAY KULKARNI</cp:lastModifiedBy>
  <cp:revision>9</cp:revision>
  <dcterms:created xsi:type="dcterms:W3CDTF">2023-03-05T16:36:00Z</dcterms:created>
  <dcterms:modified xsi:type="dcterms:W3CDTF">2023-12-15T17:29:48Z</dcterms:modified>
</cp:coreProperties>
</file>