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notesMasterIdLst>
    <p:notesMasterId r:id="rId23"/>
  </p:notesMasterIdLst>
  <p:sldIdLst>
    <p:sldId id="277" r:id="rId2"/>
    <p:sldId id="256" r:id="rId3"/>
    <p:sldId id="257" r:id="rId4"/>
    <p:sldId id="258" r:id="rId5"/>
    <p:sldId id="259" r:id="rId6"/>
    <p:sldId id="263" r:id="rId7"/>
    <p:sldId id="260" r:id="rId8"/>
    <p:sldId id="261" r:id="rId9"/>
    <p:sldId id="262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6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D0294-DCE9-48E2-B5CD-860ED1CC09B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C7459-32CB-48D1-BA69-5E6B1ECA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02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8CF9-4E78-4018-9224-42BD977FCDC4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8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EAAC-8B3E-4255-859A-657211AA2A33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0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4314-2792-470B-8385-115EB8FCDE19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2631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7B397-66D3-4DFF-9EA3-AB36EDCFD2C3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56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025C8-D2BC-41C7-BA12-3F0C444F0D57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4510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A567-E7AF-40C6-AC23-0ED39386D1FE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2019-4CC2-4762-9A0C-9741874B5F51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05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03A5-8C6A-48F9-93E9-F20ACD390CCA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2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EC8-6C54-4721-BA6E-76AFEFD1B89B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9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4CB-B7AA-4E8D-8DCB-3222CFCC98C5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0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2913-DF82-4AB7-AC7E-273BD1D22D1F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2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E688-3459-48E9-B076-30282FDDFD20}" type="datetime1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6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B456-588D-45B3-9D02-C57F90F61731}" type="datetime1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2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7F63-6B62-48E0-B726-622491EE4EC3}" type="datetime1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3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3BF0-287B-45CD-9805-137FD4168B56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9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204E-C279-424E-B7C2-3285516AD78E}" type="datetime1">
              <a:rPr lang="en-US" smtClean="0"/>
              <a:t>1/29/2024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3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FEC76-7663-47CB-9A66-A6B4F91D23EF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4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1" r:id="rId13"/>
    <p:sldLayoutId id="2147483922" r:id="rId14"/>
    <p:sldLayoutId id="2147483923" r:id="rId15"/>
    <p:sldLayoutId id="214748392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akshaybarane5425@gmail.com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6115"/>
            <a:ext cx="10455122" cy="1886856"/>
          </a:xfrm>
        </p:spPr>
        <p:txBody>
          <a:bodyPr>
            <a:normAutofit/>
          </a:bodyPr>
          <a:lstStyle/>
          <a:p>
            <a:pPr algn="ctr"/>
            <a:r>
              <a:rPr lang="en-US" sz="8000" b="1" i="1" dirty="0" smtClean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lgerian" panose="04020705040A02060702" pitchFamily="82" charset="0"/>
              </a:rPr>
              <a:t>WELCOME</a:t>
            </a:r>
            <a:endParaRPr lang="en-US" sz="8000" b="1" i="1" dirty="0">
              <a:ln w="22225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accent2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10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8900"/>
            <a:ext cx="8596668" cy="1028700"/>
          </a:xfrm>
        </p:spPr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2172"/>
            <a:ext cx="12192000" cy="59091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74800" y="2235200"/>
            <a:ext cx="13462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19400" y="2482850"/>
            <a:ext cx="9906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mond 7"/>
          <p:cNvSpPr/>
          <p:nvPr/>
        </p:nvSpPr>
        <p:spPr>
          <a:xfrm>
            <a:off x="3752850" y="2063750"/>
            <a:ext cx="11430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  <a:endParaRPr lang="en-US" dirty="0"/>
          </a:p>
        </p:txBody>
      </p:sp>
      <p:cxnSp>
        <p:nvCxnSpPr>
          <p:cNvPr id="10" name="Straight Connector 9"/>
          <p:cNvCxnSpPr>
            <a:stCxn id="8" idx="3"/>
          </p:cNvCxnSpPr>
          <p:nvPr/>
        </p:nvCxnSpPr>
        <p:spPr>
          <a:xfrm flipV="1">
            <a:off x="4895850" y="2508250"/>
            <a:ext cx="8636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648325" y="2260600"/>
            <a:ext cx="10414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222499" y="1130300"/>
            <a:ext cx="1701801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 seats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43857" y="920750"/>
            <a:ext cx="1308099" cy="546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Bname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82545" y="1527175"/>
            <a:ext cx="1190172" cy="536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id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452914" y="1663700"/>
            <a:ext cx="174172" cy="55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1596571" y="1428750"/>
            <a:ext cx="319315" cy="793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4" idx="5"/>
          </p:cNvCxnSpPr>
          <p:nvPr/>
        </p:nvCxnSpPr>
        <p:spPr>
          <a:xfrm flipH="1" flipV="1">
            <a:off x="1198420" y="1985170"/>
            <a:ext cx="476766" cy="282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16114" y="2267176"/>
            <a:ext cx="1208189" cy="469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27212" y="3265090"/>
            <a:ext cx="1724744" cy="51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AC/NON AC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856343" y="2680495"/>
            <a:ext cx="116114" cy="668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21" idx="6"/>
          </p:cNvCxnSpPr>
          <p:nvPr/>
        </p:nvCxnSpPr>
        <p:spPr>
          <a:xfrm flipH="1" flipV="1">
            <a:off x="1324303" y="2501900"/>
            <a:ext cx="302469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609341" y="2286000"/>
            <a:ext cx="1273402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</a:t>
            </a:r>
            <a:endParaRPr lang="en-US" dirty="0"/>
          </a:p>
        </p:txBody>
      </p:sp>
      <p:cxnSp>
        <p:nvCxnSpPr>
          <p:cNvPr id="31" name="Straight Connector 30"/>
          <p:cNvCxnSpPr>
            <a:stCxn id="11" idx="3"/>
          </p:cNvCxnSpPr>
          <p:nvPr/>
        </p:nvCxnSpPr>
        <p:spPr>
          <a:xfrm>
            <a:off x="6689725" y="2520950"/>
            <a:ext cx="9865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055100" y="2914934"/>
            <a:ext cx="1193800" cy="434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676243" y="3114223"/>
            <a:ext cx="1048657" cy="441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8293100" y="2781300"/>
            <a:ext cx="25400" cy="36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724900" y="2680495"/>
            <a:ext cx="647700" cy="234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271688" y="982889"/>
            <a:ext cx="1052912" cy="4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fare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7609341" y="1474561"/>
            <a:ext cx="1063798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504441" y="1038225"/>
            <a:ext cx="1104900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</a:t>
            </a:r>
            <a:endParaRPr lang="en-US" dirty="0"/>
          </a:p>
        </p:txBody>
      </p:sp>
      <p:cxnSp>
        <p:nvCxnSpPr>
          <p:cNvPr id="45" name="Straight Connector 44"/>
          <p:cNvCxnSpPr>
            <a:stCxn id="11" idx="0"/>
            <a:endCxn id="41" idx="4"/>
          </p:cNvCxnSpPr>
          <p:nvPr/>
        </p:nvCxnSpPr>
        <p:spPr>
          <a:xfrm flipH="1" flipV="1">
            <a:off x="5798144" y="1461861"/>
            <a:ext cx="370881" cy="79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6469840" y="1428750"/>
            <a:ext cx="564371" cy="806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660016" y="1727200"/>
            <a:ext cx="1382853" cy="617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74991" y="3911600"/>
            <a:ext cx="10272009" cy="254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80597" y="863472"/>
            <a:ext cx="21359" cy="30608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13805" y="863472"/>
            <a:ext cx="10135095" cy="11306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10219515" y="973365"/>
            <a:ext cx="127485" cy="296998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Diamond 75"/>
          <p:cNvSpPr/>
          <p:nvPr/>
        </p:nvSpPr>
        <p:spPr>
          <a:xfrm>
            <a:off x="3658195" y="4313464"/>
            <a:ext cx="2209799" cy="5796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Reserves</a:t>
            </a:r>
            <a:endParaRPr lang="en-US" dirty="0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4762500" y="3924300"/>
            <a:ext cx="12700" cy="36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071640" y="5284332"/>
            <a:ext cx="1407119" cy="349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passenger</a:t>
            </a:r>
            <a:endParaRPr lang="en-US" dirty="0"/>
          </a:p>
        </p:txBody>
      </p:sp>
      <p:cxnSp>
        <p:nvCxnSpPr>
          <p:cNvPr id="81" name="Straight Connector 80"/>
          <p:cNvCxnSpPr>
            <a:endCxn id="79" idx="0"/>
          </p:cNvCxnSpPr>
          <p:nvPr/>
        </p:nvCxnSpPr>
        <p:spPr>
          <a:xfrm>
            <a:off x="4762500" y="4893128"/>
            <a:ext cx="12700" cy="391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1372717" y="4413079"/>
            <a:ext cx="1630333" cy="31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Ticket no</a:t>
            </a:r>
            <a:endParaRPr lang="en-US" dirty="0"/>
          </a:p>
        </p:txBody>
      </p:sp>
      <p:cxnSp>
        <p:nvCxnSpPr>
          <p:cNvPr id="84" name="Straight Connector 83"/>
          <p:cNvCxnSpPr>
            <a:endCxn id="76" idx="1"/>
          </p:cNvCxnSpPr>
          <p:nvPr/>
        </p:nvCxnSpPr>
        <p:spPr>
          <a:xfrm>
            <a:off x="2540000" y="4568428"/>
            <a:ext cx="1118195" cy="34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247900" y="5284332"/>
            <a:ext cx="1066800" cy="301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Pid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1915886" y="5846082"/>
            <a:ext cx="1640114" cy="294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Pname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752850" y="6140220"/>
            <a:ext cx="1719036" cy="336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cxnSp>
        <p:nvCxnSpPr>
          <p:cNvPr id="91" name="Straight Connector 90"/>
          <p:cNvCxnSpPr>
            <a:stCxn id="87" idx="6"/>
            <a:endCxn id="79" idx="1"/>
          </p:cNvCxnSpPr>
          <p:nvPr/>
        </p:nvCxnSpPr>
        <p:spPr>
          <a:xfrm>
            <a:off x="3314700" y="5435032"/>
            <a:ext cx="756940" cy="24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8" idx="6"/>
          </p:cNvCxnSpPr>
          <p:nvPr/>
        </p:nvCxnSpPr>
        <p:spPr>
          <a:xfrm flipV="1">
            <a:off x="3556000" y="5574163"/>
            <a:ext cx="838200" cy="418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89" idx="0"/>
          </p:cNvCxnSpPr>
          <p:nvPr/>
        </p:nvCxnSpPr>
        <p:spPr>
          <a:xfrm flipH="1">
            <a:off x="4612368" y="5634037"/>
            <a:ext cx="10432" cy="506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02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/>
              <a:t>Use case diagram consists of use cases and actors </a:t>
            </a:r>
            <a:r>
              <a:rPr lang="en-US" dirty="0" smtClean="0"/>
              <a:t>and shows </a:t>
            </a:r>
            <a:r>
              <a:rPr lang="en-US" dirty="0"/>
              <a:t>the interaction between them. The key </a:t>
            </a:r>
            <a:r>
              <a:rPr lang="en-US" dirty="0" smtClean="0"/>
              <a:t>points are: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/>
              <a:t>The main purpose is to show the interaction between the use cases and the actor</a:t>
            </a:r>
            <a:r>
              <a:rPr lang="en-US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/>
              <a:t>To represent the system requirement from user's </a:t>
            </a:r>
            <a:r>
              <a:rPr lang="en-US" dirty="0" smtClean="0"/>
              <a:t>perspective.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The </a:t>
            </a:r>
            <a:r>
              <a:rPr lang="en-US" dirty="0"/>
              <a:t>use cases are the functions that are to be performed in the module</a:t>
            </a:r>
            <a:r>
              <a:rPr lang="en-US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/>
              <a:t>An actor could be the end-user of the system or an external system</a:t>
            </a:r>
          </a:p>
        </p:txBody>
      </p:sp>
    </p:spTree>
    <p:extLst>
      <p:ext uri="{BB962C8B-B14F-4D97-AF65-F5344CB8AC3E}">
        <p14:creationId xmlns:p14="http://schemas.microsoft.com/office/powerpoint/2010/main" val="1690061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8" y="1244906"/>
            <a:ext cx="9055864" cy="506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85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07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1672"/>
            <a:ext cx="122047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76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74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68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57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85" y="-626289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00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338892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8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9404" y="0"/>
            <a:ext cx="9040968" cy="1249251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BUS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RESERVATION SYSTEM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5172" y="1159099"/>
            <a:ext cx="5070511" cy="553790"/>
          </a:xfrm>
        </p:spPr>
        <p:txBody>
          <a:bodyPr>
            <a:normAutofit/>
          </a:bodyPr>
          <a:lstStyle/>
          <a:p>
            <a:r>
              <a:rPr lang="en-US" sz="2400" b="1" cap="none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en-US" sz="2400" b="1" cap="none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Online Bus Ticket Booking</a:t>
            </a:r>
            <a:r>
              <a:rPr lang="en-US" sz="2400" b="1" cap="none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US" sz="2400" b="1" cap="none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1" y="1712889"/>
            <a:ext cx="10290629" cy="514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8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FOR VISUAL STUDIO INSTALLATION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050" dirty="0" smtClean="0">
                <a:hlinkClick r:id="rId2"/>
              </a:rPr>
              <a:t>https://code.visualstudio.com</a:t>
            </a:r>
            <a:endParaRPr lang="en-US" sz="105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/>
              <a:t>FOR PYTHON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050" dirty="0" smtClean="0">
                <a:hlinkClick r:id="rId3"/>
              </a:rPr>
              <a:t>www.w3school.com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449127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062514"/>
          </a:xfrm>
        </p:spPr>
        <p:txBody>
          <a:bodyPr anchor="b">
            <a:normAutofit/>
          </a:bodyPr>
          <a:lstStyle/>
          <a:p>
            <a:pPr algn="ctr"/>
            <a:r>
              <a:rPr lang="en-US" sz="8000" b="1" i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lgerian" panose="04020705040A02060702" pitchFamily="82" charset="0"/>
              </a:rPr>
              <a:t>THANKYOU</a:t>
            </a:r>
            <a:endParaRPr lang="en-US" sz="8000" b="1" i="1" dirty="0">
              <a:ln w="22225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95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BHARTIYA JAIN SANGHATANAS ART,SCINCE &amp; COMMERCE </a:t>
            </a:r>
            <a:b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COLLEGE,WAGHOLI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27183" y="3111411"/>
            <a:ext cx="5181600" cy="29443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Guided By: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FF0000"/>
                </a:solidFill>
              </a:rPr>
              <a:t> Rubicon team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3232597"/>
            <a:ext cx="5181600" cy="29443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Presented By 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err="1" smtClean="0">
                <a:solidFill>
                  <a:srgbClr val="FF0000"/>
                </a:solidFill>
              </a:rPr>
              <a:t>Akshay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Barane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dirty="0" err="1" smtClean="0">
                <a:solidFill>
                  <a:srgbClr val="FF0000"/>
                </a:solidFill>
              </a:rPr>
              <a:t>Tanuja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Bendbhar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dirty="0" err="1" smtClean="0">
                <a:solidFill>
                  <a:srgbClr val="FF0000"/>
                </a:solidFill>
              </a:rPr>
              <a:t>Parag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Paraskar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dirty="0" err="1" smtClean="0">
                <a:solidFill>
                  <a:srgbClr val="FF0000"/>
                </a:solidFill>
              </a:rPr>
              <a:t>Jayesh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N</a:t>
            </a:r>
            <a:r>
              <a:rPr lang="en-US" sz="2000" b="1" dirty="0" err="1" smtClean="0">
                <a:solidFill>
                  <a:srgbClr val="FF0000"/>
                </a:solidFill>
              </a:rPr>
              <a:t>agargoje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dirty="0" err="1" smtClean="0">
                <a:solidFill>
                  <a:srgbClr val="FF0000"/>
                </a:solidFill>
              </a:rPr>
              <a:t>Tejaswi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Pawar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78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1140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DEVELOPERS 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FF0000"/>
                </a:solidFill>
              </a:rPr>
              <a:t>Akshay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Barane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FF0000"/>
                </a:solidFill>
              </a:rPr>
              <a:t>Tanuja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Bendbhar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FF0000"/>
                </a:solidFill>
              </a:rPr>
              <a:t>Parag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Paraskar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FF0000"/>
                </a:solidFill>
              </a:rPr>
              <a:t>Jayesh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Nagargoje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FF0000"/>
                </a:solidFill>
              </a:rPr>
              <a:t>Tejaswi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Pawar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9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ABSTRACT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7493" y="1930400"/>
            <a:ext cx="7281810" cy="388077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main aim of the project was to develop a website which would </a:t>
            </a:r>
            <a:r>
              <a:rPr lang="en-US" sz="2000" dirty="0" err="1" smtClean="0"/>
              <a:t>facilitiate</a:t>
            </a:r>
            <a:r>
              <a:rPr lang="en-US" sz="2000" dirty="0" smtClean="0"/>
              <a:t> the reservation of online bus </a:t>
            </a:r>
            <a:r>
              <a:rPr lang="en-US" sz="2000" dirty="0"/>
              <a:t>t</a:t>
            </a:r>
            <a:r>
              <a:rPr lang="en-US" sz="2000" dirty="0" smtClean="0"/>
              <a:t>icket through an effective and yet simple for a normal passenger intending to travel in buses. Apart from reserving tickets, through our system a passenger can booking online tickets ‘from’ various cities ‘to’ various cities.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137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2761" y="840954"/>
            <a:ext cx="8596668" cy="1320800"/>
          </a:xfrm>
        </p:spPr>
        <p:txBody>
          <a:bodyPr/>
          <a:lstStyle/>
          <a:p>
            <a:r>
              <a:rPr lang="en-US" dirty="0" smtClean="0"/>
              <a:t>Functional Requirement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Bus company name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Bus contact number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Bus address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Departure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Destination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Date and Day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Passenger name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No of Passenger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Seat no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Bus type ( AC/NON AC)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Boarding point address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Total Fare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Departure time</a:t>
            </a:r>
          </a:p>
        </p:txBody>
      </p:sp>
    </p:spTree>
    <p:extLst>
      <p:ext uri="{BB962C8B-B14F-4D97-AF65-F5344CB8AC3E}">
        <p14:creationId xmlns:p14="http://schemas.microsoft.com/office/powerpoint/2010/main" val="106694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91672"/>
            <a:ext cx="8596668" cy="938727"/>
          </a:xfrm>
        </p:spPr>
        <p:txBody>
          <a:bodyPr/>
          <a:lstStyle/>
          <a:p>
            <a:r>
              <a:rPr lang="en-US" b="1" dirty="0" smtClean="0"/>
              <a:t>MUDULES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7088627" cy="3880773"/>
          </a:xfrm>
        </p:spPr>
        <p:txBody>
          <a:bodyPr/>
          <a:lstStyle/>
          <a:p>
            <a:r>
              <a:rPr lang="en-US" dirty="0" smtClean="0"/>
              <a:t>Admin Registration : This system can create passenger username and password.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Admin Login : the system can book online tickets of passenger , where they want to go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81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7126"/>
            <a:ext cx="8596668" cy="1093273"/>
          </a:xfrm>
        </p:spPr>
        <p:txBody>
          <a:bodyPr/>
          <a:lstStyle/>
          <a:p>
            <a:r>
              <a:rPr lang="en-US" b="1" dirty="0"/>
              <a:t>MUDULES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Passenger Registration : The system stores all the necessary information of the passengers.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Show Ticket : This shows the seat you have booked and from which destinations you are traveling.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9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Used Software &amp; Language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34" y="1409701"/>
            <a:ext cx="8596668" cy="4301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Visual Studio Code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PYTHON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998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332</TotalTime>
  <Words>337</Words>
  <Application>Microsoft Office PowerPoint</Application>
  <PresentationFormat>Widescreen</PresentationFormat>
  <Paragraphs>96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Algerian</vt:lpstr>
      <vt:lpstr>Arial</vt:lpstr>
      <vt:lpstr>Calibri</vt:lpstr>
      <vt:lpstr>Courier New</vt:lpstr>
      <vt:lpstr>Trebuchet MS</vt:lpstr>
      <vt:lpstr>Wingdings</vt:lpstr>
      <vt:lpstr>Wingdings 3</vt:lpstr>
      <vt:lpstr>Facet</vt:lpstr>
      <vt:lpstr>WELCOME</vt:lpstr>
      <vt:lpstr>BUS RESERVATION SYSTEM</vt:lpstr>
      <vt:lpstr>BHARTIYA JAIN SANGHATANAS ART,SCINCE &amp; COMMERCE  COLLEGE,WAGHOLI</vt:lpstr>
      <vt:lpstr>DEVELOPERS </vt:lpstr>
      <vt:lpstr>ABSTRACT</vt:lpstr>
      <vt:lpstr>Functional Requirement</vt:lpstr>
      <vt:lpstr>MUDULES</vt:lpstr>
      <vt:lpstr>MUDULES</vt:lpstr>
      <vt:lpstr>Used Software &amp; Language</vt:lpstr>
      <vt:lpstr>ER DIAGRAM</vt:lpstr>
      <vt:lpstr>USE CASE DIAGRAM</vt:lpstr>
      <vt:lpstr>SEQUENCE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BIBLIOGRAPHY</vt:lpstr>
      <vt:lpstr>THANKYOU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RESERVATION SYSTEM</dc:title>
  <dc:creator>Microsoft account</dc:creator>
  <cp:lastModifiedBy>Microsoft account</cp:lastModifiedBy>
  <cp:revision>35</cp:revision>
  <dcterms:created xsi:type="dcterms:W3CDTF">2024-01-28T12:16:09Z</dcterms:created>
  <dcterms:modified xsi:type="dcterms:W3CDTF">2024-01-28T18:46:43Z</dcterms:modified>
</cp:coreProperties>
</file>