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4" r:id="rId21"/>
    <p:sldId id="278" r:id="rId22"/>
    <p:sldId id="282" r:id="rId23"/>
    <p:sldId id="277" r:id="rId24"/>
    <p:sldId id="283" r:id="rId25"/>
    <p:sldId id="279" r:id="rId26"/>
    <p:sldId id="280" r:id="rId27"/>
    <p:sldId id="284" r:id="rId28"/>
    <p:sldId id="28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8C1BA-3D2A-4AB9-A928-1730A311D95A}" v="217" dt="2022-04-22T16:58:36.289"/>
    <p1510:client id="{7F44CD53-BEC3-4DBE-8887-BE7F527D166E}" v="1747" dt="2022-04-22T16:59:18.763"/>
    <p1510:client id="{AA8D2664-CE6C-44EE-A45B-47BC6303D950}" v="352" dt="2022-04-22T15:45:54.087"/>
    <p1510:client id="{CAA1AC52-61FA-47FE-85FB-74F5C0AB031D}" v="664" dt="2022-04-22T18:33:46.378"/>
    <p1510:client id="{DC27E501-AAAC-4BC5-BF6B-C2A5A5D52525}" v="8" dt="2022-04-22T18:26:25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286" y="-79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S Menon" userId="S::akshaysmenon2003@kgpian.iitkgp.ac.in::679d4561-2945-4c54-89c1-0c1eeeb3f695" providerId="AD" clId="Web-{DC27E501-AAAC-4BC5-BF6B-C2A5A5D52525}"/>
    <pc:docChg chg="addSld delSld modSld">
      <pc:chgData name="Akshay S Menon" userId="S::akshaysmenon2003@kgpian.iitkgp.ac.in::679d4561-2945-4c54-89c1-0c1eeeb3f695" providerId="AD" clId="Web-{DC27E501-AAAC-4BC5-BF6B-C2A5A5D52525}" dt="2022-04-22T18:26:25.334" v="7" actId="14100"/>
      <pc:docMkLst>
        <pc:docMk/>
      </pc:docMkLst>
      <pc:sldChg chg="addSp modSp del">
        <pc:chgData name="Akshay S Menon" userId="S::akshaysmenon2003@kgpian.iitkgp.ac.in::679d4561-2945-4c54-89c1-0c1eeeb3f695" providerId="AD" clId="Web-{DC27E501-AAAC-4BC5-BF6B-C2A5A5D52525}" dt="2022-04-22T18:24:20.645" v="2"/>
        <pc:sldMkLst>
          <pc:docMk/>
          <pc:sldMk cId="2964441234" sldId="285"/>
        </pc:sldMkLst>
        <pc:picChg chg="add mod">
          <ac:chgData name="Akshay S Menon" userId="S::akshaysmenon2003@kgpian.iitkgp.ac.in::679d4561-2945-4c54-89c1-0c1eeeb3f695" providerId="AD" clId="Web-{DC27E501-AAAC-4BC5-BF6B-C2A5A5D52525}" dt="2022-04-22T18:24:18.114" v="1" actId="1076"/>
          <ac:picMkLst>
            <pc:docMk/>
            <pc:sldMk cId="2964441234" sldId="285"/>
            <ac:picMk id="2" creationId="{389D6A6D-BAE4-7A93-F9CB-404D813ED7D3}"/>
          </ac:picMkLst>
        </pc:picChg>
      </pc:sldChg>
      <pc:sldChg chg="addSp modSp new">
        <pc:chgData name="Akshay S Menon" userId="S::akshaysmenon2003@kgpian.iitkgp.ac.in::679d4561-2945-4c54-89c1-0c1eeeb3f695" providerId="AD" clId="Web-{DC27E501-AAAC-4BC5-BF6B-C2A5A5D52525}" dt="2022-04-22T18:26:25.334" v="7" actId="14100"/>
        <pc:sldMkLst>
          <pc:docMk/>
          <pc:sldMk cId="3087463277" sldId="285"/>
        </pc:sldMkLst>
        <pc:picChg chg="add mod">
          <ac:chgData name="Akshay S Menon" userId="S::akshaysmenon2003@kgpian.iitkgp.ac.in::679d4561-2945-4c54-89c1-0c1eeeb3f695" providerId="AD" clId="Web-{DC27E501-AAAC-4BC5-BF6B-C2A5A5D52525}" dt="2022-04-22T18:26:25.334" v="7" actId="14100"/>
          <ac:picMkLst>
            <pc:docMk/>
            <pc:sldMk cId="3087463277" sldId="285"/>
            <ac:picMk id="2" creationId="{A616116B-81F6-EC58-DA2C-E0461C16AFDD}"/>
          </ac:picMkLst>
        </pc:picChg>
      </pc:sldChg>
    </pc:docChg>
  </pc:docChgLst>
  <pc:docChgLst>
    <pc:chgData name="Akshay S Menon" userId="S::akshaysmenon2003@kgpian.iitkgp.ac.in::679d4561-2945-4c54-89c1-0c1eeeb3f695" providerId="AD" clId="Web-{03EC7CA8-2F78-44DB-B2A9-4937CC38B173}"/>
    <pc:docChg chg="addSld delSld modSld sldOrd">
      <pc:chgData name="Akshay S Menon" userId="S::akshaysmenon2003@kgpian.iitkgp.ac.in::679d4561-2945-4c54-89c1-0c1eeeb3f695" providerId="AD" clId="Web-{03EC7CA8-2F78-44DB-B2A9-4937CC38B173}" dt="2022-04-22T16:58:36.289" v="148" actId="14100"/>
      <pc:docMkLst>
        <pc:docMk/>
      </pc:docMkLst>
      <pc:sldChg chg="modSp">
        <pc:chgData name="Akshay S Menon" userId="S::akshaysmenon2003@kgpian.iitkgp.ac.in::679d4561-2945-4c54-89c1-0c1eeeb3f695" providerId="AD" clId="Web-{03EC7CA8-2F78-44DB-B2A9-4937CC38B173}" dt="2022-04-22T16:10:57.831" v="78" actId="1076"/>
        <pc:sldMkLst>
          <pc:docMk/>
          <pc:sldMk cId="3729678599" sldId="262"/>
        </pc:sldMkLst>
        <pc:picChg chg="mod">
          <ac:chgData name="Akshay S Menon" userId="S::akshaysmenon2003@kgpian.iitkgp.ac.in::679d4561-2945-4c54-89c1-0c1eeeb3f695" providerId="AD" clId="Web-{03EC7CA8-2F78-44DB-B2A9-4937CC38B173}" dt="2022-04-22T16:10:57.831" v="78" actId="1076"/>
          <ac:picMkLst>
            <pc:docMk/>
            <pc:sldMk cId="3729678599" sldId="262"/>
            <ac:picMk id="2" creationId="{ACB76409-FACB-E056-5976-FC7CC5B9E769}"/>
          </ac:picMkLst>
        </pc:picChg>
      </pc:sldChg>
      <pc:sldChg chg="addSp modSp ord">
        <pc:chgData name="Akshay S Menon" userId="S::akshaysmenon2003@kgpian.iitkgp.ac.in::679d4561-2945-4c54-89c1-0c1eeeb3f695" providerId="AD" clId="Web-{03EC7CA8-2F78-44DB-B2A9-4937CC38B173}" dt="2022-04-22T16:16:47.179" v="83" actId="1076"/>
        <pc:sldMkLst>
          <pc:docMk/>
          <pc:sldMk cId="517281028" sldId="264"/>
        </pc:sldMkLst>
        <pc:picChg chg="add mod">
          <ac:chgData name="Akshay S Menon" userId="S::akshaysmenon2003@kgpian.iitkgp.ac.in::679d4561-2945-4c54-89c1-0c1eeeb3f695" providerId="AD" clId="Web-{03EC7CA8-2F78-44DB-B2A9-4937CC38B173}" dt="2022-04-22T16:16:47.179" v="83" actId="1076"/>
          <ac:picMkLst>
            <pc:docMk/>
            <pc:sldMk cId="517281028" sldId="264"/>
            <ac:picMk id="4" creationId="{DFFA7C1D-CD81-76FA-053E-188969F27E89}"/>
          </ac:picMkLst>
        </pc:picChg>
      </pc:sldChg>
      <pc:sldChg chg="addSp delSp modSp new">
        <pc:chgData name="Akshay S Menon" userId="S::akshaysmenon2003@kgpian.iitkgp.ac.in::679d4561-2945-4c54-89c1-0c1eeeb3f695" providerId="AD" clId="Web-{03EC7CA8-2F78-44DB-B2A9-4937CC38B173}" dt="2022-04-22T16:19:35.932" v="86"/>
        <pc:sldMkLst>
          <pc:docMk/>
          <pc:sldMk cId="113146573" sldId="265"/>
        </pc:sldMkLst>
        <pc:spChg chg="add mod">
          <ac:chgData name="Akshay S Menon" userId="S::akshaysmenon2003@kgpian.iitkgp.ac.in::679d4561-2945-4c54-89c1-0c1eeeb3f695" providerId="AD" clId="Web-{03EC7CA8-2F78-44DB-B2A9-4937CC38B173}" dt="2022-04-22T15:52:16.286" v="20" actId="20577"/>
          <ac:spMkLst>
            <pc:docMk/>
            <pc:sldMk cId="113146573" sldId="265"/>
            <ac:spMk id="3" creationId="{F3A1A97E-C098-672A-F63F-960A63538955}"/>
          </ac:spMkLst>
        </pc:spChg>
        <pc:picChg chg="add mod">
          <ac:chgData name="Akshay S Menon" userId="S::akshaysmenon2003@kgpian.iitkgp.ac.in::679d4561-2945-4c54-89c1-0c1eeeb3f695" providerId="AD" clId="Web-{03EC7CA8-2F78-44DB-B2A9-4937CC38B173}" dt="2022-04-22T15:49:33.096" v="8" actId="1076"/>
          <ac:picMkLst>
            <pc:docMk/>
            <pc:sldMk cId="113146573" sldId="265"/>
            <ac:picMk id="2" creationId="{4CB6F230-2DDE-BBA4-7962-6877CC5FFE17}"/>
          </ac:picMkLst>
        </pc:picChg>
        <pc:picChg chg="add del mod">
          <ac:chgData name="Akshay S Menon" userId="S::akshaysmenon2003@kgpian.iitkgp.ac.in::679d4561-2945-4c54-89c1-0c1eeeb3f695" providerId="AD" clId="Web-{03EC7CA8-2F78-44DB-B2A9-4937CC38B173}" dt="2022-04-22T16:19:35.932" v="86"/>
          <ac:picMkLst>
            <pc:docMk/>
            <pc:sldMk cId="113146573" sldId="265"/>
            <ac:picMk id="4" creationId="{EF79094C-92CE-1B29-FD0B-DE201E5E295D}"/>
          </ac:picMkLst>
        </pc:picChg>
      </pc:sldChg>
      <pc:sldChg chg="addSp modSp new">
        <pc:chgData name="Akshay S Menon" userId="S::akshaysmenon2003@kgpian.iitkgp.ac.in::679d4561-2945-4c54-89c1-0c1eeeb3f695" providerId="AD" clId="Web-{03EC7CA8-2F78-44DB-B2A9-4937CC38B173}" dt="2022-04-22T15:51:25.895" v="12" actId="14100"/>
        <pc:sldMkLst>
          <pc:docMk/>
          <pc:sldMk cId="3879695309" sldId="266"/>
        </pc:sldMkLst>
        <pc:picChg chg="add mod">
          <ac:chgData name="Akshay S Menon" userId="S::akshaysmenon2003@kgpian.iitkgp.ac.in::679d4561-2945-4c54-89c1-0c1eeeb3f695" providerId="AD" clId="Web-{03EC7CA8-2F78-44DB-B2A9-4937CC38B173}" dt="2022-04-22T15:51:25.895" v="12" actId="14100"/>
          <ac:picMkLst>
            <pc:docMk/>
            <pc:sldMk cId="3879695309" sldId="266"/>
            <ac:picMk id="2" creationId="{B653A1E3-4755-B0BF-9229-7757E4611404}"/>
          </ac:picMkLst>
        </pc:picChg>
      </pc:sldChg>
      <pc:sldChg chg="addSp modSp new">
        <pc:chgData name="Akshay S Menon" userId="S::akshaysmenon2003@kgpian.iitkgp.ac.in::679d4561-2945-4c54-89c1-0c1eeeb3f695" providerId="AD" clId="Web-{03EC7CA8-2F78-44DB-B2A9-4937CC38B173}" dt="2022-04-22T15:51:58.036" v="16" actId="14100"/>
        <pc:sldMkLst>
          <pc:docMk/>
          <pc:sldMk cId="3338489675" sldId="267"/>
        </pc:sldMkLst>
        <pc:picChg chg="add mod">
          <ac:chgData name="Akshay S Menon" userId="S::akshaysmenon2003@kgpian.iitkgp.ac.in::679d4561-2945-4c54-89c1-0c1eeeb3f695" providerId="AD" clId="Web-{03EC7CA8-2F78-44DB-B2A9-4937CC38B173}" dt="2022-04-22T15:51:58.036" v="16" actId="14100"/>
          <ac:picMkLst>
            <pc:docMk/>
            <pc:sldMk cId="3338489675" sldId="267"/>
            <ac:picMk id="2" creationId="{71D6E85D-0ECA-A1D0-BA98-E5C4ED8A8974}"/>
          </ac:picMkLst>
        </pc:picChg>
      </pc:sldChg>
      <pc:sldChg chg="addSp modSp new">
        <pc:chgData name="Akshay S Menon" userId="S::akshaysmenon2003@kgpian.iitkgp.ac.in::679d4561-2945-4c54-89c1-0c1eeeb3f695" providerId="AD" clId="Web-{03EC7CA8-2F78-44DB-B2A9-4937CC38B173}" dt="2022-04-22T15:54:24.725" v="34" actId="14100"/>
        <pc:sldMkLst>
          <pc:docMk/>
          <pc:sldMk cId="2186472167" sldId="268"/>
        </pc:sldMkLst>
        <pc:spChg chg="add mod">
          <ac:chgData name="Akshay S Menon" userId="S::akshaysmenon2003@kgpian.iitkgp.ac.in::679d4561-2945-4c54-89c1-0c1eeeb3f695" providerId="AD" clId="Web-{03EC7CA8-2F78-44DB-B2A9-4937CC38B173}" dt="2022-04-22T15:52:38.443" v="31" actId="1076"/>
          <ac:spMkLst>
            <pc:docMk/>
            <pc:sldMk cId="2186472167" sldId="268"/>
            <ac:spMk id="2" creationId="{AE7F66FC-F4DA-B19F-8FBD-FBA7097D0627}"/>
          </ac:spMkLst>
        </pc:spChg>
        <pc:picChg chg="add mod">
          <ac:chgData name="Akshay S Menon" userId="S::akshaysmenon2003@kgpian.iitkgp.ac.in::679d4561-2945-4c54-89c1-0c1eeeb3f695" providerId="AD" clId="Web-{03EC7CA8-2F78-44DB-B2A9-4937CC38B173}" dt="2022-04-22T15:54:24.725" v="34" actId="14100"/>
          <ac:picMkLst>
            <pc:docMk/>
            <pc:sldMk cId="2186472167" sldId="268"/>
            <ac:picMk id="3" creationId="{ACCD8DDA-B68C-3D37-3C4D-227A3F4CD11C}"/>
          </ac:picMkLst>
        </pc:picChg>
      </pc:sldChg>
      <pc:sldChg chg="addSp modSp new">
        <pc:chgData name="Akshay S Menon" userId="S::akshaysmenon2003@kgpian.iitkgp.ac.in::679d4561-2945-4c54-89c1-0c1eeeb3f695" providerId="AD" clId="Web-{03EC7CA8-2F78-44DB-B2A9-4937CC38B173}" dt="2022-04-22T15:54:53.757" v="38" actId="14100"/>
        <pc:sldMkLst>
          <pc:docMk/>
          <pc:sldMk cId="1367092777" sldId="269"/>
        </pc:sldMkLst>
        <pc:picChg chg="add mod">
          <ac:chgData name="Akshay S Menon" userId="S::akshaysmenon2003@kgpian.iitkgp.ac.in::679d4561-2945-4c54-89c1-0c1eeeb3f695" providerId="AD" clId="Web-{03EC7CA8-2F78-44DB-B2A9-4937CC38B173}" dt="2022-04-22T15:54:53.757" v="38" actId="14100"/>
          <ac:picMkLst>
            <pc:docMk/>
            <pc:sldMk cId="1367092777" sldId="269"/>
            <ac:picMk id="2" creationId="{9F5B83DD-FAD5-A8E5-74C5-6ACCE255F738}"/>
          </ac:picMkLst>
        </pc:picChg>
      </pc:sldChg>
      <pc:sldChg chg="addSp delSp modSp new">
        <pc:chgData name="Akshay S Menon" userId="S::akshaysmenon2003@kgpian.iitkgp.ac.in::679d4561-2945-4c54-89c1-0c1eeeb3f695" providerId="AD" clId="Web-{03EC7CA8-2F78-44DB-B2A9-4937CC38B173}" dt="2022-04-22T15:56:11.586" v="44"/>
        <pc:sldMkLst>
          <pc:docMk/>
          <pc:sldMk cId="3873689803" sldId="270"/>
        </pc:sldMkLst>
        <pc:picChg chg="add mod">
          <ac:chgData name="Akshay S Menon" userId="S::akshaysmenon2003@kgpian.iitkgp.ac.in::679d4561-2945-4c54-89c1-0c1eeeb3f695" providerId="AD" clId="Web-{03EC7CA8-2F78-44DB-B2A9-4937CC38B173}" dt="2022-04-22T15:55:34.976" v="42" actId="14100"/>
          <ac:picMkLst>
            <pc:docMk/>
            <pc:sldMk cId="3873689803" sldId="270"/>
            <ac:picMk id="2" creationId="{68B127DD-CD7E-D91A-8D7D-215FC38B000D}"/>
          </ac:picMkLst>
        </pc:picChg>
        <pc:picChg chg="add del mod">
          <ac:chgData name="Akshay S Menon" userId="S::akshaysmenon2003@kgpian.iitkgp.ac.in::679d4561-2945-4c54-89c1-0c1eeeb3f695" providerId="AD" clId="Web-{03EC7CA8-2F78-44DB-B2A9-4937CC38B173}" dt="2022-04-22T15:56:11.586" v="44"/>
          <ac:picMkLst>
            <pc:docMk/>
            <pc:sldMk cId="3873689803" sldId="270"/>
            <ac:picMk id="3" creationId="{D2FCEA07-6A54-6C94-9FB0-57B7082C9AFF}"/>
          </ac:picMkLst>
        </pc:picChg>
      </pc:sldChg>
      <pc:sldChg chg="addSp modSp new">
        <pc:chgData name="Akshay S Menon" userId="S::akshaysmenon2003@kgpian.iitkgp.ac.in::679d4561-2945-4c54-89c1-0c1eeeb3f695" providerId="AD" clId="Web-{03EC7CA8-2F78-44DB-B2A9-4937CC38B173}" dt="2022-04-22T15:56:19.867" v="49" actId="1076"/>
        <pc:sldMkLst>
          <pc:docMk/>
          <pc:sldMk cId="3848326612" sldId="271"/>
        </pc:sldMkLst>
        <pc:picChg chg="add mod">
          <ac:chgData name="Akshay S Menon" userId="S::akshaysmenon2003@kgpian.iitkgp.ac.in::679d4561-2945-4c54-89c1-0c1eeeb3f695" providerId="AD" clId="Web-{03EC7CA8-2F78-44DB-B2A9-4937CC38B173}" dt="2022-04-22T15:56:19.867" v="49" actId="1076"/>
          <ac:picMkLst>
            <pc:docMk/>
            <pc:sldMk cId="3848326612" sldId="271"/>
            <ac:picMk id="2" creationId="{3E7D8884-DEA4-05F6-E587-EF2A234370BD}"/>
          </ac:picMkLst>
        </pc:picChg>
      </pc:sldChg>
      <pc:sldChg chg="addSp modSp new">
        <pc:chgData name="Akshay S Menon" userId="S::akshaysmenon2003@kgpian.iitkgp.ac.in::679d4561-2945-4c54-89c1-0c1eeeb3f695" providerId="AD" clId="Web-{03EC7CA8-2F78-44DB-B2A9-4937CC38B173}" dt="2022-04-22T15:56:52.368" v="54" actId="1076"/>
        <pc:sldMkLst>
          <pc:docMk/>
          <pc:sldMk cId="1299492959" sldId="272"/>
        </pc:sldMkLst>
        <pc:picChg chg="add mod">
          <ac:chgData name="Akshay S Menon" userId="S::akshaysmenon2003@kgpian.iitkgp.ac.in::679d4561-2945-4c54-89c1-0c1eeeb3f695" providerId="AD" clId="Web-{03EC7CA8-2F78-44DB-B2A9-4937CC38B173}" dt="2022-04-22T15:56:52.368" v="54" actId="1076"/>
          <ac:picMkLst>
            <pc:docMk/>
            <pc:sldMk cId="1299492959" sldId="272"/>
            <ac:picMk id="2" creationId="{26FF60AE-CD73-4213-BC38-5270F8252852}"/>
          </ac:picMkLst>
        </pc:picChg>
      </pc:sldChg>
      <pc:sldChg chg="addSp modSp new">
        <pc:chgData name="Akshay S Menon" userId="S::akshaysmenon2003@kgpian.iitkgp.ac.in::679d4561-2945-4c54-89c1-0c1eeeb3f695" providerId="AD" clId="Web-{03EC7CA8-2F78-44DB-B2A9-4937CC38B173}" dt="2022-04-22T16:00:27.886" v="67" actId="14100"/>
        <pc:sldMkLst>
          <pc:docMk/>
          <pc:sldMk cId="1307528872" sldId="273"/>
        </pc:sldMkLst>
        <pc:spChg chg="add mod">
          <ac:chgData name="Akshay S Menon" userId="S::akshaysmenon2003@kgpian.iitkgp.ac.in::679d4561-2945-4c54-89c1-0c1eeeb3f695" providerId="AD" clId="Web-{03EC7CA8-2F78-44DB-B2A9-4937CC38B173}" dt="2022-04-22T15:59:18.713" v="64" actId="20577"/>
          <ac:spMkLst>
            <pc:docMk/>
            <pc:sldMk cId="1307528872" sldId="273"/>
            <ac:spMk id="2" creationId="{B37D66BE-2588-A0D4-949F-ADD1573C61B2}"/>
          </ac:spMkLst>
        </pc:spChg>
        <pc:picChg chg="add mod">
          <ac:chgData name="Akshay S Menon" userId="S::akshaysmenon2003@kgpian.iitkgp.ac.in::679d4561-2945-4c54-89c1-0c1eeeb3f695" providerId="AD" clId="Web-{03EC7CA8-2F78-44DB-B2A9-4937CC38B173}" dt="2022-04-22T16:00:27.886" v="67" actId="14100"/>
          <ac:picMkLst>
            <pc:docMk/>
            <pc:sldMk cId="1307528872" sldId="273"/>
            <ac:picMk id="3" creationId="{EBD32A20-99BE-4C84-A3D9-EF01CA268ECC}"/>
          </ac:picMkLst>
        </pc:picChg>
      </pc:sldChg>
      <pc:sldChg chg="addSp modSp new">
        <pc:chgData name="Akshay S Menon" userId="S::akshaysmenon2003@kgpian.iitkgp.ac.in::679d4561-2945-4c54-89c1-0c1eeeb3f695" providerId="AD" clId="Web-{03EC7CA8-2F78-44DB-B2A9-4937CC38B173}" dt="2022-04-22T16:28:40.423" v="89" actId="20577"/>
        <pc:sldMkLst>
          <pc:docMk/>
          <pc:sldMk cId="1115571123" sldId="274"/>
        </pc:sldMkLst>
        <pc:spChg chg="mod">
          <ac:chgData name="Akshay S Menon" userId="S::akshaysmenon2003@kgpian.iitkgp.ac.in::679d4561-2945-4c54-89c1-0c1eeeb3f695" providerId="AD" clId="Web-{03EC7CA8-2F78-44DB-B2A9-4937CC38B173}" dt="2022-04-22T16:28:40.423" v="89" actId="20577"/>
          <ac:spMkLst>
            <pc:docMk/>
            <pc:sldMk cId="1115571123" sldId="274"/>
            <ac:spMk id="4" creationId="{B30F7A6B-23AA-E7D9-1F84-9B22655EA832}"/>
          </ac:spMkLst>
        </pc:spChg>
        <pc:picChg chg="add mod">
          <ac:chgData name="Akshay S Menon" userId="S::akshaysmenon2003@kgpian.iitkgp.ac.in::679d4561-2945-4c54-89c1-0c1eeeb3f695" providerId="AD" clId="Web-{03EC7CA8-2F78-44DB-B2A9-4937CC38B173}" dt="2022-04-22T16:02:25.856" v="72" actId="1076"/>
          <ac:picMkLst>
            <pc:docMk/>
            <pc:sldMk cId="1115571123" sldId="274"/>
            <ac:picMk id="2" creationId="{44FA441E-BF27-8D25-5C24-7E3A5FF15659}"/>
          </ac:picMkLst>
        </pc:picChg>
        <pc:picChg chg="add mod">
          <ac:chgData name="Akshay S Menon" userId="S::akshaysmenon2003@kgpian.iitkgp.ac.in::679d4561-2945-4c54-89c1-0c1eeeb3f695" providerId="AD" clId="Web-{03EC7CA8-2F78-44DB-B2A9-4937CC38B173}" dt="2022-04-22T16:03:17.966" v="76" actId="1076"/>
          <ac:picMkLst>
            <pc:docMk/>
            <pc:sldMk cId="1115571123" sldId="274"/>
            <ac:picMk id="3" creationId="{2BAEA327-A663-6456-C577-7C0CF5B20ECB}"/>
          </ac:picMkLst>
        </pc:picChg>
      </pc:sldChg>
      <pc:sldChg chg="new del ord">
        <pc:chgData name="Akshay S Menon" userId="S::akshaysmenon2003@kgpian.iitkgp.ac.in::679d4561-2945-4c54-89c1-0c1eeeb3f695" providerId="AD" clId="Web-{03EC7CA8-2F78-44DB-B2A9-4937CC38B173}" dt="2022-04-22T15:59:06.135" v="58"/>
        <pc:sldMkLst>
          <pc:docMk/>
          <pc:sldMk cId="1613724254" sldId="274"/>
        </pc:sldMkLst>
      </pc:sldChg>
      <pc:sldChg chg="new">
        <pc:chgData name="Akshay S Menon" userId="S::akshaysmenon2003@kgpian.iitkgp.ac.in::679d4561-2945-4c54-89c1-0c1eeeb3f695" providerId="AD" clId="Web-{03EC7CA8-2F78-44DB-B2A9-4937CC38B173}" dt="2022-04-22T16:02:22.809" v="70"/>
        <pc:sldMkLst>
          <pc:docMk/>
          <pc:sldMk cId="278471483" sldId="275"/>
        </pc:sldMkLst>
      </pc:sldChg>
      <pc:sldChg chg="new">
        <pc:chgData name="Akshay S Menon" userId="S::akshaysmenon2003@kgpian.iitkgp.ac.in::679d4561-2945-4c54-89c1-0c1eeeb3f695" providerId="AD" clId="Web-{03EC7CA8-2F78-44DB-B2A9-4937CC38B173}" dt="2022-04-22T16:02:23.153" v="71"/>
        <pc:sldMkLst>
          <pc:docMk/>
          <pc:sldMk cId="725215006" sldId="276"/>
        </pc:sldMkLst>
      </pc:sldChg>
      <pc:sldChg chg="addSp modSp new">
        <pc:chgData name="Akshay S Menon" userId="S::akshaysmenon2003@kgpian.iitkgp.ac.in::679d4561-2945-4c54-89c1-0c1eeeb3f695" providerId="AD" clId="Web-{03EC7CA8-2F78-44DB-B2A9-4937CC38B173}" dt="2022-04-22T16:49:18.016" v="142" actId="14100"/>
        <pc:sldMkLst>
          <pc:docMk/>
          <pc:sldMk cId="2266963319" sldId="277"/>
        </pc:sldMkLst>
        <pc:picChg chg="add mod">
          <ac:chgData name="Akshay S Menon" userId="S::akshaysmenon2003@kgpian.iitkgp.ac.in::679d4561-2945-4c54-89c1-0c1eeeb3f695" providerId="AD" clId="Web-{03EC7CA8-2F78-44DB-B2A9-4937CC38B173}" dt="2022-04-22T16:49:18.016" v="142" actId="14100"/>
          <ac:picMkLst>
            <pc:docMk/>
            <pc:sldMk cId="2266963319" sldId="277"/>
            <ac:picMk id="2" creationId="{D0C7F9EA-E596-149C-0D0D-123BC5ADD9DB}"/>
          </ac:picMkLst>
        </pc:picChg>
      </pc:sldChg>
      <pc:sldChg chg="new">
        <pc:chgData name="Akshay S Menon" userId="S::akshaysmenon2003@kgpian.iitkgp.ac.in::679d4561-2945-4c54-89c1-0c1eeeb3f695" providerId="AD" clId="Web-{03EC7CA8-2F78-44DB-B2A9-4937CC38B173}" dt="2022-04-22T16:33:33.364" v="90"/>
        <pc:sldMkLst>
          <pc:docMk/>
          <pc:sldMk cId="1252494727" sldId="278"/>
        </pc:sldMkLst>
      </pc:sldChg>
      <pc:sldChg chg="addSp modSp">
        <pc:chgData name="Akshay S Menon" userId="S::akshaysmenon2003@kgpian.iitkgp.ac.in::679d4561-2945-4c54-89c1-0c1eeeb3f695" providerId="AD" clId="Web-{03EC7CA8-2F78-44DB-B2A9-4937CC38B173}" dt="2022-04-22T16:57:17.022" v="145" actId="14100"/>
        <pc:sldMkLst>
          <pc:docMk/>
          <pc:sldMk cId="2548671022" sldId="280"/>
        </pc:sldMkLst>
        <pc:picChg chg="add mod">
          <ac:chgData name="Akshay S Menon" userId="S::akshaysmenon2003@kgpian.iitkgp.ac.in::679d4561-2945-4c54-89c1-0c1eeeb3f695" providerId="AD" clId="Web-{03EC7CA8-2F78-44DB-B2A9-4937CC38B173}" dt="2022-04-22T16:57:17.022" v="145" actId="14100"/>
          <ac:picMkLst>
            <pc:docMk/>
            <pc:sldMk cId="2548671022" sldId="280"/>
            <ac:picMk id="2" creationId="{BEE5D00A-247E-ABD4-53CE-FB30D17FE9E4}"/>
          </ac:picMkLst>
        </pc:picChg>
      </pc:sldChg>
      <pc:sldChg chg="addSp modSp">
        <pc:chgData name="Akshay S Menon" userId="S::akshaysmenon2003@kgpian.iitkgp.ac.in::679d4561-2945-4c54-89c1-0c1eeeb3f695" providerId="AD" clId="Web-{03EC7CA8-2F78-44DB-B2A9-4937CC38B173}" dt="2022-04-22T16:48:20.984" v="139" actId="14100"/>
        <pc:sldMkLst>
          <pc:docMk/>
          <pc:sldMk cId="1263329473" sldId="282"/>
        </pc:sldMkLst>
        <pc:spChg chg="add mod">
          <ac:chgData name="Akshay S Menon" userId="S::akshaysmenon2003@kgpian.iitkgp.ac.in::679d4561-2945-4c54-89c1-0c1eeeb3f695" providerId="AD" clId="Web-{03EC7CA8-2F78-44DB-B2A9-4937CC38B173}" dt="2022-04-22T16:40:30.432" v="129" actId="1076"/>
          <ac:spMkLst>
            <pc:docMk/>
            <pc:sldMk cId="1263329473" sldId="282"/>
            <ac:spMk id="3" creationId="{98E25F9D-D397-3124-06FD-EF95BF99754D}"/>
          </ac:spMkLst>
        </pc:spChg>
        <pc:picChg chg="add mod">
          <ac:chgData name="Akshay S Menon" userId="S::akshaysmenon2003@kgpian.iitkgp.ac.in::679d4561-2945-4c54-89c1-0c1eeeb3f695" providerId="AD" clId="Web-{03EC7CA8-2F78-44DB-B2A9-4937CC38B173}" dt="2022-04-22T16:40:04.228" v="94" actId="1076"/>
          <ac:picMkLst>
            <pc:docMk/>
            <pc:sldMk cId="1263329473" sldId="282"/>
            <ac:picMk id="2" creationId="{C5FAAECE-E3AF-0B85-C14C-BE22244FCA47}"/>
          </ac:picMkLst>
        </pc:picChg>
        <pc:picChg chg="add mod">
          <ac:chgData name="Akshay S Menon" userId="S::akshaysmenon2003@kgpian.iitkgp.ac.in::679d4561-2945-4c54-89c1-0c1eeeb3f695" providerId="AD" clId="Web-{03EC7CA8-2F78-44DB-B2A9-4937CC38B173}" dt="2022-04-22T16:48:20.984" v="139" actId="14100"/>
          <ac:picMkLst>
            <pc:docMk/>
            <pc:sldMk cId="1263329473" sldId="282"/>
            <ac:picMk id="4" creationId="{8ED90617-DD8B-9A08-4C6F-3EFB8E0CCFD1}"/>
          </ac:picMkLst>
        </pc:picChg>
      </pc:sldChg>
      <pc:sldChg chg="addSp modSp">
        <pc:chgData name="Akshay S Menon" userId="S::akshaysmenon2003@kgpian.iitkgp.ac.in::679d4561-2945-4c54-89c1-0c1eeeb3f695" providerId="AD" clId="Web-{03EC7CA8-2F78-44DB-B2A9-4937CC38B173}" dt="2022-04-22T16:42:19.980" v="136" actId="1076"/>
        <pc:sldMkLst>
          <pc:docMk/>
          <pc:sldMk cId="4080332553" sldId="283"/>
        </pc:sldMkLst>
        <pc:picChg chg="add mod">
          <ac:chgData name="Akshay S Menon" userId="S::akshaysmenon2003@kgpian.iitkgp.ac.in::679d4561-2945-4c54-89c1-0c1eeeb3f695" providerId="AD" clId="Web-{03EC7CA8-2F78-44DB-B2A9-4937CC38B173}" dt="2022-04-22T16:41:40.808" v="132" actId="14100"/>
          <ac:picMkLst>
            <pc:docMk/>
            <pc:sldMk cId="4080332553" sldId="283"/>
            <ac:picMk id="2" creationId="{859C25BE-879B-FB34-80CB-6F4A07A25FEC}"/>
          </ac:picMkLst>
        </pc:picChg>
        <pc:picChg chg="add mod">
          <ac:chgData name="Akshay S Menon" userId="S::akshaysmenon2003@kgpian.iitkgp.ac.in::679d4561-2945-4c54-89c1-0c1eeeb3f695" providerId="AD" clId="Web-{03EC7CA8-2F78-44DB-B2A9-4937CC38B173}" dt="2022-04-22T16:42:19.980" v="136" actId="1076"/>
          <ac:picMkLst>
            <pc:docMk/>
            <pc:sldMk cId="4080332553" sldId="283"/>
            <ac:picMk id="3" creationId="{1CF5A403-04E8-F67F-28FC-2935BBF88D3D}"/>
          </ac:picMkLst>
        </pc:picChg>
      </pc:sldChg>
      <pc:sldChg chg="addSp modSp">
        <pc:chgData name="Akshay S Menon" userId="S::akshaysmenon2003@kgpian.iitkgp.ac.in::679d4561-2945-4c54-89c1-0c1eeeb3f695" providerId="AD" clId="Web-{03EC7CA8-2F78-44DB-B2A9-4937CC38B173}" dt="2022-04-22T16:58:36.289" v="148" actId="14100"/>
        <pc:sldMkLst>
          <pc:docMk/>
          <pc:sldMk cId="782329051" sldId="284"/>
        </pc:sldMkLst>
        <pc:picChg chg="add mod">
          <ac:chgData name="Akshay S Menon" userId="S::akshaysmenon2003@kgpian.iitkgp.ac.in::679d4561-2945-4c54-89c1-0c1eeeb3f695" providerId="AD" clId="Web-{03EC7CA8-2F78-44DB-B2A9-4937CC38B173}" dt="2022-04-22T16:58:36.289" v="148" actId="14100"/>
          <ac:picMkLst>
            <pc:docMk/>
            <pc:sldMk cId="782329051" sldId="284"/>
            <ac:picMk id="2" creationId="{3F842FDA-2A76-ABD3-0C10-34FC990D296E}"/>
          </ac:picMkLst>
        </pc:picChg>
      </pc:sldChg>
    </pc:docChg>
  </pc:docChgLst>
  <pc:docChgLst>
    <pc:chgData name="Sandra K Joseph" userId="S::sandra333@kgpian.iitkgp.ac.in::b99a238c-26f5-45ce-b8c8-c2d102aa9cf8" providerId="AD" clId="Web-{CAA1AC52-61FA-47FE-85FB-74F5C0AB031D}"/>
    <pc:docChg chg="delSld modSld">
      <pc:chgData name="Sandra K Joseph" userId="S::sandra333@kgpian.iitkgp.ac.in::b99a238c-26f5-45ce-b8c8-c2d102aa9cf8" providerId="AD" clId="Web-{CAA1AC52-61FA-47FE-85FB-74F5C0AB031D}" dt="2022-04-22T18:33:46.378" v="493" actId="1076"/>
      <pc:docMkLst>
        <pc:docMk/>
      </pc:docMkLst>
      <pc:sldChg chg="modSp">
        <pc:chgData name="Sandra K Joseph" userId="S::sandra333@kgpian.iitkgp.ac.in::b99a238c-26f5-45ce-b8c8-c2d102aa9cf8" providerId="AD" clId="Web-{CAA1AC52-61FA-47FE-85FB-74F5C0AB031D}" dt="2022-04-22T18:16:54.643" v="393" actId="1076"/>
        <pc:sldMkLst>
          <pc:docMk/>
          <pc:sldMk cId="3075561049" sldId="256"/>
        </pc:sldMkLst>
        <pc:spChg chg="mod">
          <ac:chgData name="Sandra K Joseph" userId="S::sandra333@kgpian.iitkgp.ac.in::b99a238c-26f5-45ce-b8c8-c2d102aa9cf8" providerId="AD" clId="Web-{CAA1AC52-61FA-47FE-85FB-74F5C0AB031D}" dt="2022-04-22T18:16:54.643" v="393" actId="1076"/>
          <ac:spMkLst>
            <pc:docMk/>
            <pc:sldMk cId="3075561049" sldId="256"/>
            <ac:spMk id="2" creationId="{2FA39C08-C5E7-42C6-A5AD-40233466D501}"/>
          </ac:spMkLst>
        </pc:spChg>
        <pc:spChg chg="mod">
          <ac:chgData name="Sandra K Joseph" userId="S::sandra333@kgpian.iitkgp.ac.in::b99a238c-26f5-45ce-b8c8-c2d102aa9cf8" providerId="AD" clId="Web-{CAA1AC52-61FA-47FE-85FB-74F5C0AB031D}" dt="2022-04-22T18:16:50.096" v="392" actId="1076"/>
          <ac:spMkLst>
            <pc:docMk/>
            <pc:sldMk cId="3075561049" sldId="256"/>
            <ac:spMk id="3" creationId="{137844DD-7899-434C-B629-593A6D57CD63}"/>
          </ac:spMkLst>
        </pc:spChg>
      </pc:sldChg>
      <pc:sldChg chg="modSp del">
        <pc:chgData name="Sandra K Joseph" userId="S::sandra333@kgpian.iitkgp.ac.in::b99a238c-26f5-45ce-b8c8-c2d102aa9cf8" providerId="AD" clId="Web-{CAA1AC52-61FA-47FE-85FB-74F5C0AB031D}" dt="2022-04-22T18:15:44.674" v="380"/>
        <pc:sldMkLst>
          <pc:docMk/>
          <pc:sldMk cId="113654203" sldId="257"/>
        </pc:sldMkLst>
        <pc:spChg chg="mod">
          <ac:chgData name="Sandra K Joseph" userId="S::sandra333@kgpian.iitkgp.ac.in::b99a238c-26f5-45ce-b8c8-c2d102aa9cf8" providerId="AD" clId="Web-{CAA1AC52-61FA-47FE-85FB-74F5C0AB031D}" dt="2022-04-22T18:15:23.283" v="375" actId="20577"/>
          <ac:spMkLst>
            <pc:docMk/>
            <pc:sldMk cId="113654203" sldId="257"/>
            <ac:spMk id="2" creationId="{F46F873D-D21A-4CDE-BC65-313D20A392ED}"/>
          </ac:spMkLst>
        </pc:spChg>
        <pc:spChg chg="mod">
          <ac:chgData name="Sandra K Joseph" userId="S::sandra333@kgpian.iitkgp.ac.in::b99a238c-26f5-45ce-b8c8-c2d102aa9cf8" providerId="AD" clId="Web-{CAA1AC52-61FA-47FE-85FB-74F5C0AB031D}" dt="2022-04-22T18:15:36.783" v="379" actId="1076"/>
          <ac:spMkLst>
            <pc:docMk/>
            <pc:sldMk cId="113654203" sldId="257"/>
            <ac:spMk id="3" creationId="{B8D17BB0-DB8E-411D-8B9D-36EE30BF27C0}"/>
          </ac:spMkLst>
        </pc:spChg>
      </pc:sldChg>
      <pc:sldChg chg="addSp delSp">
        <pc:chgData name="Sandra K Joseph" userId="S::sandra333@kgpian.iitkgp.ac.in::b99a238c-26f5-45ce-b8c8-c2d102aa9cf8" providerId="AD" clId="Web-{CAA1AC52-61FA-47FE-85FB-74F5C0AB031D}" dt="2022-04-22T18:17:14.894" v="395"/>
        <pc:sldMkLst>
          <pc:docMk/>
          <pc:sldMk cId="517281028" sldId="264"/>
        </pc:sldMkLst>
        <pc:spChg chg="add del">
          <ac:chgData name="Sandra K Joseph" userId="S::sandra333@kgpian.iitkgp.ac.in::b99a238c-26f5-45ce-b8c8-c2d102aa9cf8" providerId="AD" clId="Web-{CAA1AC52-61FA-47FE-85FB-74F5C0AB031D}" dt="2022-04-22T18:17:14.894" v="395"/>
          <ac:spMkLst>
            <pc:docMk/>
            <pc:sldMk cId="517281028" sldId="264"/>
            <ac:spMk id="5" creationId="{55D73045-2FAC-723F-3A7B-5B4878694B26}"/>
          </ac:spMkLst>
        </pc:spChg>
      </pc:sldChg>
      <pc:sldChg chg="modSp">
        <pc:chgData name="Sandra K Joseph" userId="S::sandra333@kgpian.iitkgp.ac.in::b99a238c-26f5-45ce-b8c8-c2d102aa9cf8" providerId="AD" clId="Web-{CAA1AC52-61FA-47FE-85FB-74F5C0AB031D}" dt="2022-04-22T18:04:38.432" v="337" actId="1076"/>
        <pc:sldMkLst>
          <pc:docMk/>
          <pc:sldMk cId="2266963319" sldId="277"/>
        </pc:sldMkLst>
        <pc:picChg chg="mod">
          <ac:chgData name="Sandra K Joseph" userId="S::sandra333@kgpian.iitkgp.ac.in::b99a238c-26f5-45ce-b8c8-c2d102aa9cf8" providerId="AD" clId="Web-{CAA1AC52-61FA-47FE-85FB-74F5C0AB031D}" dt="2022-04-22T18:04:38.432" v="337" actId="1076"/>
          <ac:picMkLst>
            <pc:docMk/>
            <pc:sldMk cId="2266963319" sldId="277"/>
            <ac:picMk id="2" creationId="{D0C7F9EA-E596-149C-0D0D-123BC5ADD9DB}"/>
          </ac:picMkLst>
        </pc:picChg>
      </pc:sldChg>
      <pc:sldChg chg="modSp mod modShow">
        <pc:chgData name="Sandra K Joseph" userId="S::sandra333@kgpian.iitkgp.ac.in::b99a238c-26f5-45ce-b8c8-c2d102aa9cf8" providerId="AD" clId="Web-{CAA1AC52-61FA-47FE-85FB-74F5C0AB031D}" dt="2022-04-22T18:05:31.073" v="351" actId="20577"/>
        <pc:sldMkLst>
          <pc:docMk/>
          <pc:sldMk cId="1252494727" sldId="278"/>
        </pc:sldMkLst>
        <pc:spChg chg="mod">
          <ac:chgData name="Sandra K Joseph" userId="S::sandra333@kgpian.iitkgp.ac.in::b99a238c-26f5-45ce-b8c8-c2d102aa9cf8" providerId="AD" clId="Web-{CAA1AC52-61FA-47FE-85FB-74F5C0AB031D}" dt="2022-04-22T18:05:31.073" v="351" actId="20577"/>
          <ac:spMkLst>
            <pc:docMk/>
            <pc:sldMk cId="1252494727" sldId="278"/>
            <ac:spMk id="3" creationId="{E5466F35-6023-949C-15D3-78FF7EE9DB6C}"/>
          </ac:spMkLst>
        </pc:spChg>
      </pc:sldChg>
      <pc:sldChg chg="modSp">
        <pc:chgData name="Sandra K Joseph" userId="S::sandra333@kgpian.iitkgp.ac.in::b99a238c-26f5-45ce-b8c8-c2d102aa9cf8" providerId="AD" clId="Web-{CAA1AC52-61FA-47FE-85FB-74F5C0AB031D}" dt="2022-04-22T17:30:03.738" v="159" actId="14100"/>
        <pc:sldMkLst>
          <pc:docMk/>
          <pc:sldMk cId="3083448448" sldId="279"/>
        </pc:sldMkLst>
        <pc:spChg chg="mod">
          <ac:chgData name="Sandra K Joseph" userId="S::sandra333@kgpian.iitkgp.ac.in::b99a238c-26f5-45ce-b8c8-c2d102aa9cf8" providerId="AD" clId="Web-{CAA1AC52-61FA-47FE-85FB-74F5C0AB031D}" dt="2022-04-22T17:30:03.738" v="159" actId="14100"/>
          <ac:spMkLst>
            <pc:docMk/>
            <pc:sldMk cId="3083448448" sldId="279"/>
            <ac:spMk id="2" creationId="{7827C11C-4543-2DCA-3E99-D5ECABBDA801}"/>
          </ac:spMkLst>
        </pc:spChg>
        <pc:spChg chg="mod">
          <ac:chgData name="Sandra K Joseph" userId="S::sandra333@kgpian.iitkgp.ac.in::b99a238c-26f5-45ce-b8c8-c2d102aa9cf8" providerId="AD" clId="Web-{CAA1AC52-61FA-47FE-85FB-74F5C0AB031D}" dt="2022-04-22T17:29:50.847" v="155" actId="20577"/>
          <ac:spMkLst>
            <pc:docMk/>
            <pc:sldMk cId="3083448448" sldId="279"/>
            <ac:spMk id="3" creationId="{4228DDEC-CBA5-3C09-E217-308A779F5972}"/>
          </ac:spMkLst>
        </pc:spChg>
      </pc:sldChg>
      <pc:sldChg chg="addSp modSp">
        <pc:chgData name="Sandra K Joseph" userId="S::sandra333@kgpian.iitkgp.ac.in::b99a238c-26f5-45ce-b8c8-c2d102aa9cf8" providerId="AD" clId="Web-{CAA1AC52-61FA-47FE-85FB-74F5C0AB031D}" dt="2022-04-22T18:08:17.575" v="352" actId="14100"/>
        <pc:sldMkLst>
          <pc:docMk/>
          <pc:sldMk cId="2548671022" sldId="280"/>
        </pc:sldMkLst>
        <pc:spChg chg="add mod">
          <ac:chgData name="Sandra K Joseph" userId="S::sandra333@kgpian.iitkgp.ac.in::b99a238c-26f5-45ce-b8c8-c2d102aa9cf8" providerId="AD" clId="Web-{CAA1AC52-61FA-47FE-85FB-74F5C0AB031D}" dt="2022-04-22T17:31:30.848" v="198" actId="14100"/>
          <ac:spMkLst>
            <pc:docMk/>
            <pc:sldMk cId="2548671022" sldId="280"/>
            <ac:spMk id="3" creationId="{F48108F2-89D8-AF38-9BFF-A4F52263A37A}"/>
          </ac:spMkLst>
        </pc:spChg>
        <pc:spChg chg="add mod">
          <ac:chgData name="Sandra K Joseph" userId="S::sandra333@kgpian.iitkgp.ac.in::b99a238c-26f5-45ce-b8c8-c2d102aa9cf8" providerId="AD" clId="Web-{CAA1AC52-61FA-47FE-85FB-74F5C0AB031D}" dt="2022-04-22T17:32:14.239" v="227" actId="20577"/>
          <ac:spMkLst>
            <pc:docMk/>
            <pc:sldMk cId="2548671022" sldId="280"/>
            <ac:spMk id="4" creationId="{366A640C-2DE1-07B1-9926-E70379BF23BC}"/>
          </ac:spMkLst>
        </pc:spChg>
        <pc:picChg chg="mod">
          <ac:chgData name="Sandra K Joseph" userId="S::sandra333@kgpian.iitkgp.ac.in::b99a238c-26f5-45ce-b8c8-c2d102aa9cf8" providerId="AD" clId="Web-{CAA1AC52-61FA-47FE-85FB-74F5C0AB031D}" dt="2022-04-22T18:08:17.575" v="352" actId="14100"/>
          <ac:picMkLst>
            <pc:docMk/>
            <pc:sldMk cId="2548671022" sldId="280"/>
            <ac:picMk id="2" creationId="{BEE5D00A-247E-ABD4-53CE-FB30D17FE9E4}"/>
          </ac:picMkLst>
        </pc:picChg>
      </pc:sldChg>
      <pc:sldChg chg="addSp modSp mod setBg">
        <pc:chgData name="Sandra K Joseph" userId="S::sandra333@kgpian.iitkgp.ac.in::b99a238c-26f5-45ce-b8c8-c2d102aa9cf8" providerId="AD" clId="Web-{CAA1AC52-61FA-47FE-85FB-74F5C0AB031D}" dt="2022-04-22T18:31:29.360" v="425" actId="20577"/>
        <pc:sldMkLst>
          <pc:docMk/>
          <pc:sldMk cId="999361758" sldId="281"/>
        </pc:sldMkLst>
        <pc:spChg chg="add mod">
          <ac:chgData name="Sandra K Joseph" userId="S::sandra333@kgpian.iitkgp.ac.in::b99a238c-26f5-45ce-b8c8-c2d102aa9cf8" providerId="AD" clId="Web-{CAA1AC52-61FA-47FE-85FB-74F5C0AB031D}" dt="2022-04-22T18:31:29.360" v="425" actId="20577"/>
          <ac:spMkLst>
            <pc:docMk/>
            <pc:sldMk cId="999361758" sldId="281"/>
            <ac:spMk id="3" creationId="{EF4DF4AC-6BBB-38B9-8876-ED4EE72BE27E}"/>
          </ac:spMkLst>
        </pc:spChg>
        <pc:picChg chg="add mod">
          <ac:chgData name="Sandra K Joseph" userId="S::sandra333@kgpian.iitkgp.ac.in::b99a238c-26f5-45ce-b8c8-c2d102aa9cf8" providerId="AD" clId="Web-{CAA1AC52-61FA-47FE-85FB-74F5C0AB031D}" dt="2022-04-22T18:30:49.485" v="407" actId="14100"/>
          <ac:picMkLst>
            <pc:docMk/>
            <pc:sldMk cId="999361758" sldId="281"/>
            <ac:picMk id="2" creationId="{6E72606A-FFDC-3693-06F7-66F8FEC33441}"/>
          </ac:picMkLst>
        </pc:picChg>
      </pc:sldChg>
      <pc:sldChg chg="addSp modSp">
        <pc:chgData name="Sandra K Joseph" userId="S::sandra333@kgpian.iitkgp.ac.in::b99a238c-26f5-45ce-b8c8-c2d102aa9cf8" providerId="AD" clId="Web-{CAA1AC52-61FA-47FE-85FB-74F5C0AB031D}" dt="2022-04-22T18:04:19.698" v="334" actId="14100"/>
        <pc:sldMkLst>
          <pc:docMk/>
          <pc:sldMk cId="782329051" sldId="284"/>
        </pc:sldMkLst>
        <pc:spChg chg="add mod">
          <ac:chgData name="Sandra K Joseph" userId="S::sandra333@kgpian.iitkgp.ac.in::b99a238c-26f5-45ce-b8c8-c2d102aa9cf8" providerId="AD" clId="Web-{CAA1AC52-61FA-47FE-85FB-74F5C0AB031D}" dt="2022-04-22T17:35:37.241" v="248" actId="1076"/>
          <ac:spMkLst>
            <pc:docMk/>
            <pc:sldMk cId="782329051" sldId="284"/>
            <ac:spMk id="3" creationId="{E4EF9D86-4354-A5D7-67BD-9760CB1BEB69}"/>
          </ac:spMkLst>
        </pc:spChg>
        <pc:spChg chg="add mod">
          <ac:chgData name="Sandra K Joseph" userId="S::sandra333@kgpian.iitkgp.ac.in::b99a238c-26f5-45ce-b8c8-c2d102aa9cf8" providerId="AD" clId="Web-{CAA1AC52-61FA-47FE-85FB-74F5C0AB031D}" dt="2022-04-22T18:04:06.291" v="333" actId="1076"/>
          <ac:spMkLst>
            <pc:docMk/>
            <pc:sldMk cId="782329051" sldId="284"/>
            <ac:spMk id="4" creationId="{49C6727E-8D14-7D8A-4D9D-6D202D7EDA52}"/>
          </ac:spMkLst>
        </pc:spChg>
        <pc:picChg chg="mod">
          <ac:chgData name="Sandra K Joseph" userId="S::sandra333@kgpian.iitkgp.ac.in::b99a238c-26f5-45ce-b8c8-c2d102aa9cf8" providerId="AD" clId="Web-{CAA1AC52-61FA-47FE-85FB-74F5C0AB031D}" dt="2022-04-22T18:04:19.698" v="334" actId="14100"/>
          <ac:picMkLst>
            <pc:docMk/>
            <pc:sldMk cId="782329051" sldId="284"/>
            <ac:picMk id="2" creationId="{3F842FDA-2A76-ABD3-0C10-34FC990D296E}"/>
          </ac:picMkLst>
        </pc:picChg>
      </pc:sldChg>
      <pc:sldChg chg="addSp modSp mod setBg setClrOvrMap">
        <pc:chgData name="Sandra K Joseph" userId="S::sandra333@kgpian.iitkgp.ac.in::b99a238c-26f5-45ce-b8c8-c2d102aa9cf8" providerId="AD" clId="Web-{CAA1AC52-61FA-47FE-85FB-74F5C0AB031D}" dt="2022-04-22T18:33:46.378" v="493" actId="1076"/>
        <pc:sldMkLst>
          <pc:docMk/>
          <pc:sldMk cId="3087463277" sldId="285"/>
        </pc:sldMkLst>
        <pc:spChg chg="add mod">
          <ac:chgData name="Sandra K Joseph" userId="S::sandra333@kgpian.iitkgp.ac.in::b99a238c-26f5-45ce-b8c8-c2d102aa9cf8" providerId="AD" clId="Web-{CAA1AC52-61FA-47FE-85FB-74F5C0AB031D}" dt="2022-04-22T18:33:43.003" v="492" actId="20577"/>
          <ac:spMkLst>
            <pc:docMk/>
            <pc:sldMk cId="3087463277" sldId="285"/>
            <ac:spMk id="3" creationId="{093F1E15-A8A0-AC69-42BA-2D9C2A97FA29}"/>
          </ac:spMkLst>
        </pc:spChg>
        <pc:spChg chg="add">
          <ac:chgData name="Sandra K Joseph" userId="S::sandra333@kgpian.iitkgp.ac.in::b99a238c-26f5-45ce-b8c8-c2d102aa9cf8" providerId="AD" clId="Web-{CAA1AC52-61FA-47FE-85FB-74F5C0AB031D}" dt="2022-04-22T18:32:56.643" v="468"/>
          <ac:spMkLst>
            <pc:docMk/>
            <pc:sldMk cId="3087463277" sldId="285"/>
            <ac:spMk id="19" creationId="{079CE317-680B-449C-A423-71C1FE069B4C}"/>
          </ac:spMkLst>
        </pc:spChg>
        <pc:spChg chg="add">
          <ac:chgData name="Sandra K Joseph" userId="S::sandra333@kgpian.iitkgp.ac.in::b99a238c-26f5-45ce-b8c8-c2d102aa9cf8" providerId="AD" clId="Web-{CAA1AC52-61FA-47FE-85FB-74F5C0AB031D}" dt="2022-04-22T18:32:56.643" v="468"/>
          <ac:spMkLst>
            <pc:docMk/>
            <pc:sldMk cId="3087463277" sldId="285"/>
            <ac:spMk id="21" creationId="{643780CE-2BE5-46F6-97B2-60DF30217ED3}"/>
          </ac:spMkLst>
        </pc:spChg>
        <pc:spChg chg="add">
          <ac:chgData name="Sandra K Joseph" userId="S::sandra333@kgpian.iitkgp.ac.in::b99a238c-26f5-45ce-b8c8-c2d102aa9cf8" providerId="AD" clId="Web-{CAA1AC52-61FA-47FE-85FB-74F5C0AB031D}" dt="2022-04-22T18:32:56.643" v="468"/>
          <ac:spMkLst>
            <pc:docMk/>
            <pc:sldMk cId="3087463277" sldId="285"/>
            <ac:spMk id="23" creationId="{61A87A49-68E6-459E-A5A6-46229FF42125}"/>
          </ac:spMkLst>
        </pc:spChg>
        <pc:spChg chg="add">
          <ac:chgData name="Sandra K Joseph" userId="S::sandra333@kgpian.iitkgp.ac.in::b99a238c-26f5-45ce-b8c8-c2d102aa9cf8" providerId="AD" clId="Web-{CAA1AC52-61FA-47FE-85FB-74F5C0AB031D}" dt="2022-04-22T18:32:56.643" v="468"/>
          <ac:spMkLst>
            <pc:docMk/>
            <pc:sldMk cId="3087463277" sldId="285"/>
            <ac:spMk id="25" creationId="{F6ACD5FC-CAFE-48EB-B765-60EED2E052F0}"/>
          </ac:spMkLst>
        </pc:spChg>
        <pc:spChg chg="add">
          <ac:chgData name="Sandra K Joseph" userId="S::sandra333@kgpian.iitkgp.ac.in::b99a238c-26f5-45ce-b8c8-c2d102aa9cf8" providerId="AD" clId="Web-{CAA1AC52-61FA-47FE-85FB-74F5C0AB031D}" dt="2022-04-22T18:32:56.643" v="468"/>
          <ac:spMkLst>
            <pc:docMk/>
            <pc:sldMk cId="3087463277" sldId="285"/>
            <ac:spMk id="27" creationId="{9F33B405-D785-4738-B1C0-6A0AA5E98286}"/>
          </ac:spMkLst>
        </pc:spChg>
        <pc:spChg chg="add">
          <ac:chgData name="Sandra K Joseph" userId="S::sandra333@kgpian.iitkgp.ac.in::b99a238c-26f5-45ce-b8c8-c2d102aa9cf8" providerId="AD" clId="Web-{CAA1AC52-61FA-47FE-85FB-74F5C0AB031D}" dt="2022-04-22T18:32:56.643" v="468"/>
          <ac:spMkLst>
            <pc:docMk/>
            <pc:sldMk cId="3087463277" sldId="285"/>
            <ac:spMk id="29" creationId="{4233DC0E-DE6C-4FB6-A529-51B162641AB8}"/>
          </ac:spMkLst>
        </pc:spChg>
        <pc:spChg chg="add">
          <ac:chgData name="Sandra K Joseph" userId="S::sandra333@kgpian.iitkgp.ac.in::b99a238c-26f5-45ce-b8c8-c2d102aa9cf8" providerId="AD" clId="Web-{CAA1AC52-61FA-47FE-85FB-74F5C0AB031D}" dt="2022-04-22T18:32:56.643" v="468"/>
          <ac:spMkLst>
            <pc:docMk/>
            <pc:sldMk cId="3087463277" sldId="285"/>
            <ac:spMk id="31" creationId="{3870477F-E451-4BC3-863F-0E2FC572884B}"/>
          </ac:spMkLst>
        </pc:spChg>
        <pc:spChg chg="add">
          <ac:chgData name="Sandra K Joseph" userId="S::sandra333@kgpian.iitkgp.ac.in::b99a238c-26f5-45ce-b8c8-c2d102aa9cf8" providerId="AD" clId="Web-{CAA1AC52-61FA-47FE-85FB-74F5C0AB031D}" dt="2022-04-22T18:32:56.643" v="468"/>
          <ac:spMkLst>
            <pc:docMk/>
            <pc:sldMk cId="3087463277" sldId="285"/>
            <ac:spMk id="33" creationId="{B4A81DE1-E2BC-4A31-99EE-71350421B0EA}"/>
          </ac:spMkLst>
        </pc:spChg>
        <pc:grpChg chg="add">
          <ac:chgData name="Sandra K Joseph" userId="S::sandra333@kgpian.iitkgp.ac.in::b99a238c-26f5-45ce-b8c8-c2d102aa9cf8" providerId="AD" clId="Web-{CAA1AC52-61FA-47FE-85FB-74F5C0AB031D}" dt="2022-04-22T18:32:56.643" v="468"/>
          <ac:grpSpMkLst>
            <pc:docMk/>
            <pc:sldMk cId="3087463277" sldId="285"/>
            <ac:grpSpMk id="8" creationId="{DDA34B8A-FA8D-4E16-AD72-7B60B1C2582A}"/>
          </ac:grpSpMkLst>
        </pc:grpChg>
        <pc:picChg chg="mod">
          <ac:chgData name="Sandra K Joseph" userId="S::sandra333@kgpian.iitkgp.ac.in::b99a238c-26f5-45ce-b8c8-c2d102aa9cf8" providerId="AD" clId="Web-{CAA1AC52-61FA-47FE-85FB-74F5C0AB031D}" dt="2022-04-22T18:33:46.378" v="493" actId="1076"/>
          <ac:picMkLst>
            <pc:docMk/>
            <pc:sldMk cId="3087463277" sldId="285"/>
            <ac:picMk id="2" creationId="{A616116B-81F6-EC58-DA2C-E0461C16AFDD}"/>
          </ac:picMkLst>
        </pc:picChg>
      </pc:sldChg>
    </pc:docChg>
  </pc:docChgLst>
  <pc:docChgLst>
    <pc:chgData name="Akshay S Menon" userId="S::akshaysmenon2003@kgpian.iitkgp.ac.in::679d4561-2945-4c54-89c1-0c1eeeb3f695" providerId="AD" clId="Web-{AA8D2664-CE6C-44EE-A45B-47BC6303D950}"/>
    <pc:docChg chg="addSld modSld">
      <pc:chgData name="Akshay S Menon" userId="S::akshaysmenon2003@kgpian.iitkgp.ac.in::679d4561-2945-4c54-89c1-0c1eeeb3f695" providerId="AD" clId="Web-{AA8D2664-CE6C-44EE-A45B-47BC6303D950}" dt="2022-04-22T15:45:54.087" v="221" actId="1076"/>
      <pc:docMkLst>
        <pc:docMk/>
      </pc:docMkLst>
      <pc:sldChg chg="addSp delSp modSp">
        <pc:chgData name="Akshay S Menon" userId="S::akshaysmenon2003@kgpian.iitkgp.ac.in::679d4561-2945-4c54-89c1-0c1eeeb3f695" providerId="AD" clId="Web-{AA8D2664-CE6C-44EE-A45B-47BC6303D950}" dt="2022-04-22T15:27:01.952" v="3" actId="1076"/>
        <pc:sldMkLst>
          <pc:docMk/>
          <pc:sldMk cId="3081634151" sldId="259"/>
        </pc:sldMkLst>
        <pc:spChg chg="del">
          <ac:chgData name="Akshay S Menon" userId="S::akshaysmenon2003@kgpian.iitkgp.ac.in::679d4561-2945-4c54-89c1-0c1eeeb3f695" providerId="AD" clId="Web-{AA8D2664-CE6C-44EE-A45B-47BC6303D950}" dt="2022-04-22T15:26:42.405" v="0"/>
          <ac:spMkLst>
            <pc:docMk/>
            <pc:sldMk cId="3081634151" sldId="259"/>
            <ac:spMk id="3" creationId="{DDE5F92F-947A-42FB-B574-04F978D5CDED}"/>
          </ac:spMkLst>
        </pc:spChg>
        <pc:picChg chg="add mod ord">
          <ac:chgData name="Akshay S Menon" userId="S::akshaysmenon2003@kgpian.iitkgp.ac.in::679d4561-2945-4c54-89c1-0c1eeeb3f695" providerId="AD" clId="Web-{AA8D2664-CE6C-44EE-A45B-47BC6303D950}" dt="2022-04-22T15:27:01.952" v="3" actId="1076"/>
          <ac:picMkLst>
            <pc:docMk/>
            <pc:sldMk cId="3081634151" sldId="259"/>
            <ac:picMk id="4" creationId="{0563FCE3-712D-1E28-33F9-C9E05C98DE8F}"/>
          </ac:picMkLst>
        </pc:picChg>
      </pc:sldChg>
      <pc:sldChg chg="addSp delSp modSp">
        <pc:chgData name="Akshay S Menon" userId="S::akshaysmenon2003@kgpian.iitkgp.ac.in::679d4561-2945-4c54-89c1-0c1eeeb3f695" providerId="AD" clId="Web-{AA8D2664-CE6C-44EE-A45B-47BC6303D950}" dt="2022-04-22T15:41:04.538" v="201"/>
        <pc:sldMkLst>
          <pc:docMk/>
          <pc:sldMk cId="1714760934" sldId="261"/>
        </pc:sldMkLst>
        <pc:spChg chg="add mod">
          <ac:chgData name="Akshay S Menon" userId="S::akshaysmenon2003@kgpian.iitkgp.ac.in::679d4561-2945-4c54-89c1-0c1eeeb3f695" providerId="AD" clId="Web-{AA8D2664-CE6C-44EE-A45B-47BC6303D950}" dt="2022-04-22T15:36:23.926" v="182" actId="14100"/>
          <ac:spMkLst>
            <pc:docMk/>
            <pc:sldMk cId="1714760934" sldId="261"/>
            <ac:spMk id="3" creationId="{24247046-BA86-859C-FA0C-95D01EB19645}"/>
          </ac:spMkLst>
        </pc:spChg>
        <pc:spChg chg="add mod">
          <ac:chgData name="Akshay S Menon" userId="S::akshaysmenon2003@kgpian.iitkgp.ac.in::679d4561-2945-4c54-89c1-0c1eeeb3f695" providerId="AD" clId="Web-{AA8D2664-CE6C-44EE-A45B-47BC6303D950}" dt="2022-04-22T15:36:06.692" v="177" actId="1076"/>
          <ac:spMkLst>
            <pc:docMk/>
            <pc:sldMk cId="1714760934" sldId="261"/>
            <ac:spMk id="5" creationId="{4C01E7EF-DC37-C55A-4CD8-7D367F157B3B}"/>
          </ac:spMkLst>
        </pc:spChg>
        <pc:spChg chg="add mod">
          <ac:chgData name="Akshay S Menon" userId="S::akshaysmenon2003@kgpian.iitkgp.ac.in::679d4561-2945-4c54-89c1-0c1eeeb3f695" providerId="AD" clId="Web-{AA8D2664-CE6C-44EE-A45B-47BC6303D950}" dt="2022-04-22T15:36:56.926" v="193" actId="14100"/>
          <ac:spMkLst>
            <pc:docMk/>
            <pc:sldMk cId="1714760934" sldId="261"/>
            <ac:spMk id="6" creationId="{9A30F865-3A3C-D0B9-DD9A-66B29DA98026}"/>
          </ac:spMkLst>
        </pc:spChg>
        <pc:spChg chg="add mod">
          <ac:chgData name="Akshay S Menon" userId="S::akshaysmenon2003@kgpian.iitkgp.ac.in::679d4561-2945-4c54-89c1-0c1eeeb3f695" providerId="AD" clId="Web-{AA8D2664-CE6C-44EE-A45B-47BC6303D950}" dt="2022-04-22T15:33:41.675" v="43" actId="1076"/>
          <ac:spMkLst>
            <pc:docMk/>
            <pc:sldMk cId="1714760934" sldId="261"/>
            <ac:spMk id="7" creationId="{90E6EEE5-B0EC-05E9-770A-5E55AFD9C4D8}"/>
          </ac:spMkLst>
        </pc:spChg>
        <pc:spChg chg="del mod">
          <ac:chgData name="Akshay S Menon" userId="S::akshaysmenon2003@kgpian.iitkgp.ac.in::679d4561-2945-4c54-89c1-0c1eeeb3f695" providerId="AD" clId="Web-{AA8D2664-CE6C-44EE-A45B-47BC6303D950}" dt="2022-04-22T15:37:34.849" v="195"/>
          <ac:spMkLst>
            <pc:docMk/>
            <pc:sldMk cId="1714760934" sldId="261"/>
            <ac:spMk id="8" creationId="{E106CF8A-9DF2-1E05-177B-18704C7F5251}"/>
          </ac:spMkLst>
        </pc:spChg>
        <pc:picChg chg="del mod">
          <ac:chgData name="Akshay S Menon" userId="S::akshaysmenon2003@kgpian.iitkgp.ac.in::679d4561-2945-4c54-89c1-0c1eeeb3f695" providerId="AD" clId="Web-{AA8D2664-CE6C-44EE-A45B-47BC6303D950}" dt="2022-04-22T15:40:27.647" v="197"/>
          <ac:picMkLst>
            <pc:docMk/>
            <pc:sldMk cId="1714760934" sldId="261"/>
            <ac:picMk id="2" creationId="{BE9A8D70-3870-A03E-F3FC-7DCF59F4FF06}"/>
          </ac:picMkLst>
        </pc:picChg>
        <pc:picChg chg="add mod">
          <ac:chgData name="Akshay S Menon" userId="S::akshaysmenon2003@kgpian.iitkgp.ac.in::679d4561-2945-4c54-89c1-0c1eeeb3f695" providerId="AD" clId="Web-{AA8D2664-CE6C-44EE-A45B-47BC6303D950}" dt="2022-04-22T15:40:33.460" v="200" actId="14100"/>
          <ac:picMkLst>
            <pc:docMk/>
            <pc:sldMk cId="1714760934" sldId="261"/>
            <ac:picMk id="9" creationId="{6E09562B-B6DD-D71C-8B29-D998DA2832F7}"/>
          </ac:picMkLst>
        </pc:picChg>
        <pc:picChg chg="add mod">
          <ac:chgData name="Akshay S Menon" userId="S::akshaysmenon2003@kgpian.iitkgp.ac.in::679d4561-2945-4c54-89c1-0c1eeeb3f695" providerId="AD" clId="Web-{AA8D2664-CE6C-44EE-A45B-47BC6303D950}" dt="2022-04-22T15:41:04.538" v="201"/>
          <ac:picMkLst>
            <pc:docMk/>
            <pc:sldMk cId="1714760934" sldId="261"/>
            <ac:picMk id="10" creationId="{A46E0E37-2A6E-89D3-458E-42362529CC37}"/>
          </ac:picMkLst>
        </pc:picChg>
      </pc:sldChg>
      <pc:sldChg chg="addSp modSp new">
        <pc:chgData name="Akshay S Menon" userId="S::akshaysmenon2003@kgpian.iitkgp.ac.in::679d4561-2945-4c54-89c1-0c1eeeb3f695" providerId="AD" clId="Web-{AA8D2664-CE6C-44EE-A45B-47BC6303D950}" dt="2022-04-22T15:45:13.009" v="216" actId="14100"/>
        <pc:sldMkLst>
          <pc:docMk/>
          <pc:sldMk cId="3729678599" sldId="262"/>
        </pc:sldMkLst>
        <pc:picChg chg="add mod">
          <ac:chgData name="Akshay S Menon" userId="S::akshaysmenon2003@kgpian.iitkgp.ac.in::679d4561-2945-4c54-89c1-0c1eeeb3f695" providerId="AD" clId="Web-{AA8D2664-CE6C-44EE-A45B-47BC6303D950}" dt="2022-04-22T15:45:13.009" v="216" actId="14100"/>
          <ac:picMkLst>
            <pc:docMk/>
            <pc:sldMk cId="3729678599" sldId="262"/>
            <ac:picMk id="2" creationId="{ACB76409-FACB-E056-5976-FC7CC5B9E769}"/>
          </ac:picMkLst>
        </pc:picChg>
      </pc:sldChg>
      <pc:sldChg chg="addSp delSp modSp new">
        <pc:chgData name="Akshay S Menon" userId="S::akshaysmenon2003@kgpian.iitkgp.ac.in::679d4561-2945-4c54-89c1-0c1eeeb3f695" providerId="AD" clId="Web-{AA8D2664-CE6C-44EE-A45B-47BC6303D950}" dt="2022-04-22T15:45:54.087" v="221" actId="1076"/>
        <pc:sldMkLst>
          <pc:docMk/>
          <pc:sldMk cId="3000772476" sldId="263"/>
        </pc:sldMkLst>
        <pc:picChg chg="add del mod">
          <ac:chgData name="Akshay S Menon" userId="S::akshaysmenon2003@kgpian.iitkgp.ac.in::679d4561-2945-4c54-89c1-0c1eeeb3f695" providerId="AD" clId="Web-{AA8D2664-CE6C-44EE-A45B-47BC6303D950}" dt="2022-04-22T15:42:51.914" v="207"/>
          <ac:picMkLst>
            <pc:docMk/>
            <pc:sldMk cId="3000772476" sldId="263"/>
            <ac:picMk id="2" creationId="{2C2E6F14-2353-D9D5-1481-0ED3727AFFE9}"/>
          </ac:picMkLst>
        </pc:picChg>
        <pc:picChg chg="add mod">
          <ac:chgData name="Akshay S Menon" userId="S::akshaysmenon2003@kgpian.iitkgp.ac.in::679d4561-2945-4c54-89c1-0c1eeeb3f695" providerId="AD" clId="Web-{AA8D2664-CE6C-44EE-A45B-47BC6303D950}" dt="2022-04-22T15:45:54.087" v="221" actId="1076"/>
          <ac:picMkLst>
            <pc:docMk/>
            <pc:sldMk cId="3000772476" sldId="263"/>
            <ac:picMk id="3" creationId="{30F2CCB8-7284-7C5F-2E77-F25BB0407DA9}"/>
          </ac:picMkLst>
        </pc:picChg>
      </pc:sldChg>
      <pc:sldChg chg="addSp modSp new">
        <pc:chgData name="Akshay S Menon" userId="S::akshaysmenon2003@kgpian.iitkgp.ac.in::679d4561-2945-4c54-89c1-0c1eeeb3f695" providerId="AD" clId="Web-{AA8D2664-CE6C-44EE-A45B-47BC6303D950}" dt="2022-04-22T15:44:36.759" v="215" actId="1076"/>
        <pc:sldMkLst>
          <pc:docMk/>
          <pc:sldMk cId="517281028" sldId="264"/>
        </pc:sldMkLst>
        <pc:picChg chg="add mod">
          <ac:chgData name="Akshay S Menon" userId="S::akshaysmenon2003@kgpian.iitkgp.ac.in::679d4561-2945-4c54-89c1-0c1eeeb3f695" providerId="AD" clId="Web-{AA8D2664-CE6C-44EE-A45B-47BC6303D950}" dt="2022-04-22T15:44:36.759" v="215" actId="1076"/>
          <ac:picMkLst>
            <pc:docMk/>
            <pc:sldMk cId="517281028" sldId="264"/>
            <ac:picMk id="2" creationId="{8493A475-0220-90B4-2BD9-C627F479E203}"/>
          </ac:picMkLst>
        </pc:picChg>
      </pc:sldChg>
    </pc:docChg>
  </pc:docChgLst>
  <pc:docChgLst>
    <pc:chgData name="Sandra K Joseph" userId="S::sandra333@kgpian.iitkgp.ac.in::b99a238c-26f5-45ce-b8c8-c2d102aa9cf8" providerId="AD" clId="Web-{7F44CD53-BEC3-4DBE-8887-BE7F527D166E}"/>
    <pc:docChg chg="addSld delSld modSld sldOrd">
      <pc:chgData name="Sandra K Joseph" userId="S::sandra333@kgpian.iitkgp.ac.in::b99a238c-26f5-45ce-b8c8-c2d102aa9cf8" providerId="AD" clId="Web-{7F44CD53-BEC3-4DBE-8887-BE7F527D166E}" dt="2022-04-22T16:59:18.763" v="1123" actId="20577"/>
      <pc:docMkLst>
        <pc:docMk/>
      </pc:docMkLst>
      <pc:sldChg chg="addSp delSp modSp del">
        <pc:chgData name="Sandra K Joseph" userId="S::sandra333@kgpian.iitkgp.ac.in::b99a238c-26f5-45ce-b8c8-c2d102aa9cf8" providerId="AD" clId="Web-{7F44CD53-BEC3-4DBE-8887-BE7F527D166E}" dt="2022-04-22T15:28:17.574" v="9"/>
        <pc:sldMkLst>
          <pc:docMk/>
          <pc:sldMk cId="3081634151" sldId="259"/>
        </pc:sldMkLst>
        <pc:spChg chg="add mod">
          <ac:chgData name="Sandra K Joseph" userId="S::sandra333@kgpian.iitkgp.ac.in::b99a238c-26f5-45ce-b8c8-c2d102aa9cf8" providerId="AD" clId="Web-{7F44CD53-BEC3-4DBE-8887-BE7F527D166E}" dt="2022-04-22T15:27:53.871" v="2"/>
          <ac:spMkLst>
            <pc:docMk/>
            <pc:sldMk cId="3081634151" sldId="259"/>
            <ac:spMk id="5" creationId="{49FC2A6C-7375-8006-51F4-3B1E2B4C7539}"/>
          </ac:spMkLst>
        </pc:spChg>
        <pc:picChg chg="del">
          <ac:chgData name="Sandra K Joseph" userId="S::sandra333@kgpian.iitkgp.ac.in::b99a238c-26f5-45ce-b8c8-c2d102aa9cf8" providerId="AD" clId="Web-{7F44CD53-BEC3-4DBE-8887-BE7F527D166E}" dt="2022-04-22T15:27:53.871" v="2"/>
          <ac:picMkLst>
            <pc:docMk/>
            <pc:sldMk cId="3081634151" sldId="259"/>
            <ac:picMk id="4" creationId="{0563FCE3-712D-1E28-33F9-C9E05C98DE8F}"/>
          </ac:picMkLst>
        </pc:picChg>
      </pc:sldChg>
      <pc:sldChg chg="new del">
        <pc:chgData name="Sandra K Joseph" userId="S::sandra333@kgpian.iitkgp.ac.in::b99a238c-26f5-45ce-b8c8-c2d102aa9cf8" providerId="AD" clId="Web-{7F44CD53-BEC3-4DBE-8887-BE7F527D166E}" dt="2022-04-22T15:28:18.981" v="10"/>
        <pc:sldMkLst>
          <pc:docMk/>
          <pc:sldMk cId="3559813654" sldId="260"/>
        </pc:sldMkLst>
      </pc:sldChg>
      <pc:sldChg chg="addSp delSp modSp new">
        <pc:chgData name="Sandra K Joseph" userId="S::sandra333@kgpian.iitkgp.ac.in::b99a238c-26f5-45ce-b8c8-c2d102aa9cf8" providerId="AD" clId="Web-{7F44CD53-BEC3-4DBE-8887-BE7F527D166E}" dt="2022-04-22T15:43:59.803" v="149" actId="1076"/>
        <pc:sldMkLst>
          <pc:docMk/>
          <pc:sldMk cId="1714760934" sldId="261"/>
        </pc:sldMkLst>
        <pc:spChg chg="mod">
          <ac:chgData name="Sandra K Joseph" userId="S::sandra333@kgpian.iitkgp.ac.in::b99a238c-26f5-45ce-b8c8-c2d102aa9cf8" providerId="AD" clId="Web-{7F44CD53-BEC3-4DBE-8887-BE7F527D166E}" dt="2022-04-22T15:43:58.241" v="148" actId="1076"/>
          <ac:spMkLst>
            <pc:docMk/>
            <pc:sldMk cId="1714760934" sldId="261"/>
            <ac:spMk id="3" creationId="{24247046-BA86-859C-FA0C-95D01EB19645}"/>
          </ac:spMkLst>
        </pc:spChg>
        <pc:spChg chg="add mod">
          <ac:chgData name="Sandra K Joseph" userId="S::sandra333@kgpian.iitkgp.ac.in::b99a238c-26f5-45ce-b8c8-c2d102aa9cf8" providerId="AD" clId="Web-{7F44CD53-BEC3-4DBE-8887-BE7F527D166E}" dt="2022-04-22T15:36:01.892" v="110" actId="1076"/>
          <ac:spMkLst>
            <pc:docMk/>
            <pc:sldMk cId="1714760934" sldId="261"/>
            <ac:spMk id="4" creationId="{346B93F0-6C61-871C-97CC-963314A357D2}"/>
          </ac:spMkLst>
        </pc:spChg>
        <pc:spChg chg="mod">
          <ac:chgData name="Sandra K Joseph" userId="S::sandra333@kgpian.iitkgp.ac.in::b99a238c-26f5-45ce-b8c8-c2d102aa9cf8" providerId="AD" clId="Web-{7F44CD53-BEC3-4DBE-8887-BE7F527D166E}" dt="2022-04-22T15:43:26.600" v="145" actId="1076"/>
          <ac:spMkLst>
            <pc:docMk/>
            <pc:sldMk cId="1714760934" sldId="261"/>
            <ac:spMk id="5" creationId="{4C01E7EF-DC37-C55A-4CD8-7D367F157B3B}"/>
          </ac:spMkLst>
        </pc:spChg>
        <pc:spChg chg="mod">
          <ac:chgData name="Sandra K Joseph" userId="S::sandra333@kgpian.iitkgp.ac.in::b99a238c-26f5-45ce-b8c8-c2d102aa9cf8" providerId="AD" clId="Web-{7F44CD53-BEC3-4DBE-8887-BE7F527D166E}" dt="2022-04-22T15:43:13.381" v="141" actId="1076"/>
          <ac:spMkLst>
            <pc:docMk/>
            <pc:sldMk cId="1714760934" sldId="261"/>
            <ac:spMk id="6" creationId="{9A30F865-3A3C-D0B9-DD9A-66B29DA98026}"/>
          </ac:spMkLst>
        </pc:spChg>
        <pc:spChg chg="mod">
          <ac:chgData name="Sandra K Joseph" userId="S::sandra333@kgpian.iitkgp.ac.in::b99a238c-26f5-45ce-b8c8-c2d102aa9cf8" providerId="AD" clId="Web-{7F44CD53-BEC3-4DBE-8887-BE7F527D166E}" dt="2022-04-22T15:42:11.833" v="130" actId="1076"/>
          <ac:spMkLst>
            <pc:docMk/>
            <pc:sldMk cId="1714760934" sldId="261"/>
            <ac:spMk id="7" creationId="{90E6EEE5-B0EC-05E9-770A-5E55AFD9C4D8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5:37:26.143" v="116"/>
          <ac:spMkLst>
            <pc:docMk/>
            <pc:sldMk cId="1714760934" sldId="261"/>
            <ac:spMk id="8" creationId="{E106CF8A-9DF2-1E05-177B-18704C7F5251}"/>
          </ac:spMkLst>
        </pc:spChg>
        <pc:picChg chg="add del mod">
          <ac:chgData name="Sandra K Joseph" userId="S::sandra333@kgpian.iitkgp.ac.in::b99a238c-26f5-45ce-b8c8-c2d102aa9cf8" providerId="AD" clId="Web-{7F44CD53-BEC3-4DBE-8887-BE7F527D166E}" dt="2022-04-22T15:40:23.738" v="117"/>
          <ac:picMkLst>
            <pc:docMk/>
            <pc:sldMk cId="1714760934" sldId="261"/>
            <ac:picMk id="2" creationId="{BE9A8D70-3870-A03E-F3FC-7DCF59F4FF06}"/>
          </ac:picMkLst>
        </pc:picChg>
        <pc:picChg chg="del mod">
          <ac:chgData name="Sandra K Joseph" userId="S::sandra333@kgpian.iitkgp.ac.in::b99a238c-26f5-45ce-b8c8-c2d102aa9cf8" providerId="AD" clId="Web-{7F44CD53-BEC3-4DBE-8887-BE7F527D166E}" dt="2022-04-22T15:40:49.286" v="120"/>
          <ac:picMkLst>
            <pc:docMk/>
            <pc:sldMk cId="1714760934" sldId="261"/>
            <ac:picMk id="9" creationId="{6E09562B-B6DD-D71C-8B29-D998DA2832F7}"/>
          </ac:picMkLst>
        </pc:picChg>
        <pc:picChg chg="mod">
          <ac:chgData name="Sandra K Joseph" userId="S::sandra333@kgpian.iitkgp.ac.in::b99a238c-26f5-45ce-b8c8-c2d102aa9cf8" providerId="AD" clId="Web-{7F44CD53-BEC3-4DBE-8887-BE7F527D166E}" dt="2022-04-22T15:43:59.803" v="149" actId="1076"/>
          <ac:picMkLst>
            <pc:docMk/>
            <pc:sldMk cId="1714760934" sldId="261"/>
            <ac:picMk id="10" creationId="{A46E0E37-2A6E-89D3-458E-42362529CC37}"/>
          </ac:picMkLst>
        </pc:picChg>
      </pc:sldChg>
      <pc:sldChg chg="addSp modSp">
        <pc:chgData name="Sandra K Joseph" userId="S::sandra333@kgpian.iitkgp.ac.in::b99a238c-26f5-45ce-b8c8-c2d102aa9cf8" providerId="AD" clId="Web-{7F44CD53-BEC3-4DBE-8887-BE7F527D166E}" dt="2022-04-22T15:55:23.076" v="369" actId="14100"/>
        <pc:sldMkLst>
          <pc:docMk/>
          <pc:sldMk cId="3729678599" sldId="262"/>
        </pc:sldMkLst>
        <pc:spChg chg="add mod">
          <ac:chgData name="Sandra K Joseph" userId="S::sandra333@kgpian.iitkgp.ac.in::b99a238c-26f5-45ce-b8c8-c2d102aa9cf8" providerId="AD" clId="Web-{7F44CD53-BEC3-4DBE-8887-BE7F527D166E}" dt="2022-04-22T15:45:09.757" v="172" actId="1076"/>
          <ac:spMkLst>
            <pc:docMk/>
            <pc:sldMk cId="3729678599" sldId="262"/>
            <ac:spMk id="3" creationId="{6ADC1770-0346-A43A-4061-DF9477EE8999}"/>
          </ac:spMkLst>
        </pc:spChg>
        <pc:spChg chg="add mod">
          <ac:chgData name="Sandra K Joseph" userId="S::sandra333@kgpian.iitkgp.ac.in::b99a238c-26f5-45ce-b8c8-c2d102aa9cf8" providerId="AD" clId="Web-{7F44CD53-BEC3-4DBE-8887-BE7F527D166E}" dt="2022-04-22T15:55:23.076" v="369" actId="14100"/>
          <ac:spMkLst>
            <pc:docMk/>
            <pc:sldMk cId="3729678599" sldId="262"/>
            <ac:spMk id="4" creationId="{DAD5A097-1C97-0710-1EFD-174C06B6C4F1}"/>
          </ac:spMkLst>
        </pc:spChg>
        <pc:spChg chg="add mod">
          <ac:chgData name="Sandra K Joseph" userId="S::sandra333@kgpian.iitkgp.ac.in::b99a238c-26f5-45ce-b8c8-c2d102aa9cf8" providerId="AD" clId="Web-{7F44CD53-BEC3-4DBE-8887-BE7F527D166E}" dt="2022-04-22T15:53:51.669" v="336" actId="20577"/>
          <ac:spMkLst>
            <pc:docMk/>
            <pc:sldMk cId="3729678599" sldId="262"/>
            <ac:spMk id="5" creationId="{3FA8DE35-2AB4-24A1-BE4C-48443106DE79}"/>
          </ac:spMkLst>
        </pc:spChg>
        <pc:spChg chg="add mod">
          <ac:chgData name="Sandra K Joseph" userId="S::sandra333@kgpian.iitkgp.ac.in::b99a238c-26f5-45ce-b8c8-c2d102aa9cf8" providerId="AD" clId="Web-{7F44CD53-BEC3-4DBE-8887-BE7F527D166E}" dt="2022-04-22T15:55:15.154" v="367" actId="20577"/>
          <ac:spMkLst>
            <pc:docMk/>
            <pc:sldMk cId="3729678599" sldId="262"/>
            <ac:spMk id="6" creationId="{E4D0B70B-1BB8-429A-6B7A-C0FFECB4D3A9}"/>
          </ac:spMkLst>
        </pc:spChg>
        <pc:picChg chg="mod">
          <ac:chgData name="Sandra K Joseph" userId="S::sandra333@kgpian.iitkgp.ac.in::b99a238c-26f5-45ce-b8c8-c2d102aa9cf8" providerId="AD" clId="Web-{7F44CD53-BEC3-4DBE-8887-BE7F527D166E}" dt="2022-04-22T15:47:13.430" v="181" actId="1076"/>
          <ac:picMkLst>
            <pc:docMk/>
            <pc:sldMk cId="3729678599" sldId="262"/>
            <ac:picMk id="2" creationId="{ACB76409-FACB-E056-5976-FC7CC5B9E769}"/>
          </ac:picMkLst>
        </pc:picChg>
      </pc:sldChg>
      <pc:sldChg chg="addSp modSp ord">
        <pc:chgData name="Sandra K Joseph" userId="S::sandra333@kgpian.iitkgp.ac.in::b99a238c-26f5-45ce-b8c8-c2d102aa9cf8" providerId="AD" clId="Web-{7F44CD53-BEC3-4DBE-8887-BE7F527D166E}" dt="2022-04-22T16:00:11.798" v="487" actId="1076"/>
        <pc:sldMkLst>
          <pc:docMk/>
          <pc:sldMk cId="3000772476" sldId="263"/>
        </pc:sldMkLst>
        <pc:spChg chg="add mod">
          <ac:chgData name="Sandra K Joseph" userId="S::sandra333@kgpian.iitkgp.ac.in::b99a238c-26f5-45ce-b8c8-c2d102aa9cf8" providerId="AD" clId="Web-{7F44CD53-BEC3-4DBE-8887-BE7F527D166E}" dt="2022-04-22T15:56:21.624" v="398" actId="20577"/>
          <ac:spMkLst>
            <pc:docMk/>
            <pc:sldMk cId="3000772476" sldId="263"/>
            <ac:spMk id="4" creationId="{938A248C-45AF-EE0B-533A-6F1C1BCFA5C2}"/>
          </ac:spMkLst>
        </pc:spChg>
        <pc:spChg chg="add mod">
          <ac:chgData name="Sandra K Joseph" userId="S::sandra333@kgpian.iitkgp.ac.in::b99a238c-26f5-45ce-b8c8-c2d102aa9cf8" providerId="AD" clId="Web-{7F44CD53-BEC3-4DBE-8887-BE7F527D166E}" dt="2022-04-22T16:00:11.798" v="487" actId="1076"/>
          <ac:spMkLst>
            <pc:docMk/>
            <pc:sldMk cId="3000772476" sldId="263"/>
            <ac:spMk id="5" creationId="{0619622C-A659-EC01-1FA6-E6A3DA001DF0}"/>
          </ac:spMkLst>
        </pc:spChg>
        <pc:picChg chg="mod">
          <ac:chgData name="Sandra K Joseph" userId="S::sandra333@kgpian.iitkgp.ac.in::b99a238c-26f5-45ce-b8c8-c2d102aa9cf8" providerId="AD" clId="Web-{7F44CD53-BEC3-4DBE-8887-BE7F527D166E}" dt="2022-04-22T15:46:44.883" v="180" actId="14100"/>
          <ac:picMkLst>
            <pc:docMk/>
            <pc:sldMk cId="3000772476" sldId="263"/>
            <ac:picMk id="3" creationId="{30F2CCB8-7284-7C5F-2E77-F25BB0407DA9}"/>
          </ac:picMkLst>
        </pc:picChg>
      </pc:sldChg>
      <pc:sldChg chg="addSp modSp">
        <pc:chgData name="Sandra K Joseph" userId="S::sandra333@kgpian.iitkgp.ac.in::b99a238c-26f5-45ce-b8c8-c2d102aa9cf8" providerId="AD" clId="Web-{7F44CD53-BEC3-4DBE-8887-BE7F527D166E}" dt="2022-04-22T16:02:09.034" v="548" actId="1076"/>
        <pc:sldMkLst>
          <pc:docMk/>
          <pc:sldMk cId="517281028" sldId="264"/>
        </pc:sldMkLst>
        <pc:spChg chg="add mod">
          <ac:chgData name="Sandra K Joseph" userId="S::sandra333@kgpian.iitkgp.ac.in::b99a238c-26f5-45ce-b8c8-c2d102aa9cf8" providerId="AD" clId="Web-{7F44CD53-BEC3-4DBE-8887-BE7F527D166E}" dt="2022-04-22T16:02:09.034" v="548" actId="1076"/>
          <ac:spMkLst>
            <pc:docMk/>
            <pc:sldMk cId="517281028" sldId="264"/>
            <ac:spMk id="3" creationId="{E67D403E-3645-BF37-3809-32CC55BF3913}"/>
          </ac:spMkLst>
        </pc:spChg>
        <pc:picChg chg="mod">
          <ac:chgData name="Sandra K Joseph" userId="S::sandra333@kgpian.iitkgp.ac.in::b99a238c-26f5-45ce-b8c8-c2d102aa9cf8" providerId="AD" clId="Web-{7F44CD53-BEC3-4DBE-8887-BE7F527D166E}" dt="2022-04-22T16:00:41.330" v="492" actId="14100"/>
          <ac:picMkLst>
            <pc:docMk/>
            <pc:sldMk cId="517281028" sldId="264"/>
            <ac:picMk id="2" creationId="{8493A475-0220-90B4-2BD9-C627F479E203}"/>
          </ac:picMkLst>
        </pc:picChg>
      </pc:sldChg>
      <pc:sldChg chg="addSp modSp">
        <pc:chgData name="Sandra K Joseph" userId="S::sandra333@kgpian.iitkgp.ac.in::b99a238c-26f5-45ce-b8c8-c2d102aa9cf8" providerId="AD" clId="Web-{7F44CD53-BEC3-4DBE-8887-BE7F527D166E}" dt="2022-04-22T16:19:50.440" v="628" actId="1076"/>
        <pc:sldMkLst>
          <pc:docMk/>
          <pc:sldMk cId="113146573" sldId="265"/>
        </pc:sldMkLst>
        <pc:spChg chg="mod">
          <ac:chgData name="Sandra K Joseph" userId="S::sandra333@kgpian.iitkgp.ac.in::b99a238c-26f5-45ce-b8c8-c2d102aa9cf8" providerId="AD" clId="Web-{7F44CD53-BEC3-4DBE-8887-BE7F527D166E}" dt="2022-04-22T16:18:30.439" v="617" actId="1076"/>
          <ac:spMkLst>
            <pc:docMk/>
            <pc:sldMk cId="113146573" sldId="265"/>
            <ac:spMk id="3" creationId="{F3A1A97E-C098-672A-F63F-960A63538955}"/>
          </ac:spMkLst>
        </pc:spChg>
        <pc:spChg chg="add mod">
          <ac:chgData name="Sandra K Joseph" userId="S::sandra333@kgpian.iitkgp.ac.in::b99a238c-26f5-45ce-b8c8-c2d102aa9cf8" providerId="AD" clId="Web-{7F44CD53-BEC3-4DBE-8887-BE7F527D166E}" dt="2022-04-22T16:19:50.440" v="628" actId="1076"/>
          <ac:spMkLst>
            <pc:docMk/>
            <pc:sldMk cId="113146573" sldId="265"/>
            <ac:spMk id="5" creationId="{6D78631C-0BA2-5108-62B4-EC11CC7AD9A5}"/>
          </ac:spMkLst>
        </pc:spChg>
        <pc:picChg chg="mod modCrop">
          <ac:chgData name="Sandra K Joseph" userId="S::sandra333@kgpian.iitkgp.ac.in::b99a238c-26f5-45ce-b8c8-c2d102aa9cf8" providerId="AD" clId="Web-{7F44CD53-BEC3-4DBE-8887-BE7F527D166E}" dt="2022-04-22T16:19:26.018" v="620" actId="14100"/>
          <ac:picMkLst>
            <pc:docMk/>
            <pc:sldMk cId="113146573" sldId="265"/>
            <ac:picMk id="2" creationId="{4CB6F230-2DDE-BBA4-7962-6877CC5FFE17}"/>
          </ac:picMkLst>
        </pc:picChg>
        <pc:picChg chg="mod">
          <ac:chgData name="Sandra K Joseph" userId="S::sandra333@kgpian.iitkgp.ac.in::b99a238c-26f5-45ce-b8c8-c2d102aa9cf8" providerId="AD" clId="Web-{7F44CD53-BEC3-4DBE-8887-BE7F527D166E}" dt="2022-04-22T16:19:34.190" v="622" actId="14100"/>
          <ac:picMkLst>
            <pc:docMk/>
            <pc:sldMk cId="113146573" sldId="265"/>
            <ac:picMk id="4" creationId="{EF79094C-92CE-1B29-FD0B-DE201E5E295D}"/>
          </ac:picMkLst>
        </pc:picChg>
      </pc:sldChg>
      <pc:sldChg chg="addSp modSp">
        <pc:chgData name="Sandra K Joseph" userId="S::sandra333@kgpian.iitkgp.ac.in::b99a238c-26f5-45ce-b8c8-c2d102aa9cf8" providerId="AD" clId="Web-{7F44CD53-BEC3-4DBE-8887-BE7F527D166E}" dt="2022-04-22T16:21:27.051" v="688" actId="1076"/>
        <pc:sldMkLst>
          <pc:docMk/>
          <pc:sldMk cId="3879695309" sldId="266"/>
        </pc:sldMkLst>
        <pc:spChg chg="add mod">
          <ac:chgData name="Sandra K Joseph" userId="S::sandra333@kgpian.iitkgp.ac.in::b99a238c-26f5-45ce-b8c8-c2d102aa9cf8" providerId="AD" clId="Web-{7F44CD53-BEC3-4DBE-8887-BE7F527D166E}" dt="2022-04-22T16:21:27.051" v="688" actId="1076"/>
          <ac:spMkLst>
            <pc:docMk/>
            <pc:sldMk cId="3879695309" sldId="266"/>
            <ac:spMk id="3" creationId="{885A3EDD-BA3B-4C6D-0B9E-92B59C9D7539}"/>
          </ac:spMkLst>
        </pc:spChg>
        <pc:picChg chg="mod">
          <ac:chgData name="Sandra K Joseph" userId="S::sandra333@kgpian.iitkgp.ac.in::b99a238c-26f5-45ce-b8c8-c2d102aa9cf8" providerId="AD" clId="Web-{7F44CD53-BEC3-4DBE-8887-BE7F527D166E}" dt="2022-04-22T16:20:31.300" v="633" actId="14100"/>
          <ac:picMkLst>
            <pc:docMk/>
            <pc:sldMk cId="3879695309" sldId="266"/>
            <ac:picMk id="2" creationId="{B653A1E3-4755-B0BF-9229-7757E4611404}"/>
          </ac:picMkLst>
        </pc:picChg>
      </pc:sldChg>
      <pc:sldChg chg="addSp modSp">
        <pc:chgData name="Sandra K Joseph" userId="S::sandra333@kgpian.iitkgp.ac.in::b99a238c-26f5-45ce-b8c8-c2d102aa9cf8" providerId="AD" clId="Web-{7F44CD53-BEC3-4DBE-8887-BE7F527D166E}" dt="2022-04-22T16:27:49.617" v="730" actId="20577"/>
        <pc:sldMkLst>
          <pc:docMk/>
          <pc:sldMk cId="3338489675" sldId="267"/>
        </pc:sldMkLst>
        <pc:spChg chg="add mod">
          <ac:chgData name="Sandra K Joseph" userId="S::sandra333@kgpian.iitkgp.ac.in::b99a238c-26f5-45ce-b8c8-c2d102aa9cf8" providerId="AD" clId="Web-{7F44CD53-BEC3-4DBE-8887-BE7F527D166E}" dt="2022-04-22T16:27:49.617" v="730" actId="20577"/>
          <ac:spMkLst>
            <pc:docMk/>
            <pc:sldMk cId="3338489675" sldId="267"/>
            <ac:spMk id="3" creationId="{1136797E-A0CC-6AA0-3374-5D0D6F75B118}"/>
          </ac:spMkLst>
        </pc:spChg>
        <pc:picChg chg="mod">
          <ac:chgData name="Sandra K Joseph" userId="S::sandra333@kgpian.iitkgp.ac.in::b99a238c-26f5-45ce-b8c8-c2d102aa9cf8" providerId="AD" clId="Web-{7F44CD53-BEC3-4DBE-8887-BE7F527D166E}" dt="2022-04-22T16:22:04.067" v="694" actId="14100"/>
          <ac:picMkLst>
            <pc:docMk/>
            <pc:sldMk cId="3338489675" sldId="267"/>
            <ac:picMk id="2" creationId="{71D6E85D-0ECA-A1D0-BA98-E5C4ED8A8974}"/>
          </ac:picMkLst>
        </pc:picChg>
      </pc:sldChg>
      <pc:sldChg chg="addSp modSp mod setBg">
        <pc:chgData name="Sandra K Joseph" userId="S::sandra333@kgpian.iitkgp.ac.in::b99a238c-26f5-45ce-b8c8-c2d102aa9cf8" providerId="AD" clId="Web-{7F44CD53-BEC3-4DBE-8887-BE7F527D166E}" dt="2022-04-22T16:24:35.615" v="725" actId="14100"/>
        <pc:sldMkLst>
          <pc:docMk/>
          <pc:sldMk cId="2186472167" sldId="268"/>
        </pc:sldMkLst>
        <pc:spChg chg="mod">
          <ac:chgData name="Sandra K Joseph" userId="S::sandra333@kgpian.iitkgp.ac.in::b99a238c-26f5-45ce-b8c8-c2d102aa9cf8" providerId="AD" clId="Web-{7F44CD53-BEC3-4DBE-8887-BE7F527D166E}" dt="2022-04-22T16:24:26.381" v="724" actId="20577"/>
          <ac:spMkLst>
            <pc:docMk/>
            <pc:sldMk cId="2186472167" sldId="268"/>
            <ac:spMk id="2" creationId="{AE7F66FC-F4DA-B19F-8FBD-FBA7097D0627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23:48.380" v="711"/>
          <ac:spMkLst>
            <pc:docMk/>
            <pc:sldMk cId="2186472167" sldId="268"/>
            <ac:spMk id="12" creationId="{B8144315-1C5A-4185-A952-25D98D303D46}"/>
          </ac:spMkLst>
        </pc:spChg>
        <pc:grpChg chg="add">
          <ac:chgData name="Sandra K Joseph" userId="S::sandra333@kgpian.iitkgp.ac.in::b99a238c-26f5-45ce-b8c8-c2d102aa9cf8" providerId="AD" clId="Web-{7F44CD53-BEC3-4DBE-8887-BE7F527D166E}" dt="2022-04-22T16:23:48.380" v="711"/>
          <ac:grpSpMkLst>
            <pc:docMk/>
            <pc:sldMk cId="2186472167" sldId="268"/>
            <ac:grpSpMk id="8" creationId="{4091D54B-59AB-4A5E-8E9E-0421BD66D4FB}"/>
          </ac:grpSpMkLst>
        </pc:grpChg>
        <pc:grpChg chg="add">
          <ac:chgData name="Sandra K Joseph" userId="S::sandra333@kgpian.iitkgp.ac.in::b99a238c-26f5-45ce-b8c8-c2d102aa9cf8" providerId="AD" clId="Web-{7F44CD53-BEC3-4DBE-8887-BE7F527D166E}" dt="2022-04-22T16:23:48.380" v="711"/>
          <ac:grpSpMkLst>
            <pc:docMk/>
            <pc:sldMk cId="2186472167" sldId="268"/>
            <ac:grpSpMk id="14" creationId="{25A657F0-42F3-40D3-BC75-7DA1F5C6A225}"/>
          </ac:grpSpMkLst>
        </pc:grpChg>
        <pc:picChg chg="mod">
          <ac:chgData name="Sandra K Joseph" userId="S::sandra333@kgpian.iitkgp.ac.in::b99a238c-26f5-45ce-b8c8-c2d102aa9cf8" providerId="AD" clId="Web-{7F44CD53-BEC3-4DBE-8887-BE7F527D166E}" dt="2022-04-22T16:24:35.615" v="725" actId="14100"/>
          <ac:picMkLst>
            <pc:docMk/>
            <pc:sldMk cId="2186472167" sldId="268"/>
            <ac:picMk id="3" creationId="{ACCD8DDA-B68C-3D37-3C4D-227A3F4CD11C}"/>
          </ac:picMkLst>
        </pc:picChg>
      </pc:sldChg>
      <pc:sldChg chg="addSp delSp modSp mod setBg">
        <pc:chgData name="Sandra K Joseph" userId="S::sandra333@kgpian.iitkgp.ac.in::b99a238c-26f5-45ce-b8c8-c2d102aa9cf8" providerId="AD" clId="Web-{7F44CD53-BEC3-4DBE-8887-BE7F527D166E}" dt="2022-04-22T16:56:04.558" v="1109"/>
        <pc:sldMkLst>
          <pc:docMk/>
          <pc:sldMk cId="1367092777" sldId="269"/>
        </pc:sldMkLst>
        <pc:spChg chg="add del">
          <ac:chgData name="Sandra K Joseph" userId="S::sandra333@kgpian.iitkgp.ac.in::b99a238c-26f5-45ce-b8c8-c2d102aa9cf8" providerId="AD" clId="Web-{7F44CD53-BEC3-4DBE-8887-BE7F527D166E}" dt="2022-04-22T16:56:04.558" v="1109"/>
          <ac:spMkLst>
            <pc:docMk/>
            <pc:sldMk cId="1367092777" sldId="269"/>
            <ac:spMk id="7" creationId="{49AF1E17-E2EA-4DFA-ABA4-1FF1F27FA1BE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56:04.558" v="1109"/>
          <ac:spMkLst>
            <pc:docMk/>
            <pc:sldMk cId="1367092777" sldId="269"/>
            <ac:spMk id="9" creationId="{5B254329-6146-42F5-9E30-4BB7D9457956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56:04.558" v="1109"/>
          <ac:spMkLst>
            <pc:docMk/>
            <pc:sldMk cId="1367092777" sldId="269"/>
            <ac:spMk id="11" creationId="{72BE43CF-5A8F-4260-9B74-14E5BE9D6E4D}"/>
          </ac:spMkLst>
        </pc:spChg>
        <pc:picChg chg="mod">
          <ac:chgData name="Sandra K Joseph" userId="S::sandra333@kgpian.iitkgp.ac.in::b99a238c-26f5-45ce-b8c8-c2d102aa9cf8" providerId="AD" clId="Web-{7F44CD53-BEC3-4DBE-8887-BE7F527D166E}" dt="2022-04-22T16:56:04.558" v="1109"/>
          <ac:picMkLst>
            <pc:docMk/>
            <pc:sldMk cId="1367092777" sldId="269"/>
            <ac:picMk id="2" creationId="{9F5B83DD-FAD5-A8E5-74C5-6ACCE255F738}"/>
          </ac:picMkLst>
        </pc:picChg>
      </pc:sldChg>
      <pc:sldChg chg="modSp">
        <pc:chgData name="Sandra K Joseph" userId="S::sandra333@kgpian.iitkgp.ac.in::b99a238c-26f5-45ce-b8c8-c2d102aa9cf8" providerId="AD" clId="Web-{7F44CD53-BEC3-4DBE-8887-BE7F527D166E}" dt="2022-04-22T16:30:28.900" v="778" actId="14100"/>
        <pc:sldMkLst>
          <pc:docMk/>
          <pc:sldMk cId="3873689803" sldId="270"/>
        </pc:sldMkLst>
        <pc:picChg chg="mod">
          <ac:chgData name="Sandra K Joseph" userId="S::sandra333@kgpian.iitkgp.ac.in::b99a238c-26f5-45ce-b8c8-c2d102aa9cf8" providerId="AD" clId="Web-{7F44CD53-BEC3-4DBE-8887-BE7F527D166E}" dt="2022-04-22T16:30:28.900" v="778" actId="14100"/>
          <ac:picMkLst>
            <pc:docMk/>
            <pc:sldMk cId="3873689803" sldId="270"/>
            <ac:picMk id="2" creationId="{68B127DD-CD7E-D91A-8D7D-215FC38B000D}"/>
          </ac:picMkLst>
        </pc:picChg>
      </pc:sldChg>
      <pc:sldChg chg="addSp delSp modSp mod setBg">
        <pc:chgData name="Sandra K Joseph" userId="S::sandra333@kgpian.iitkgp.ac.in::b99a238c-26f5-45ce-b8c8-c2d102aa9cf8" providerId="AD" clId="Web-{7F44CD53-BEC3-4DBE-8887-BE7F527D166E}" dt="2022-04-22T16:31:00.276" v="786"/>
        <pc:sldMkLst>
          <pc:docMk/>
          <pc:sldMk cId="3848326612" sldId="271"/>
        </pc:sldMkLst>
        <pc:spChg chg="add del">
          <ac:chgData name="Sandra K Joseph" userId="S::sandra333@kgpian.iitkgp.ac.in::b99a238c-26f5-45ce-b8c8-c2d102aa9cf8" providerId="AD" clId="Web-{7F44CD53-BEC3-4DBE-8887-BE7F527D166E}" dt="2022-04-22T16:30:51.166" v="784"/>
          <ac:spMkLst>
            <pc:docMk/>
            <pc:sldMk cId="3848326612" sldId="271"/>
            <ac:spMk id="7" creationId="{126CD6DF-E40F-4D39-BA46-5D099AC4C85C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0:51.166" v="784"/>
          <ac:spMkLst>
            <pc:docMk/>
            <pc:sldMk cId="3848326612" sldId="271"/>
            <ac:spMk id="9" creationId="{E848A24A-E17D-464F-99FB-EF7B8EC0780B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0:51.166" v="784"/>
          <ac:spMkLst>
            <pc:docMk/>
            <pc:sldMk cId="3848326612" sldId="271"/>
            <ac:spMk id="11" creationId="{CD3DDA28-7B69-422D-9888-25C7BC97BC32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1:00.276" v="786"/>
          <ac:spMkLst>
            <pc:docMk/>
            <pc:sldMk cId="3848326612" sldId="271"/>
            <ac:spMk id="13" creationId="{85F279D6-ED25-4D3F-9479-8ABB21867D9B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1:00.276" v="786"/>
          <ac:spMkLst>
            <pc:docMk/>
            <pc:sldMk cId="3848326612" sldId="271"/>
            <ac:spMk id="14" creationId="{38D0B1B4-C487-47EF-B7D0-421066454CB6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1:00.276" v="786"/>
          <ac:spMkLst>
            <pc:docMk/>
            <pc:sldMk cId="3848326612" sldId="271"/>
            <ac:spMk id="15" creationId="{0214736A-03B2-4B91-B0AF-B21213F3B9DF}"/>
          </ac:spMkLst>
        </pc:spChg>
        <pc:picChg chg="mod">
          <ac:chgData name="Sandra K Joseph" userId="S::sandra333@kgpian.iitkgp.ac.in::b99a238c-26f5-45ce-b8c8-c2d102aa9cf8" providerId="AD" clId="Web-{7F44CD53-BEC3-4DBE-8887-BE7F527D166E}" dt="2022-04-22T16:31:00.276" v="786"/>
          <ac:picMkLst>
            <pc:docMk/>
            <pc:sldMk cId="3848326612" sldId="271"/>
            <ac:picMk id="2" creationId="{3E7D8884-DEA4-05F6-E587-EF2A234370BD}"/>
          </ac:picMkLst>
        </pc:picChg>
      </pc:sldChg>
      <pc:sldChg chg="addSp delSp modSp mod setBg setClrOvrMap">
        <pc:chgData name="Sandra K Joseph" userId="S::sandra333@kgpian.iitkgp.ac.in::b99a238c-26f5-45ce-b8c8-c2d102aa9cf8" providerId="AD" clId="Web-{7F44CD53-BEC3-4DBE-8887-BE7F527D166E}" dt="2022-04-22T16:32:53.605" v="857" actId="20577"/>
        <pc:sldMkLst>
          <pc:docMk/>
          <pc:sldMk cId="1299492959" sldId="272"/>
        </pc:sldMkLst>
        <pc:spChg chg="add mod">
          <ac:chgData name="Sandra K Joseph" userId="S::sandra333@kgpian.iitkgp.ac.in::b99a238c-26f5-45ce-b8c8-c2d102aa9cf8" providerId="AD" clId="Web-{7F44CD53-BEC3-4DBE-8887-BE7F527D166E}" dt="2022-04-22T16:32:53.605" v="857" actId="20577"/>
          <ac:spMkLst>
            <pc:docMk/>
            <pc:sldMk cId="1299492959" sldId="272"/>
            <ac:spMk id="3" creationId="{DC244EAF-F9A5-1CBE-9F35-0442D8F580BD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2.136" v="853"/>
          <ac:spMkLst>
            <pc:docMk/>
            <pc:sldMk cId="1299492959" sldId="272"/>
            <ac:spMk id="19" creationId="{59647F54-801D-44AB-8284-EDDFF7763139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2.136" v="853"/>
          <ac:spMkLst>
            <pc:docMk/>
            <pc:sldMk cId="1299492959" sldId="272"/>
            <ac:spMk id="21" creationId="{56981798-4550-46DA-9172-4846E2FB66EC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2.136" v="853"/>
          <ac:spMkLst>
            <pc:docMk/>
            <pc:sldMk cId="1299492959" sldId="272"/>
            <ac:spMk id="23" creationId="{D82EB7D3-3AD8-4ED1-9E1A-2906E14635E3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2.136" v="853"/>
          <ac:spMkLst>
            <pc:docMk/>
            <pc:sldMk cId="1299492959" sldId="272"/>
            <ac:spMk id="25" creationId="{2D529E20-662F-4915-ACD7-970C026FDB7F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4.855" v="855"/>
          <ac:spMkLst>
            <pc:docMk/>
            <pc:sldMk cId="1299492959" sldId="272"/>
            <ac:spMk id="27" creationId="{B9797D36-DE1E-47CD-881A-6C1F5828261B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4.855" v="855"/>
          <ac:spMkLst>
            <pc:docMk/>
            <pc:sldMk cId="1299492959" sldId="272"/>
            <ac:spMk id="29" creationId="{4A2FAF1F-F462-46AF-A9E6-CC93C4E2C359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4.855" v="855"/>
          <ac:spMkLst>
            <pc:docMk/>
            <pc:sldMk cId="1299492959" sldId="272"/>
            <ac:spMk id="30" creationId="{59647F54-801D-44AB-8284-EDDFF7763139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4.855" v="855"/>
          <ac:spMkLst>
            <pc:docMk/>
            <pc:sldMk cId="1299492959" sldId="272"/>
            <ac:spMk id="31" creationId="{7146BED8-BAE9-42C5-A3DD-7B946445DB8C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4.855" v="855"/>
          <ac:spMkLst>
            <pc:docMk/>
            <pc:sldMk cId="1299492959" sldId="272"/>
            <ac:spMk id="32" creationId="{89EA2611-DCBA-4E97-A2B2-9A466E76BDA4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4.855" v="855"/>
          <ac:spMkLst>
            <pc:docMk/>
            <pc:sldMk cId="1299492959" sldId="272"/>
            <ac:spMk id="33" creationId="{15765FE8-B62F-41E4-A73C-74C91A8FD945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4.855" v="855"/>
          <ac:spMkLst>
            <pc:docMk/>
            <pc:sldMk cId="1299492959" sldId="272"/>
            <ac:spMk id="34" creationId="{FD2669AB-35DB-41EC-BE9C-DA80B60A3280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32:44.855" v="855"/>
          <ac:spMkLst>
            <pc:docMk/>
            <pc:sldMk cId="1299492959" sldId="272"/>
            <ac:spMk id="35" creationId="{BBC615D1-6E12-40EF-915B-316CFDB550D5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32:44.902" v="856"/>
          <ac:spMkLst>
            <pc:docMk/>
            <pc:sldMk cId="1299492959" sldId="272"/>
            <ac:spMk id="38" creationId="{59647F54-801D-44AB-8284-EDDFF7763139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32:44.902" v="856"/>
          <ac:spMkLst>
            <pc:docMk/>
            <pc:sldMk cId="1299492959" sldId="272"/>
            <ac:spMk id="39" creationId="{56981798-4550-46DA-9172-4846E2FB66EC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32:44.902" v="856"/>
          <ac:spMkLst>
            <pc:docMk/>
            <pc:sldMk cId="1299492959" sldId="272"/>
            <ac:spMk id="40" creationId="{D82EB7D3-3AD8-4ED1-9E1A-2906E14635E3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32:44.902" v="856"/>
          <ac:spMkLst>
            <pc:docMk/>
            <pc:sldMk cId="1299492959" sldId="272"/>
            <ac:spMk id="41" creationId="{2D529E20-662F-4915-ACD7-970C026FDB7F}"/>
          </ac:spMkLst>
        </pc:spChg>
        <pc:grpChg chg="add del">
          <ac:chgData name="Sandra K Joseph" userId="S::sandra333@kgpian.iitkgp.ac.in::b99a238c-26f5-45ce-b8c8-c2d102aa9cf8" providerId="AD" clId="Web-{7F44CD53-BEC3-4DBE-8887-BE7F527D166E}" dt="2022-04-22T16:32:42.136" v="853"/>
          <ac:grpSpMkLst>
            <pc:docMk/>
            <pc:sldMk cId="1299492959" sldId="272"/>
            <ac:grpSpMk id="8" creationId="{FAEF28A3-012D-4640-B8B8-1EF6EAF7233B}"/>
          </ac:grpSpMkLst>
        </pc:grpChg>
        <pc:grpChg chg="add del">
          <ac:chgData name="Sandra K Joseph" userId="S::sandra333@kgpian.iitkgp.ac.in::b99a238c-26f5-45ce-b8c8-c2d102aa9cf8" providerId="AD" clId="Web-{7F44CD53-BEC3-4DBE-8887-BE7F527D166E}" dt="2022-04-22T16:32:44.855" v="855"/>
          <ac:grpSpMkLst>
            <pc:docMk/>
            <pc:sldMk cId="1299492959" sldId="272"/>
            <ac:grpSpMk id="28" creationId="{FAEF28A3-012D-4640-B8B8-1EF6EAF7233B}"/>
          </ac:grpSpMkLst>
        </pc:grpChg>
        <pc:grpChg chg="add">
          <ac:chgData name="Sandra K Joseph" userId="S::sandra333@kgpian.iitkgp.ac.in::b99a238c-26f5-45ce-b8c8-c2d102aa9cf8" providerId="AD" clId="Web-{7F44CD53-BEC3-4DBE-8887-BE7F527D166E}" dt="2022-04-22T16:32:44.902" v="856"/>
          <ac:grpSpMkLst>
            <pc:docMk/>
            <pc:sldMk cId="1299492959" sldId="272"/>
            <ac:grpSpMk id="37" creationId="{FAEF28A3-012D-4640-B8B8-1EF6EAF7233B}"/>
          </ac:grpSpMkLst>
        </pc:grpChg>
        <pc:picChg chg="mod ord">
          <ac:chgData name="Sandra K Joseph" userId="S::sandra333@kgpian.iitkgp.ac.in::b99a238c-26f5-45ce-b8c8-c2d102aa9cf8" providerId="AD" clId="Web-{7F44CD53-BEC3-4DBE-8887-BE7F527D166E}" dt="2022-04-22T16:32:44.902" v="856"/>
          <ac:picMkLst>
            <pc:docMk/>
            <pc:sldMk cId="1299492959" sldId="272"/>
            <ac:picMk id="2" creationId="{26FF60AE-CD73-4213-BC38-5270F8252852}"/>
          </ac:picMkLst>
        </pc:picChg>
      </pc:sldChg>
      <pc:sldChg chg="addSp modSp mod ord setBg setClrOvrMap">
        <pc:chgData name="Sandra K Joseph" userId="S::sandra333@kgpian.iitkgp.ac.in::b99a238c-26f5-45ce-b8c8-c2d102aa9cf8" providerId="AD" clId="Web-{7F44CD53-BEC3-4DBE-8887-BE7F527D166E}" dt="2022-04-22T16:17:59.470" v="611" actId="1076"/>
        <pc:sldMkLst>
          <pc:docMk/>
          <pc:sldMk cId="1307528872" sldId="273"/>
        </pc:sldMkLst>
        <pc:spChg chg="mod ord">
          <ac:chgData name="Sandra K Joseph" userId="S::sandra333@kgpian.iitkgp.ac.in::b99a238c-26f5-45ce-b8c8-c2d102aa9cf8" providerId="AD" clId="Web-{7F44CD53-BEC3-4DBE-8887-BE7F527D166E}" dt="2022-04-22T16:17:59.470" v="611" actId="1076"/>
          <ac:spMkLst>
            <pc:docMk/>
            <pc:sldMk cId="1307528872" sldId="273"/>
            <ac:spMk id="2" creationId="{B37D66BE-2588-A0D4-949F-ADD1573C61B2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17:47.158" v="608"/>
          <ac:spMkLst>
            <pc:docMk/>
            <pc:sldMk cId="1307528872" sldId="273"/>
            <ac:spMk id="19" creationId="{079CE317-680B-449C-A423-71C1FE069B4C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17:47.158" v="608"/>
          <ac:spMkLst>
            <pc:docMk/>
            <pc:sldMk cId="1307528872" sldId="273"/>
            <ac:spMk id="21" creationId="{F70C2B8F-6B1B-46D5-86E6-40F36C695FC2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17:47.158" v="608"/>
          <ac:spMkLst>
            <pc:docMk/>
            <pc:sldMk cId="1307528872" sldId="273"/>
            <ac:spMk id="23" creationId="{DB521824-592C-476A-AB0A-CA0C6D1F3407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17:47.158" v="608"/>
          <ac:spMkLst>
            <pc:docMk/>
            <pc:sldMk cId="1307528872" sldId="273"/>
            <ac:spMk id="25" creationId="{A2749EFA-8EE4-4EB8-9424-8E593B9320AD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17:47.158" v="608"/>
          <ac:spMkLst>
            <pc:docMk/>
            <pc:sldMk cId="1307528872" sldId="273"/>
            <ac:spMk id="27" creationId="{B5C860C9-D4F9-4350-80DA-0D1CD36C7741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17:47.158" v="608"/>
          <ac:spMkLst>
            <pc:docMk/>
            <pc:sldMk cId="1307528872" sldId="273"/>
            <ac:spMk id="29" creationId="{538A90C8-AE0E-4EBA-9AF8-EEDB206020E0}"/>
          </ac:spMkLst>
        </pc:spChg>
        <pc:grpChg chg="add">
          <ac:chgData name="Sandra K Joseph" userId="S::sandra333@kgpian.iitkgp.ac.in::b99a238c-26f5-45ce-b8c8-c2d102aa9cf8" providerId="AD" clId="Web-{7F44CD53-BEC3-4DBE-8887-BE7F527D166E}" dt="2022-04-22T16:17:47.158" v="608"/>
          <ac:grpSpMkLst>
            <pc:docMk/>
            <pc:sldMk cId="1307528872" sldId="273"/>
            <ac:grpSpMk id="8" creationId="{DDA34B8A-FA8D-4E16-AD72-7B60B1C2582A}"/>
          </ac:grpSpMkLst>
        </pc:grpChg>
        <pc:picChg chg="mod">
          <ac:chgData name="Sandra K Joseph" userId="S::sandra333@kgpian.iitkgp.ac.in::b99a238c-26f5-45ce-b8c8-c2d102aa9cf8" providerId="AD" clId="Web-{7F44CD53-BEC3-4DBE-8887-BE7F527D166E}" dt="2022-04-22T16:17:52.080" v="609" actId="1076"/>
          <ac:picMkLst>
            <pc:docMk/>
            <pc:sldMk cId="1307528872" sldId="273"/>
            <ac:picMk id="3" creationId="{EBD32A20-99BE-4C84-A3D9-EF01CA268ECC}"/>
          </ac:picMkLst>
        </pc:picChg>
      </pc:sldChg>
      <pc:sldChg chg="addSp modSp ord">
        <pc:chgData name="Sandra K Joseph" userId="S::sandra333@kgpian.iitkgp.ac.in::b99a238c-26f5-45ce-b8c8-c2d102aa9cf8" providerId="AD" clId="Web-{7F44CD53-BEC3-4DBE-8887-BE7F527D166E}" dt="2022-04-22T16:29:19.681" v="773" actId="1076"/>
        <pc:sldMkLst>
          <pc:docMk/>
          <pc:sldMk cId="1115571123" sldId="274"/>
        </pc:sldMkLst>
        <pc:spChg chg="add mod">
          <ac:chgData name="Sandra K Joseph" userId="S::sandra333@kgpian.iitkgp.ac.in::b99a238c-26f5-45ce-b8c8-c2d102aa9cf8" providerId="AD" clId="Web-{7F44CD53-BEC3-4DBE-8887-BE7F527D166E}" dt="2022-04-22T16:29:19.681" v="773" actId="1076"/>
          <ac:spMkLst>
            <pc:docMk/>
            <pc:sldMk cId="1115571123" sldId="274"/>
            <ac:spMk id="4" creationId="{B30F7A6B-23AA-E7D9-1F84-9B22655EA832}"/>
          </ac:spMkLst>
        </pc:spChg>
        <pc:spChg chg="add mod">
          <ac:chgData name="Sandra K Joseph" userId="S::sandra333@kgpian.iitkgp.ac.in::b99a238c-26f5-45ce-b8c8-c2d102aa9cf8" providerId="AD" clId="Web-{7F44CD53-BEC3-4DBE-8887-BE7F527D166E}" dt="2022-04-22T16:29:17.290" v="772" actId="1076"/>
          <ac:spMkLst>
            <pc:docMk/>
            <pc:sldMk cId="1115571123" sldId="274"/>
            <ac:spMk id="5" creationId="{4E52F110-EF54-3B63-7F7A-AD472289B983}"/>
          </ac:spMkLst>
        </pc:spChg>
        <pc:picChg chg="mod">
          <ac:chgData name="Sandra K Joseph" userId="S::sandra333@kgpian.iitkgp.ac.in::b99a238c-26f5-45ce-b8c8-c2d102aa9cf8" providerId="AD" clId="Web-{7F44CD53-BEC3-4DBE-8887-BE7F527D166E}" dt="2022-04-22T16:29:13.400" v="771" actId="1076"/>
          <ac:picMkLst>
            <pc:docMk/>
            <pc:sldMk cId="1115571123" sldId="274"/>
            <ac:picMk id="3" creationId="{2BAEA327-A663-6456-C577-7C0CF5B20ECB}"/>
          </ac:picMkLst>
        </pc:picChg>
      </pc:sldChg>
      <pc:sldChg chg="addSp delSp modSp mod ord setBg">
        <pc:chgData name="Sandra K Joseph" userId="S::sandra333@kgpian.iitkgp.ac.in::b99a238c-26f5-45ce-b8c8-c2d102aa9cf8" providerId="AD" clId="Web-{7F44CD53-BEC3-4DBE-8887-BE7F527D166E}" dt="2022-04-22T16:22:55.645" v="695" actId="1076"/>
        <pc:sldMkLst>
          <pc:docMk/>
          <pc:sldMk cId="278471483" sldId="275"/>
        </pc:sldMkLst>
        <pc:spChg chg="add mod">
          <ac:chgData name="Sandra K Joseph" userId="S::sandra333@kgpian.iitkgp.ac.in::b99a238c-26f5-45ce-b8c8-c2d102aa9cf8" providerId="AD" clId="Web-{7F44CD53-BEC3-4DBE-8887-BE7F527D166E}" dt="2022-04-22T16:18:13.861" v="613"/>
          <ac:spMkLst>
            <pc:docMk/>
            <pc:sldMk cId="278471483" sldId="275"/>
            <ac:spMk id="3" creationId="{B7ACFFE5-7942-2251-5844-3E176D44A99B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18:13.861" v="613"/>
          <ac:spMkLst>
            <pc:docMk/>
            <pc:sldMk cId="278471483" sldId="275"/>
            <ac:spMk id="12" creationId="{B8144315-1C5A-4185-A952-25D98D303D46}"/>
          </ac:spMkLst>
        </pc:spChg>
        <pc:grpChg chg="add del">
          <ac:chgData name="Sandra K Joseph" userId="S::sandra333@kgpian.iitkgp.ac.in::b99a238c-26f5-45ce-b8c8-c2d102aa9cf8" providerId="AD" clId="Web-{7F44CD53-BEC3-4DBE-8887-BE7F527D166E}" dt="2022-04-22T16:18:13.861" v="613"/>
          <ac:grpSpMkLst>
            <pc:docMk/>
            <pc:sldMk cId="278471483" sldId="275"/>
            <ac:grpSpMk id="8" creationId="{4091D54B-59AB-4A5E-8E9E-0421BD66D4FB}"/>
          </ac:grpSpMkLst>
        </pc:grpChg>
        <pc:grpChg chg="add del">
          <ac:chgData name="Sandra K Joseph" userId="S::sandra333@kgpian.iitkgp.ac.in::b99a238c-26f5-45ce-b8c8-c2d102aa9cf8" providerId="AD" clId="Web-{7F44CD53-BEC3-4DBE-8887-BE7F527D166E}" dt="2022-04-22T16:18:13.861" v="613"/>
          <ac:grpSpMkLst>
            <pc:docMk/>
            <pc:sldMk cId="278471483" sldId="275"/>
            <ac:grpSpMk id="14" creationId="{F41F5BDA-0140-462B-933C-538752EEADC3}"/>
          </ac:grpSpMkLst>
        </pc:grpChg>
        <pc:picChg chg="add mod ord">
          <ac:chgData name="Sandra K Joseph" userId="S::sandra333@kgpian.iitkgp.ac.in::b99a238c-26f5-45ce-b8c8-c2d102aa9cf8" providerId="AD" clId="Web-{7F44CD53-BEC3-4DBE-8887-BE7F527D166E}" dt="2022-04-22T16:22:55.645" v="695" actId="1076"/>
          <ac:picMkLst>
            <pc:docMk/>
            <pc:sldMk cId="278471483" sldId="275"/>
            <ac:picMk id="2" creationId="{988B14CA-FEB3-BC1A-7DFD-3AA2F4F85385}"/>
          </ac:picMkLst>
        </pc:picChg>
      </pc:sldChg>
      <pc:sldChg chg="del">
        <pc:chgData name="Sandra K Joseph" userId="S::sandra333@kgpian.iitkgp.ac.in::b99a238c-26f5-45ce-b8c8-c2d102aa9cf8" providerId="AD" clId="Web-{7F44CD53-BEC3-4DBE-8887-BE7F527D166E}" dt="2022-04-22T16:34:18.325" v="858"/>
        <pc:sldMkLst>
          <pc:docMk/>
          <pc:sldMk cId="725215006" sldId="276"/>
        </pc:sldMkLst>
      </pc:sldChg>
      <pc:sldChg chg="addSp modSp mod ord setBg">
        <pc:chgData name="Sandra K Joseph" userId="S::sandra333@kgpian.iitkgp.ac.in::b99a238c-26f5-45ce-b8c8-c2d102aa9cf8" providerId="AD" clId="Web-{7F44CD53-BEC3-4DBE-8887-BE7F527D166E}" dt="2022-04-22T16:53:59.041" v="1100" actId="1076"/>
        <pc:sldMkLst>
          <pc:docMk/>
          <pc:sldMk cId="2266963319" sldId="277"/>
        </pc:sldMkLst>
        <pc:spChg chg="add">
          <ac:chgData name="Sandra K Joseph" userId="S::sandra333@kgpian.iitkgp.ac.in::b99a238c-26f5-45ce-b8c8-c2d102aa9cf8" providerId="AD" clId="Web-{7F44CD53-BEC3-4DBE-8887-BE7F527D166E}" dt="2022-04-22T16:53:54.353" v="1098"/>
          <ac:spMkLst>
            <pc:docMk/>
            <pc:sldMk cId="2266963319" sldId="277"/>
            <ac:spMk id="7" creationId="{85F279D6-ED25-4D3F-9479-8ABB21867D9B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3:54.353" v="1098"/>
          <ac:spMkLst>
            <pc:docMk/>
            <pc:sldMk cId="2266963319" sldId="277"/>
            <ac:spMk id="9" creationId="{38D0B1B4-C487-47EF-B7D0-421066454CB6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3:54.353" v="1098"/>
          <ac:spMkLst>
            <pc:docMk/>
            <pc:sldMk cId="2266963319" sldId="277"/>
            <ac:spMk id="11" creationId="{0214736A-03B2-4B91-B0AF-B21213F3B9DF}"/>
          </ac:spMkLst>
        </pc:spChg>
        <pc:picChg chg="mod">
          <ac:chgData name="Sandra K Joseph" userId="S::sandra333@kgpian.iitkgp.ac.in::b99a238c-26f5-45ce-b8c8-c2d102aa9cf8" providerId="AD" clId="Web-{7F44CD53-BEC3-4DBE-8887-BE7F527D166E}" dt="2022-04-22T16:53:59.041" v="1100" actId="1076"/>
          <ac:picMkLst>
            <pc:docMk/>
            <pc:sldMk cId="2266963319" sldId="277"/>
            <ac:picMk id="2" creationId="{D0C7F9EA-E596-149C-0D0D-123BC5ADD9DB}"/>
          </ac:picMkLst>
        </pc:picChg>
      </pc:sldChg>
      <pc:sldChg chg="delSp modSp">
        <pc:chgData name="Sandra K Joseph" userId="S::sandra333@kgpian.iitkgp.ac.in::b99a238c-26f5-45ce-b8c8-c2d102aa9cf8" providerId="AD" clId="Web-{7F44CD53-BEC3-4DBE-8887-BE7F527D166E}" dt="2022-04-22T16:38:24.359" v="996" actId="20577"/>
        <pc:sldMkLst>
          <pc:docMk/>
          <pc:sldMk cId="1252494727" sldId="278"/>
        </pc:sldMkLst>
        <pc:spChg chg="del">
          <ac:chgData name="Sandra K Joseph" userId="S::sandra333@kgpian.iitkgp.ac.in::b99a238c-26f5-45ce-b8c8-c2d102aa9cf8" providerId="AD" clId="Web-{7F44CD53-BEC3-4DBE-8887-BE7F527D166E}" dt="2022-04-22T16:38:12.718" v="994"/>
          <ac:spMkLst>
            <pc:docMk/>
            <pc:sldMk cId="1252494727" sldId="278"/>
            <ac:spMk id="2" creationId="{D4CE6489-9CA8-9F0F-7AFF-9D74FA6EC8DA}"/>
          </ac:spMkLst>
        </pc:spChg>
        <pc:spChg chg="mod">
          <ac:chgData name="Sandra K Joseph" userId="S::sandra333@kgpian.iitkgp.ac.in::b99a238c-26f5-45ce-b8c8-c2d102aa9cf8" providerId="AD" clId="Web-{7F44CD53-BEC3-4DBE-8887-BE7F527D166E}" dt="2022-04-22T16:38:24.359" v="996" actId="20577"/>
          <ac:spMkLst>
            <pc:docMk/>
            <pc:sldMk cId="1252494727" sldId="278"/>
            <ac:spMk id="3" creationId="{E5466F35-6023-949C-15D3-78FF7EE9DB6C}"/>
          </ac:spMkLst>
        </pc:spChg>
      </pc:sldChg>
      <pc:sldChg chg="addSp modSp new mod setBg setClrOvrMap">
        <pc:chgData name="Sandra K Joseph" userId="S::sandra333@kgpian.iitkgp.ac.in::b99a238c-26f5-45ce-b8c8-c2d102aa9cf8" providerId="AD" clId="Web-{7F44CD53-BEC3-4DBE-8887-BE7F527D166E}" dt="2022-04-22T16:59:18.763" v="1123" actId="20577"/>
        <pc:sldMkLst>
          <pc:docMk/>
          <pc:sldMk cId="3083448448" sldId="279"/>
        </pc:sldMkLst>
        <pc:spChg chg="mod">
          <ac:chgData name="Sandra K Joseph" userId="S::sandra333@kgpian.iitkgp.ac.in::b99a238c-26f5-45ce-b8c8-c2d102aa9cf8" providerId="AD" clId="Web-{7F44CD53-BEC3-4DBE-8887-BE7F527D166E}" dt="2022-04-22T16:59:12.513" v="1121" actId="20577"/>
          <ac:spMkLst>
            <pc:docMk/>
            <pc:sldMk cId="3083448448" sldId="279"/>
            <ac:spMk id="2" creationId="{7827C11C-4543-2DCA-3E99-D5ECABBDA801}"/>
          </ac:spMkLst>
        </pc:spChg>
        <pc:spChg chg="mod">
          <ac:chgData name="Sandra K Joseph" userId="S::sandra333@kgpian.iitkgp.ac.in::b99a238c-26f5-45ce-b8c8-c2d102aa9cf8" providerId="AD" clId="Web-{7F44CD53-BEC3-4DBE-8887-BE7F527D166E}" dt="2022-04-22T16:59:18.763" v="1123" actId="20577"/>
          <ac:spMkLst>
            <pc:docMk/>
            <pc:sldMk cId="3083448448" sldId="279"/>
            <ac:spMk id="3" creationId="{4228DDEC-CBA5-3C09-E217-308A779F5972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7:58.106" v="1111"/>
          <ac:spMkLst>
            <pc:docMk/>
            <pc:sldMk cId="3083448448" sldId="279"/>
            <ac:spMk id="9" creationId="{6E0488BA-180E-40D8-8350-4B179179556B}"/>
          </ac:spMkLst>
        </pc:spChg>
        <pc:picChg chg="add">
          <ac:chgData name="Sandra K Joseph" userId="S::sandra333@kgpian.iitkgp.ac.in::b99a238c-26f5-45ce-b8c8-c2d102aa9cf8" providerId="AD" clId="Web-{7F44CD53-BEC3-4DBE-8887-BE7F527D166E}" dt="2022-04-22T16:57:58.106" v="1111"/>
          <ac:picMkLst>
            <pc:docMk/>
            <pc:sldMk cId="3083448448" sldId="279"/>
            <ac:picMk id="5" creationId="{88CFC7D1-44ED-C735-6292-44D52E6FA685}"/>
          </ac:picMkLst>
        </pc:picChg>
      </pc:sldChg>
      <pc:sldChg chg="new">
        <pc:chgData name="Sandra K Joseph" userId="S::sandra333@kgpian.iitkgp.ac.in::b99a238c-26f5-45ce-b8c8-c2d102aa9cf8" providerId="AD" clId="Web-{7F44CD53-BEC3-4DBE-8887-BE7F527D166E}" dt="2022-04-22T16:39:38.391" v="998"/>
        <pc:sldMkLst>
          <pc:docMk/>
          <pc:sldMk cId="2548671022" sldId="280"/>
        </pc:sldMkLst>
      </pc:sldChg>
      <pc:sldChg chg="new">
        <pc:chgData name="Sandra K Joseph" userId="S::sandra333@kgpian.iitkgp.ac.in::b99a238c-26f5-45ce-b8c8-c2d102aa9cf8" providerId="AD" clId="Web-{7F44CD53-BEC3-4DBE-8887-BE7F527D166E}" dt="2022-04-22T16:39:40.563" v="999"/>
        <pc:sldMkLst>
          <pc:docMk/>
          <pc:sldMk cId="999361758" sldId="281"/>
        </pc:sldMkLst>
      </pc:sldChg>
      <pc:sldChg chg="addSp delSp modSp new mod ord setBg">
        <pc:chgData name="Sandra K Joseph" userId="S::sandra333@kgpian.iitkgp.ac.in::b99a238c-26f5-45ce-b8c8-c2d102aa9cf8" providerId="AD" clId="Web-{7F44CD53-BEC3-4DBE-8887-BE7F527D166E}" dt="2022-04-22T16:55:16.073" v="1106" actId="1076"/>
        <pc:sldMkLst>
          <pc:docMk/>
          <pc:sldMk cId="1263329473" sldId="282"/>
        </pc:sldMkLst>
        <pc:spChg chg="mod">
          <ac:chgData name="Sandra K Joseph" userId="S::sandra333@kgpian.iitkgp.ac.in::b99a238c-26f5-45ce-b8c8-c2d102aa9cf8" providerId="AD" clId="Web-{7F44CD53-BEC3-4DBE-8887-BE7F527D166E}" dt="2022-04-22T16:55:16.073" v="1106" actId="1076"/>
          <ac:spMkLst>
            <pc:docMk/>
            <pc:sldMk cId="1263329473" sldId="282"/>
            <ac:spMk id="3" creationId="{98E25F9D-D397-3124-06FD-EF95BF99754D}"/>
          </ac:spMkLst>
        </pc:spChg>
        <pc:spChg chg="add del">
          <ac:chgData name="Sandra K Joseph" userId="S::sandra333@kgpian.iitkgp.ac.in::b99a238c-26f5-45ce-b8c8-c2d102aa9cf8" providerId="AD" clId="Web-{7F44CD53-BEC3-4DBE-8887-BE7F527D166E}" dt="2022-04-22T16:55:02.151" v="1103"/>
          <ac:spMkLst>
            <pc:docMk/>
            <pc:sldMk cId="1263329473" sldId="282"/>
            <ac:spMk id="13" creationId="{B8144315-1C5A-4185-A952-25D98D303D46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5:02.198" v="1104"/>
          <ac:spMkLst>
            <pc:docMk/>
            <pc:sldMk cId="1263329473" sldId="282"/>
            <ac:spMk id="17" creationId="{D82EB7D3-3AD8-4ED1-9E1A-2906E14635E3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5:02.198" v="1104"/>
          <ac:spMkLst>
            <pc:docMk/>
            <pc:sldMk cId="1263329473" sldId="282"/>
            <ac:spMk id="19" creationId="{2D529E20-662F-4915-ACD7-970C026FDB7F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5:02.198" v="1104"/>
          <ac:spMkLst>
            <pc:docMk/>
            <pc:sldMk cId="1263329473" sldId="282"/>
            <ac:spMk id="21" creationId="{670D6F2B-93AF-47D6-9378-5E54BE0AC69F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5:02.198" v="1104"/>
          <ac:spMkLst>
            <pc:docMk/>
            <pc:sldMk cId="1263329473" sldId="282"/>
            <ac:spMk id="22" creationId="{56981798-4550-46DA-9172-4846E2FB66EC}"/>
          </ac:spMkLst>
        </pc:spChg>
        <pc:grpChg chg="add del">
          <ac:chgData name="Sandra K Joseph" userId="S::sandra333@kgpian.iitkgp.ac.in::b99a238c-26f5-45ce-b8c8-c2d102aa9cf8" providerId="AD" clId="Web-{7F44CD53-BEC3-4DBE-8887-BE7F527D166E}" dt="2022-04-22T16:55:02.151" v="1103"/>
          <ac:grpSpMkLst>
            <pc:docMk/>
            <pc:sldMk cId="1263329473" sldId="282"/>
            <ac:grpSpMk id="9" creationId="{4091D54B-59AB-4A5E-8E9E-0421BD66D4FB}"/>
          </ac:grpSpMkLst>
        </pc:grpChg>
        <pc:grpChg chg="add del">
          <ac:chgData name="Sandra K Joseph" userId="S::sandra333@kgpian.iitkgp.ac.in::b99a238c-26f5-45ce-b8c8-c2d102aa9cf8" providerId="AD" clId="Web-{7F44CD53-BEC3-4DBE-8887-BE7F527D166E}" dt="2022-04-22T16:55:02.151" v="1103"/>
          <ac:grpSpMkLst>
            <pc:docMk/>
            <pc:sldMk cId="1263329473" sldId="282"/>
            <ac:grpSpMk id="15" creationId="{25A657F0-42F3-40D3-BC75-7DA1F5C6A225}"/>
          </ac:grpSpMkLst>
        </pc:grpChg>
        <pc:grpChg chg="add">
          <ac:chgData name="Sandra K Joseph" userId="S::sandra333@kgpian.iitkgp.ac.in::b99a238c-26f5-45ce-b8c8-c2d102aa9cf8" providerId="AD" clId="Web-{7F44CD53-BEC3-4DBE-8887-BE7F527D166E}" dt="2022-04-22T16:55:02.198" v="1104"/>
          <ac:grpSpMkLst>
            <pc:docMk/>
            <pc:sldMk cId="1263329473" sldId="282"/>
            <ac:grpSpMk id="20" creationId="{6503EB0F-2257-4A3E-A73B-E1DE769B459F}"/>
          </ac:grpSpMkLst>
        </pc:grpChg>
        <pc:picChg chg="del">
          <ac:chgData name="Sandra K Joseph" userId="S::sandra333@kgpian.iitkgp.ac.in::b99a238c-26f5-45ce-b8c8-c2d102aa9cf8" providerId="AD" clId="Web-{7F44CD53-BEC3-4DBE-8887-BE7F527D166E}" dt="2022-04-22T16:44:00.487" v="1075"/>
          <ac:picMkLst>
            <pc:docMk/>
            <pc:sldMk cId="1263329473" sldId="282"/>
            <ac:picMk id="2" creationId="{C5FAAECE-E3AF-0B85-C14C-BE22244FCA47}"/>
          </ac:picMkLst>
        </pc:picChg>
        <pc:picChg chg="mod">
          <ac:chgData name="Sandra K Joseph" userId="S::sandra333@kgpian.iitkgp.ac.in::b99a238c-26f5-45ce-b8c8-c2d102aa9cf8" providerId="AD" clId="Web-{7F44CD53-BEC3-4DBE-8887-BE7F527D166E}" dt="2022-04-22T16:55:02.198" v="1104"/>
          <ac:picMkLst>
            <pc:docMk/>
            <pc:sldMk cId="1263329473" sldId="282"/>
            <ac:picMk id="4" creationId="{8ED90617-DD8B-9A08-4C6F-3EFB8E0CCFD1}"/>
          </ac:picMkLst>
        </pc:picChg>
      </pc:sldChg>
      <pc:sldChg chg="addSp modSp new mod ord setBg">
        <pc:chgData name="Sandra K Joseph" userId="S::sandra333@kgpian.iitkgp.ac.in::b99a238c-26f5-45ce-b8c8-c2d102aa9cf8" providerId="AD" clId="Web-{7F44CD53-BEC3-4DBE-8887-BE7F527D166E}" dt="2022-04-22T16:55:23.120" v="1107"/>
        <pc:sldMkLst>
          <pc:docMk/>
          <pc:sldMk cId="4080332553" sldId="283"/>
        </pc:sldMkLst>
        <pc:spChg chg="add">
          <ac:chgData name="Sandra K Joseph" userId="S::sandra333@kgpian.iitkgp.ac.in::b99a238c-26f5-45ce-b8c8-c2d102aa9cf8" providerId="AD" clId="Web-{7F44CD53-BEC3-4DBE-8887-BE7F527D166E}" dt="2022-04-22T16:55:23.120" v="1107"/>
          <ac:spMkLst>
            <pc:docMk/>
            <pc:sldMk cId="4080332553" sldId="283"/>
            <ac:spMk id="8" creationId="{7288A8CA-4320-4A95-8370-A0C071EB4A8F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5:23.120" v="1107"/>
          <ac:spMkLst>
            <pc:docMk/>
            <pc:sldMk cId="4080332553" sldId="283"/>
            <ac:spMk id="10" creationId="{62B04BB8-C90C-4749-9FF3-02638AE9C74C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5:23.120" v="1107"/>
          <ac:spMkLst>
            <pc:docMk/>
            <pc:sldMk cId="4080332553" sldId="283"/>
            <ac:spMk id="12" creationId="{EAD90F04-D443-4614-ABB4-A6349DEF7F9B}"/>
          </ac:spMkLst>
        </pc:spChg>
        <pc:spChg chg="add">
          <ac:chgData name="Sandra K Joseph" userId="S::sandra333@kgpian.iitkgp.ac.in::b99a238c-26f5-45ce-b8c8-c2d102aa9cf8" providerId="AD" clId="Web-{7F44CD53-BEC3-4DBE-8887-BE7F527D166E}" dt="2022-04-22T16:55:23.120" v="1107"/>
          <ac:spMkLst>
            <pc:docMk/>
            <pc:sldMk cId="4080332553" sldId="283"/>
            <ac:spMk id="14" creationId="{39DF1D7A-1D75-4C7F-927F-64A34943CEAB}"/>
          </ac:spMkLst>
        </pc:spChg>
        <pc:picChg chg="mod ord">
          <ac:chgData name="Sandra K Joseph" userId="S::sandra333@kgpian.iitkgp.ac.in::b99a238c-26f5-45ce-b8c8-c2d102aa9cf8" providerId="AD" clId="Web-{7F44CD53-BEC3-4DBE-8887-BE7F527D166E}" dt="2022-04-22T16:55:23.120" v="1107"/>
          <ac:picMkLst>
            <pc:docMk/>
            <pc:sldMk cId="4080332553" sldId="283"/>
            <ac:picMk id="2" creationId="{859C25BE-879B-FB34-80CB-6F4A07A25FEC}"/>
          </ac:picMkLst>
        </pc:picChg>
        <pc:picChg chg="mod">
          <ac:chgData name="Sandra K Joseph" userId="S::sandra333@kgpian.iitkgp.ac.in::b99a238c-26f5-45ce-b8c8-c2d102aa9cf8" providerId="AD" clId="Web-{7F44CD53-BEC3-4DBE-8887-BE7F527D166E}" dt="2022-04-22T16:55:23.120" v="1107"/>
          <ac:picMkLst>
            <pc:docMk/>
            <pc:sldMk cId="4080332553" sldId="283"/>
            <ac:picMk id="3" creationId="{1CF5A403-04E8-F67F-28FC-2935BBF88D3D}"/>
          </ac:picMkLst>
        </pc:picChg>
      </pc:sldChg>
      <pc:sldChg chg="new">
        <pc:chgData name="Sandra K Joseph" userId="S::sandra333@kgpian.iitkgp.ac.in::b99a238c-26f5-45ce-b8c8-c2d102aa9cf8" providerId="AD" clId="Web-{7F44CD53-BEC3-4DBE-8887-BE7F527D166E}" dt="2022-04-22T16:47:19.364" v="1077"/>
        <pc:sldMkLst>
          <pc:docMk/>
          <pc:sldMk cId="782329051" sldId="284"/>
        </pc:sldMkLst>
      </pc:sldChg>
      <pc:sldChg chg="new">
        <pc:chgData name="Sandra K Joseph" userId="S::sandra333@kgpian.iitkgp.ac.in::b99a238c-26f5-45ce-b8c8-c2d102aa9cf8" providerId="AD" clId="Web-{7F44CD53-BEC3-4DBE-8887-BE7F527D166E}" dt="2022-04-22T16:47:21.177" v="1078"/>
        <pc:sldMkLst>
          <pc:docMk/>
          <pc:sldMk cId="2964441234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01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314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48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572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65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290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041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9073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71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29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462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1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60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15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697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62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30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A509B1-7291-4774-83AE-45EC48FE6E82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6CD8C0-1091-4A43-B7D6-FD133E5FC3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611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TH3jaI5yHE?feature=oembed" TargetMode="Externa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39C08-C5E7-42C6-A5AD-40233466D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488" y="1710267"/>
            <a:ext cx="8825658" cy="2384065"/>
          </a:xfrm>
        </p:spPr>
        <p:txBody>
          <a:bodyPr/>
          <a:lstStyle/>
          <a:p>
            <a:pPr algn="ctr"/>
            <a:r>
              <a:rPr lang="en-IN" sz="9600" dirty="0">
                <a:latin typeface="Edwardian Script ITC"/>
              </a:rPr>
              <a:t>Visionaries</a:t>
            </a:r>
            <a:br>
              <a:rPr lang="en-IN" sz="9600" dirty="0">
                <a:latin typeface="Edwardian Script ITC"/>
              </a:rPr>
            </a:br>
            <a:r>
              <a:rPr lang="en-IN" sz="3600" dirty="0"/>
              <a:t> </a:t>
            </a:r>
            <a:br>
              <a:rPr lang="en-IN" sz="3600" dirty="0"/>
            </a:br>
            <a:r>
              <a:rPr lang="en-IN" sz="3600" dirty="0"/>
              <a:t>Winter School Presentation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7844DD-7899-434C-B629-593A6D57C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542" y="4401614"/>
            <a:ext cx="8825658" cy="1528439"/>
          </a:xfrm>
        </p:spPr>
        <p:txBody>
          <a:bodyPr/>
          <a:lstStyle/>
          <a:p>
            <a:pPr algn="r"/>
            <a:r>
              <a:rPr lang="en-IN" dirty="0" err="1"/>
              <a:t>Akshay</a:t>
            </a:r>
            <a:r>
              <a:rPr lang="en-IN" dirty="0"/>
              <a:t> S </a:t>
            </a:r>
            <a:r>
              <a:rPr lang="en-IN" dirty="0" err="1"/>
              <a:t>Menon</a:t>
            </a:r>
            <a:endParaRPr lang="en-IN" dirty="0"/>
          </a:p>
          <a:p>
            <a:pPr algn="r"/>
            <a:r>
              <a:rPr lang="en-IN" dirty="0" err="1"/>
              <a:t>Ishaan</a:t>
            </a:r>
            <a:r>
              <a:rPr lang="en-IN" dirty="0"/>
              <a:t> Bajaj</a:t>
            </a:r>
          </a:p>
          <a:p>
            <a:pPr algn="r"/>
            <a:r>
              <a:rPr lang="en-IN" dirty="0"/>
              <a:t>Sandra K Joseph</a:t>
            </a:r>
          </a:p>
        </p:txBody>
      </p:sp>
    </p:spTree>
    <p:extLst>
      <p:ext uri="{BB962C8B-B14F-4D97-AF65-F5344CB8AC3E}">
        <p14:creationId xmlns:p14="http://schemas.microsoft.com/office/powerpoint/2010/main" xmlns="" val="307556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71D6E85D-0ECA-A1D0-BA98-E5C4ED8A89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820" y="734289"/>
            <a:ext cx="8827994" cy="5448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36797E-A0CC-6AA0-3374-5D0D6F75B11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48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Qr code&#10;&#10;Description automatically generated">
            <a:extLst>
              <a:ext uri="{FF2B5EF4-FFF2-40B4-BE49-F238E27FC236}">
                <a16:creationId xmlns:a16="http://schemas.microsoft.com/office/drawing/2014/main" xmlns="" id="{988B14CA-FEB3-BC1A-7DFD-3AA2F4F853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3283" y="2377574"/>
            <a:ext cx="2743200" cy="2214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ACFFE5-7942-2251-5844-3E176D44A99B}"/>
              </a:ext>
            </a:extLst>
          </p:cNvPr>
          <p:cNvSpPr txBox="1"/>
          <p:nvPr/>
        </p:nvSpPr>
        <p:spPr>
          <a:xfrm>
            <a:off x="1362636" y="959224"/>
            <a:ext cx="4031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Path finding in BFS</a:t>
            </a:r>
          </a:p>
        </p:txBody>
      </p:sp>
    </p:spTree>
    <p:extLst>
      <p:ext uri="{BB962C8B-B14F-4D97-AF65-F5344CB8AC3E}">
        <p14:creationId xmlns:p14="http://schemas.microsoft.com/office/powerpoint/2010/main" xmlns="" val="27847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091D54B-59AB-4A5E-8E9E-0421BD66D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47CE62E-FFFD-4A1F-BA78-C3B89C36F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AE51FD27-6B6A-4D21-BF22-245DA9BD0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8144315-1C5A-4185-A952-25D98D303D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7F66FC-F4DA-B19F-8FBD-FBA7097D0627}"/>
              </a:ext>
            </a:extLst>
          </p:cNvPr>
          <p:cNvSpPr txBox="1"/>
          <p:nvPr/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Dijkstra + </a:t>
            </a:r>
            <a:r>
              <a:rPr lang="en-US" sz="54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Astar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5A657F0-42F3-40D3-BC75-7DA1F5C6A2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E94FF68-7A60-47B7-AB98-1674FC7F2D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42B4F8D7-4E9C-45EF-9072-1AF32CEF71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3ECBDDDB-593C-40F0-8E80-AA75798EE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CCD8DDA-B68C-3D37-3C4D-227A3F4CD1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33" y="-5967"/>
            <a:ext cx="7481949" cy="68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647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9F5B83DD-FAD5-A8E5-74C5-6ACCE255F7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600" y="369876"/>
            <a:ext cx="8246533" cy="58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709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68B127DD-CD7E-D91A-8D7D-215FC38B00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96" y="2731"/>
            <a:ext cx="9602943" cy="68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68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3E7D8884-DEA4-05F6-E587-EF2A234370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608" y="1246263"/>
            <a:ext cx="9406964" cy="44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832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7">
            <a:extLst>
              <a:ext uri="{FF2B5EF4-FFF2-40B4-BE49-F238E27FC236}">
                <a16:creationId xmlns:a16="http://schemas.microsoft.com/office/drawing/2014/main" xmlns="" id="{FAEF28A3-012D-4640-B8B8-1EF6EAF723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3B2F1C2-14D3-4A53-B329-323795BCF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94E879E-1515-4211-8F1B-B68A92B2C2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F7137E7D-1F4E-498A-97D1-0E1FE6FC6F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91375183-B6E5-43E0-B28F-39EC90838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267F36BD-A8AF-4304-A662-1007CC1748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5D9095F-2809-4A90-A032-250AC21C3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9027D7BF-C282-4477-A406-245C3F2652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AC3C43D8-426E-472E-A8E8-C41BF7A876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52DCAE0E-B8DE-4C42-A48F-FA0C8345A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18">
            <a:extLst>
              <a:ext uri="{FF2B5EF4-FFF2-40B4-BE49-F238E27FC236}">
                <a16:creationId xmlns:a16="http://schemas.microsoft.com/office/drawing/2014/main" xmlns="" id="{59647F54-801D-44AB-8284-EDDFF77631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xmlns="" id="{56981798-4550-46DA-9172-4846E2FB66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xmlns="" id="{D82EB7D3-3AD8-4ED1-9E1A-2906E14635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244EAF-F9A5-1CBE-9F35-0442D8F580BD}"/>
              </a:ext>
            </a:extLst>
          </p:cNvPr>
          <p:cNvSpPr txBox="1"/>
          <p:nvPr/>
        </p:nvSpPr>
        <p:spPr>
          <a:xfrm>
            <a:off x="561110" y="2603500"/>
            <a:ext cx="4072673" cy="3416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Choice is given to the user whether to use Dijkstra or Astar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26FF60AE-CD73-4213-BC38-5270F82528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38691" b="2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xmlns="" id="{2D529E20-662F-4915-ACD7-970C026FDB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129949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Qr code&#10;&#10;Description automatically generated">
            <a:extLst>
              <a:ext uri="{FF2B5EF4-FFF2-40B4-BE49-F238E27FC236}">
                <a16:creationId xmlns:a16="http://schemas.microsoft.com/office/drawing/2014/main" xmlns="" id="{44FA441E-BF27-8D25-5C24-7E3A5FF1565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9267" y="2439929"/>
            <a:ext cx="2743200" cy="2672408"/>
          </a:xfrm>
          <a:prstGeom prst="rect">
            <a:avLst/>
          </a:prstGeom>
        </p:spPr>
      </p:pic>
      <p:pic>
        <p:nvPicPr>
          <p:cNvPr id="3" name="Picture 3" descr="Qr code&#10;&#10;Description automatically generated">
            <a:extLst>
              <a:ext uri="{FF2B5EF4-FFF2-40B4-BE49-F238E27FC236}">
                <a16:creationId xmlns:a16="http://schemas.microsoft.com/office/drawing/2014/main" xmlns="" id="{2BAEA327-A663-6456-C577-7C0CF5B20E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6794" y="2317801"/>
            <a:ext cx="2743200" cy="2712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0F7A6B-23AA-E7D9-1F84-9B22655EA832}"/>
              </a:ext>
            </a:extLst>
          </p:cNvPr>
          <p:cNvSpPr txBox="1"/>
          <p:nvPr/>
        </p:nvSpPr>
        <p:spPr>
          <a:xfrm>
            <a:off x="2595282" y="142987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rgbClr val="0070C0"/>
                </a:solidFill>
              </a:rPr>
              <a:t>Dijkstra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52F110-EF54-3B63-7F7A-AD472289B983}"/>
              </a:ext>
            </a:extLst>
          </p:cNvPr>
          <p:cNvSpPr txBox="1"/>
          <p:nvPr/>
        </p:nvSpPr>
        <p:spPr>
          <a:xfrm>
            <a:off x="7097245" y="141586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rgbClr val="0070C0"/>
                </a:solidFill>
              </a:rPr>
              <a:t>Astar</a:t>
            </a:r>
          </a:p>
        </p:txBody>
      </p:sp>
    </p:spTree>
    <p:extLst>
      <p:ext uri="{BB962C8B-B14F-4D97-AF65-F5344CB8AC3E}">
        <p14:creationId xmlns:p14="http://schemas.microsoft.com/office/powerpoint/2010/main" xmlns="" val="111557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66F35-6023-949C-15D3-78FF7EE9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</a:rPr>
              <a:t>Task 1.2 &amp; Task 1.3</a:t>
            </a:r>
          </a:p>
          <a:p>
            <a:pPr marL="0" indent="0">
              <a:buNone/>
            </a:pPr>
            <a:endParaRPr lang="en-US" sz="200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All the four codes can be reused in the image provided for path finding by changing the pixels' values </a:t>
            </a:r>
            <a:endParaRPr lang="en-US" sz="2400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4947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xmlns="" id="{6503EB0F-2257-4A3E-A73B-E1DE769B4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7012B2A-0D78-433A-8C68-8889D3DCD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119D0202-ED3F-47CC-90E9-4E963BCDAB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12">
            <a:extLst>
              <a:ext uri="{FF2B5EF4-FFF2-40B4-BE49-F238E27FC236}">
                <a16:creationId xmlns:a16="http://schemas.microsoft.com/office/drawing/2014/main" xmlns="" id="{670D6F2B-93AF-47D6-9378-5E54BE0AC6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xmlns="" id="{56981798-4550-46DA-9172-4846E2FB66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82EB7D3-3AD8-4ED1-9E1A-2906E14635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E25F9D-D397-3124-06FD-EF95BF99754D}"/>
              </a:ext>
            </a:extLst>
          </p:cNvPr>
          <p:cNvSpPr txBox="1"/>
          <p:nvPr/>
        </p:nvSpPr>
        <p:spPr>
          <a:xfrm>
            <a:off x="583522" y="916295"/>
            <a:ext cx="4089633" cy="31537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Google maps to binary image conversion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8ED90617-DD8B-9A08-4C6F-3EFB8E0CCF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43406" b="-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xmlns="" id="{2D529E20-662F-4915-ACD7-970C026FDB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126332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F13C9-9D6C-4E08-8B4A-D7DD749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Problem 1</a:t>
            </a:r>
            <a:r>
              <a:rPr lang="en-IN"/>
              <a:t/>
            </a:r>
            <a:br>
              <a:rPr lang="en-IN"/>
            </a:br>
            <a:r>
              <a:rPr lang="en-IN"/>
              <a:t> Implementation of path finding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74EDA-6B54-4E46-BFDE-594763B8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/>
              <a:t>Task 1.1</a:t>
            </a:r>
          </a:p>
          <a:p>
            <a:r>
              <a:rPr lang="en-IN"/>
              <a:t>Maze with 0.2 to 0.3 probability of black pixels was generated.</a:t>
            </a:r>
          </a:p>
          <a:p>
            <a:r>
              <a:rPr lang="en-IN"/>
              <a:t>Two grey pixels were added to indicate the starting point and destination.</a:t>
            </a:r>
          </a:p>
          <a:p>
            <a:r>
              <a:rPr lang="en-IN"/>
              <a:t>The four algorithms (DFS, BFS, Dijkstra’s and A*) were implemented to find the shortest path between the grey pixels.</a:t>
            </a:r>
          </a:p>
        </p:txBody>
      </p:sp>
    </p:spTree>
    <p:extLst>
      <p:ext uri="{BB962C8B-B14F-4D97-AF65-F5344CB8AC3E}">
        <p14:creationId xmlns:p14="http://schemas.microsoft.com/office/powerpoint/2010/main" xmlns="" val="240917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5F279D6-ED25-4D3F-9479-8ABB21867D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D0B1B4-C487-47EF-B7D0-421066454C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214736A-03B2-4B91-B0AF-B21213F3B9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D0C7F9EA-E596-149C-0D0D-123BC5ADD9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624" y="1318165"/>
            <a:ext cx="7964043" cy="43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696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288A8CA-4320-4A95-8370-A0C071EB4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2B04BB8-C90C-4749-9FF3-02638AE9C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AD90F04-D443-4614-ABB4-A6349DEF7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0371525">
            <a:off x="608200" y="4896291"/>
            <a:ext cx="2950805" cy="383231"/>
          </a:xfrm>
          <a:custGeom>
            <a:avLst/>
            <a:gdLst>
              <a:gd name="connsiteX0" fmla="*/ 291475 w 2950805"/>
              <a:gd name="connsiteY0" fmla="*/ 202393 h 383231"/>
              <a:gd name="connsiteX1" fmla="*/ 28045 w 2950805"/>
              <a:gd name="connsiteY1" fmla="*/ 159496 h 383231"/>
              <a:gd name="connsiteX2" fmla="*/ 0 w 2950805"/>
              <a:gd name="connsiteY2" fmla="*/ 92328 h 383231"/>
              <a:gd name="connsiteX3" fmla="*/ 175858 w 2950805"/>
              <a:gd name="connsiteY3" fmla="*/ 101244 h 383231"/>
              <a:gd name="connsiteX4" fmla="*/ 265932 w 2950805"/>
              <a:gd name="connsiteY4" fmla="*/ 104578 h 383231"/>
              <a:gd name="connsiteX5" fmla="*/ 357986 w 2950805"/>
              <a:gd name="connsiteY5" fmla="*/ 108078 h 383231"/>
              <a:gd name="connsiteX6" fmla="*/ 451359 w 2950805"/>
              <a:gd name="connsiteY6" fmla="*/ 111411 h 383231"/>
              <a:gd name="connsiteX7" fmla="*/ 545392 w 2950805"/>
              <a:gd name="connsiteY7" fmla="*/ 113495 h 383231"/>
              <a:gd name="connsiteX8" fmla="*/ 641075 w 2950805"/>
              <a:gd name="connsiteY8" fmla="*/ 115495 h 383231"/>
              <a:gd name="connsiteX9" fmla="*/ 738407 w 2950805"/>
              <a:gd name="connsiteY9" fmla="*/ 117578 h 383231"/>
              <a:gd name="connsiteX10" fmla="*/ 837060 w 2950805"/>
              <a:gd name="connsiteY10" fmla="*/ 118995 h 383231"/>
              <a:gd name="connsiteX11" fmla="*/ 936702 w 2950805"/>
              <a:gd name="connsiteY11" fmla="*/ 118995 h 383231"/>
              <a:gd name="connsiteX12" fmla="*/ 1037663 w 2950805"/>
              <a:gd name="connsiteY12" fmla="*/ 119578 h 383231"/>
              <a:gd name="connsiteX13" fmla="*/ 1139615 w 2950805"/>
              <a:gd name="connsiteY13" fmla="*/ 118995 h 383231"/>
              <a:gd name="connsiteX14" fmla="*/ 1242557 w 2950805"/>
              <a:gd name="connsiteY14" fmla="*/ 117578 h 383231"/>
              <a:gd name="connsiteX15" fmla="*/ 1345828 w 2950805"/>
              <a:gd name="connsiteY15" fmla="*/ 116245 h 383231"/>
              <a:gd name="connsiteX16" fmla="*/ 1450419 w 2950805"/>
              <a:gd name="connsiteY16" fmla="*/ 113495 h 383231"/>
              <a:gd name="connsiteX17" fmla="*/ 1556330 w 2950805"/>
              <a:gd name="connsiteY17" fmla="*/ 110828 h 383231"/>
              <a:gd name="connsiteX18" fmla="*/ 1661581 w 2950805"/>
              <a:gd name="connsiteY18" fmla="*/ 107328 h 383231"/>
              <a:gd name="connsiteX19" fmla="*/ 1768152 w 2950805"/>
              <a:gd name="connsiteY19" fmla="*/ 102661 h 383231"/>
              <a:gd name="connsiteX20" fmla="*/ 1876043 w 2950805"/>
              <a:gd name="connsiteY20" fmla="*/ 97161 h 383231"/>
              <a:gd name="connsiteX21" fmla="*/ 1983933 w 2950805"/>
              <a:gd name="connsiteY21" fmla="*/ 91744 h 383231"/>
              <a:gd name="connsiteX22" fmla="*/ 2091824 w 2950805"/>
              <a:gd name="connsiteY22" fmla="*/ 84827 h 383231"/>
              <a:gd name="connsiteX23" fmla="*/ 2201694 w 2950805"/>
              <a:gd name="connsiteY23" fmla="*/ 76661 h 383231"/>
              <a:gd name="connsiteX24" fmla="*/ 2309585 w 2950805"/>
              <a:gd name="connsiteY24" fmla="*/ 68494 h 383231"/>
              <a:gd name="connsiteX25" fmla="*/ 2419455 w 2950805"/>
              <a:gd name="connsiteY25" fmla="*/ 58911 h 383231"/>
              <a:gd name="connsiteX26" fmla="*/ 2530315 w 2950805"/>
              <a:gd name="connsiteY26" fmla="*/ 48660 h 383231"/>
              <a:gd name="connsiteX27" fmla="*/ 2639196 w 2950805"/>
              <a:gd name="connsiteY27" fmla="*/ 37743 h 383231"/>
              <a:gd name="connsiteX28" fmla="*/ 2749396 w 2950805"/>
              <a:gd name="connsiteY28" fmla="*/ 24910 h 383231"/>
              <a:gd name="connsiteX29" fmla="*/ 2859596 w 2950805"/>
              <a:gd name="connsiteY29" fmla="*/ 11243 h 383231"/>
              <a:gd name="connsiteX30" fmla="*/ 2950805 w 2950805"/>
              <a:gd name="connsiteY30" fmla="*/ 0 h 383231"/>
              <a:gd name="connsiteX31" fmla="*/ 2902791 w 2950805"/>
              <a:gd name="connsiteY31" fmla="*/ 383231 h 383231"/>
              <a:gd name="connsiteX32" fmla="*/ 2514370 w 2950805"/>
              <a:gd name="connsiteY32" fmla="*/ 369898 h 383231"/>
              <a:gd name="connsiteX33" fmla="*/ 291475 w 2950805"/>
              <a:gd name="connsiteY33" fmla="*/ 202393 h 38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950805" h="383231">
                <a:moveTo>
                  <a:pt x="291475" y="202393"/>
                </a:moveTo>
                <a:cubicBezTo>
                  <a:pt x="185555" y="188236"/>
                  <a:pt x="96136" y="173860"/>
                  <a:pt x="28045" y="159496"/>
                </a:cubicBezTo>
                <a:cubicBezTo>
                  <a:pt x="18807" y="137078"/>
                  <a:pt x="9238" y="114745"/>
                  <a:pt x="0" y="92328"/>
                </a:cubicBezTo>
                <a:lnTo>
                  <a:pt x="175858" y="101244"/>
                </a:lnTo>
                <a:lnTo>
                  <a:pt x="265932" y="104578"/>
                </a:lnTo>
                <a:lnTo>
                  <a:pt x="357986" y="108078"/>
                </a:lnTo>
                <a:lnTo>
                  <a:pt x="451359" y="111411"/>
                </a:lnTo>
                <a:lnTo>
                  <a:pt x="545392" y="113495"/>
                </a:lnTo>
                <a:lnTo>
                  <a:pt x="641075" y="115495"/>
                </a:lnTo>
                <a:lnTo>
                  <a:pt x="738407" y="117578"/>
                </a:lnTo>
                <a:lnTo>
                  <a:pt x="837060" y="118995"/>
                </a:lnTo>
                <a:lnTo>
                  <a:pt x="936702" y="118995"/>
                </a:lnTo>
                <a:lnTo>
                  <a:pt x="1037663" y="119578"/>
                </a:lnTo>
                <a:lnTo>
                  <a:pt x="1139615" y="118995"/>
                </a:lnTo>
                <a:lnTo>
                  <a:pt x="1242557" y="117578"/>
                </a:lnTo>
                <a:lnTo>
                  <a:pt x="1345828" y="116245"/>
                </a:lnTo>
                <a:lnTo>
                  <a:pt x="1450419" y="113495"/>
                </a:lnTo>
                <a:lnTo>
                  <a:pt x="1556330" y="110828"/>
                </a:lnTo>
                <a:lnTo>
                  <a:pt x="1661581" y="107328"/>
                </a:lnTo>
                <a:lnTo>
                  <a:pt x="1768152" y="102661"/>
                </a:lnTo>
                <a:lnTo>
                  <a:pt x="1876043" y="97161"/>
                </a:lnTo>
                <a:lnTo>
                  <a:pt x="1983933" y="91744"/>
                </a:lnTo>
                <a:lnTo>
                  <a:pt x="2091824" y="84827"/>
                </a:lnTo>
                <a:lnTo>
                  <a:pt x="2201694" y="76661"/>
                </a:lnTo>
                <a:lnTo>
                  <a:pt x="2309585" y="68494"/>
                </a:lnTo>
                <a:lnTo>
                  <a:pt x="2419455" y="58911"/>
                </a:lnTo>
                <a:lnTo>
                  <a:pt x="2530315" y="48660"/>
                </a:lnTo>
                <a:lnTo>
                  <a:pt x="2639196" y="37743"/>
                </a:lnTo>
                <a:lnTo>
                  <a:pt x="2749396" y="24910"/>
                </a:lnTo>
                <a:lnTo>
                  <a:pt x="2859596" y="11243"/>
                </a:lnTo>
                <a:lnTo>
                  <a:pt x="2950805" y="0"/>
                </a:lnTo>
                <a:lnTo>
                  <a:pt x="2902791" y="383231"/>
                </a:lnTo>
                <a:lnTo>
                  <a:pt x="2514370" y="369898"/>
                </a:lnTo>
                <a:cubicBezTo>
                  <a:pt x="1763175" y="338523"/>
                  <a:pt x="821072" y="273180"/>
                  <a:pt x="291475" y="202393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1CF5A403-04E8-F67F-28FC-2935BBF88D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661" r="3508" b="2"/>
          <a:stretch/>
        </p:blipFill>
        <p:spPr>
          <a:xfrm>
            <a:off x="643466" y="652992"/>
            <a:ext cx="5452532" cy="4654756"/>
          </a:xfrm>
          <a:custGeom>
            <a:avLst/>
            <a:gdLst/>
            <a:ahLst/>
            <a:cxnLst/>
            <a:rect l="l" t="t" r="r" b="b"/>
            <a:pathLst>
              <a:path w="5452532" h="4654756">
                <a:moveTo>
                  <a:pt x="0" y="0"/>
                </a:moveTo>
                <a:lnTo>
                  <a:pt x="5452532" y="0"/>
                </a:lnTo>
                <a:lnTo>
                  <a:pt x="5452532" y="4286446"/>
                </a:lnTo>
                <a:lnTo>
                  <a:pt x="5315140" y="4286446"/>
                </a:lnTo>
                <a:lnTo>
                  <a:pt x="5080191" y="4284858"/>
                </a:lnTo>
                <a:lnTo>
                  <a:pt x="4843653" y="4286446"/>
                </a:lnTo>
                <a:lnTo>
                  <a:pt x="4603941" y="4289621"/>
                </a:lnTo>
                <a:lnTo>
                  <a:pt x="4362640" y="4292796"/>
                </a:lnTo>
                <a:lnTo>
                  <a:pt x="4119754" y="4299146"/>
                </a:lnTo>
                <a:lnTo>
                  <a:pt x="3873690" y="4305496"/>
                </a:lnTo>
                <a:lnTo>
                  <a:pt x="3627628" y="4313433"/>
                </a:lnTo>
                <a:lnTo>
                  <a:pt x="3379978" y="4324546"/>
                </a:lnTo>
                <a:lnTo>
                  <a:pt x="3129153" y="4337246"/>
                </a:lnTo>
                <a:lnTo>
                  <a:pt x="2878328" y="4349946"/>
                </a:lnTo>
                <a:lnTo>
                  <a:pt x="2625915" y="4365821"/>
                </a:lnTo>
                <a:lnTo>
                  <a:pt x="2371915" y="4384871"/>
                </a:lnTo>
                <a:lnTo>
                  <a:pt x="2119502" y="4403921"/>
                </a:lnTo>
                <a:lnTo>
                  <a:pt x="1863915" y="4426146"/>
                </a:lnTo>
                <a:lnTo>
                  <a:pt x="1606740" y="4449958"/>
                </a:lnTo>
                <a:lnTo>
                  <a:pt x="1352740" y="4475358"/>
                </a:lnTo>
                <a:lnTo>
                  <a:pt x="1095565" y="4505521"/>
                </a:lnTo>
                <a:lnTo>
                  <a:pt x="839978" y="4537271"/>
                </a:lnTo>
                <a:lnTo>
                  <a:pt x="582802" y="4569021"/>
                </a:lnTo>
                <a:lnTo>
                  <a:pt x="327215" y="4605533"/>
                </a:lnTo>
                <a:lnTo>
                  <a:pt x="71628" y="4643633"/>
                </a:lnTo>
                <a:lnTo>
                  <a:pt x="0" y="4654756"/>
                </a:lnTo>
                <a:close/>
              </a:path>
            </a:pathLst>
          </a:custGeom>
        </p:spPr>
      </p:pic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859C25BE-879B-FB34-80CB-6F4A07A25F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010" r="5587" b="4"/>
          <a:stretch/>
        </p:blipFill>
        <p:spPr>
          <a:xfrm>
            <a:off x="6096002" y="652992"/>
            <a:ext cx="5452532" cy="4703084"/>
          </a:xfrm>
          <a:custGeom>
            <a:avLst/>
            <a:gdLst/>
            <a:ahLst/>
            <a:cxnLst/>
            <a:rect l="l" t="t" r="r" b="b"/>
            <a:pathLst>
              <a:path w="5452532" h="4703084">
                <a:moveTo>
                  <a:pt x="0" y="0"/>
                </a:moveTo>
                <a:lnTo>
                  <a:pt x="5452532" y="0"/>
                </a:lnTo>
                <a:lnTo>
                  <a:pt x="5452532" y="4703084"/>
                </a:lnTo>
                <a:lnTo>
                  <a:pt x="5452531" y="4703084"/>
                </a:lnTo>
                <a:lnTo>
                  <a:pt x="5452531" y="4658536"/>
                </a:lnTo>
                <a:lnTo>
                  <a:pt x="5379166" y="4648396"/>
                </a:lnTo>
                <a:lnTo>
                  <a:pt x="5237879" y="4629346"/>
                </a:lnTo>
                <a:lnTo>
                  <a:pt x="5068016" y="4608708"/>
                </a:lnTo>
                <a:lnTo>
                  <a:pt x="4867992" y="4584896"/>
                </a:lnTo>
                <a:lnTo>
                  <a:pt x="4645742" y="4559496"/>
                </a:lnTo>
                <a:lnTo>
                  <a:pt x="4394916" y="4532508"/>
                </a:lnTo>
                <a:lnTo>
                  <a:pt x="4121866" y="4503933"/>
                </a:lnTo>
                <a:lnTo>
                  <a:pt x="3825004" y="4475358"/>
                </a:lnTo>
                <a:lnTo>
                  <a:pt x="3509092" y="4446783"/>
                </a:lnTo>
                <a:lnTo>
                  <a:pt x="3169366" y="4419796"/>
                </a:lnTo>
                <a:lnTo>
                  <a:pt x="2812179" y="4394396"/>
                </a:lnTo>
                <a:lnTo>
                  <a:pt x="2435942" y="4370583"/>
                </a:lnTo>
                <a:lnTo>
                  <a:pt x="2043829" y="4348358"/>
                </a:lnTo>
                <a:lnTo>
                  <a:pt x="1634254" y="4327721"/>
                </a:lnTo>
                <a:lnTo>
                  <a:pt x="1424704" y="4319783"/>
                </a:lnTo>
                <a:lnTo>
                  <a:pt x="1210392" y="4311846"/>
                </a:lnTo>
                <a:lnTo>
                  <a:pt x="992904" y="4303908"/>
                </a:lnTo>
                <a:lnTo>
                  <a:pt x="773829" y="4299146"/>
                </a:lnTo>
                <a:lnTo>
                  <a:pt x="549992" y="4294383"/>
                </a:lnTo>
                <a:lnTo>
                  <a:pt x="324567" y="4289621"/>
                </a:lnTo>
                <a:lnTo>
                  <a:pt x="94379" y="4286446"/>
                </a:lnTo>
                <a:lnTo>
                  <a:pt x="0" y="4286446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9DF1D7A-1D75-4C7F-927F-64A34943C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08033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E0488BA-180E-40D8-8350-4B17917955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xmlns="" id="{88CFC7D1-44ED-C735-6292-44D52E6FA6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r="-2" b="152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7C11C-4543-2DCA-3E99-D5ECABBD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89" y="525433"/>
            <a:ext cx="8888413" cy="70696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tx1"/>
                </a:solidFill>
              </a:rPr>
              <a:t/>
            </a:r>
            <a:br>
              <a:rPr lang="en-US" sz="3200">
                <a:solidFill>
                  <a:schemeClr val="tx1"/>
                </a:solidFill>
              </a:rPr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>
                <a:solidFill>
                  <a:schemeClr val="tx1"/>
                </a:solidFill>
              </a:rPr>
              <a:t>Problem 2</a:t>
            </a:r>
            <a:r>
              <a:rPr lang="en-US" sz="3200"/>
              <a:t/>
            </a:r>
            <a:br>
              <a:rPr lang="en-US" sz="3200"/>
            </a:br>
            <a:r>
              <a:rPr lang="en-US" sz="3200">
                <a:solidFill>
                  <a:schemeClr val="tx1"/>
                </a:solidFill>
              </a:rPr>
              <a:t>Identification of Road 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8DDEC-CBA5-3C09-E217-308A779F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98382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</a:rPr>
              <a:t>Task 2.1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</a:rPr>
              <a:t>A video is made of images of traffic signals.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</a:rPr>
              <a:t>Templates are cut out of the images used in the video.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</a:rPr>
              <a:t>Templates are matched with the images in the video to find the signal.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</a:rPr>
              <a:t>The action that is required to be taken is stored in a text file.</a:t>
            </a:r>
          </a:p>
          <a:p>
            <a:pPr marL="0" indent="0">
              <a:buNone/>
            </a:pPr>
            <a:endParaRPr lang="en-US" sz="16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344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BEE5D00A-247E-ABD4-53CE-FB30D17FE9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800" y="1865237"/>
            <a:ext cx="6959599" cy="4228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8108F2-89D8-AF38-9BFF-A4F52263A37A}"/>
              </a:ext>
            </a:extLst>
          </p:cNvPr>
          <p:cNvSpPr txBox="1"/>
          <p:nvPr/>
        </p:nvSpPr>
        <p:spPr>
          <a:xfrm>
            <a:off x="2971800" y="897467"/>
            <a:ext cx="43010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Video Generation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6A640C-2DE1-07B1-9926-E70379BF23BC}"/>
              </a:ext>
            </a:extLst>
          </p:cNvPr>
          <p:cNvSpPr txBox="1"/>
          <p:nvPr/>
        </p:nvSpPr>
        <p:spPr>
          <a:xfrm>
            <a:off x="8864600" y="32766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Video is generated from images stored </a:t>
            </a:r>
          </a:p>
          <a:p>
            <a:r>
              <a:rPr lang="en-US"/>
              <a:t>in a file.</a:t>
            </a:r>
          </a:p>
        </p:txBody>
      </p:sp>
    </p:spTree>
    <p:extLst>
      <p:ext uri="{BB962C8B-B14F-4D97-AF65-F5344CB8AC3E}">
        <p14:creationId xmlns:p14="http://schemas.microsoft.com/office/powerpoint/2010/main" xmlns="" val="2548671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3F842FDA-2A76-ABD3-0C10-34FC990D29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3867" y="960384"/>
            <a:ext cx="8365066" cy="5529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EF9D86-4354-A5D7-67BD-9760CB1BEB69}"/>
              </a:ext>
            </a:extLst>
          </p:cNvPr>
          <p:cNvSpPr txBox="1"/>
          <p:nvPr/>
        </p:nvSpPr>
        <p:spPr>
          <a:xfrm>
            <a:off x="3141134" y="211667"/>
            <a:ext cx="39285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1"/>
                </a:solidFill>
              </a:rPr>
              <a:t>Template Matching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C6727E-8D14-7D8A-4D9D-6D202D7EDA52}"/>
              </a:ext>
            </a:extLst>
          </p:cNvPr>
          <p:cNvSpPr txBox="1"/>
          <p:nvPr/>
        </p:nvSpPr>
        <p:spPr>
          <a:xfrm>
            <a:off x="6094942" y="1980142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Image is converted to grey scale. </a:t>
            </a:r>
          </a:p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When the template is found to match, the action corresponding to the template is stored in the text file.</a:t>
            </a:r>
          </a:p>
        </p:txBody>
      </p:sp>
    </p:spTree>
    <p:extLst>
      <p:ext uri="{BB962C8B-B14F-4D97-AF65-F5344CB8AC3E}">
        <p14:creationId xmlns:p14="http://schemas.microsoft.com/office/powerpoint/2010/main" xmlns="" val="782329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DA34B8A-FA8D-4E16-AD72-7B60B1C25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885D229-60DD-4D71-8181-10E781C149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0B0DAA45-BE66-4F0C-93A6-519D94107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F449A3D-A43B-4688-BD89-35734D0072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4E9975C-AF3D-48EF-B3F0-112A01A382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CF00A076-2FEA-40D1-8F85-842481797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A2E68741-6133-4CAA-BF3C-F0E6CF40C5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76C01C64-4A8B-42FC-93C5-2D6A3EBAB7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D969AEA9-C1EE-45E1-9964-D9705492E1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4845E67D-4E5B-44B3-AB74-5E95C839E7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79CE317-680B-449C-A423-71C1FE069B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xmlns="" id="{A616116B-81F6-EC58-DA2C-E0461C16AF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5127372" y="1379558"/>
            <a:ext cx="6638062" cy="495053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F33B405-D785-4738-B1C0-6A0AA5E98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233DC0E-DE6C-4FB6-A529-51B162641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870477F-E451-4BC3-863F-0E2FC5728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3F1E15-A8A0-AC69-42BA-2D9C2A97FA29}"/>
              </a:ext>
            </a:extLst>
          </p:cNvPr>
          <p:cNvSpPr txBox="1"/>
          <p:nvPr/>
        </p:nvSpPr>
        <p:spPr>
          <a:xfrm>
            <a:off x="1177367" y="3196665"/>
            <a:ext cx="3906931" cy="3898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rgbClr val="FFFFFF"/>
                </a:solidFill>
              </a:rPr>
              <a:t>The Generate</a:t>
            </a:r>
            <a:endParaRPr lang="en-US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>
                <a:solidFill>
                  <a:srgbClr val="FFFFFF"/>
                </a:solidFill>
              </a:rPr>
              <a:t>   Video</a:t>
            </a:r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B4A81DE1-E2BC-4A31-99EE-71350421B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308746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6E72606A-FFDC-3693-06F7-66F8FEC334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558" b="2692"/>
          <a:stretch/>
        </p:blipFill>
        <p:spPr>
          <a:xfrm>
            <a:off x="19" y="10"/>
            <a:ext cx="9614628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4DF4AC-6BBB-38B9-8876-ED4EE72BE27E}"/>
              </a:ext>
            </a:extLst>
          </p:cNvPr>
          <p:cNvSpPr txBox="1"/>
          <p:nvPr/>
        </p:nvSpPr>
        <p:spPr>
          <a:xfrm>
            <a:off x="9979959" y="320040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99936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24247046-BA86-859C-FA0C-95D01EB19645}"/>
              </a:ext>
            </a:extLst>
          </p:cNvPr>
          <p:cNvSpPr/>
          <p:nvPr/>
        </p:nvSpPr>
        <p:spPr>
          <a:xfrm>
            <a:off x="8310005" y="1860176"/>
            <a:ext cx="550332" cy="2514599"/>
          </a:xfrm>
          <a:prstGeom prst="righ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24A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6B93F0-6C61-871C-97CC-963314A357D2}"/>
              </a:ext>
            </a:extLst>
          </p:cNvPr>
          <p:cNvSpPr txBox="1"/>
          <p:nvPr/>
        </p:nvSpPr>
        <p:spPr>
          <a:xfrm>
            <a:off x="2326341" y="129988"/>
            <a:ext cx="37629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Maze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01E7EF-DC37-C55A-4CD8-7D367F157B3B}"/>
              </a:ext>
            </a:extLst>
          </p:cNvPr>
          <p:cNvSpPr txBox="1"/>
          <p:nvPr/>
        </p:nvSpPr>
        <p:spPr>
          <a:xfrm>
            <a:off x="8610352" y="3813735"/>
            <a:ext cx="2784038" cy="286232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The while loop runs until two grey blocks have been placed. A random block is picked and made grey. The nested for loop makes sure that there is at least one white pixel near the spawned grey pixel.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xmlns="" id="{9A30F865-3A3C-D0B9-DD9A-66B29DA98026}"/>
              </a:ext>
            </a:extLst>
          </p:cNvPr>
          <p:cNvSpPr/>
          <p:nvPr/>
        </p:nvSpPr>
        <p:spPr>
          <a:xfrm>
            <a:off x="8609262" y="907117"/>
            <a:ext cx="499533" cy="855133"/>
          </a:xfrm>
          <a:prstGeom prst="righ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E6EEE5-B0EC-05E9-770A-5E55AFD9C4D8}"/>
              </a:ext>
            </a:extLst>
          </p:cNvPr>
          <p:cNvSpPr txBox="1"/>
          <p:nvPr/>
        </p:nvSpPr>
        <p:spPr>
          <a:xfrm>
            <a:off x="8862235" y="203212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Setting every pixel as white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xmlns="" id="{A46E0E37-2A6E-89D3-458E-42362529CC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283" y="717651"/>
            <a:ext cx="7617759" cy="60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76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DA34B8A-FA8D-4E16-AD72-7B60B1C25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885D229-60DD-4D71-8181-10E781C149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0B0DAA45-BE66-4F0C-93A6-519D94107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F449A3D-A43B-4688-BD89-35734D0072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4E9975C-AF3D-48EF-B3F0-112A01A382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CF00A076-2FEA-40D1-8F85-842481797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A2E68741-6133-4CAA-BF3C-F0E6CF40C5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76C01C64-4A8B-42FC-93C5-2D6A3EBAB7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D969AEA9-C1EE-45E1-9964-D9705492E1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4845E67D-4E5B-44B3-AB74-5E95C839E7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79CE317-680B-449C-A423-71C1FE069B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70C2B8F-6B1B-46D5-86E6-40F36C695F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xmlns="" id="{DB521824-592C-476A-AB0A-CA0C6D1F34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A2749EFA-8EE4-4EB8-9424-8E593B9320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xmlns="" id="{B5C860C9-D4F9-4350-80DA-0D1CD36C7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3" name="Picture 3" descr="Qr code&#10;&#10;Description automatically generated">
            <a:extLst>
              <a:ext uri="{FF2B5EF4-FFF2-40B4-BE49-F238E27FC236}">
                <a16:creationId xmlns:a16="http://schemas.microsoft.com/office/drawing/2014/main" xmlns="" id="{EBD32A20-99BE-4C84-A3D9-EF01CA268E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2071" y="1328593"/>
            <a:ext cx="4828707" cy="47562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38A90C8-AE0E-4EBA-9AF8-EEDB206020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7D66BE-2588-A0D4-949F-ADD1573C61B2}"/>
              </a:ext>
            </a:extLst>
          </p:cNvPr>
          <p:cNvSpPr txBox="1"/>
          <p:nvPr/>
        </p:nvSpPr>
        <p:spPr>
          <a:xfrm>
            <a:off x="751157" y="1376588"/>
            <a:ext cx="5132439" cy="38117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>
                <a:solidFill>
                  <a:srgbClr val="FFFFFF"/>
                </a:solidFill>
              </a:rPr>
              <a:t>Generated Maze</a:t>
            </a:r>
          </a:p>
        </p:txBody>
      </p:sp>
    </p:spTree>
    <p:extLst>
      <p:ext uri="{BB962C8B-B14F-4D97-AF65-F5344CB8AC3E}">
        <p14:creationId xmlns:p14="http://schemas.microsoft.com/office/powerpoint/2010/main" xmlns="" val="1307528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ACB76409-FACB-E056-5976-FC7CC5B9E7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312" y="1061475"/>
            <a:ext cx="8390963" cy="5799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DC1770-0346-A43A-4061-DF9477EE8999}"/>
              </a:ext>
            </a:extLst>
          </p:cNvPr>
          <p:cNvSpPr txBox="1"/>
          <p:nvPr/>
        </p:nvSpPr>
        <p:spPr>
          <a:xfrm>
            <a:off x="4724400" y="27566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DFS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D5A097-1C97-0710-1EFD-174C06B6C4F1}"/>
              </a:ext>
            </a:extLst>
          </p:cNvPr>
          <p:cNvSpPr txBox="1"/>
          <p:nvPr/>
        </p:nvSpPr>
        <p:spPr>
          <a:xfrm>
            <a:off x="5800165" y="1967753"/>
            <a:ext cx="33034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Assigning values to colors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A8DE35-2AB4-24A1-BE4C-48443106DE79}"/>
              </a:ext>
            </a:extLst>
          </p:cNvPr>
          <p:cNvSpPr txBox="1"/>
          <p:nvPr/>
        </p:nvSpPr>
        <p:spPr>
          <a:xfrm>
            <a:off x="6091518" y="409687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A class named node is created for storing the link to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D0B70B-1BB8-429A-6B7A-C0FFECB4D3A9}"/>
              </a:ext>
            </a:extLst>
          </p:cNvPr>
          <p:cNvSpPr txBox="1"/>
          <p:nvPr/>
        </p:nvSpPr>
        <p:spPr>
          <a:xfrm>
            <a:off x="6761069" y="592062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to show the final path</a:t>
            </a:r>
          </a:p>
        </p:txBody>
      </p:sp>
    </p:spTree>
    <p:extLst>
      <p:ext uri="{BB962C8B-B14F-4D97-AF65-F5344CB8AC3E}">
        <p14:creationId xmlns:p14="http://schemas.microsoft.com/office/powerpoint/2010/main" xmlns="" val="372967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30F2CCB8-7284-7C5F-2E77-F25BB0407D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63" y="982"/>
            <a:ext cx="10220262" cy="6861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8A248C-45AF-EE0B-533A-6F1C1BCFA5C2}"/>
              </a:ext>
            </a:extLst>
          </p:cNvPr>
          <p:cNvSpPr txBox="1"/>
          <p:nvPr/>
        </p:nvSpPr>
        <p:spPr>
          <a:xfrm>
            <a:off x="5329518" y="5221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Code for </a:t>
            </a:r>
            <a:r>
              <a:rPr lang="en-US" err="1">
                <a:solidFill>
                  <a:schemeClr val="accent1"/>
                </a:solidFill>
              </a:rPr>
              <a:t>dfs</a:t>
            </a:r>
            <a:r>
              <a:rPr lang="en-US">
                <a:solidFill>
                  <a:schemeClr val="accent1"/>
                </a:solidFill>
              </a:rPr>
              <a:t>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19622C-A659-EC01-1FA6-E6A3DA001DF0}"/>
              </a:ext>
            </a:extLst>
          </p:cNvPr>
          <p:cNvSpPr txBox="1"/>
          <p:nvPr/>
        </p:nvSpPr>
        <p:spPr>
          <a:xfrm>
            <a:off x="6738657" y="4138893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 of the current pixel is checked for  existence and then checked for the destination pixel</a:t>
            </a:r>
          </a:p>
        </p:txBody>
      </p:sp>
    </p:spTree>
    <p:extLst>
      <p:ext uri="{BB962C8B-B14F-4D97-AF65-F5344CB8AC3E}">
        <p14:creationId xmlns:p14="http://schemas.microsoft.com/office/powerpoint/2010/main" xmlns="" val="300077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8493A475-0220-90B4-2BD9-C627F479E20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282" y="681392"/>
            <a:ext cx="9500347" cy="5439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7D403E-3645-BF37-3809-32CC55BF3913}"/>
              </a:ext>
            </a:extLst>
          </p:cNvPr>
          <p:cNvSpPr txBox="1"/>
          <p:nvPr/>
        </p:nvSpPr>
        <p:spPr>
          <a:xfrm>
            <a:off x="6931958" y="160916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Loop is run on the image to find the starting point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FFA7C1D-CD81-76FA-053E-188969F27E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2955" y="2736321"/>
            <a:ext cx="1334558" cy="3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28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4CB6F230-2DDE-BBA4-7962-6877CC5FFE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1" t="17222" r="134" b="120"/>
          <a:stretch/>
        </p:blipFill>
        <p:spPr>
          <a:xfrm>
            <a:off x="-648" y="1250161"/>
            <a:ext cx="9375730" cy="5603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3A1A97E-C098-672A-F63F-960A63538955}"/>
              </a:ext>
            </a:extLst>
          </p:cNvPr>
          <p:cNvSpPr txBox="1"/>
          <p:nvPr/>
        </p:nvSpPr>
        <p:spPr>
          <a:xfrm>
            <a:off x="3530102" y="9064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BFS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78631C-0BA2-5108-62B4-EC11CC7AD9A5}"/>
              </a:ext>
            </a:extLst>
          </p:cNvPr>
          <p:cNvSpPr txBox="1"/>
          <p:nvPr/>
        </p:nvSpPr>
        <p:spPr>
          <a:xfrm>
            <a:off x="4365812" y="20349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14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B653A1E3-4755-B0BF-9229-7757E46114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97" y="-97"/>
            <a:ext cx="8384988" cy="6863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5A3EDD-BA3B-4C6D-0B9E-92B59C9D7539}"/>
              </a:ext>
            </a:extLst>
          </p:cNvPr>
          <p:cNvSpPr txBox="1"/>
          <p:nvPr/>
        </p:nvSpPr>
        <p:spPr>
          <a:xfrm>
            <a:off x="4421841" y="63425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Here elements are popped from the front end of the queue</a:t>
            </a:r>
          </a:p>
        </p:txBody>
      </p:sp>
    </p:spTree>
    <p:extLst>
      <p:ext uri="{BB962C8B-B14F-4D97-AF65-F5344CB8AC3E}">
        <p14:creationId xmlns:p14="http://schemas.microsoft.com/office/powerpoint/2010/main" xmlns="" val="3879695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C6A28241905F42AE0875B65CDE2D20" ma:contentTypeVersion="2" ma:contentTypeDescription="Create a new document." ma:contentTypeScope="" ma:versionID="06c3f01773bf7a2c608adf5f4e37aabf">
  <xsd:schema xmlns:xsd="http://www.w3.org/2001/XMLSchema" xmlns:xs="http://www.w3.org/2001/XMLSchema" xmlns:p="http://schemas.microsoft.com/office/2006/metadata/properties" xmlns:ns2="f935de02-3b7d-4cac-8f48-d7227e3fda88" targetNamespace="http://schemas.microsoft.com/office/2006/metadata/properties" ma:root="true" ma:fieldsID="0aa9f998adf78e73c9cb9b273661f0f8" ns2:_="">
    <xsd:import namespace="f935de02-3b7d-4cac-8f48-d7227e3fda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5de02-3b7d-4cac-8f48-d7227e3fd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41782B-74BC-4B59-BBC8-D657202C5392}">
  <ds:schemaRefs>
    <ds:schemaRef ds:uri="f935de02-3b7d-4cac-8f48-d7227e3fda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EE160F-670B-46AB-875E-9AE2DCFBBB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ECCDC1-A0A4-41E7-B833-A91DC4FD57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241</Words>
  <Application>Microsoft Office PowerPoint</Application>
  <PresentationFormat>Custom</PresentationFormat>
  <Paragraphs>50</Paragraphs>
  <Slides>26</Slides>
  <Notes>0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 Boardroom</vt:lpstr>
      <vt:lpstr>Visionaries   Winter School Presentation</vt:lpstr>
      <vt:lpstr>Problem 1  Implementation of path finding algorithms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   Problem 2 Identification of Road Signs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Visionaries Winter School Presentation</dc:title>
  <dc:creator>Akshay S Menon</dc:creator>
  <cp:lastModifiedBy>Lenovo</cp:lastModifiedBy>
  <cp:revision>2</cp:revision>
  <dcterms:created xsi:type="dcterms:W3CDTF">2022-04-22T14:15:37Z</dcterms:created>
  <dcterms:modified xsi:type="dcterms:W3CDTF">2022-04-22T18:36:51Z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0x01010089C6A28241905F42AE0875B65CDE2D20</vt:lpwstr>
  </property>
</Properties>
</file>