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p:scale>
          <a:sx n="50" d="100"/>
          <a:sy n="50" d="100"/>
        </p:scale>
        <p:origin x="27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explosion val="1"/>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Akshay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 </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akshay</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776015" y="3700320"/>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2308175314"/>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sajan rathod</cp:lastModifiedBy>
  <cp:revision>30</cp:revision>
  <dcterms:created xsi:type="dcterms:W3CDTF">2006-08-16T00:00:00Z</dcterms:created>
  <dcterms:modified xsi:type="dcterms:W3CDTF">2024-04-03T05:53:12Z</dcterms:modified>
  <dc:identifier>DAEhDyfaYKE</dc:identifier>
</cp:coreProperties>
</file>