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3" autoAdjust="0"/>
    <p:restoredTop sz="94655" autoAdjust="0"/>
  </p:normalViewPr>
  <p:slideViewPr>
    <p:cSldViewPr>
      <p:cViewPr varScale="1">
        <p:scale>
          <a:sx n="87" d="100"/>
          <a:sy n="87" d="100"/>
        </p:scale>
        <p:origin x="1668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3FFE3D-603E-4583-A5E4-B63A3EE2BFB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9338" y="2420938"/>
            <a:ext cx="4176712" cy="893762"/>
          </a:xfrm>
        </p:spPr>
        <p:txBody>
          <a:bodyPr/>
          <a:lstStyle>
            <a:lvl1pPr>
              <a:defRPr sz="20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59338" y="3213100"/>
            <a:ext cx="4176712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156325" y="549275"/>
            <a:ext cx="1584325" cy="57578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03350" y="549275"/>
            <a:ext cx="4600575" cy="57578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03350" y="1484313"/>
            <a:ext cx="309245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09245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549275"/>
            <a:ext cx="57594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484313"/>
            <a:ext cx="63373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to_excel.html" TargetMode="External"/><Relationship Id="rId2" Type="http://schemas.openxmlformats.org/officeDocument/2006/relationships/hyperlink" Target="https://help.tableau.com/current/guides/get-started-tutorial/en-us/get-started-tutorial-hom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9872" y="1700808"/>
            <a:ext cx="5581997" cy="1441648"/>
          </a:xfrm>
          <a:noFill/>
        </p:spPr>
        <p:txBody>
          <a:bodyPr/>
          <a:lstStyle/>
          <a:p>
            <a:pPr algn="ctr"/>
            <a:r>
              <a:rPr lang="en-US" sz="3500" dirty="0">
                <a:latin typeface="Tahoma" charset="0"/>
              </a:rPr>
              <a:t>IPL DATA WAREHOUSE</a:t>
            </a:r>
            <a:endParaRPr lang="uk-UA" sz="35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80112" y="6165304"/>
            <a:ext cx="3491880" cy="433387"/>
          </a:xfrm>
        </p:spPr>
        <p:txBody>
          <a:bodyPr/>
          <a:lstStyle/>
          <a:p>
            <a:r>
              <a:rPr lang="en-US" dirty="0"/>
              <a:t>- Akshay Ankush Kapare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9872" y="1700808"/>
            <a:ext cx="5581997" cy="1441648"/>
          </a:xfrm>
          <a:noFill/>
        </p:spPr>
        <p:txBody>
          <a:bodyPr/>
          <a:lstStyle/>
          <a:p>
            <a:pPr algn="ctr"/>
            <a:r>
              <a:rPr lang="en-US" sz="3500" dirty="0">
                <a:latin typeface="Tahoma" charset="0"/>
              </a:rPr>
              <a:t>Thank You!</a:t>
            </a:r>
            <a:endParaRPr lang="uk-UA" sz="35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80112" y="6165304"/>
            <a:ext cx="3491880" cy="433387"/>
          </a:xfrm>
        </p:spPr>
        <p:txBody>
          <a:bodyPr/>
          <a:lstStyle/>
          <a:p>
            <a:r>
              <a:rPr lang="en-US" dirty="0"/>
              <a:t>- Akshay Ankush Kapare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391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4248150" cy="649287"/>
          </a:xfrm>
        </p:spPr>
        <p:txBody>
          <a:bodyPr/>
          <a:lstStyle/>
          <a:p>
            <a:r>
              <a:rPr lang="en-US" sz="3200" dirty="0">
                <a:latin typeface="Tahoma" charset="0"/>
              </a:rPr>
              <a:t>Introduction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772815"/>
            <a:ext cx="6135688" cy="482453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Indian Premier League (IPL) is a professional Twenty20 cricket league in India usually contested between March and May of every year by eight teams representing eight different cities or states in India.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I have taken data for every bowl bowled in match and what was the outcome for that bowl. Using that data, I have calculated total run per year, total extras ratio 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sz="28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7056438" cy="54737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6F9126F0-7F52-4825-9C1E-FFE17DD3A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4" y="980728"/>
            <a:ext cx="7128322" cy="58772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4248150" cy="649287"/>
          </a:xfrm>
        </p:spPr>
        <p:txBody>
          <a:bodyPr/>
          <a:lstStyle/>
          <a:p>
            <a:r>
              <a:rPr lang="en-US" sz="3200" dirty="0">
                <a:latin typeface="Tahoma" charset="0"/>
              </a:rPr>
              <a:t>ETL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772815"/>
            <a:ext cx="6135688" cy="4824537"/>
          </a:xfrm>
        </p:spPr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Extract: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load data to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python pandas command as shown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below:I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used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Pd.read_csv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function to convert CSV to data frame.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B.Transform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work on data in DF I have used again python to remove the supplicates value , Remove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Replace some string with int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Load: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3270A-84F6-4EDA-9038-5CE442D6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05" y="4643156"/>
            <a:ext cx="6030731" cy="19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549275"/>
            <a:ext cx="575945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run scored by all team for each month</a:t>
            </a:r>
            <a:endParaRPr lang="en-US" sz="20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0DD0A13-23E2-4B02-9DF9-414727449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3"/>
            <a:ext cx="8784976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696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549275"/>
            <a:ext cx="5759450" cy="5080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Year 2017 run scored by each captain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55D7EAC-CC1C-4EFC-8EC7-5D4BBE1B9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3"/>
            <a:ext cx="8784976" cy="5112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708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549275"/>
            <a:ext cx="5759450" cy="508000"/>
          </a:xfrm>
        </p:spPr>
        <p:txBody>
          <a:bodyPr wrap="square"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year percentage of extra runs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1FBAF21-9E10-4B21-AF93-B8A0CCE8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84976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964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549275"/>
            <a:ext cx="575945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matches won by per team per year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9C4BC-090D-4E93-A33F-62A530BE31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628800"/>
            <a:ext cx="8640960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73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4248150" cy="649287"/>
          </a:xfrm>
        </p:spPr>
        <p:txBody>
          <a:bodyPr/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772815"/>
            <a:ext cx="6135688" cy="338437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800" b="1" u="sng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https://help.tableau.com/current/guides/get-started-tutorial/en-us/get-started-tutorial-home.htm</a:t>
            </a:r>
            <a:endParaRPr lang="en-US" sz="18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1800" b="1" u="sng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https://pandas.pydata.org/pandas-docs/stable/reference/api/pandas.DataFrame.to_excel.html</a:t>
            </a:r>
            <a:endParaRPr lang="en-US" sz="18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Warehouse Toolkit(3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edition) – Ralph Kimball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Margy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https://www.kaggle.com/raghu07/ipl-data-till-2017?select=Match.csv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58817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000000"/>
      </a:dk2>
      <a:lt2>
        <a:srgbClr val="224700"/>
      </a:lt2>
      <a:accent1>
        <a:srgbClr val="68A500"/>
      </a:accent1>
      <a:accent2>
        <a:srgbClr val="8CB400"/>
      </a:accent2>
      <a:accent3>
        <a:srgbClr val="FFFFFF"/>
      </a:accent3>
      <a:accent4>
        <a:srgbClr val="404040"/>
      </a:accent4>
      <a:accent5>
        <a:srgbClr val="B9CFAA"/>
      </a:accent5>
      <a:accent6>
        <a:srgbClr val="7EA300"/>
      </a:accent6>
      <a:hlink>
        <a:srgbClr val="C0C425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280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template</vt:lpstr>
      <vt:lpstr>IPL DATA WAREHOUSE</vt:lpstr>
      <vt:lpstr>Introduction</vt:lpstr>
      <vt:lpstr>Design Process</vt:lpstr>
      <vt:lpstr>ETL</vt:lpstr>
      <vt:lpstr>The run scored by all team for each month</vt:lpstr>
      <vt:lpstr>For Year 2017 run scored by each captain   </vt:lpstr>
      <vt:lpstr>For each year percentage of extra runs </vt:lpstr>
      <vt:lpstr>Number of matches won by per team per year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WAREHOUSE</dc:title>
  <dc:creator>Kapare, Akshay Ankush</dc:creator>
  <cp:lastModifiedBy>Kapare, Akshay Ankush</cp:lastModifiedBy>
  <cp:revision>2</cp:revision>
  <dcterms:created xsi:type="dcterms:W3CDTF">2020-12-02T22:43:01Z</dcterms:created>
  <dcterms:modified xsi:type="dcterms:W3CDTF">2020-12-02T22:46:23Z</dcterms:modified>
</cp:coreProperties>
</file>