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6"/>
  </p:notesMasterIdLst>
  <p:sldIdLst>
    <p:sldId id="256" r:id="rId2"/>
    <p:sldId id="266" r:id="rId3"/>
    <p:sldId id="257" r:id="rId4"/>
    <p:sldId id="260" r:id="rId5"/>
    <p:sldId id="261" r:id="rId6"/>
    <p:sldId id="265" r:id="rId7"/>
    <p:sldId id="264" r:id="rId8"/>
    <p:sldId id="258" r:id="rId9"/>
    <p:sldId id="268" r:id="rId10"/>
    <p:sldId id="270" r:id="rId11"/>
    <p:sldId id="262" r:id="rId12"/>
    <p:sldId id="263" r:id="rId13"/>
    <p:sldId id="277" r:id="rId14"/>
    <p:sldId id="276" r:id="rId15"/>
  </p:sldIdLst>
  <p:sldSz cx="12192000" cy="6858000"/>
  <p:notesSz cx="6858000" cy="9144000"/>
  <p:embeddedFontLst>
    <p:embeddedFont>
      <p:font typeface="Garamond" panose="020204040303010108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mu2CF3hDL3YDFrtgw04agUzVW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1F8B-897C-42E3-8811-55D0F9A54E32}" v="90" dt="2022-12-20T16:48:04.746"/>
    <p1510:client id="{9A533D4F-1D4C-45D6-A285-C8ED1AFD06DA}" v="475" dt="2022-12-20T16:30:56.575"/>
  </p1510:revLst>
</p1510:revInfo>
</file>

<file path=ppt/tableStyles.xml><?xml version="1.0" encoding="utf-8"?>
<a:tblStyleLst xmlns:a="http://schemas.openxmlformats.org/drawingml/2006/main" def="{B1178264-3082-4967-8F34-26A82FB962F7}">
  <a:tblStyle styleId="{B1178264-3082-4967-8F34-26A82FB962F7}" styleName="Table_0">
    <a:wholeTbl>
      <a:tcTxStyle b="off" i="off">
        <a:font>
          <a:latin typeface="Garamond"/>
          <a:ea typeface="Garamond"/>
          <a:cs typeface="Garamond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8DDC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CEFE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aramond"/>
          <a:ea typeface="Garamond"/>
          <a:cs typeface="Garamond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." userId="808f31c98b02ea35" providerId="Windows Live" clId="Web-{9A533D4F-1D4C-45D6-A285-C8ED1AFD06DA}"/>
    <pc:docChg chg="addSld delSld modSld sldOrd addMainMaster delMainMaster">
      <pc:chgData name="Suresh ." userId="808f31c98b02ea35" providerId="Windows Live" clId="Web-{9A533D4F-1D4C-45D6-A285-C8ED1AFD06DA}" dt="2022-12-20T16:30:56.575" v="431" actId="14100"/>
      <pc:docMkLst>
        <pc:docMk/>
      </pc:docMkLst>
      <pc:sldChg chg="addSp delSp modSp mod setBg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56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56"/>
            <ac:spMk id="166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56"/>
            <ac:spMk id="167" creationId="{00000000-0000-0000-0000-000000000000}"/>
          </ac:spMkLst>
        </pc:spChg>
        <pc:spChg chg="mod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69" creationId="{00000000-0000-0000-0000-000000000000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74" creationId="{0666BADD-CE1D-452B-9799-4A35980C6512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80" creationId="{025BC6F1-1CC0-4099-9F93-A109CBE3511B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82" creationId="{08BE48F6-4887-4180-BF05-D9053DAAB1F3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84" creationId="{24D2F742-54E7-4C62-98C5-F8990E2A017F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86" creationId="{A176DD56-124E-424A-869A-5281743F2D46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88" creationId="{237843AB-7560-4874-B085-DA05621444AA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90" creationId="{8E0E7CD9-1188-461C-BDBF-270689555D53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92" creationId="{2CBAC60D-34E7-4DE5-8839-42530E8A4E9A}"/>
          </ac:spMkLst>
        </pc:spChg>
        <pc:spChg chg="add del">
          <ac:chgData name="Suresh ." userId="808f31c98b02ea35" providerId="Windows Live" clId="Web-{9A533D4F-1D4C-45D6-A285-C8ED1AFD06DA}" dt="2022-12-20T16:25:11.159" v="397"/>
          <ac:spMkLst>
            <pc:docMk/>
            <pc:sldMk cId="0" sldId="256"/>
            <ac:spMk id="194" creationId="{E2964BEE-AEA5-44FE-B1B3-E881CE9744CF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199" creationId="{07322A9E-F1EC-405E-8971-BA906EFFCCB8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01" creationId="{A5704422-1118-4FD1-95AD-29A064EB80D9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03" creationId="{A88B2AAA-B805-498E-A9E6-98B885855498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05" creationId="{9B8051E0-19D7-43E1-BFD9-E6DBFEB3A3F1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07" creationId="{4EDB2B02-86A2-46F5-A4BE-B7D9B10411D6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09" creationId="{43954639-FB5D-41F4-9560-6F6DFE778425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11" creationId="{E898931C-0323-41FA-A036-20F818B1FF81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13" creationId="{89AFE9DD-0792-4B98-B4EB-97ACA17E6AA8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15" creationId="{3981F5C4-9AE1-404E-AF44-A4E6DB374F9D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17" creationId="{763C1781-8726-4FAC-8C45-FF40376BE409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19" creationId="{301491B5-56C7-43DC-A3D9-861EECCA056A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21" creationId="{237E2353-22DF-46E0-A200-FB30F8F394E2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23" creationId="{DD6138DB-057B-45F7-A5F4-E7BFDA20D02C}"/>
          </ac:spMkLst>
        </pc:spChg>
        <pc:spChg chg="add del">
          <ac:chgData name="Suresh ." userId="808f31c98b02ea35" providerId="Windows Live" clId="Web-{9A533D4F-1D4C-45D6-A285-C8ED1AFD06DA}" dt="2022-12-20T16:24:46.549" v="390"/>
          <ac:spMkLst>
            <pc:docMk/>
            <pc:sldMk cId="0" sldId="256"/>
            <ac:spMk id="225" creationId="{79A54AB1-B64F-4843-BFAB-81CB74E66B65}"/>
          </ac:spMkLst>
        </pc:spChg>
        <pc:spChg chg="add del">
          <ac:chgData name="Suresh ." userId="808f31c98b02ea35" providerId="Windows Live" clId="Web-{9A533D4F-1D4C-45D6-A285-C8ED1AFD06DA}" dt="2022-12-20T16:24:51.596" v="392"/>
          <ac:spMkLst>
            <pc:docMk/>
            <pc:sldMk cId="0" sldId="256"/>
            <ac:spMk id="227" creationId="{24747089-0322-4B03-B224-817DD4C8B708}"/>
          </ac:spMkLst>
        </pc:spChg>
        <pc:spChg chg="add del">
          <ac:chgData name="Suresh ." userId="808f31c98b02ea35" providerId="Windows Live" clId="Web-{9A533D4F-1D4C-45D6-A285-C8ED1AFD06DA}" dt="2022-12-20T16:24:51.596" v="392"/>
          <ac:spMkLst>
            <pc:docMk/>
            <pc:sldMk cId="0" sldId="256"/>
            <ac:spMk id="228" creationId="{7228512D-3055-4911-A4D1-4A084C9C4201}"/>
          </ac:spMkLst>
        </pc:spChg>
        <pc:spChg chg="add del">
          <ac:chgData name="Suresh ." userId="808f31c98b02ea35" providerId="Windows Live" clId="Web-{9A533D4F-1D4C-45D6-A285-C8ED1AFD06DA}" dt="2022-12-20T16:24:51.596" v="392"/>
          <ac:spMkLst>
            <pc:docMk/>
            <pc:sldMk cId="0" sldId="256"/>
            <ac:spMk id="229" creationId="{3C98C7BF-70D9-4D19-BD2D-D808991FDF60}"/>
          </ac:spMkLst>
        </pc:spChg>
        <pc:spChg chg="add del">
          <ac:chgData name="Suresh ." userId="808f31c98b02ea35" providerId="Windows Live" clId="Web-{9A533D4F-1D4C-45D6-A285-C8ED1AFD06DA}" dt="2022-12-20T16:24:51.596" v="392"/>
          <ac:spMkLst>
            <pc:docMk/>
            <pc:sldMk cId="0" sldId="256"/>
            <ac:spMk id="230" creationId="{B497CCB5-5FC2-473C-AFCC-2430CEF1DF71}"/>
          </ac:spMkLst>
        </pc:spChg>
        <pc:spChg chg="add del">
          <ac:chgData name="Suresh ." userId="808f31c98b02ea35" providerId="Windows Live" clId="Web-{9A533D4F-1D4C-45D6-A285-C8ED1AFD06DA}" dt="2022-12-20T16:24:51.596" v="392"/>
          <ac:spMkLst>
            <pc:docMk/>
            <pc:sldMk cId="0" sldId="256"/>
            <ac:spMk id="231" creationId="{599C8C75-BFDF-44E7-A028-EEB5EDD58817}"/>
          </ac:spMkLst>
        </pc:spChg>
        <pc:spChg chg="add del">
          <ac:chgData name="Suresh ." userId="808f31c98b02ea35" providerId="Windows Live" clId="Web-{9A533D4F-1D4C-45D6-A285-C8ED1AFD06DA}" dt="2022-12-20T16:24:51.596" v="392"/>
          <ac:spMkLst>
            <pc:docMk/>
            <pc:sldMk cId="0" sldId="256"/>
            <ac:spMk id="232" creationId="{FFD685C2-1A84-41DE-BFA0-0A068F83D2D2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34" creationId="{0666BADD-CE1D-452B-9799-4A35980C6512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37" creationId="{025BC6F1-1CC0-4099-9F93-A109CBE3511B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38" creationId="{08BE48F6-4887-4180-BF05-D9053DAAB1F3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39" creationId="{24D2F742-54E7-4C62-98C5-F8990E2A017F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40" creationId="{A176DD56-124E-424A-869A-5281743F2D46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41" creationId="{237843AB-7560-4874-B085-DA05621444AA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42" creationId="{8E0E7CD9-1188-461C-BDBF-270689555D53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43" creationId="{2CBAC60D-34E7-4DE5-8839-42530E8A4E9A}"/>
          </ac:spMkLst>
        </pc:spChg>
        <pc:spChg chg="add del">
          <ac:chgData name="Suresh ." userId="808f31c98b02ea35" providerId="Windows Live" clId="Web-{9A533D4F-1D4C-45D6-A285-C8ED1AFD06DA}" dt="2022-12-20T16:25:06.409" v="396"/>
          <ac:spMkLst>
            <pc:docMk/>
            <pc:sldMk cId="0" sldId="256"/>
            <ac:spMk id="244" creationId="{E2964BEE-AEA5-44FE-B1B3-E881CE9744CF}"/>
          </ac:spMkLst>
        </pc:spChg>
        <pc:grpChg chg="add del">
          <ac:chgData name="Suresh ." userId="808f31c98b02ea35" providerId="Windows Live" clId="Web-{9A533D4F-1D4C-45D6-A285-C8ED1AFD06DA}" dt="2022-12-20T16:25:11.159" v="397"/>
          <ac:grpSpMkLst>
            <pc:docMk/>
            <pc:sldMk cId="0" sldId="256"/>
            <ac:grpSpMk id="176" creationId="{EBEF7C7E-C8A4-4DAA-881F-5EF4BE5AE207}"/>
          </ac:grpSpMkLst>
        </pc:grpChg>
        <pc:grpChg chg="add del">
          <ac:chgData name="Suresh ." userId="808f31c98b02ea35" providerId="Windows Live" clId="Web-{9A533D4F-1D4C-45D6-A285-C8ED1AFD06DA}" dt="2022-12-20T16:25:06.409" v="396"/>
          <ac:grpSpMkLst>
            <pc:docMk/>
            <pc:sldMk cId="0" sldId="256"/>
            <ac:grpSpMk id="235" creationId="{EBEF7C7E-C8A4-4DAA-881F-5EF4BE5AE207}"/>
          </ac:grpSpMkLst>
        </pc:grpChg>
        <pc:picChg chg="mod ord">
          <ac:chgData name="Suresh ." userId="808f31c98b02ea35" providerId="Windows Live" clId="Web-{9A533D4F-1D4C-45D6-A285-C8ED1AFD06DA}" dt="2022-12-20T16:25:11.159" v="397"/>
          <ac:picMkLst>
            <pc:docMk/>
            <pc:sldMk cId="0" sldId="256"/>
            <ac:picMk id="168" creationId="{00000000-0000-0000-0000-000000000000}"/>
          </ac:picMkLst>
        </pc:picChg>
      </pc:sldChg>
      <pc:sldChg chg="modSp mo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57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57"/>
            <ac:spMk id="174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57"/>
            <ac:spMk id="175" creationId="{00000000-0000-0000-0000-000000000000}"/>
          </ac:spMkLst>
        </pc:spChg>
      </pc:sldChg>
      <pc:sldChg chg="addSp delSp modSp mod setBg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58"/>
        </pc:sldMkLst>
        <pc:picChg chg="add del mod">
          <ac:chgData name="Suresh ." userId="808f31c98b02ea35" providerId="Windows Live" clId="Web-{9A533D4F-1D4C-45D6-A285-C8ED1AFD06DA}" dt="2022-12-20T15:39:38.969" v="101"/>
          <ac:picMkLst>
            <pc:docMk/>
            <pc:sldMk cId="0" sldId="258"/>
            <ac:picMk id="2" creationId="{94C4ECFE-CB57-95DD-C869-125FAD709144}"/>
          </ac:picMkLst>
        </pc:picChg>
        <pc:picChg chg="add mod">
          <ac:chgData name="Suresh ." userId="808f31c98b02ea35" providerId="Windows Live" clId="Web-{9A533D4F-1D4C-45D6-A285-C8ED1AFD06DA}" dt="2022-12-20T15:41:50.691" v="120" actId="14100"/>
          <ac:picMkLst>
            <pc:docMk/>
            <pc:sldMk cId="0" sldId="258"/>
            <ac:picMk id="3" creationId="{2CCD768D-138F-A072-E7EC-42A26DF5E77D}"/>
          </ac:picMkLst>
        </pc:picChg>
        <pc:picChg chg="del">
          <ac:chgData name="Suresh ." userId="808f31c98b02ea35" providerId="Windows Live" clId="Web-{9A533D4F-1D4C-45D6-A285-C8ED1AFD06DA}" dt="2022-12-20T15:37:38.996" v="92"/>
          <ac:picMkLst>
            <pc:docMk/>
            <pc:sldMk cId="0" sldId="258"/>
            <ac:picMk id="180" creationId="{00000000-0000-0000-0000-000000000000}"/>
          </ac:picMkLst>
        </pc:picChg>
      </pc:sldChg>
      <pc:sldChg chg="modSp del">
        <pc:chgData name="Suresh ." userId="808f31c98b02ea35" providerId="Windows Live" clId="Web-{9A533D4F-1D4C-45D6-A285-C8ED1AFD06DA}" dt="2022-12-20T15:45:39.370" v="148"/>
        <pc:sldMkLst>
          <pc:docMk/>
          <pc:sldMk cId="0" sldId="259"/>
        </pc:sldMkLst>
        <pc:spChg chg="mod">
          <ac:chgData name="Suresh ." userId="808f31c98b02ea35" providerId="Windows Live" clId="Web-{9A533D4F-1D4C-45D6-A285-C8ED1AFD06DA}" dt="2022-12-20T15:45:24.838" v="124" actId="20577"/>
          <ac:spMkLst>
            <pc:docMk/>
            <pc:sldMk cId="0" sldId="259"/>
            <ac:spMk id="185" creationId="{00000000-0000-0000-0000-000000000000}"/>
          </ac:spMkLst>
        </pc:spChg>
        <pc:graphicFrameChg chg="mod modGraphic">
          <ac:chgData name="Suresh ." userId="808f31c98b02ea35" providerId="Windows Live" clId="Web-{9A533D4F-1D4C-45D6-A285-C8ED1AFD06DA}" dt="2022-12-20T15:45:31.979" v="147"/>
          <ac:graphicFrameMkLst>
            <pc:docMk/>
            <pc:sldMk cId="0" sldId="259"/>
            <ac:graphicFrameMk id="186" creationId="{00000000-0000-0000-0000-000000000000}"/>
          </ac:graphicFrameMkLst>
        </pc:graphicFrameChg>
      </pc:sldChg>
      <pc:sldChg chg="modSp mod ord modClrScheme chgLayout">
        <pc:chgData name="Suresh ." userId="808f31c98b02ea35" providerId="Windows Live" clId="Web-{9A533D4F-1D4C-45D6-A285-C8ED1AFD06DA}" dt="2022-12-20T16:26:51.584" v="401" actId="20577"/>
        <pc:sldMkLst>
          <pc:docMk/>
          <pc:sldMk cId="0" sldId="260"/>
        </pc:sldMkLst>
        <pc:spChg chg="mod ord">
          <ac:chgData name="Suresh ." userId="808f31c98b02ea35" providerId="Windows Live" clId="Web-{9A533D4F-1D4C-45D6-A285-C8ED1AFD06DA}" dt="2022-12-20T16:26:51.584" v="401" actId="20577"/>
          <ac:spMkLst>
            <pc:docMk/>
            <pc:sldMk cId="0" sldId="260"/>
            <ac:spMk id="191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0"/>
            <ac:spMk id="192" creationId="{00000000-0000-0000-0000-000000000000}"/>
          </ac:spMkLst>
        </pc:spChg>
      </pc:sldChg>
      <pc:sldChg chg="modSp mod or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61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1"/>
            <ac:spMk id="197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1"/>
            <ac:spMk id="198" creationId="{00000000-0000-0000-0000-000000000000}"/>
          </ac:spMkLst>
        </pc:spChg>
      </pc:sldChg>
      <pc:sldChg chg="modSp mo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62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2"/>
            <ac:spMk id="203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2"/>
            <ac:spMk id="204" creationId="{00000000-0000-0000-0000-000000000000}"/>
          </ac:spMkLst>
        </pc:spChg>
      </pc:sldChg>
      <pc:sldChg chg="modSp mo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63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3"/>
            <ac:spMk id="209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3"/>
            <ac:spMk id="210" creationId="{00000000-0000-0000-0000-000000000000}"/>
          </ac:spMkLst>
        </pc:spChg>
      </pc:sldChg>
      <pc:sldChg chg="modSp mod or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64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4"/>
            <ac:spMk id="215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4"/>
            <ac:spMk id="216" creationId="{00000000-0000-0000-0000-000000000000}"/>
          </ac:spMkLst>
        </pc:spChg>
      </pc:sldChg>
      <pc:sldChg chg="addSp delSp modSp mod ord modClrScheme modShow chgLayout">
        <pc:chgData name="Suresh ." userId="808f31c98b02ea35" providerId="Windows Live" clId="Web-{9A533D4F-1D4C-45D6-A285-C8ED1AFD06DA}" dt="2022-12-20T16:26:21.068" v="399"/>
        <pc:sldMkLst>
          <pc:docMk/>
          <pc:sldMk cId="0" sldId="265"/>
        </pc:sldMkLst>
        <pc:spChg chg="add del mod">
          <ac:chgData name="Suresh ." userId="808f31c98b02ea35" providerId="Windows Live" clId="Web-{9A533D4F-1D4C-45D6-A285-C8ED1AFD06DA}" dt="2022-12-20T15:50:44.706" v="196"/>
          <ac:spMkLst>
            <pc:docMk/>
            <pc:sldMk cId="0" sldId="265"/>
            <ac:spMk id="3" creationId="{7135B9C6-BEFF-1925-725C-F7D3AB2118C1}"/>
          </ac:spMkLst>
        </pc:spChg>
        <pc:spChg chg="del mod">
          <ac:chgData name="Suresh ." userId="808f31c98b02ea35" providerId="Windows Live" clId="Web-{9A533D4F-1D4C-45D6-A285-C8ED1AFD06DA}" dt="2022-12-20T15:50:39.566" v="194"/>
          <ac:spMkLst>
            <pc:docMk/>
            <pc:sldMk cId="0" sldId="265"/>
            <ac:spMk id="221" creationId="{00000000-0000-0000-0000-000000000000}"/>
          </ac:spMkLst>
        </pc:spChg>
        <pc:spChg chg="del mod">
          <ac:chgData name="Suresh ." userId="808f31c98b02ea35" providerId="Windows Live" clId="Web-{9A533D4F-1D4C-45D6-A285-C8ED1AFD06DA}" dt="2022-12-20T15:50:40.956" v="195"/>
          <ac:spMkLst>
            <pc:docMk/>
            <pc:sldMk cId="0" sldId="265"/>
            <ac:spMk id="222" creationId="{00000000-0000-0000-0000-000000000000}"/>
          </ac:spMkLst>
        </pc:spChg>
        <pc:picChg chg="add mod modCrop">
          <ac:chgData name="Suresh ." userId="808f31c98b02ea35" providerId="Windows Live" clId="Web-{9A533D4F-1D4C-45D6-A285-C8ED1AFD06DA}" dt="2022-12-20T16:04:05.529" v="307" actId="1076"/>
          <ac:picMkLst>
            <pc:docMk/>
            <pc:sldMk cId="0" sldId="265"/>
            <ac:picMk id="4" creationId="{A74F10C4-639A-BA1D-5F1B-BDD693637291}"/>
          </ac:picMkLst>
        </pc:picChg>
      </pc:sldChg>
      <pc:sldChg chg="modSp mod or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66"/>
        </pc:sldMkLst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6"/>
            <ac:spMk id="227" creationId="{00000000-0000-0000-0000-000000000000}"/>
          </ac:spMkLst>
        </pc:spChg>
        <pc:spChg chg="mod ord">
          <ac:chgData name="Suresh ." userId="808f31c98b02ea35" providerId="Windows Live" clId="Web-{9A533D4F-1D4C-45D6-A285-C8ED1AFD06DA}" dt="2022-12-20T16:26:21.068" v="399"/>
          <ac:spMkLst>
            <pc:docMk/>
            <pc:sldMk cId="0" sldId="266"/>
            <ac:spMk id="228" creationId="{00000000-0000-0000-0000-000000000000}"/>
          </ac:spMkLst>
        </pc:spChg>
      </pc:sldChg>
      <pc:sldChg chg="addSp delSp modSp del mod ord setBg modClrScheme chgLayout">
        <pc:chgData name="Suresh ." userId="808f31c98b02ea35" providerId="Windows Live" clId="Web-{9A533D4F-1D4C-45D6-A285-C8ED1AFD06DA}" dt="2022-12-20T16:29:00.838" v="410"/>
        <pc:sldMkLst>
          <pc:docMk/>
          <pc:sldMk cId="0" sldId="267"/>
        </pc:sldMkLst>
        <pc:spChg chg="add del mod">
          <ac:chgData name="Suresh ." userId="808f31c98b02ea35" providerId="Windows Live" clId="Web-{9A533D4F-1D4C-45D6-A285-C8ED1AFD06DA}" dt="2022-12-20T16:12:14.153" v="325"/>
          <ac:spMkLst>
            <pc:docMk/>
            <pc:sldMk cId="0" sldId="267"/>
            <ac:spMk id="3" creationId="{88F6A228-CFB8-F738-0FB2-9C8D7758B579}"/>
          </ac:spMkLst>
        </pc:spChg>
        <pc:spChg chg="add del mod">
          <ac:chgData name="Suresh ." userId="808f31c98b02ea35" providerId="Windows Live" clId="Web-{9A533D4F-1D4C-45D6-A285-C8ED1AFD06DA}" dt="2022-12-20T16:15:32.971" v="346"/>
          <ac:spMkLst>
            <pc:docMk/>
            <pc:sldMk cId="0" sldId="267"/>
            <ac:spMk id="6" creationId="{53EE9B2A-41EF-F71B-63EF-7E0D512FE446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12" creationId="{F3060C83-F051-4F0E-ABAD-AA0DFC48B218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14" creationId="{83C98ABE-055B-441F-B07E-44F97F083C39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16" creationId="{29FDB030-9B49-4CED-8CCD-4D99382388AC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18" creationId="{3783CA14-24A1-485C-8B30-D6A5D87987AD}"/>
          </ac:spMkLst>
        </pc:spChg>
        <pc:spChg chg="add del">
          <ac:chgData name="Suresh ." userId="808f31c98b02ea35" providerId="Windows Live" clId="Web-{9A533D4F-1D4C-45D6-A285-C8ED1AFD06DA}" dt="2022-12-20T16:28:00.211" v="406"/>
          <ac:spMkLst>
            <pc:docMk/>
            <pc:sldMk cId="0" sldId="267"/>
            <ac:spMk id="19" creationId="{23E3CED3-8830-45C9-8D6C-F4ECADD4F114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20" creationId="{9A97C86A-04D6-40F7-AE84-31AB43E6A846}"/>
          </ac:spMkLst>
        </pc:spChg>
        <pc:spChg chg="add del">
          <ac:chgData name="Suresh ." userId="808f31c98b02ea35" providerId="Windows Live" clId="Web-{9A533D4F-1D4C-45D6-A285-C8ED1AFD06DA}" dt="2022-12-20T16:28:00.211" v="406"/>
          <ac:spMkLst>
            <pc:docMk/>
            <pc:sldMk cId="0" sldId="267"/>
            <ac:spMk id="21" creationId="{66F2D62A-C66C-42DF-8C05-99B0B1A8BED0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22" creationId="{FF9F2414-84E8-453E-B1F3-389FDE8192D9}"/>
          </ac:spMkLst>
        </pc:spChg>
        <pc:spChg chg="add">
          <ac:chgData name="Suresh ." userId="808f31c98b02ea35" providerId="Windows Live" clId="Web-{9A533D4F-1D4C-45D6-A285-C8ED1AFD06DA}" dt="2022-12-20T16:28:00.274" v="407"/>
          <ac:spMkLst>
            <pc:docMk/>
            <pc:sldMk cId="0" sldId="267"/>
            <ac:spMk id="23" creationId="{D43CA6E1-DE85-4998-B1CA-2B617EDF60F8}"/>
          </ac:spMkLst>
        </pc:spChg>
        <pc:spChg chg="add del">
          <ac:chgData name="Suresh ." userId="808f31c98b02ea35" providerId="Windows Live" clId="Web-{9A533D4F-1D4C-45D6-A285-C8ED1AFD06DA}" dt="2022-12-20T16:22:01.545" v="381"/>
          <ac:spMkLst>
            <pc:docMk/>
            <pc:sldMk cId="0" sldId="267"/>
            <ac:spMk id="24" creationId="{3ECA69A1-7536-43AC-85EF-C7106179F5ED}"/>
          </ac:spMkLst>
        </pc:spChg>
        <pc:spChg chg="add">
          <ac:chgData name="Suresh ." userId="808f31c98b02ea35" providerId="Windows Live" clId="Web-{9A533D4F-1D4C-45D6-A285-C8ED1AFD06DA}" dt="2022-12-20T16:28:00.274" v="407"/>
          <ac:spMkLst>
            <pc:docMk/>
            <pc:sldMk cId="0" sldId="267"/>
            <ac:spMk id="30" creationId="{4434DCA8-BC57-40AE-94D7-754460957E7F}"/>
          </ac:spMkLst>
        </pc:spChg>
        <pc:spChg chg="del mod">
          <ac:chgData name="Suresh ." userId="808f31c98b02ea35" providerId="Windows Live" clId="Web-{9A533D4F-1D4C-45D6-A285-C8ED1AFD06DA}" dt="2022-12-20T16:15:23.986" v="345"/>
          <ac:spMkLst>
            <pc:docMk/>
            <pc:sldMk cId="0" sldId="267"/>
            <ac:spMk id="233" creationId="{00000000-0000-0000-0000-000000000000}"/>
          </ac:spMkLst>
        </pc:spChg>
        <pc:spChg chg="del">
          <ac:chgData name="Suresh ." userId="808f31c98b02ea35" providerId="Windows Live" clId="Web-{9A533D4F-1D4C-45D6-A285-C8ED1AFD06DA}" dt="2022-12-20T16:05:39.688" v="323"/>
          <ac:spMkLst>
            <pc:docMk/>
            <pc:sldMk cId="0" sldId="267"/>
            <ac:spMk id="234" creationId="{00000000-0000-0000-0000-000000000000}"/>
          </ac:spMkLst>
        </pc:spChg>
        <pc:grpChg chg="add del">
          <ac:chgData name="Suresh ." userId="808f31c98b02ea35" providerId="Windows Live" clId="Web-{9A533D4F-1D4C-45D6-A285-C8ED1AFD06DA}" dt="2022-12-20T16:28:00.211" v="406"/>
          <ac:grpSpMkLst>
            <pc:docMk/>
            <pc:sldMk cId="0" sldId="267"/>
            <ac:grpSpMk id="13" creationId="{B77576E5-E7DB-46C7-B0D9-A0AB18787301}"/>
          </ac:grpSpMkLst>
        </pc:grpChg>
        <pc:grpChg chg="add">
          <ac:chgData name="Suresh ." userId="808f31c98b02ea35" providerId="Windows Live" clId="Web-{9A533D4F-1D4C-45D6-A285-C8ED1AFD06DA}" dt="2022-12-20T16:28:00.274" v="407"/>
          <ac:grpSpMkLst>
            <pc:docMk/>
            <pc:sldMk cId="0" sldId="267"/>
            <ac:grpSpMk id="26" creationId="{B77576E5-E7DB-46C7-B0D9-A0AB18787301}"/>
          </ac:grpSpMkLst>
        </pc:grpChg>
        <pc:picChg chg="add del mod">
          <ac:chgData name="Suresh ." userId="808f31c98b02ea35" providerId="Windows Live" clId="Web-{9A533D4F-1D4C-45D6-A285-C8ED1AFD06DA}" dt="2022-12-20T16:15:17.752" v="343"/>
          <ac:picMkLst>
            <pc:docMk/>
            <pc:sldMk cId="0" sldId="267"/>
            <ac:picMk id="4" creationId="{84E32924-29A0-B76B-51BE-3B6B8689ADA8}"/>
          </ac:picMkLst>
        </pc:picChg>
        <pc:picChg chg="add del mod">
          <ac:chgData name="Suresh ." userId="808f31c98b02ea35" providerId="Windows Live" clId="Web-{9A533D4F-1D4C-45D6-A285-C8ED1AFD06DA}" dt="2022-12-20T16:22:18.217" v="384"/>
          <ac:picMkLst>
            <pc:docMk/>
            <pc:sldMk cId="0" sldId="267"/>
            <ac:picMk id="7" creationId="{6F684613-07DC-4E70-80E3-AEC428BC65B3}"/>
          </ac:picMkLst>
        </pc:picChg>
        <pc:picChg chg="add mod">
          <ac:chgData name="Suresh ." userId="808f31c98b02ea35" providerId="Windows Live" clId="Web-{9A533D4F-1D4C-45D6-A285-C8ED1AFD06DA}" dt="2022-12-20T16:28:00.274" v="407"/>
          <ac:picMkLst>
            <pc:docMk/>
            <pc:sldMk cId="0" sldId="267"/>
            <ac:picMk id="8" creationId="{B74E6A88-DB10-CF1B-3204-9DA89341D2F7}"/>
          </ac:picMkLst>
        </pc:picChg>
        <pc:picChg chg="add">
          <ac:chgData name="Suresh ." userId="808f31c98b02ea35" providerId="Windows Live" clId="Web-{9A533D4F-1D4C-45D6-A285-C8ED1AFD06DA}" dt="2022-12-20T16:28:00.274" v="407"/>
          <ac:picMkLst>
            <pc:docMk/>
            <pc:sldMk cId="0" sldId="267"/>
            <ac:picMk id="25" creationId="{AD162A3C-D7A8-4B2A-94B1-73192CBC573B}"/>
          </ac:picMkLst>
        </pc:picChg>
        <pc:picChg chg="add">
          <ac:chgData name="Suresh ." userId="808f31c98b02ea35" providerId="Windows Live" clId="Web-{9A533D4F-1D4C-45D6-A285-C8ED1AFD06DA}" dt="2022-12-20T16:28:00.274" v="407"/>
          <ac:picMkLst>
            <pc:docMk/>
            <pc:sldMk cId="0" sldId="267"/>
            <ac:picMk id="27" creationId="{6B8F1012-6DEE-4829-9F32-620A71109464}"/>
          </ac:picMkLst>
        </pc:picChg>
        <pc:picChg chg="add">
          <ac:chgData name="Suresh ." userId="808f31c98b02ea35" providerId="Windows Live" clId="Web-{9A533D4F-1D4C-45D6-A285-C8ED1AFD06DA}" dt="2022-12-20T16:28:00.274" v="407"/>
          <ac:picMkLst>
            <pc:docMk/>
            <pc:sldMk cId="0" sldId="267"/>
            <ac:picMk id="31" creationId="{E93A23A1-FB7B-4C57-8240-0B6015C11161}"/>
          </ac:picMkLst>
        </pc:picChg>
      </pc:sldChg>
      <pc:sldChg chg="addSp delSp modSp mod ord modClrScheme chgLayout">
        <pc:chgData name="Suresh ." userId="808f31c98b02ea35" providerId="Windows Live" clId="Web-{9A533D4F-1D4C-45D6-A285-C8ED1AFD06DA}" dt="2022-12-20T16:30:02.605" v="422" actId="14100"/>
        <pc:sldMkLst>
          <pc:docMk/>
          <pc:sldMk cId="0" sldId="268"/>
        </pc:sldMkLst>
        <pc:spChg chg="add del mod">
          <ac:chgData name="Suresh ." userId="808f31c98b02ea35" providerId="Windows Live" clId="Web-{9A533D4F-1D4C-45D6-A285-C8ED1AFD06DA}" dt="2022-12-20T16:29:14.526" v="415"/>
          <ac:spMkLst>
            <pc:docMk/>
            <pc:sldMk cId="0" sldId="268"/>
            <ac:spMk id="3" creationId="{DCDFAC50-E324-1883-8F0D-EE73D65741A8}"/>
          </ac:spMkLst>
        </pc:spChg>
        <pc:spChg chg="add del mod">
          <ac:chgData name="Suresh ." userId="808f31c98b02ea35" providerId="Windows Live" clId="Web-{9A533D4F-1D4C-45D6-A285-C8ED1AFD06DA}" dt="2022-12-20T16:29:17.088" v="416"/>
          <ac:spMkLst>
            <pc:docMk/>
            <pc:sldMk cId="0" sldId="268"/>
            <ac:spMk id="5" creationId="{DDC9C37F-930E-6F59-86D4-BFA654C1CE63}"/>
          </ac:spMkLst>
        </pc:spChg>
        <pc:spChg chg="del mod ord">
          <ac:chgData name="Suresh ." userId="808f31c98b02ea35" providerId="Windows Live" clId="Web-{9A533D4F-1D4C-45D6-A285-C8ED1AFD06DA}" dt="2022-12-20T16:29:10.697" v="414"/>
          <ac:spMkLst>
            <pc:docMk/>
            <pc:sldMk cId="0" sldId="268"/>
            <ac:spMk id="239" creationId="{00000000-0000-0000-0000-000000000000}"/>
          </ac:spMkLst>
        </pc:spChg>
        <pc:spChg chg="del mod ord">
          <ac:chgData name="Suresh ." userId="808f31c98b02ea35" providerId="Windows Live" clId="Web-{9A533D4F-1D4C-45D6-A285-C8ED1AFD06DA}" dt="2022-12-20T16:29:07.744" v="413"/>
          <ac:spMkLst>
            <pc:docMk/>
            <pc:sldMk cId="0" sldId="268"/>
            <ac:spMk id="240" creationId="{00000000-0000-0000-0000-000000000000}"/>
          </ac:spMkLst>
        </pc:spChg>
        <pc:picChg chg="add mod">
          <ac:chgData name="Suresh ." userId="808f31c98b02ea35" providerId="Windows Live" clId="Web-{9A533D4F-1D4C-45D6-A285-C8ED1AFD06DA}" dt="2022-12-20T16:30:02.605" v="422" actId="14100"/>
          <ac:picMkLst>
            <pc:docMk/>
            <pc:sldMk cId="0" sldId="268"/>
            <ac:picMk id="6" creationId="{3FBDE0E3-FB75-E418-E31E-3391FB85918C}"/>
          </ac:picMkLst>
        </pc:picChg>
      </pc:sldChg>
      <pc:sldChg chg="del">
        <pc:chgData name="Suresh ." userId="808f31c98b02ea35" providerId="Windows Live" clId="Web-{9A533D4F-1D4C-45D6-A285-C8ED1AFD06DA}" dt="2022-12-20T16:05:02.828" v="311"/>
        <pc:sldMkLst>
          <pc:docMk/>
          <pc:sldMk cId="0" sldId="269"/>
        </pc:sldMkLst>
      </pc:sldChg>
      <pc:sldChg chg="addSp delSp modSp mod ord modClrScheme chgLayout">
        <pc:chgData name="Suresh ." userId="808f31c98b02ea35" providerId="Windows Live" clId="Web-{9A533D4F-1D4C-45D6-A285-C8ED1AFD06DA}" dt="2022-12-20T16:30:56.575" v="431" actId="14100"/>
        <pc:sldMkLst>
          <pc:docMk/>
          <pc:sldMk cId="0" sldId="270"/>
        </pc:sldMkLst>
        <pc:spChg chg="add del mod">
          <ac:chgData name="Suresh ." userId="808f31c98b02ea35" providerId="Windows Live" clId="Web-{9A533D4F-1D4C-45D6-A285-C8ED1AFD06DA}" dt="2022-12-20T16:30:33.372" v="426"/>
          <ac:spMkLst>
            <pc:docMk/>
            <pc:sldMk cId="0" sldId="270"/>
            <ac:spMk id="3" creationId="{6D9CB4C3-4F65-77AD-097A-7B20CB7A44FF}"/>
          </ac:spMkLst>
        </pc:spChg>
        <pc:spChg chg="add del mod">
          <ac:chgData name="Suresh ." userId="808f31c98b02ea35" providerId="Windows Live" clId="Web-{9A533D4F-1D4C-45D6-A285-C8ED1AFD06DA}" dt="2022-12-20T16:30:42.841" v="428"/>
          <ac:spMkLst>
            <pc:docMk/>
            <pc:sldMk cId="0" sldId="270"/>
            <ac:spMk id="5" creationId="{B3E9C259-034E-DBD5-A151-34035DFC9233}"/>
          </ac:spMkLst>
        </pc:spChg>
        <pc:spChg chg="del mod ord">
          <ac:chgData name="Suresh ." userId="808f31c98b02ea35" providerId="Windows Live" clId="Web-{9A533D4F-1D4C-45D6-A285-C8ED1AFD06DA}" dt="2022-12-20T16:30:31.981" v="425"/>
          <ac:spMkLst>
            <pc:docMk/>
            <pc:sldMk cId="0" sldId="270"/>
            <ac:spMk id="251" creationId="{00000000-0000-0000-0000-000000000000}"/>
          </ac:spMkLst>
        </pc:spChg>
        <pc:spChg chg="del mod ord">
          <ac:chgData name="Suresh ." userId="808f31c98b02ea35" providerId="Windows Live" clId="Web-{9A533D4F-1D4C-45D6-A285-C8ED1AFD06DA}" dt="2022-12-20T16:30:27.856" v="423"/>
          <ac:spMkLst>
            <pc:docMk/>
            <pc:sldMk cId="0" sldId="270"/>
            <ac:spMk id="252" creationId="{00000000-0000-0000-0000-000000000000}"/>
          </ac:spMkLst>
        </pc:spChg>
        <pc:picChg chg="add mod">
          <ac:chgData name="Suresh ." userId="808f31c98b02ea35" providerId="Windows Live" clId="Web-{9A533D4F-1D4C-45D6-A285-C8ED1AFD06DA}" dt="2022-12-20T16:30:56.575" v="431" actId="14100"/>
          <ac:picMkLst>
            <pc:docMk/>
            <pc:sldMk cId="0" sldId="270"/>
            <ac:picMk id="6" creationId="{8A8C5D14-2809-B416-92C1-496A678F51E6}"/>
          </ac:picMkLst>
        </pc:picChg>
      </pc:sldChg>
      <pc:sldChg chg="del">
        <pc:chgData name="Suresh ." userId="808f31c98b02ea35" providerId="Windows Live" clId="Web-{9A533D4F-1D4C-45D6-A285-C8ED1AFD06DA}" dt="2022-12-20T16:05:03.687" v="312"/>
        <pc:sldMkLst>
          <pc:docMk/>
          <pc:sldMk cId="0" sldId="271"/>
        </pc:sldMkLst>
      </pc:sldChg>
      <pc:sldChg chg="del">
        <pc:chgData name="Suresh ." userId="808f31c98b02ea35" providerId="Windows Live" clId="Web-{9A533D4F-1D4C-45D6-A285-C8ED1AFD06DA}" dt="2022-12-20T16:05:05.094" v="313"/>
        <pc:sldMkLst>
          <pc:docMk/>
          <pc:sldMk cId="0" sldId="272"/>
        </pc:sldMkLst>
      </pc:sldChg>
      <pc:sldChg chg="del">
        <pc:chgData name="Suresh ." userId="808f31c98b02ea35" providerId="Windows Live" clId="Web-{9A533D4F-1D4C-45D6-A285-C8ED1AFD06DA}" dt="2022-12-20T16:05:05.562" v="314"/>
        <pc:sldMkLst>
          <pc:docMk/>
          <pc:sldMk cId="0" sldId="273"/>
        </pc:sldMkLst>
      </pc:sldChg>
      <pc:sldChg chg="del">
        <pc:chgData name="Suresh ." userId="808f31c98b02ea35" providerId="Windows Live" clId="Web-{9A533D4F-1D4C-45D6-A285-C8ED1AFD06DA}" dt="2022-12-20T16:05:06.219" v="315"/>
        <pc:sldMkLst>
          <pc:docMk/>
          <pc:sldMk cId="0" sldId="274"/>
        </pc:sldMkLst>
      </pc:sldChg>
      <pc:sldChg chg="mod modClrScheme chgLayout">
        <pc:chgData name="Suresh ." userId="808f31c98b02ea35" providerId="Windows Live" clId="Web-{9A533D4F-1D4C-45D6-A285-C8ED1AFD06DA}" dt="2022-12-20T16:26:21.068" v="399"/>
        <pc:sldMkLst>
          <pc:docMk/>
          <pc:sldMk cId="0" sldId="275"/>
        </pc:sldMkLst>
      </pc:sldChg>
      <pc:sldChg chg="addSp delSp modSp add del replId">
        <pc:chgData name="Suresh ." userId="808f31c98b02ea35" providerId="Windows Live" clId="Web-{9A533D4F-1D4C-45D6-A285-C8ED1AFD06DA}" dt="2022-12-20T16:22:01.013" v="380"/>
        <pc:sldMkLst>
          <pc:docMk/>
          <pc:sldMk cId="3105930802" sldId="276"/>
        </pc:sldMkLst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12" creationId="{F3060C83-F051-4F0E-ABAD-AA0DFC48B218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14" creationId="{83C98ABE-055B-441F-B07E-44F97F083C39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16" creationId="{29FDB030-9B49-4CED-8CCD-4D99382388AC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18" creationId="{3783CA14-24A1-485C-8B30-D6A5D87987AD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20" creationId="{9A97C86A-04D6-40F7-AE84-31AB43E6A846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22" creationId="{FF9F2414-84E8-453E-B1F3-389FDE8192D9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24" creationId="{3ECA69A1-7536-43AC-85EF-C7106179F5ED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29" creationId="{F3060C83-F051-4F0E-ABAD-AA0DFC48B218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31" creationId="{83C98ABE-055B-441F-B07E-44F97F083C39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33" creationId="{29FDB030-9B49-4CED-8CCD-4D99382388AC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35" creationId="{3783CA14-24A1-485C-8B30-D6A5D87987AD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37" creationId="{9A97C86A-04D6-40F7-AE84-31AB43E6A846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39" creationId="{FF9F2414-84E8-453E-B1F3-389FDE8192D9}"/>
          </ac:spMkLst>
        </pc:spChg>
        <pc:spChg chg="add del">
          <ac:chgData name="Suresh ." userId="808f31c98b02ea35" providerId="Windows Live" clId="Web-{9A533D4F-1D4C-45D6-A285-C8ED1AFD06DA}" dt="2022-12-20T16:21:53.326" v="377"/>
          <ac:spMkLst>
            <pc:docMk/>
            <pc:sldMk cId="3105930802" sldId="276"/>
            <ac:spMk id="41" creationId="{3ECA69A1-7536-43AC-85EF-C7106179F5ED}"/>
          </ac:spMkLst>
        </pc:spChg>
        <pc:picChg chg="add del mod">
          <ac:chgData name="Suresh ." userId="808f31c98b02ea35" providerId="Windows Live" clId="Web-{9A533D4F-1D4C-45D6-A285-C8ED1AFD06DA}" dt="2022-12-20T16:21:58.107" v="379"/>
          <ac:picMkLst>
            <pc:docMk/>
            <pc:sldMk cId="3105930802" sldId="276"/>
            <ac:picMk id="2" creationId="{264DB6D0-1890-B236-8918-C9D0130A5A9E}"/>
          </ac:picMkLst>
        </pc:picChg>
        <pc:picChg chg="add del">
          <ac:chgData name="Suresh ." userId="808f31c98b02ea35" providerId="Windows Live" clId="Web-{9A533D4F-1D4C-45D6-A285-C8ED1AFD06DA}" dt="2022-12-20T16:21:55.763" v="378"/>
          <ac:picMkLst>
            <pc:docMk/>
            <pc:sldMk cId="3105930802" sldId="276"/>
            <ac:picMk id="7" creationId="{6F684613-07DC-4E70-80E3-AEC428BC65B3}"/>
          </ac:picMkLst>
        </pc:picChg>
      </pc:sldChg>
      <pc:sldMasterChg chg="del delSldLayout">
        <pc:chgData name="Suresh ." userId="808f31c98b02ea35" providerId="Windows Live" clId="Web-{9A533D4F-1D4C-45D6-A285-C8ED1AFD06DA}" dt="2022-12-20T16:15:58.815" v="347"/>
        <pc:sldMasterMkLst>
          <pc:docMk/>
          <pc:sldMasterMk cId="0" sldId="2147483648"/>
        </pc:sldMasterMkLst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Suresh ." userId="808f31c98b02ea35" providerId="Windows Live" clId="Web-{9A533D4F-1D4C-45D6-A285-C8ED1AFD06DA}" dt="2022-12-20T16:15:58.815" v="347"/>
          <pc:sldLayoutMkLst>
            <pc:docMk/>
            <pc:sldMasterMk cId="0" sldId="2147483648"/>
            <pc:sldLayoutMk cId="0" sldId="2147483663"/>
          </pc:sldLayoutMkLst>
        </pc:sldLayoutChg>
      </pc:sldMasterChg>
      <pc:sldMasterChg chg="add del addSldLayout delSldLayout modSldLayout">
        <pc:chgData name="Suresh ." userId="808f31c98b02ea35" providerId="Windows Live" clId="Web-{9A533D4F-1D4C-45D6-A285-C8ED1AFD06DA}" dt="2022-12-20T16:25:39.473" v="398"/>
        <pc:sldMasterMkLst>
          <pc:docMk/>
          <pc:sldMasterMk cId="276096300" sldId="2147483664"/>
        </pc:sldMasterMkLst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4157580591" sldId="2147483665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2643922103" sldId="2147483666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996386227" sldId="2147483667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2933575644" sldId="2147483668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4030305039" sldId="2147483669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751077404" sldId="2147483670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3541309566" sldId="2147483671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2132429163" sldId="2147483672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3874927773" sldId="2147483673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3215118147" sldId="2147483674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4255332525" sldId="2147483675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1051797931" sldId="2147483676"/>
          </pc:sldLayoutMkLst>
        </pc:sldLayoutChg>
        <pc:sldLayoutChg chg="add del mod replId">
          <pc:chgData name="Suresh ." userId="808f31c98b02ea35" providerId="Windows Live" clId="Web-{9A533D4F-1D4C-45D6-A285-C8ED1AFD06DA}" dt="2022-12-20T16:25:39.473" v="398"/>
          <pc:sldLayoutMkLst>
            <pc:docMk/>
            <pc:sldMasterMk cId="276096300" sldId="2147483664"/>
            <pc:sldLayoutMk cId="1678461813" sldId="2147483677"/>
          </pc:sldLayoutMkLst>
        </pc:sldLayoutChg>
      </pc:sldMasterChg>
      <pc:sldMasterChg chg="add del addSldLayout delSldLayout modSldLayout">
        <pc:chgData name="Suresh ." userId="808f31c98b02ea35" providerId="Windows Live" clId="Web-{9A533D4F-1D4C-45D6-A285-C8ED1AFD06DA}" dt="2022-12-20T16:23:00.015" v="387"/>
        <pc:sldMasterMkLst>
          <pc:docMk/>
          <pc:sldMasterMk cId="585034973" sldId="2147483678"/>
        </pc:sldMasterMkLst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2379648134" sldId="2147483679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1577763478" sldId="2147483680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804337904" sldId="2147483681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51799572" sldId="2147483682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597765609" sldId="2147483683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575335042" sldId="2147483684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3519694827" sldId="2147483685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2792239394" sldId="2147483686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48732284" sldId="2147483687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1888861015" sldId="2147483688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2239029897" sldId="2147483689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1911768512" sldId="2147483690"/>
          </pc:sldLayoutMkLst>
        </pc:sldLayoutChg>
        <pc:sldLayoutChg chg="add del mod replId">
          <pc:chgData name="Suresh ." userId="808f31c98b02ea35" providerId="Windows Live" clId="Web-{9A533D4F-1D4C-45D6-A285-C8ED1AFD06DA}" dt="2022-12-20T16:23:00.015" v="387"/>
          <pc:sldLayoutMkLst>
            <pc:docMk/>
            <pc:sldMasterMk cId="585034973" sldId="2147483678"/>
            <pc:sldLayoutMk cId="1345183262" sldId="2147483691"/>
          </pc:sldLayoutMkLst>
        </pc:sldLayoutChg>
      </pc:sldMasterChg>
      <pc:sldMasterChg chg="add del addSldLayout delSldLayout modSldLayout">
        <pc:chgData name="Suresh ." userId="808f31c98b02ea35" providerId="Windows Live" clId="Web-{9A533D4F-1D4C-45D6-A285-C8ED1AFD06DA}" dt="2022-12-20T16:26:21.068" v="399"/>
        <pc:sldMasterMkLst>
          <pc:docMk/>
          <pc:sldMasterMk cId="2570918643" sldId="2147483678"/>
        </pc:sldMasterMkLst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2502340523" sldId="2147483679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2540717511" sldId="2147483680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2050124060" sldId="2147483681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728106553" sldId="2147483682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3844355433" sldId="2147483683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4058456793" sldId="2147483684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3472077266" sldId="2147483685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1124949487" sldId="2147483686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3669292283" sldId="2147483687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1426363656" sldId="2147483688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2797984995" sldId="2147483689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3548877770" sldId="2147483690"/>
          </pc:sldLayoutMkLst>
        </pc:sldLayoutChg>
        <pc:sldLayoutChg chg="add del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570918643" sldId="2147483678"/>
            <pc:sldLayoutMk cId="1250247444" sldId="2147483691"/>
          </pc:sldLayoutMkLst>
        </pc:sldLayoutChg>
      </pc:sldMasterChg>
      <pc:sldMasterChg chg="add del addSldLayout delSldLayout modSldLayout">
        <pc:chgData name="Suresh ." userId="808f31c98b02ea35" providerId="Windows Live" clId="Web-{9A533D4F-1D4C-45D6-A285-C8ED1AFD06DA}" dt="2022-12-20T16:22:36.686" v="386"/>
        <pc:sldMasterMkLst>
          <pc:docMk/>
          <pc:sldMasterMk cId="1636794436" sldId="2147483692"/>
        </pc:sldMasterMkLst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3355381204" sldId="2147483693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1083158493" sldId="2147483694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1779646834" sldId="2147483695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919535951" sldId="2147483696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2192040272" sldId="2147483697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1489406468" sldId="2147483698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1026266922" sldId="2147483699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3651007518" sldId="2147483700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2965288752" sldId="2147483701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1964521415" sldId="2147483702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856673438" sldId="2147483703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2438484372" sldId="2147483704"/>
          </pc:sldLayoutMkLst>
        </pc:sldLayoutChg>
        <pc:sldLayoutChg chg="add del mod replId">
          <pc:chgData name="Suresh ." userId="808f31c98b02ea35" providerId="Windows Live" clId="Web-{9A533D4F-1D4C-45D6-A285-C8ED1AFD06DA}" dt="2022-12-20T16:22:36.686" v="386"/>
          <pc:sldLayoutMkLst>
            <pc:docMk/>
            <pc:sldMasterMk cId="1636794436" sldId="2147483692"/>
            <pc:sldLayoutMk cId="3458111735" sldId="2147483705"/>
          </pc:sldLayoutMkLst>
        </pc:sldLayoutChg>
      </pc:sldMasterChg>
      <pc:sldMasterChg chg="add addSldLayout modSldLayout">
        <pc:chgData name="Suresh ." userId="808f31c98b02ea35" providerId="Windows Live" clId="Web-{9A533D4F-1D4C-45D6-A285-C8ED1AFD06DA}" dt="2022-12-20T16:26:21.068" v="399"/>
        <pc:sldMasterMkLst>
          <pc:docMk/>
          <pc:sldMasterMk cId="2323805114" sldId="2147483692"/>
        </pc:sldMasterMkLst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2187195463" sldId="2147483693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173851674" sldId="2147483694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906158254" sldId="2147483695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364800196" sldId="2147483696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1329258675" sldId="2147483697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4227928910" sldId="2147483698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121240569" sldId="2147483699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99526375" sldId="2147483700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2964183631" sldId="2147483701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1322632063" sldId="2147483702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1705187330" sldId="2147483703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895369341" sldId="2147483704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2704444661" sldId="2147483705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1162403816" sldId="2147483706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242885471" sldId="2147483707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934948516" sldId="2147483708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1155251454" sldId="2147483709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3615673847" sldId="2147483710"/>
          </pc:sldLayoutMkLst>
        </pc:sldLayoutChg>
        <pc:sldLayoutChg chg="add mod replId">
          <pc:chgData name="Suresh ." userId="808f31c98b02ea35" providerId="Windows Live" clId="Web-{9A533D4F-1D4C-45D6-A285-C8ED1AFD06DA}" dt="2022-12-20T16:26:21.068" v="399"/>
          <pc:sldLayoutMkLst>
            <pc:docMk/>
            <pc:sldMasterMk cId="2323805114" sldId="2147483692"/>
            <pc:sldLayoutMk cId="1417501371" sldId="2147483711"/>
          </pc:sldLayoutMkLst>
        </pc:sldLayoutChg>
      </pc:sldMasterChg>
    </pc:docChg>
  </pc:docChgLst>
  <pc:docChgLst>
    <pc:chgData name="Suresh ." userId="808f31c98b02ea35" providerId="Windows Live" clId="Web-{3DAB1F8B-897C-42E3-8811-55D0F9A54E32}"/>
    <pc:docChg chg="addSld delSld modSld">
      <pc:chgData name="Suresh ." userId="808f31c98b02ea35" providerId="Windows Live" clId="Web-{3DAB1F8B-897C-42E3-8811-55D0F9A54E32}" dt="2022-12-20T16:48:03.714" v="73" actId="20577"/>
      <pc:docMkLst>
        <pc:docMk/>
      </pc:docMkLst>
      <pc:sldChg chg="modSp del">
        <pc:chgData name="Suresh ." userId="808f31c98b02ea35" providerId="Windows Live" clId="Web-{3DAB1F8B-897C-42E3-8811-55D0F9A54E32}" dt="2022-12-20T16:38:29.558" v="6"/>
        <pc:sldMkLst>
          <pc:docMk/>
          <pc:sldMk cId="0" sldId="275"/>
        </pc:sldMkLst>
        <pc:spChg chg="mod">
          <ac:chgData name="Suresh ." userId="808f31c98b02ea35" providerId="Windows Live" clId="Web-{3DAB1F8B-897C-42E3-8811-55D0F9A54E32}" dt="2022-12-20T16:38:22.745" v="4" actId="20577"/>
          <ac:spMkLst>
            <pc:docMk/>
            <pc:sldMk cId="0" sldId="275"/>
            <ac:spMk id="281" creationId="{00000000-0000-0000-0000-000000000000}"/>
          </ac:spMkLst>
        </pc:spChg>
      </pc:sldChg>
      <pc:sldChg chg="add replId">
        <pc:chgData name="Suresh ." userId="808f31c98b02ea35" providerId="Windows Live" clId="Web-{3DAB1F8B-897C-42E3-8811-55D0F9A54E32}" dt="2022-12-20T16:38:13.198" v="0"/>
        <pc:sldMkLst>
          <pc:docMk/>
          <pc:sldMk cId="4087778512" sldId="276"/>
        </pc:sldMkLst>
      </pc:sldChg>
      <pc:sldChg chg="addSp delSp modSp add mod replId setBg">
        <pc:chgData name="Suresh ." userId="808f31c98b02ea35" providerId="Windows Live" clId="Web-{3DAB1F8B-897C-42E3-8811-55D0F9A54E32}" dt="2022-12-20T16:48:03.714" v="73" actId="20577"/>
        <pc:sldMkLst>
          <pc:docMk/>
          <pc:sldMk cId="3717790750" sldId="277"/>
        </pc:sldMkLst>
        <pc:spChg chg="mod">
          <ac:chgData name="Suresh ." userId="808f31c98b02ea35" providerId="Windows Live" clId="Web-{3DAB1F8B-897C-42E3-8811-55D0F9A54E32}" dt="2022-12-20T16:48:03.714" v="73" actId="20577"/>
          <ac:spMkLst>
            <pc:docMk/>
            <pc:sldMk cId="3717790750" sldId="277"/>
            <ac:spMk id="281" creationId="{00000000-0000-0000-0000-000000000000}"/>
          </ac:spMkLst>
        </pc:spChg>
        <pc:spChg chg="add del">
          <ac:chgData name="Suresh ." userId="808f31c98b02ea35" providerId="Windows Live" clId="Web-{3DAB1F8B-897C-42E3-8811-55D0F9A54E32}" dt="2022-12-20T16:46:24.711" v="52"/>
          <ac:spMkLst>
            <pc:docMk/>
            <pc:sldMk cId="3717790750" sldId="277"/>
            <ac:spMk id="294" creationId="{AAE3107B-714A-461C-AC2A-394A70CFC733}"/>
          </ac:spMkLst>
        </pc:spChg>
        <pc:spChg chg="add del">
          <ac:chgData name="Suresh ." userId="808f31c98b02ea35" providerId="Windows Live" clId="Web-{3DAB1F8B-897C-42E3-8811-55D0F9A54E32}" dt="2022-12-20T16:46:24.711" v="52"/>
          <ac:spMkLst>
            <pc:docMk/>
            <pc:sldMk cId="3717790750" sldId="277"/>
            <ac:spMk id="304" creationId="{0E0A986F-4D9A-4E32-8DBD-A2B117A24F1A}"/>
          </ac:spMkLst>
        </pc:spChg>
        <pc:grpChg chg="add del">
          <ac:chgData name="Suresh ." userId="808f31c98b02ea35" providerId="Windows Live" clId="Web-{3DAB1F8B-897C-42E3-8811-55D0F9A54E32}" dt="2022-12-20T16:46:24.711" v="52"/>
          <ac:grpSpMkLst>
            <pc:docMk/>
            <pc:sldMk cId="3717790750" sldId="277"/>
            <ac:grpSpMk id="286" creationId="{6BD642B1-E8A0-4B5B-8E4A-D8EF15A08E32}"/>
          </ac:grpSpMkLst>
        </pc:grpChg>
        <pc:grpChg chg="add del">
          <ac:chgData name="Suresh ." userId="808f31c98b02ea35" providerId="Windows Live" clId="Web-{3DAB1F8B-897C-42E3-8811-55D0F9A54E32}" dt="2022-12-20T16:46:24.711" v="52"/>
          <ac:grpSpMkLst>
            <pc:docMk/>
            <pc:sldMk cId="3717790750" sldId="277"/>
            <ac:grpSpMk id="296" creationId="{AB3F6FE8-AF7E-4703-AB78-FD9AFD2AC2D4}"/>
          </ac:grpSpMkLst>
        </pc:grpChg>
        <pc:picChg chg="add del mod">
          <ac:chgData name="Suresh ." userId="808f31c98b02ea35" providerId="Windows Live" clId="Web-{3DAB1F8B-897C-42E3-8811-55D0F9A54E32}" dt="2022-12-20T16:41:11.328" v="38"/>
          <ac:picMkLst>
            <pc:docMk/>
            <pc:sldMk cId="3717790750" sldId="277"/>
            <ac:picMk id="2" creationId="{B9E8BFD4-FE9A-FC5E-7B2F-91142C34182C}"/>
          </ac:picMkLst>
        </pc:picChg>
        <pc:picChg chg="add mod">
          <ac:chgData name="Suresh ." userId="808f31c98b02ea35" providerId="Windows Live" clId="Web-{3DAB1F8B-897C-42E3-8811-55D0F9A54E32}" dt="2022-12-20T16:47:57.948" v="72" actId="1076"/>
          <ac:picMkLst>
            <pc:docMk/>
            <pc:sldMk cId="3717790750" sldId="277"/>
            <ac:picMk id="3" creationId="{91931FD5-CDAC-6EDC-BC31-291719375AC1}"/>
          </ac:picMkLst>
        </pc:picChg>
        <pc:picChg chg="add mod">
          <ac:chgData name="Suresh ." userId="808f31c98b02ea35" providerId="Windows Live" clId="Web-{3DAB1F8B-897C-42E3-8811-55D0F9A54E32}" dt="2022-12-20T16:47:30.807" v="66" actId="1076"/>
          <ac:picMkLst>
            <pc:docMk/>
            <pc:sldMk cId="3717790750" sldId="277"/>
            <ac:picMk id="4" creationId="{D9AD400C-CFB1-CCAE-6C3C-6DC3AB851A2A}"/>
          </ac:picMkLst>
        </pc:picChg>
        <pc:cxnChg chg="add del">
          <ac:chgData name="Suresh ." userId="808f31c98b02ea35" providerId="Windows Live" clId="Web-{3DAB1F8B-897C-42E3-8811-55D0F9A54E32}" dt="2022-12-20T16:46:24.711" v="52"/>
          <ac:cxnSpMkLst>
            <pc:docMk/>
            <pc:sldMk cId="3717790750" sldId="277"/>
            <ac:cxnSpMk id="292" creationId="{1870FE29-3AF7-4226-8303-7C1B0B8E1F68}"/>
          </ac:cxnSpMkLst>
        </pc:cxnChg>
        <pc:cxnChg chg="add del">
          <ac:chgData name="Suresh ." userId="808f31c98b02ea35" providerId="Windows Live" clId="Web-{3DAB1F8B-897C-42E3-8811-55D0F9A54E32}" dt="2022-12-20T16:46:24.711" v="52"/>
          <ac:cxnSpMkLst>
            <pc:docMk/>
            <pc:sldMk cId="3717790750" sldId="277"/>
            <ac:cxnSpMk id="302" creationId="{A36D75B7-CF09-4927-A857-F377500265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92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17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6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4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0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8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48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51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tx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3"/>
          <p:cNvGrpSpPr/>
          <p:nvPr/>
        </p:nvGrpSpPr>
        <p:grpSpPr>
          <a:xfrm>
            <a:off x="-15738" y="0"/>
            <a:ext cx="12229966" cy="6856216"/>
            <a:chOff x="-1" y="0"/>
            <a:chExt cx="12229964" cy="6856215"/>
          </a:xfrm>
        </p:grpSpPr>
        <p:pic>
          <p:nvPicPr>
            <p:cNvPr id="26" name="Google Shape;26;p23" descr="Picture 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36" y="0"/>
              <a:ext cx="12188826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3"/>
            <p:cNvSpPr/>
            <p:nvPr/>
          </p:nvSpPr>
          <p:spPr>
            <a:xfrm>
              <a:off x="623748" y="609600"/>
              <a:ext cx="10972801" cy="56388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id="28" name="Google Shape;28;p23" descr="Picture 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23" descr="Picture 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7" cy="130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1295400" y="2556931"/>
            <a:ext cx="9601198" cy="331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5673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10673395" y="5986779"/>
            <a:ext cx="223204" cy="24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5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2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>
            <a:spLocks noGrp="1"/>
          </p:cNvSpPr>
          <p:nvPr>
            <p:ph type="ctrTitle"/>
          </p:nvPr>
        </p:nvSpPr>
        <p:spPr>
          <a:xfrm>
            <a:off x="2688165" y="2333184"/>
            <a:ext cx="6815670" cy="95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>
              <a:buSzPts val="5400"/>
            </a:pPr>
            <a:r>
              <a:rPr lang="en-US" sz="4000" dirty="0"/>
              <a:t>IPC THROUGH SHARED MEMORY</a:t>
            </a:r>
          </a:p>
        </p:txBody>
      </p:sp>
      <p:sp>
        <p:nvSpPr>
          <p:cNvPr id="167" name="Google Shape;167;p1"/>
          <p:cNvSpPr txBox="1"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0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900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BY</a:t>
            </a:r>
            <a:r>
              <a:rPr lang="en-US" sz="1900" dirty="0">
                <a:solidFill>
                  <a:srgbClr val="000000"/>
                </a:solidFill>
              </a:rPr>
              <a:t> </a:t>
            </a:r>
            <a:endParaRPr lang="en-US"/>
          </a:p>
          <a:p>
            <a:pPr marL="0" indent="0" algn="ctr">
              <a:lnSpc>
                <a:spcPct val="90000"/>
              </a:lnSpc>
              <a:buClr>
                <a:srgbClr val="000000"/>
              </a:buClr>
              <a:buSzPts val="1900"/>
              <a:buNone/>
            </a:pPr>
            <a:r>
              <a:rPr lang="en-US" sz="1900" dirty="0">
                <a:solidFill>
                  <a:srgbClr val="000000"/>
                </a:solidFill>
              </a:rPr>
              <a:t>AKSHAY PAWAR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-US" sz="1900" dirty="0">
                <a:solidFill>
                  <a:srgbClr val="000000"/>
                </a:solidFill>
              </a:rPr>
              <a:t>2021A1R006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lang="en-US" dirty="0"/>
          </a:p>
          <a:p>
            <a:pPr marL="0" indent="0" algn="ctr">
              <a:lnSpc>
                <a:spcPct val="90000"/>
              </a:lnSpc>
              <a:buClr>
                <a:srgbClr val="000000"/>
              </a:buClr>
              <a:buSzPts val="1900"/>
              <a:buNone/>
            </a:pPr>
            <a:r>
              <a:rPr lang="en-US" sz="1900" dirty="0">
                <a:solidFill>
                  <a:srgbClr val="000000"/>
                </a:solidFill>
              </a:rPr>
              <a:t>MANUJ KHAJURIA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-US" sz="1900" dirty="0">
                <a:solidFill>
                  <a:srgbClr val="000000"/>
                </a:solidFill>
              </a:rPr>
              <a:t>2021A1R021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lang="en-US" dirty="0"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SURESH DUB (2021A1R030)</a:t>
            </a:r>
            <a:endParaRPr lang="en-US" dirty="0"/>
          </a:p>
        </p:txBody>
      </p:sp>
      <p:pic>
        <p:nvPicPr>
          <p:cNvPr id="168" name="Google Shape;168;p1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789" y="81720"/>
            <a:ext cx="3460422" cy="12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/>
        </p:nvSpPr>
        <p:spPr>
          <a:xfrm>
            <a:off x="8521217" y="5628848"/>
            <a:ext cx="4336023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endParaRPr lang="en-US" dirty="0"/>
          </a:p>
          <a:p>
            <a:pPr algn="ctr">
              <a:spcBef>
                <a:spcPts val="300"/>
              </a:spcBef>
              <a:buSzPts val="18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Miss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Veena Tripathi </a:t>
            </a:r>
            <a:endParaRPr lang="en-US" sz="1800" b="1" i="0" u="none" strike="noStrike" cap="non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8C5D14-2809-B416-92C1-496A678F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5" y="365365"/>
            <a:ext cx="11282515" cy="61272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r>
              <a:rPr lang="en-US" u="sng" dirty="0"/>
              <a:t>ADVANTAGES OF SHARED MEMORY</a:t>
            </a:r>
            <a:endParaRPr lang="en-US" dirty="0"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Faster method than queues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lang="en-US" dirty="0"/>
          </a:p>
          <a:p>
            <a:pPr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Does not require extra kernel buffer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Safe , manipulated like other variables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lang="en-US" dirty="0"/>
          </a:p>
          <a:p>
            <a:pPr marL="240030" lvl="0" indent="-24003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1295401" y="1438418"/>
            <a:ext cx="9601198" cy="8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r>
              <a:rPr lang="en-US" u="sng" dirty="0"/>
              <a:t>DISADVANTAGES OF SHARED MEMORY</a:t>
            </a:r>
            <a:br>
              <a:rPr lang="en-US" dirty="0"/>
            </a:br>
            <a:endParaRPr lang="en-US" dirty="0"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Data can either read or written only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r>
              <a:rPr lang="en-US" dirty="0"/>
              <a:t> </a:t>
            </a:r>
          </a:p>
          <a:p>
            <a:pPr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Append is not possible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Race condition is possible so locking is required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240030" lvl="0" indent="-24003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/>
        </p:nvSpPr>
        <p:spPr>
          <a:xfrm>
            <a:off x="2615557" y="4023050"/>
            <a:ext cx="727303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/>
            <a:r>
              <a:rPr lang="en-US" sz="5400" dirty="0">
                <a:latin typeface="Garamond"/>
                <a:sym typeface="Garamond"/>
              </a:rPr>
              <a:t>GITHUB</a:t>
            </a:r>
            <a:endParaRPr lang="en-US">
              <a:sym typeface="Garamond"/>
            </a:endParaRPr>
          </a:p>
          <a:p>
            <a:pPr algn="ctr"/>
            <a:r>
              <a:rPr lang="en-US" sz="1800" u="sng" dirty="0">
                <a:sym typeface="Garamond"/>
              </a:rPr>
              <a:t>https://github.com/Suresh-Dub/OPERATING-SYSTEM-PROJECT</a:t>
            </a:r>
            <a:endParaRPr lang="en-US" u="sng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1931FD5-CDAC-6EDC-BC31-29171937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44" y="4214491"/>
            <a:ext cx="542425" cy="532399"/>
          </a:xfrm>
          <a:prstGeom prst="rect">
            <a:avLst/>
          </a:prstGeom>
        </p:spPr>
      </p:pic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D9AD400C-CFB1-CCAE-6C3C-6DC3AB851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103" y="1635578"/>
            <a:ext cx="2307056" cy="22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/>
        </p:nvSpPr>
        <p:spPr>
          <a:xfrm>
            <a:off x="3970958" y="2967334"/>
            <a:ext cx="425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Garamond"/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77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r>
              <a:rPr lang="en-US" u="sng" dirty="0"/>
              <a:t>WHAT IS INTER-PROCESS COMMUNICATION?</a:t>
            </a:r>
          </a:p>
        </p:txBody>
      </p:sp>
      <p:sp>
        <p:nvSpPr>
          <p:cNvPr id="228" name="Google Shape;228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40030" algn="just">
              <a:buClr>
                <a:srgbClr val="83992A"/>
              </a:buClr>
            </a:pPr>
            <a:r>
              <a:rPr lang="en-US" dirty="0"/>
              <a:t>Inter-process communication (IPC) is a mechanism that allows processes to communicate with each other and synchronize their actions. </a:t>
            </a:r>
          </a:p>
          <a:p>
            <a:pPr marL="285750" indent="-240030" algn="just">
              <a:buClr>
                <a:srgbClr val="83992A"/>
              </a:buClr>
            </a:pPr>
            <a:r>
              <a:rPr lang="en-US" dirty="0"/>
              <a:t>The communication between these processes can be seen as a method of co-operation between them. </a:t>
            </a:r>
          </a:p>
          <a:p>
            <a:pPr marL="285750" indent="-240030" algn="just">
              <a:buClr>
                <a:srgbClr val="83992A"/>
              </a:buClr>
            </a:pPr>
            <a:r>
              <a:rPr lang="en-US" dirty="0"/>
              <a:t>Processes can communicate with each other through Shared Memory</a:t>
            </a:r>
            <a:br>
              <a:rPr lang="en-US" dirty="0"/>
            </a:br>
            <a:r>
              <a:rPr lang="en-US" dirty="0"/>
              <a:t> </a:t>
            </a:r>
          </a:p>
          <a:p>
            <a:pPr marL="97155" indent="0" algn="just">
              <a:buSzPts val="2400"/>
              <a:buNone/>
            </a:pPr>
            <a:endParaRPr lang="en-US" dirty="0"/>
          </a:p>
          <a:p>
            <a:pPr marL="240030" lvl="0" indent="-24003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>
              <a:buSzPts val="4400"/>
            </a:pPr>
            <a:r>
              <a:rPr lang="en-US" sz="4400" b="0" i="0" u="sng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WHAT </a:t>
            </a:r>
            <a:r>
              <a:rPr lang="en-US" u="sng" dirty="0"/>
              <a:t>IS SHARED MEMORY</a:t>
            </a:r>
            <a:r>
              <a:rPr lang="en-US" sz="4400" b="0" i="0" u="sng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?</a:t>
            </a:r>
            <a:endParaRPr lang="en-US" u="sng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1295401" y="2514598"/>
            <a:ext cx="9601198" cy="331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just">
              <a:buClr>
                <a:srgbClr val="83992A"/>
              </a:buClr>
              <a:buSzPts val="3168"/>
              <a:buFont typeface="Arial"/>
              <a:buChar char="•"/>
            </a:pPr>
            <a:r>
              <a:rPr lang="en-US" sz="2750" dirty="0"/>
              <a:t>Shared memory is a memory shared between two or more processes.</a:t>
            </a:r>
            <a:endParaRPr lang="en-US"/>
          </a:p>
          <a:p>
            <a:pPr algn="just">
              <a:buClr>
                <a:srgbClr val="83992A"/>
              </a:buClr>
              <a:buSzPts val="3168"/>
              <a:buFont typeface="Arial"/>
              <a:buChar char="•"/>
            </a:pPr>
            <a:r>
              <a:rPr lang="en-US" sz="2750" dirty="0"/>
              <a:t>Shared memory is an efficient means of passing data between programs.</a:t>
            </a:r>
            <a:endParaRPr sz="2750" dirty="0"/>
          </a:p>
          <a:p>
            <a:pPr algn="just">
              <a:buClr>
                <a:srgbClr val="83992A"/>
              </a:buClr>
              <a:buSzPts val="3168"/>
              <a:buFont typeface="Arial"/>
              <a:buChar char="•"/>
            </a:pPr>
            <a:r>
              <a:rPr lang="en-US" sz="2750" dirty="0"/>
              <a:t>One program will create a memory portion which other processes (if permitted) can access.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r>
              <a:rPr lang="en-US" u="sng" dirty="0"/>
              <a:t>WHY DO WE NEED TO SHARE MEMORY?</a:t>
            </a:r>
            <a:endParaRPr lang="en-US" dirty="0"/>
          </a:p>
        </p:txBody>
      </p:sp>
      <p:sp>
        <p:nvSpPr>
          <p:cNvPr id="192" name="Google Shape;192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Each process has its own address space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lang="en-US" dirty="0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If any process wants to communicate some information from its own address space to other processes, then it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 is </a:t>
            </a:r>
            <a:r>
              <a:rPr lang="en-US" dirty="0"/>
              <a:t>only possible with IPC techniques</a:t>
            </a:r>
            <a:endParaRPr dirty="0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Inter-related process communication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 is </a:t>
            </a:r>
            <a:r>
              <a:rPr lang="en-US" dirty="0"/>
              <a:t>performed using pipes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Unrelated processes communication can be performed using Named pipes or through popular IPC techniques of Shared Memory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 and </a:t>
            </a:r>
            <a:r>
              <a:rPr lang="en-US" dirty="0"/>
              <a:t>Message Queues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lang="en-US" dirty="0"/>
          </a:p>
          <a:p>
            <a:pPr marL="240030" lvl="0" indent="-24003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>
            <a:spLocks noGrp="1"/>
          </p:cNvSpPr>
          <p:nvPr>
            <p:ph type="title"/>
          </p:nvPr>
        </p:nvSpPr>
        <p:spPr>
          <a:xfrm>
            <a:off x="1295401" y="1365412"/>
            <a:ext cx="9601198" cy="9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r>
              <a:rPr lang="en-US" u="sng" dirty="0"/>
              <a:t>HOW DIFFERENT IS SHARED MEMORY FROM OTHER IPC’S ?</a:t>
            </a:r>
            <a:br>
              <a:rPr lang="en-US" dirty="0"/>
            </a:br>
            <a:endParaRPr lang="en-US"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The problem with pipes , FIFO , Message Queue . The information has to go through Kernel.</a:t>
            </a:r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A total of four copies of data are required. </a:t>
            </a:r>
            <a:endParaRPr dirty="0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Shared Memory provides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a </a:t>
            </a:r>
            <a:r>
              <a:rPr lang="en-US" dirty="0"/>
              <a:t>way by letting two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or </a:t>
            </a:r>
            <a:r>
              <a:rPr lang="en-US" dirty="0"/>
              <a:t>more processes share a memory segment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With Shared Memory the data is only copied twice </a:t>
            </a:r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/>
              <a:t>From input file into shared memory and from shared memory to the output file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lang="en-US" dirty="0"/>
          </a:p>
          <a:p>
            <a:pPr marL="240030" lvl="0" indent="-24003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74F10C4-639A-BA1D-5F1B-BDD693637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1" b="7530"/>
          <a:stretch/>
        </p:blipFill>
        <p:spPr>
          <a:xfrm>
            <a:off x="480927" y="477543"/>
            <a:ext cx="11225584" cy="5903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r>
              <a:rPr lang="en-US" sz="3900" u="sng" dirty="0"/>
              <a:t>SYSTEM CALLS USED ARE :</a:t>
            </a:r>
            <a:endParaRPr lang="en-US" dirty="0"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 err="1"/>
              <a:t>shmget</a:t>
            </a:r>
            <a:r>
              <a:rPr lang="en-US" dirty="0"/>
              <a:t>() : is used to obtain access to a shared memory segment.</a:t>
            </a:r>
            <a:endParaRPr lang="en-US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 err="1"/>
              <a:t>shmat</a:t>
            </a:r>
            <a:r>
              <a:rPr lang="en-US" dirty="0"/>
              <a:t>() :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is used </a:t>
            </a:r>
            <a:r>
              <a:rPr lang="en-US" dirty="0"/>
              <a:t>to attach shared memory segments.</a:t>
            </a:r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 err="1"/>
              <a:t>shmdt</a:t>
            </a:r>
            <a:r>
              <a:rPr lang="en-US" dirty="0"/>
              <a:t>() :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is </a:t>
            </a:r>
            <a:r>
              <a:rPr lang="en-US" dirty="0"/>
              <a:t>used to detach shared memory segments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algn="just">
              <a:buClr>
                <a:srgbClr val="83992A"/>
              </a:buClr>
              <a:buSzPts val="2400"/>
              <a:buFont typeface="Arial"/>
              <a:buChar char="•"/>
            </a:pPr>
            <a:r>
              <a:rPr lang="en-US" dirty="0" err="1"/>
              <a:t>shmctl</a:t>
            </a:r>
            <a:r>
              <a:rPr lang="en-US" dirty="0"/>
              <a:t>() 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US" dirty="0"/>
              <a:t>is used to alter the permissions and other characteristics of a shared memory segment</a:t>
            </a:r>
            <a:r>
              <a:rPr lang="en-US" sz="2400" b="0" i="0" u="none" strike="noStrike" cap="none" dirty="0">
                <a:latin typeface="Garamond"/>
                <a:ea typeface="Garamond"/>
                <a:cs typeface="Garamond"/>
                <a:sym typeface="Garamond"/>
              </a:rPr>
              <a:t>.</a:t>
            </a:r>
            <a:endParaRPr lang="en-US" dirty="0"/>
          </a:p>
          <a:p>
            <a:pPr marL="240030" lvl="0" indent="-24003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CCD768D-138F-A072-E7EC-42A26DF5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6" y="427351"/>
            <a:ext cx="11284897" cy="59485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FBDE0E3-FB75-E418-E31E-3391FB85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448803"/>
            <a:ext cx="11228438" cy="598989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IPC THROUGH SHARED MEMORY</vt:lpstr>
      <vt:lpstr>WHAT IS INTER-PROCESS COMMUNICATION?</vt:lpstr>
      <vt:lpstr>WHAT IS SHARED MEMORY?</vt:lpstr>
      <vt:lpstr>WHY DO WE NEED TO SHARE MEMORY?</vt:lpstr>
      <vt:lpstr>HOW DIFFERENT IS SHARED MEMORY FROM OTHER IPC’S ? </vt:lpstr>
      <vt:lpstr>PowerPoint Presentation</vt:lpstr>
      <vt:lpstr>SYSTEM CALLS USED ARE :</vt:lpstr>
      <vt:lpstr>PowerPoint Presentation</vt:lpstr>
      <vt:lpstr>PowerPoint Presentation</vt:lpstr>
      <vt:lpstr>PowerPoint Presentation</vt:lpstr>
      <vt:lpstr>ADVANTAGES OF SHARED MEMORY</vt:lpstr>
      <vt:lpstr>DISADVANTAGES OF SHARED MEMORY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 USING SHARED MEMORY  </dc:title>
  <cp:revision>238</cp:revision>
  <dcterms:modified xsi:type="dcterms:W3CDTF">2022-12-20T16:48:07Z</dcterms:modified>
</cp:coreProperties>
</file>