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815" r:id="rId2"/>
  </p:sldMasterIdLst>
  <p:notesMasterIdLst>
    <p:notesMasterId r:id="rId24"/>
  </p:notesMasterIdLst>
  <p:sldIdLst>
    <p:sldId id="257" r:id="rId3"/>
    <p:sldId id="260" r:id="rId4"/>
    <p:sldId id="264" r:id="rId5"/>
    <p:sldId id="261" r:id="rId6"/>
    <p:sldId id="262" r:id="rId7"/>
    <p:sldId id="263" r:id="rId8"/>
    <p:sldId id="266" r:id="rId9"/>
    <p:sldId id="269" r:id="rId10"/>
    <p:sldId id="278" r:id="rId11"/>
    <p:sldId id="279" r:id="rId12"/>
    <p:sldId id="272" r:id="rId13"/>
    <p:sldId id="275" r:id="rId14"/>
    <p:sldId id="271" r:id="rId15"/>
    <p:sldId id="276" r:id="rId16"/>
    <p:sldId id="277" r:id="rId17"/>
    <p:sldId id="273" r:id="rId18"/>
    <p:sldId id="285" r:id="rId19"/>
    <p:sldId id="283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" initials="v" lastIdx="3" clrIdx="0">
    <p:extLst>
      <p:ext uri="{19B8F6BF-5375-455C-9EA6-DF929625EA0E}">
        <p15:presenceInfo xmlns:p15="http://schemas.microsoft.com/office/powerpoint/2012/main" userId="vish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F85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7FF7C-36ED-4107-8F65-74F61CE0809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C7A801-27A3-4EE7-9E9B-C232993D81B2}">
      <dgm:prSet phldrT="[Text]"/>
      <dgm:spPr/>
      <dgm:t>
        <a:bodyPr/>
        <a:lstStyle/>
        <a:p>
          <a:r>
            <a:rPr lang="en-US" dirty="0"/>
            <a:t>Recency</a:t>
          </a:r>
          <a:endParaRPr lang="en-IN" dirty="0"/>
        </a:p>
      </dgm:t>
    </dgm:pt>
    <dgm:pt modelId="{6A7C08DF-6C28-4C4A-BCEB-EF48EE736452}" type="parTrans" cxnId="{56784960-2053-4747-A4F3-FE93800AC041}">
      <dgm:prSet/>
      <dgm:spPr/>
      <dgm:t>
        <a:bodyPr/>
        <a:lstStyle/>
        <a:p>
          <a:endParaRPr lang="en-IN"/>
        </a:p>
      </dgm:t>
    </dgm:pt>
    <dgm:pt modelId="{E523782E-91AB-4916-B1E6-C5F13F88E9C6}" type="sibTrans" cxnId="{56784960-2053-4747-A4F3-FE93800AC041}">
      <dgm:prSet/>
      <dgm:spPr/>
      <dgm:t>
        <a:bodyPr/>
        <a:lstStyle/>
        <a:p>
          <a:endParaRPr lang="en-IN"/>
        </a:p>
      </dgm:t>
    </dgm:pt>
    <dgm:pt modelId="{F4BBFAC3-BE9C-4684-B632-897C3F8B4B72}">
      <dgm:prSet phldrT="[Text]" custT="1"/>
      <dgm:spPr/>
      <dgm:t>
        <a:bodyPr/>
        <a:lstStyle/>
        <a:p>
          <a:r>
            <a:rPr lang="en-US" sz="1400" dirty="0"/>
            <a:t>Reference Date &amp; Last Invoice Date of each Customer ID</a:t>
          </a:r>
          <a:endParaRPr lang="en-IN" sz="1400" dirty="0"/>
        </a:p>
      </dgm:t>
    </dgm:pt>
    <dgm:pt modelId="{30077DE8-E9B6-45F0-A763-2A96FC429008}" type="parTrans" cxnId="{76F9F4B5-5342-4A94-8E28-AD5807438D90}">
      <dgm:prSet/>
      <dgm:spPr/>
      <dgm:t>
        <a:bodyPr/>
        <a:lstStyle/>
        <a:p>
          <a:endParaRPr lang="en-IN"/>
        </a:p>
      </dgm:t>
    </dgm:pt>
    <dgm:pt modelId="{FE163178-E5AD-49CF-90C8-61D3153775A8}" type="sibTrans" cxnId="{76F9F4B5-5342-4A94-8E28-AD5807438D90}">
      <dgm:prSet/>
      <dgm:spPr/>
      <dgm:t>
        <a:bodyPr/>
        <a:lstStyle/>
        <a:p>
          <a:endParaRPr lang="en-IN"/>
        </a:p>
      </dgm:t>
    </dgm:pt>
    <dgm:pt modelId="{FC6099A0-4EAE-4916-A722-A839335D62D5}">
      <dgm:prSet phldrT="[Text]"/>
      <dgm:spPr/>
      <dgm:t>
        <a:bodyPr/>
        <a:lstStyle/>
        <a:p>
          <a:r>
            <a:rPr lang="en-US" dirty="0"/>
            <a:t>Frequency</a:t>
          </a:r>
          <a:endParaRPr lang="en-IN" dirty="0"/>
        </a:p>
      </dgm:t>
    </dgm:pt>
    <dgm:pt modelId="{C9308F4D-A8D9-4E4D-A3A8-C8B49DB3BC53}" type="parTrans" cxnId="{074FF217-5197-4671-B5C0-3F310207DA20}">
      <dgm:prSet/>
      <dgm:spPr/>
      <dgm:t>
        <a:bodyPr/>
        <a:lstStyle/>
        <a:p>
          <a:endParaRPr lang="en-IN"/>
        </a:p>
      </dgm:t>
    </dgm:pt>
    <dgm:pt modelId="{0A61404D-962D-46F9-A152-4F7997EEF4C2}" type="sibTrans" cxnId="{074FF217-5197-4671-B5C0-3F310207DA20}">
      <dgm:prSet/>
      <dgm:spPr/>
      <dgm:t>
        <a:bodyPr/>
        <a:lstStyle/>
        <a:p>
          <a:endParaRPr lang="en-IN"/>
        </a:p>
      </dgm:t>
    </dgm:pt>
    <dgm:pt modelId="{AB081FC8-7A29-4364-83C8-9A9C61C80460}">
      <dgm:prSet phldrT="[Text]" custT="1"/>
      <dgm:spPr/>
      <dgm:t>
        <a:bodyPr/>
        <a:lstStyle/>
        <a:p>
          <a:r>
            <a:rPr lang="en-US" sz="1400" dirty="0"/>
            <a:t>Invoice Nos.  </a:t>
          </a:r>
          <a:endParaRPr lang="en-IN" sz="1400" dirty="0"/>
        </a:p>
      </dgm:t>
    </dgm:pt>
    <dgm:pt modelId="{F2B417DC-A665-4135-BB5F-F9F0E1254A7C}" type="parTrans" cxnId="{7FBEBB8C-D649-4653-AA60-B45CAC21B905}">
      <dgm:prSet/>
      <dgm:spPr/>
      <dgm:t>
        <a:bodyPr/>
        <a:lstStyle/>
        <a:p>
          <a:endParaRPr lang="en-IN"/>
        </a:p>
      </dgm:t>
    </dgm:pt>
    <dgm:pt modelId="{6272516D-E0B0-48C8-8360-30EF79F07EBB}" type="sibTrans" cxnId="{7FBEBB8C-D649-4653-AA60-B45CAC21B905}">
      <dgm:prSet/>
      <dgm:spPr/>
      <dgm:t>
        <a:bodyPr/>
        <a:lstStyle/>
        <a:p>
          <a:endParaRPr lang="en-IN"/>
        </a:p>
      </dgm:t>
    </dgm:pt>
    <dgm:pt modelId="{ABFFE41B-3153-4A49-A086-2F3B43516D2C}">
      <dgm:prSet phldrT="[Text]"/>
      <dgm:spPr/>
      <dgm:t>
        <a:bodyPr/>
        <a:lstStyle/>
        <a:p>
          <a:r>
            <a:rPr lang="en-US" dirty="0"/>
            <a:t>Monetary</a:t>
          </a:r>
          <a:endParaRPr lang="en-IN" dirty="0"/>
        </a:p>
      </dgm:t>
    </dgm:pt>
    <dgm:pt modelId="{7B8CEB81-87E7-4758-A363-2979B799F37D}" type="parTrans" cxnId="{0E7F7DC4-FE27-429F-BE7B-C7406DA547A9}">
      <dgm:prSet/>
      <dgm:spPr/>
      <dgm:t>
        <a:bodyPr/>
        <a:lstStyle/>
        <a:p>
          <a:endParaRPr lang="en-IN"/>
        </a:p>
      </dgm:t>
    </dgm:pt>
    <dgm:pt modelId="{2F419B3D-7C41-4EA9-B71A-DE06B6D3C551}" type="sibTrans" cxnId="{0E7F7DC4-FE27-429F-BE7B-C7406DA547A9}">
      <dgm:prSet/>
      <dgm:spPr/>
      <dgm:t>
        <a:bodyPr/>
        <a:lstStyle/>
        <a:p>
          <a:endParaRPr lang="en-IN"/>
        </a:p>
      </dgm:t>
    </dgm:pt>
    <dgm:pt modelId="{61C2ECE5-530D-4902-B052-AA36E2AFA71C}">
      <dgm:prSet phldrT="[Text]" custT="1"/>
      <dgm:spPr/>
      <dgm:t>
        <a:bodyPr/>
        <a:lstStyle/>
        <a:p>
          <a:r>
            <a:rPr lang="en-US" sz="1400" dirty="0"/>
            <a:t>Price (Quantity *Price per unit)</a:t>
          </a:r>
          <a:endParaRPr lang="en-IN" sz="1400" dirty="0"/>
        </a:p>
      </dgm:t>
    </dgm:pt>
    <dgm:pt modelId="{A953AC54-4B43-4E8C-B76D-BA78F8053C2C}" type="parTrans" cxnId="{81EC6D13-22C3-4141-93C5-EE8E28099830}">
      <dgm:prSet/>
      <dgm:spPr/>
      <dgm:t>
        <a:bodyPr/>
        <a:lstStyle/>
        <a:p>
          <a:endParaRPr lang="en-IN"/>
        </a:p>
      </dgm:t>
    </dgm:pt>
    <dgm:pt modelId="{D34F1F8B-4703-40F8-9BE9-EDAFA77829A6}" type="sibTrans" cxnId="{81EC6D13-22C3-4141-93C5-EE8E28099830}">
      <dgm:prSet/>
      <dgm:spPr/>
      <dgm:t>
        <a:bodyPr/>
        <a:lstStyle/>
        <a:p>
          <a:endParaRPr lang="en-IN"/>
        </a:p>
      </dgm:t>
    </dgm:pt>
    <dgm:pt modelId="{05903346-C30F-48C0-9E61-965C5DCF58AA}" type="pres">
      <dgm:prSet presAssocID="{92C7FF7C-36ED-4107-8F65-74F61CE08094}" presName="rootnode" presStyleCnt="0">
        <dgm:presLayoutVars>
          <dgm:chMax/>
          <dgm:chPref/>
          <dgm:dir/>
          <dgm:animLvl val="lvl"/>
        </dgm:presLayoutVars>
      </dgm:prSet>
      <dgm:spPr/>
    </dgm:pt>
    <dgm:pt modelId="{6EBB0BB2-25F1-4FEC-8D90-2BBF57C2EB18}" type="pres">
      <dgm:prSet presAssocID="{F3C7A801-27A3-4EE7-9E9B-C232993D81B2}" presName="composite" presStyleCnt="0"/>
      <dgm:spPr/>
    </dgm:pt>
    <dgm:pt modelId="{C6FC2185-4BDE-4CE2-AC0D-3070EAD6196A}" type="pres">
      <dgm:prSet presAssocID="{F3C7A801-27A3-4EE7-9E9B-C232993D81B2}" presName="bentUpArrow1" presStyleLbl="alignImgPlace1" presStyleIdx="0" presStyleCnt="2"/>
      <dgm:spPr/>
    </dgm:pt>
    <dgm:pt modelId="{2BB9676D-56D3-4538-9AB9-77E8D33AC359}" type="pres">
      <dgm:prSet presAssocID="{F3C7A801-27A3-4EE7-9E9B-C232993D81B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9931E2A-172F-454A-90FD-F6994505BEE8}" type="pres">
      <dgm:prSet presAssocID="{F3C7A801-27A3-4EE7-9E9B-C232993D81B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2B09D19-4A3E-41DA-9C46-F94692EB0EC0}" type="pres">
      <dgm:prSet presAssocID="{E523782E-91AB-4916-B1E6-C5F13F88E9C6}" presName="sibTrans" presStyleCnt="0"/>
      <dgm:spPr/>
    </dgm:pt>
    <dgm:pt modelId="{BAF78CB0-5A94-4192-B840-5F01F594DC3E}" type="pres">
      <dgm:prSet presAssocID="{FC6099A0-4EAE-4916-A722-A839335D62D5}" presName="composite" presStyleCnt="0"/>
      <dgm:spPr/>
    </dgm:pt>
    <dgm:pt modelId="{4E2D63BF-93EF-422C-8FB6-4268038CD2D1}" type="pres">
      <dgm:prSet presAssocID="{FC6099A0-4EAE-4916-A722-A839335D62D5}" presName="bentUpArrow1" presStyleLbl="alignImgPlace1" presStyleIdx="1" presStyleCnt="2"/>
      <dgm:spPr/>
    </dgm:pt>
    <dgm:pt modelId="{194E332A-E33E-4265-A0D4-BB464B6D1E1B}" type="pres">
      <dgm:prSet presAssocID="{FC6099A0-4EAE-4916-A722-A839335D62D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DA3A82C-F48A-492B-A989-323675ED8A61}" type="pres">
      <dgm:prSet presAssocID="{FC6099A0-4EAE-4916-A722-A839335D62D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5E0013-51CA-4BA3-AB13-B7AE9D8F06FF}" type="pres">
      <dgm:prSet presAssocID="{0A61404D-962D-46F9-A152-4F7997EEF4C2}" presName="sibTrans" presStyleCnt="0"/>
      <dgm:spPr/>
    </dgm:pt>
    <dgm:pt modelId="{5A49F230-FBAF-45C0-8A0C-1A68BA1C8F8C}" type="pres">
      <dgm:prSet presAssocID="{ABFFE41B-3153-4A49-A086-2F3B43516D2C}" presName="composite" presStyleCnt="0"/>
      <dgm:spPr/>
    </dgm:pt>
    <dgm:pt modelId="{1E50664E-334D-4A7B-9B61-93C495C6542C}" type="pres">
      <dgm:prSet presAssocID="{ABFFE41B-3153-4A49-A086-2F3B43516D2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C6D90DBD-9012-42A9-A551-999A0F6E713A}" type="pres">
      <dgm:prSet presAssocID="{ABFFE41B-3153-4A49-A086-2F3B43516D2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1EC6D13-22C3-4141-93C5-EE8E28099830}" srcId="{ABFFE41B-3153-4A49-A086-2F3B43516D2C}" destId="{61C2ECE5-530D-4902-B052-AA36E2AFA71C}" srcOrd="0" destOrd="0" parTransId="{A953AC54-4B43-4E8C-B76D-BA78F8053C2C}" sibTransId="{D34F1F8B-4703-40F8-9BE9-EDAFA77829A6}"/>
    <dgm:cxn modelId="{074FF217-5197-4671-B5C0-3F310207DA20}" srcId="{92C7FF7C-36ED-4107-8F65-74F61CE08094}" destId="{FC6099A0-4EAE-4916-A722-A839335D62D5}" srcOrd="1" destOrd="0" parTransId="{C9308F4D-A8D9-4E4D-A3A8-C8B49DB3BC53}" sibTransId="{0A61404D-962D-46F9-A152-4F7997EEF4C2}"/>
    <dgm:cxn modelId="{D6690D1D-5478-4053-AB7D-FCACD2D7C13E}" type="presOf" srcId="{AB081FC8-7A29-4364-83C8-9A9C61C80460}" destId="{5DA3A82C-F48A-492B-A989-323675ED8A61}" srcOrd="0" destOrd="0" presId="urn:microsoft.com/office/officeart/2005/8/layout/StepDownProcess"/>
    <dgm:cxn modelId="{106FDD5F-2C97-488F-A7D1-86E236C3B725}" type="presOf" srcId="{ABFFE41B-3153-4A49-A086-2F3B43516D2C}" destId="{1E50664E-334D-4A7B-9B61-93C495C6542C}" srcOrd="0" destOrd="0" presId="urn:microsoft.com/office/officeart/2005/8/layout/StepDownProcess"/>
    <dgm:cxn modelId="{56784960-2053-4747-A4F3-FE93800AC041}" srcId="{92C7FF7C-36ED-4107-8F65-74F61CE08094}" destId="{F3C7A801-27A3-4EE7-9E9B-C232993D81B2}" srcOrd="0" destOrd="0" parTransId="{6A7C08DF-6C28-4C4A-BCEB-EF48EE736452}" sibTransId="{E523782E-91AB-4916-B1E6-C5F13F88E9C6}"/>
    <dgm:cxn modelId="{3FD9EB45-2A55-41DB-BB79-EE1C723D7CF5}" type="presOf" srcId="{FC6099A0-4EAE-4916-A722-A839335D62D5}" destId="{194E332A-E33E-4265-A0D4-BB464B6D1E1B}" srcOrd="0" destOrd="0" presId="urn:microsoft.com/office/officeart/2005/8/layout/StepDownProcess"/>
    <dgm:cxn modelId="{5D051367-639B-4F6B-96DA-DD1A24F974C5}" type="presOf" srcId="{61C2ECE5-530D-4902-B052-AA36E2AFA71C}" destId="{C6D90DBD-9012-42A9-A551-999A0F6E713A}" srcOrd="0" destOrd="0" presId="urn:microsoft.com/office/officeart/2005/8/layout/StepDownProcess"/>
    <dgm:cxn modelId="{7FBEBB8C-D649-4653-AA60-B45CAC21B905}" srcId="{FC6099A0-4EAE-4916-A722-A839335D62D5}" destId="{AB081FC8-7A29-4364-83C8-9A9C61C80460}" srcOrd="0" destOrd="0" parTransId="{F2B417DC-A665-4135-BB5F-F9F0E1254A7C}" sibTransId="{6272516D-E0B0-48C8-8360-30EF79F07EBB}"/>
    <dgm:cxn modelId="{F94C6190-C675-4F19-97E6-AE62886CADC9}" type="presOf" srcId="{F3C7A801-27A3-4EE7-9E9B-C232993D81B2}" destId="{2BB9676D-56D3-4538-9AB9-77E8D33AC359}" srcOrd="0" destOrd="0" presId="urn:microsoft.com/office/officeart/2005/8/layout/StepDownProcess"/>
    <dgm:cxn modelId="{76F9F4B5-5342-4A94-8E28-AD5807438D90}" srcId="{F3C7A801-27A3-4EE7-9E9B-C232993D81B2}" destId="{F4BBFAC3-BE9C-4684-B632-897C3F8B4B72}" srcOrd="0" destOrd="0" parTransId="{30077DE8-E9B6-45F0-A763-2A96FC429008}" sibTransId="{FE163178-E5AD-49CF-90C8-61D3153775A8}"/>
    <dgm:cxn modelId="{0E7F7DC4-FE27-429F-BE7B-C7406DA547A9}" srcId="{92C7FF7C-36ED-4107-8F65-74F61CE08094}" destId="{ABFFE41B-3153-4A49-A086-2F3B43516D2C}" srcOrd="2" destOrd="0" parTransId="{7B8CEB81-87E7-4758-A363-2979B799F37D}" sibTransId="{2F419B3D-7C41-4EA9-B71A-DE06B6D3C551}"/>
    <dgm:cxn modelId="{224428D7-C46F-4D7F-A66A-88968D752E7E}" type="presOf" srcId="{F4BBFAC3-BE9C-4684-B632-897C3F8B4B72}" destId="{49931E2A-172F-454A-90FD-F6994505BEE8}" srcOrd="0" destOrd="0" presId="urn:microsoft.com/office/officeart/2005/8/layout/StepDownProcess"/>
    <dgm:cxn modelId="{3CE059E8-C181-4FDE-8551-C00439637F86}" type="presOf" srcId="{92C7FF7C-36ED-4107-8F65-74F61CE08094}" destId="{05903346-C30F-48C0-9E61-965C5DCF58AA}" srcOrd="0" destOrd="0" presId="urn:microsoft.com/office/officeart/2005/8/layout/StepDownProcess"/>
    <dgm:cxn modelId="{777BCC9B-9E9E-445E-A797-ED6C062129A9}" type="presParOf" srcId="{05903346-C30F-48C0-9E61-965C5DCF58AA}" destId="{6EBB0BB2-25F1-4FEC-8D90-2BBF57C2EB18}" srcOrd="0" destOrd="0" presId="urn:microsoft.com/office/officeart/2005/8/layout/StepDownProcess"/>
    <dgm:cxn modelId="{00996645-2E32-4EA4-B9D7-A23963A39F5E}" type="presParOf" srcId="{6EBB0BB2-25F1-4FEC-8D90-2BBF57C2EB18}" destId="{C6FC2185-4BDE-4CE2-AC0D-3070EAD6196A}" srcOrd="0" destOrd="0" presId="urn:microsoft.com/office/officeart/2005/8/layout/StepDownProcess"/>
    <dgm:cxn modelId="{E0021516-ED62-4B2F-89D5-3A6AE7F4752A}" type="presParOf" srcId="{6EBB0BB2-25F1-4FEC-8D90-2BBF57C2EB18}" destId="{2BB9676D-56D3-4538-9AB9-77E8D33AC359}" srcOrd="1" destOrd="0" presId="urn:microsoft.com/office/officeart/2005/8/layout/StepDownProcess"/>
    <dgm:cxn modelId="{DC176F7E-4A6C-473F-9D2A-C309736FD7BA}" type="presParOf" srcId="{6EBB0BB2-25F1-4FEC-8D90-2BBF57C2EB18}" destId="{49931E2A-172F-454A-90FD-F6994505BEE8}" srcOrd="2" destOrd="0" presId="urn:microsoft.com/office/officeart/2005/8/layout/StepDownProcess"/>
    <dgm:cxn modelId="{1CA596EB-B8C7-4746-84C5-E6AD5CBC1DCE}" type="presParOf" srcId="{05903346-C30F-48C0-9E61-965C5DCF58AA}" destId="{32B09D19-4A3E-41DA-9C46-F94692EB0EC0}" srcOrd="1" destOrd="0" presId="urn:microsoft.com/office/officeart/2005/8/layout/StepDownProcess"/>
    <dgm:cxn modelId="{211DAC4D-662C-4DC0-9488-FB08C14E8D70}" type="presParOf" srcId="{05903346-C30F-48C0-9E61-965C5DCF58AA}" destId="{BAF78CB0-5A94-4192-B840-5F01F594DC3E}" srcOrd="2" destOrd="0" presId="urn:microsoft.com/office/officeart/2005/8/layout/StepDownProcess"/>
    <dgm:cxn modelId="{D79FFDCF-9358-4BFF-8E34-C59ACA19BF50}" type="presParOf" srcId="{BAF78CB0-5A94-4192-B840-5F01F594DC3E}" destId="{4E2D63BF-93EF-422C-8FB6-4268038CD2D1}" srcOrd="0" destOrd="0" presId="urn:microsoft.com/office/officeart/2005/8/layout/StepDownProcess"/>
    <dgm:cxn modelId="{98D14BF8-AAE7-434A-9FBD-2173998ECC89}" type="presParOf" srcId="{BAF78CB0-5A94-4192-B840-5F01F594DC3E}" destId="{194E332A-E33E-4265-A0D4-BB464B6D1E1B}" srcOrd="1" destOrd="0" presId="urn:microsoft.com/office/officeart/2005/8/layout/StepDownProcess"/>
    <dgm:cxn modelId="{9C6482C9-7C62-4F5D-BD26-14A234DB1399}" type="presParOf" srcId="{BAF78CB0-5A94-4192-B840-5F01F594DC3E}" destId="{5DA3A82C-F48A-492B-A989-323675ED8A61}" srcOrd="2" destOrd="0" presId="urn:microsoft.com/office/officeart/2005/8/layout/StepDownProcess"/>
    <dgm:cxn modelId="{678CAE5A-FECC-418A-979E-F0A38D4FAD84}" type="presParOf" srcId="{05903346-C30F-48C0-9E61-965C5DCF58AA}" destId="{E35E0013-51CA-4BA3-AB13-B7AE9D8F06FF}" srcOrd="3" destOrd="0" presId="urn:microsoft.com/office/officeart/2005/8/layout/StepDownProcess"/>
    <dgm:cxn modelId="{66F635AB-A032-419E-B94E-0D9E0A0ECA2B}" type="presParOf" srcId="{05903346-C30F-48C0-9E61-965C5DCF58AA}" destId="{5A49F230-FBAF-45C0-8A0C-1A68BA1C8F8C}" srcOrd="4" destOrd="0" presId="urn:microsoft.com/office/officeart/2005/8/layout/StepDownProcess"/>
    <dgm:cxn modelId="{9603F596-4385-49F4-8573-0AC367B6246B}" type="presParOf" srcId="{5A49F230-FBAF-45C0-8A0C-1A68BA1C8F8C}" destId="{1E50664E-334D-4A7B-9B61-93C495C6542C}" srcOrd="0" destOrd="0" presId="urn:microsoft.com/office/officeart/2005/8/layout/StepDownProcess"/>
    <dgm:cxn modelId="{862A84DC-A899-40E5-8DD0-4294B68D7BB3}" type="presParOf" srcId="{5A49F230-FBAF-45C0-8A0C-1A68BA1C8F8C}" destId="{C6D90DBD-9012-42A9-A551-999A0F6E713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49F63-5754-4CA2-8209-A36D631E1D4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6B9F33-FBB3-49CB-BF6E-D9C1E7525DFE}">
      <dgm:prSet phldrT="[Text]"/>
      <dgm:spPr/>
      <dgm:t>
        <a:bodyPr/>
        <a:lstStyle/>
        <a:p>
          <a:r>
            <a:rPr lang="en-US" dirty="0"/>
            <a:t>Clustering</a:t>
          </a:r>
          <a:endParaRPr lang="en-IN" dirty="0"/>
        </a:p>
      </dgm:t>
    </dgm:pt>
    <dgm:pt modelId="{E1742103-CC4F-4D1F-9476-FD9767908DA9}" type="parTrans" cxnId="{E58E6F5D-3404-4454-8858-5DCE7BAD29F2}">
      <dgm:prSet/>
      <dgm:spPr/>
      <dgm:t>
        <a:bodyPr/>
        <a:lstStyle/>
        <a:p>
          <a:endParaRPr lang="en-IN"/>
        </a:p>
      </dgm:t>
    </dgm:pt>
    <dgm:pt modelId="{8F4CD977-B215-4262-A9C5-270249D126E8}" type="sibTrans" cxnId="{E58E6F5D-3404-4454-8858-5DCE7BAD29F2}">
      <dgm:prSet/>
      <dgm:spPr/>
      <dgm:t>
        <a:bodyPr/>
        <a:lstStyle/>
        <a:p>
          <a:endParaRPr lang="en-IN"/>
        </a:p>
      </dgm:t>
    </dgm:pt>
    <dgm:pt modelId="{EA2C1372-6B70-4C83-BA74-5CA2FAB4798B}">
      <dgm:prSet phldrT="[Text]"/>
      <dgm:spPr/>
      <dgm:t>
        <a:bodyPr/>
        <a:lstStyle/>
        <a:p>
          <a:r>
            <a:rPr lang="en-US" dirty="0"/>
            <a:t>Exclusive Clustering</a:t>
          </a:r>
          <a:endParaRPr lang="en-IN" dirty="0"/>
        </a:p>
      </dgm:t>
    </dgm:pt>
    <dgm:pt modelId="{E885CCFF-C743-40C9-9BF5-E6D39381B24B}" type="parTrans" cxnId="{1199FDB6-7EA2-4705-8FF6-92051C2EFC36}">
      <dgm:prSet/>
      <dgm:spPr/>
      <dgm:t>
        <a:bodyPr/>
        <a:lstStyle/>
        <a:p>
          <a:endParaRPr lang="en-IN"/>
        </a:p>
      </dgm:t>
    </dgm:pt>
    <dgm:pt modelId="{F0950D2A-6908-4B0A-8A37-BF48450FA4C5}" type="sibTrans" cxnId="{1199FDB6-7EA2-4705-8FF6-92051C2EFC36}">
      <dgm:prSet/>
      <dgm:spPr/>
      <dgm:t>
        <a:bodyPr/>
        <a:lstStyle/>
        <a:p>
          <a:endParaRPr lang="en-IN"/>
        </a:p>
      </dgm:t>
    </dgm:pt>
    <dgm:pt modelId="{E0DBFB9D-1564-41FF-BAF9-8D2DA38F7EB4}">
      <dgm:prSet phldrT="[Text]"/>
      <dgm:spPr/>
      <dgm:t>
        <a:bodyPr/>
        <a:lstStyle/>
        <a:p>
          <a:r>
            <a:rPr lang="en-US" dirty="0"/>
            <a:t>K-Means</a:t>
          </a:r>
          <a:endParaRPr lang="en-IN" dirty="0"/>
        </a:p>
      </dgm:t>
    </dgm:pt>
    <dgm:pt modelId="{997BCF62-EF96-42CB-8923-CC4853CB8B8B}" type="parTrans" cxnId="{3B01588E-0894-41C7-8B78-A3148D4D5237}">
      <dgm:prSet/>
      <dgm:spPr/>
      <dgm:t>
        <a:bodyPr/>
        <a:lstStyle/>
        <a:p>
          <a:endParaRPr lang="en-IN"/>
        </a:p>
      </dgm:t>
    </dgm:pt>
    <dgm:pt modelId="{35AFA0F0-9DFC-467E-A138-F414AE896628}" type="sibTrans" cxnId="{3B01588E-0894-41C7-8B78-A3148D4D5237}">
      <dgm:prSet/>
      <dgm:spPr/>
      <dgm:t>
        <a:bodyPr/>
        <a:lstStyle/>
        <a:p>
          <a:endParaRPr lang="en-IN"/>
        </a:p>
      </dgm:t>
    </dgm:pt>
    <dgm:pt modelId="{17AEBFF5-78B7-478C-AD0F-450DFFAA9278}">
      <dgm:prSet phldrT="[Text]"/>
      <dgm:spPr/>
      <dgm:t>
        <a:bodyPr/>
        <a:lstStyle/>
        <a:p>
          <a:r>
            <a:rPr lang="en-US" dirty="0"/>
            <a:t>Overlapping Clustering</a:t>
          </a:r>
          <a:endParaRPr lang="en-IN" dirty="0"/>
        </a:p>
      </dgm:t>
    </dgm:pt>
    <dgm:pt modelId="{E225791E-BD23-40D2-8E68-4E9F435D069D}" type="parTrans" cxnId="{B63F77E9-0ECB-469C-8E97-9B64D0344156}">
      <dgm:prSet/>
      <dgm:spPr/>
      <dgm:t>
        <a:bodyPr/>
        <a:lstStyle/>
        <a:p>
          <a:endParaRPr lang="en-IN"/>
        </a:p>
      </dgm:t>
    </dgm:pt>
    <dgm:pt modelId="{776598DF-D7D1-47BE-AB93-EB1DD83DFB4A}" type="sibTrans" cxnId="{B63F77E9-0ECB-469C-8E97-9B64D0344156}">
      <dgm:prSet/>
      <dgm:spPr/>
      <dgm:t>
        <a:bodyPr/>
        <a:lstStyle/>
        <a:p>
          <a:endParaRPr lang="en-IN"/>
        </a:p>
      </dgm:t>
    </dgm:pt>
    <dgm:pt modelId="{08493727-87ED-4740-AAAD-33201C85B391}">
      <dgm:prSet phldrT="[Text]"/>
      <dgm:spPr/>
      <dgm:t>
        <a:bodyPr/>
        <a:lstStyle/>
        <a:p>
          <a:r>
            <a:rPr lang="en-US" dirty="0"/>
            <a:t>Hierarchical Clustering</a:t>
          </a:r>
          <a:endParaRPr lang="en-IN" dirty="0"/>
        </a:p>
      </dgm:t>
    </dgm:pt>
    <dgm:pt modelId="{F07D0C12-F4D3-4A01-BB6B-FA8C387F1437}" type="parTrans" cxnId="{AFACF361-080F-4D02-8DEC-85723CF95A45}">
      <dgm:prSet/>
      <dgm:spPr/>
      <dgm:t>
        <a:bodyPr/>
        <a:lstStyle/>
        <a:p>
          <a:endParaRPr lang="en-IN"/>
        </a:p>
      </dgm:t>
    </dgm:pt>
    <dgm:pt modelId="{21FB86D0-C188-4E69-A649-CD1A9BF10CCE}" type="sibTrans" cxnId="{AFACF361-080F-4D02-8DEC-85723CF95A45}">
      <dgm:prSet/>
      <dgm:spPr/>
      <dgm:t>
        <a:bodyPr/>
        <a:lstStyle/>
        <a:p>
          <a:endParaRPr lang="en-IN"/>
        </a:p>
      </dgm:t>
    </dgm:pt>
    <dgm:pt modelId="{CF6F93B2-E362-4685-8F18-904F9A7AA1D4}">
      <dgm:prSet phldrT="[Text]"/>
      <dgm:spPr/>
      <dgm:t>
        <a:bodyPr/>
        <a:lstStyle/>
        <a:p>
          <a:r>
            <a:rPr lang="en-US" dirty="0"/>
            <a:t>E.g. Fuzzy, c-Means, etc.</a:t>
          </a:r>
          <a:endParaRPr lang="en-IN" dirty="0"/>
        </a:p>
      </dgm:t>
    </dgm:pt>
    <dgm:pt modelId="{8C9311B4-3036-429A-AFAC-AA8E9AB73D96}" type="parTrans" cxnId="{D4B1EE5E-6C37-43CB-B28C-B89968AACE57}">
      <dgm:prSet/>
      <dgm:spPr/>
      <dgm:t>
        <a:bodyPr/>
        <a:lstStyle/>
        <a:p>
          <a:endParaRPr lang="en-IN"/>
        </a:p>
      </dgm:t>
    </dgm:pt>
    <dgm:pt modelId="{A48D5204-B088-4D82-805E-CFD2B4F55C39}" type="sibTrans" cxnId="{D4B1EE5E-6C37-43CB-B28C-B89968AACE57}">
      <dgm:prSet/>
      <dgm:spPr/>
      <dgm:t>
        <a:bodyPr/>
        <a:lstStyle/>
        <a:p>
          <a:endParaRPr lang="en-IN"/>
        </a:p>
      </dgm:t>
    </dgm:pt>
    <dgm:pt modelId="{4EFF9E51-B868-4F86-A7BA-F35A97349280}">
      <dgm:prSet phldrT="[Text]"/>
      <dgm:spPr/>
      <dgm:t>
        <a:bodyPr/>
        <a:lstStyle/>
        <a:p>
          <a:r>
            <a:rPr lang="en-US" dirty="0"/>
            <a:t>E.g. Linkage, Minimum distance, etc.</a:t>
          </a:r>
          <a:endParaRPr lang="en-IN" dirty="0"/>
        </a:p>
      </dgm:t>
    </dgm:pt>
    <dgm:pt modelId="{72872C7C-F9DC-45FC-98D3-14798960AA42}" type="parTrans" cxnId="{CA239F86-763B-4128-8E3F-E13D0176057C}">
      <dgm:prSet/>
      <dgm:spPr/>
      <dgm:t>
        <a:bodyPr/>
        <a:lstStyle/>
        <a:p>
          <a:endParaRPr lang="en-IN"/>
        </a:p>
      </dgm:t>
    </dgm:pt>
    <dgm:pt modelId="{449758B3-3904-496E-B4A2-04DC14B1B072}" type="sibTrans" cxnId="{CA239F86-763B-4128-8E3F-E13D0176057C}">
      <dgm:prSet/>
      <dgm:spPr/>
      <dgm:t>
        <a:bodyPr/>
        <a:lstStyle/>
        <a:p>
          <a:endParaRPr lang="en-IN"/>
        </a:p>
      </dgm:t>
    </dgm:pt>
    <dgm:pt modelId="{1DA9F9D5-749C-451C-A674-FA265916FDF3}" type="pres">
      <dgm:prSet presAssocID="{19649F63-5754-4CA2-8209-A36D631E1D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10D46A-EB86-410C-A258-1175EB4C86DD}" type="pres">
      <dgm:prSet presAssocID="{5D6B9F33-FBB3-49CB-BF6E-D9C1E7525DFE}" presName="hierRoot1" presStyleCnt="0"/>
      <dgm:spPr/>
    </dgm:pt>
    <dgm:pt modelId="{299E36D1-A6A4-4D33-8061-2EC68DFCBC89}" type="pres">
      <dgm:prSet presAssocID="{5D6B9F33-FBB3-49CB-BF6E-D9C1E7525DFE}" presName="composite" presStyleCnt="0"/>
      <dgm:spPr/>
    </dgm:pt>
    <dgm:pt modelId="{A4DEED14-3C95-4978-BDB4-799020A95FBB}" type="pres">
      <dgm:prSet presAssocID="{5D6B9F33-FBB3-49CB-BF6E-D9C1E7525DFE}" presName="background" presStyleLbl="node0" presStyleIdx="0" presStyleCnt="1"/>
      <dgm:spPr/>
    </dgm:pt>
    <dgm:pt modelId="{F9239EFF-7910-4C4C-A641-5E58ACD2E114}" type="pres">
      <dgm:prSet presAssocID="{5D6B9F33-FBB3-49CB-BF6E-D9C1E7525DFE}" presName="text" presStyleLbl="fgAcc0" presStyleIdx="0" presStyleCnt="1">
        <dgm:presLayoutVars>
          <dgm:chPref val="3"/>
        </dgm:presLayoutVars>
      </dgm:prSet>
      <dgm:spPr/>
    </dgm:pt>
    <dgm:pt modelId="{76F296DD-F240-49CB-A1DF-3C977A2EA1DA}" type="pres">
      <dgm:prSet presAssocID="{5D6B9F33-FBB3-49CB-BF6E-D9C1E7525DFE}" presName="hierChild2" presStyleCnt="0"/>
      <dgm:spPr/>
    </dgm:pt>
    <dgm:pt modelId="{F4EA670D-A1DE-4888-B570-ADBE1832B152}" type="pres">
      <dgm:prSet presAssocID="{E885CCFF-C743-40C9-9BF5-E6D39381B24B}" presName="Name10" presStyleLbl="parChTrans1D2" presStyleIdx="0" presStyleCnt="3"/>
      <dgm:spPr/>
    </dgm:pt>
    <dgm:pt modelId="{4B24DF18-60E7-40CE-B2DE-541B52D9D542}" type="pres">
      <dgm:prSet presAssocID="{EA2C1372-6B70-4C83-BA74-5CA2FAB4798B}" presName="hierRoot2" presStyleCnt="0"/>
      <dgm:spPr/>
    </dgm:pt>
    <dgm:pt modelId="{EA264277-DA45-47A9-8012-4690D6D41E01}" type="pres">
      <dgm:prSet presAssocID="{EA2C1372-6B70-4C83-BA74-5CA2FAB4798B}" presName="composite2" presStyleCnt="0"/>
      <dgm:spPr/>
    </dgm:pt>
    <dgm:pt modelId="{8DF6EE1B-07C5-43D9-A7F9-633053084F3F}" type="pres">
      <dgm:prSet presAssocID="{EA2C1372-6B70-4C83-BA74-5CA2FAB4798B}" presName="background2" presStyleLbl="node2" presStyleIdx="0" presStyleCnt="3"/>
      <dgm:spPr/>
    </dgm:pt>
    <dgm:pt modelId="{0FBDBDE1-ADF1-45EC-88B2-7A69F5305548}" type="pres">
      <dgm:prSet presAssocID="{EA2C1372-6B70-4C83-BA74-5CA2FAB4798B}" presName="text2" presStyleLbl="fgAcc2" presStyleIdx="0" presStyleCnt="3">
        <dgm:presLayoutVars>
          <dgm:chPref val="3"/>
        </dgm:presLayoutVars>
      </dgm:prSet>
      <dgm:spPr/>
    </dgm:pt>
    <dgm:pt modelId="{8E3FE0F9-D2EB-44D3-B302-9D067402DD3A}" type="pres">
      <dgm:prSet presAssocID="{EA2C1372-6B70-4C83-BA74-5CA2FAB4798B}" presName="hierChild3" presStyleCnt="0"/>
      <dgm:spPr/>
    </dgm:pt>
    <dgm:pt modelId="{35EE8F0F-F359-42D8-8DD3-8AEEA836BF4C}" type="pres">
      <dgm:prSet presAssocID="{997BCF62-EF96-42CB-8923-CC4853CB8B8B}" presName="Name17" presStyleLbl="parChTrans1D3" presStyleIdx="0" presStyleCnt="3"/>
      <dgm:spPr/>
    </dgm:pt>
    <dgm:pt modelId="{0EAA7913-5C97-4BA0-ACDC-5F4B546ABB4C}" type="pres">
      <dgm:prSet presAssocID="{E0DBFB9D-1564-41FF-BAF9-8D2DA38F7EB4}" presName="hierRoot3" presStyleCnt="0"/>
      <dgm:spPr/>
    </dgm:pt>
    <dgm:pt modelId="{3016A813-04F1-4F85-AC83-D10EC1E2F420}" type="pres">
      <dgm:prSet presAssocID="{E0DBFB9D-1564-41FF-BAF9-8D2DA38F7EB4}" presName="composite3" presStyleCnt="0"/>
      <dgm:spPr/>
    </dgm:pt>
    <dgm:pt modelId="{32F90605-D346-4BE3-8622-1CB5F1141556}" type="pres">
      <dgm:prSet presAssocID="{E0DBFB9D-1564-41FF-BAF9-8D2DA38F7EB4}" presName="background3" presStyleLbl="node3" presStyleIdx="0" presStyleCnt="3"/>
      <dgm:spPr/>
    </dgm:pt>
    <dgm:pt modelId="{54E7F660-FFA7-4B25-9EFD-41DCE70088E4}" type="pres">
      <dgm:prSet presAssocID="{E0DBFB9D-1564-41FF-BAF9-8D2DA38F7EB4}" presName="text3" presStyleLbl="fgAcc3" presStyleIdx="0" presStyleCnt="3">
        <dgm:presLayoutVars>
          <dgm:chPref val="3"/>
        </dgm:presLayoutVars>
      </dgm:prSet>
      <dgm:spPr/>
    </dgm:pt>
    <dgm:pt modelId="{C66BDBAC-3639-4E1C-BA45-F124000236C4}" type="pres">
      <dgm:prSet presAssocID="{E0DBFB9D-1564-41FF-BAF9-8D2DA38F7EB4}" presName="hierChild4" presStyleCnt="0"/>
      <dgm:spPr/>
    </dgm:pt>
    <dgm:pt modelId="{F0F030F5-F15D-408D-8102-E4475FD92EBC}" type="pres">
      <dgm:prSet presAssocID="{E225791E-BD23-40D2-8E68-4E9F435D069D}" presName="Name10" presStyleLbl="parChTrans1D2" presStyleIdx="1" presStyleCnt="3"/>
      <dgm:spPr/>
    </dgm:pt>
    <dgm:pt modelId="{13425AEF-07B6-4B9F-B4A2-CE5A0A92BD31}" type="pres">
      <dgm:prSet presAssocID="{17AEBFF5-78B7-478C-AD0F-450DFFAA9278}" presName="hierRoot2" presStyleCnt="0"/>
      <dgm:spPr/>
    </dgm:pt>
    <dgm:pt modelId="{8C4136EB-28E1-44A3-BF28-5251C2A36C25}" type="pres">
      <dgm:prSet presAssocID="{17AEBFF5-78B7-478C-AD0F-450DFFAA9278}" presName="composite2" presStyleCnt="0"/>
      <dgm:spPr/>
    </dgm:pt>
    <dgm:pt modelId="{39438661-FD51-430C-A25A-3A30FBB74260}" type="pres">
      <dgm:prSet presAssocID="{17AEBFF5-78B7-478C-AD0F-450DFFAA9278}" presName="background2" presStyleLbl="node2" presStyleIdx="1" presStyleCnt="3"/>
      <dgm:spPr/>
    </dgm:pt>
    <dgm:pt modelId="{ED4F7AFA-D351-4048-BE3E-62BBAE6A31D9}" type="pres">
      <dgm:prSet presAssocID="{17AEBFF5-78B7-478C-AD0F-450DFFAA9278}" presName="text2" presStyleLbl="fgAcc2" presStyleIdx="1" presStyleCnt="3">
        <dgm:presLayoutVars>
          <dgm:chPref val="3"/>
        </dgm:presLayoutVars>
      </dgm:prSet>
      <dgm:spPr/>
    </dgm:pt>
    <dgm:pt modelId="{A540EF9E-B89C-4B83-B2DC-6B82CF5C65AC}" type="pres">
      <dgm:prSet presAssocID="{17AEBFF5-78B7-478C-AD0F-450DFFAA9278}" presName="hierChild3" presStyleCnt="0"/>
      <dgm:spPr/>
    </dgm:pt>
    <dgm:pt modelId="{87F87AD0-F351-4F74-8FAB-7FE7CD27AE05}" type="pres">
      <dgm:prSet presAssocID="{8C9311B4-3036-429A-AFAC-AA8E9AB73D96}" presName="Name17" presStyleLbl="parChTrans1D3" presStyleIdx="1" presStyleCnt="3"/>
      <dgm:spPr/>
    </dgm:pt>
    <dgm:pt modelId="{DC17E2C3-2B79-4F9E-84B2-5D7CB1DB3518}" type="pres">
      <dgm:prSet presAssocID="{CF6F93B2-E362-4685-8F18-904F9A7AA1D4}" presName="hierRoot3" presStyleCnt="0"/>
      <dgm:spPr/>
    </dgm:pt>
    <dgm:pt modelId="{9263C5F3-0141-48F3-A128-8A067308BAB1}" type="pres">
      <dgm:prSet presAssocID="{CF6F93B2-E362-4685-8F18-904F9A7AA1D4}" presName="composite3" presStyleCnt="0"/>
      <dgm:spPr/>
    </dgm:pt>
    <dgm:pt modelId="{CE491D25-7797-4503-8954-04C90C5750C8}" type="pres">
      <dgm:prSet presAssocID="{CF6F93B2-E362-4685-8F18-904F9A7AA1D4}" presName="background3" presStyleLbl="node3" presStyleIdx="1" presStyleCnt="3"/>
      <dgm:spPr/>
    </dgm:pt>
    <dgm:pt modelId="{F7BE4AD3-125B-4ABF-A7D5-23D7D41E565E}" type="pres">
      <dgm:prSet presAssocID="{CF6F93B2-E362-4685-8F18-904F9A7AA1D4}" presName="text3" presStyleLbl="fgAcc3" presStyleIdx="1" presStyleCnt="3">
        <dgm:presLayoutVars>
          <dgm:chPref val="3"/>
        </dgm:presLayoutVars>
      </dgm:prSet>
      <dgm:spPr/>
    </dgm:pt>
    <dgm:pt modelId="{8502C483-6A30-45D1-A794-38FA1A9CCBA5}" type="pres">
      <dgm:prSet presAssocID="{CF6F93B2-E362-4685-8F18-904F9A7AA1D4}" presName="hierChild4" presStyleCnt="0"/>
      <dgm:spPr/>
    </dgm:pt>
    <dgm:pt modelId="{81BD551E-9F1E-4A1A-897F-A7C23B3DD218}" type="pres">
      <dgm:prSet presAssocID="{F07D0C12-F4D3-4A01-BB6B-FA8C387F1437}" presName="Name10" presStyleLbl="parChTrans1D2" presStyleIdx="2" presStyleCnt="3"/>
      <dgm:spPr/>
    </dgm:pt>
    <dgm:pt modelId="{7D993053-ECDD-4C73-8B53-AEECB27CD3EF}" type="pres">
      <dgm:prSet presAssocID="{08493727-87ED-4740-AAAD-33201C85B391}" presName="hierRoot2" presStyleCnt="0"/>
      <dgm:spPr/>
    </dgm:pt>
    <dgm:pt modelId="{77CEAEA9-3EE1-4740-B711-DC016985D107}" type="pres">
      <dgm:prSet presAssocID="{08493727-87ED-4740-AAAD-33201C85B391}" presName="composite2" presStyleCnt="0"/>
      <dgm:spPr/>
    </dgm:pt>
    <dgm:pt modelId="{629BA4A7-9DC1-4062-8CFC-C9552359E1AC}" type="pres">
      <dgm:prSet presAssocID="{08493727-87ED-4740-AAAD-33201C85B391}" presName="background2" presStyleLbl="node2" presStyleIdx="2" presStyleCnt="3"/>
      <dgm:spPr/>
    </dgm:pt>
    <dgm:pt modelId="{D821B269-D925-43AB-8218-449C6852F96F}" type="pres">
      <dgm:prSet presAssocID="{08493727-87ED-4740-AAAD-33201C85B391}" presName="text2" presStyleLbl="fgAcc2" presStyleIdx="2" presStyleCnt="3">
        <dgm:presLayoutVars>
          <dgm:chPref val="3"/>
        </dgm:presLayoutVars>
      </dgm:prSet>
      <dgm:spPr/>
    </dgm:pt>
    <dgm:pt modelId="{7F132FA1-6EA6-4E49-9EF7-3C904CB85FEC}" type="pres">
      <dgm:prSet presAssocID="{08493727-87ED-4740-AAAD-33201C85B391}" presName="hierChild3" presStyleCnt="0"/>
      <dgm:spPr/>
    </dgm:pt>
    <dgm:pt modelId="{7B601844-562C-4B6B-81F3-822070898C7C}" type="pres">
      <dgm:prSet presAssocID="{72872C7C-F9DC-45FC-98D3-14798960AA42}" presName="Name17" presStyleLbl="parChTrans1D3" presStyleIdx="2" presStyleCnt="3"/>
      <dgm:spPr/>
    </dgm:pt>
    <dgm:pt modelId="{B7160C6C-5979-4C92-A3D4-0BE5A0DEB8C0}" type="pres">
      <dgm:prSet presAssocID="{4EFF9E51-B868-4F86-A7BA-F35A97349280}" presName="hierRoot3" presStyleCnt="0"/>
      <dgm:spPr/>
    </dgm:pt>
    <dgm:pt modelId="{2EA504F8-A19B-4BED-BB7D-44F1761F9550}" type="pres">
      <dgm:prSet presAssocID="{4EFF9E51-B868-4F86-A7BA-F35A97349280}" presName="composite3" presStyleCnt="0"/>
      <dgm:spPr/>
    </dgm:pt>
    <dgm:pt modelId="{73B49799-C480-4579-BA65-9E8E504173F3}" type="pres">
      <dgm:prSet presAssocID="{4EFF9E51-B868-4F86-A7BA-F35A97349280}" presName="background3" presStyleLbl="node3" presStyleIdx="2" presStyleCnt="3"/>
      <dgm:spPr/>
    </dgm:pt>
    <dgm:pt modelId="{CE4B3D95-1B4F-4944-A8A9-C49DFAF40926}" type="pres">
      <dgm:prSet presAssocID="{4EFF9E51-B868-4F86-A7BA-F35A97349280}" presName="text3" presStyleLbl="fgAcc3" presStyleIdx="2" presStyleCnt="3">
        <dgm:presLayoutVars>
          <dgm:chPref val="3"/>
        </dgm:presLayoutVars>
      </dgm:prSet>
      <dgm:spPr/>
    </dgm:pt>
    <dgm:pt modelId="{45307434-CF86-41CA-9FFB-BEAF655A49E8}" type="pres">
      <dgm:prSet presAssocID="{4EFF9E51-B868-4F86-A7BA-F35A97349280}" presName="hierChild4" presStyleCnt="0"/>
      <dgm:spPr/>
    </dgm:pt>
  </dgm:ptLst>
  <dgm:cxnLst>
    <dgm:cxn modelId="{14DF701C-1FD1-469C-8E4D-4DC5DFA356F2}" type="presOf" srcId="{19649F63-5754-4CA2-8209-A36D631E1D40}" destId="{1DA9F9D5-749C-451C-A674-FA265916FDF3}" srcOrd="0" destOrd="0" presId="urn:microsoft.com/office/officeart/2005/8/layout/hierarchy1"/>
    <dgm:cxn modelId="{6140EA1C-6AB9-45FF-9409-88BEE71F32E4}" type="presOf" srcId="{E885CCFF-C743-40C9-9BF5-E6D39381B24B}" destId="{F4EA670D-A1DE-4888-B570-ADBE1832B152}" srcOrd="0" destOrd="0" presId="urn:microsoft.com/office/officeart/2005/8/layout/hierarchy1"/>
    <dgm:cxn modelId="{EB294E30-3462-420B-8DD3-A9698E891096}" type="presOf" srcId="{EA2C1372-6B70-4C83-BA74-5CA2FAB4798B}" destId="{0FBDBDE1-ADF1-45EC-88B2-7A69F5305548}" srcOrd="0" destOrd="0" presId="urn:microsoft.com/office/officeart/2005/8/layout/hierarchy1"/>
    <dgm:cxn modelId="{1618283E-D4F7-4DED-8339-DE579A7A1BBF}" type="presOf" srcId="{8C9311B4-3036-429A-AFAC-AA8E9AB73D96}" destId="{87F87AD0-F351-4F74-8FAB-7FE7CD27AE05}" srcOrd="0" destOrd="0" presId="urn:microsoft.com/office/officeart/2005/8/layout/hierarchy1"/>
    <dgm:cxn modelId="{E58E6F5D-3404-4454-8858-5DCE7BAD29F2}" srcId="{19649F63-5754-4CA2-8209-A36D631E1D40}" destId="{5D6B9F33-FBB3-49CB-BF6E-D9C1E7525DFE}" srcOrd="0" destOrd="0" parTransId="{E1742103-CC4F-4D1F-9476-FD9767908DA9}" sibTransId="{8F4CD977-B215-4262-A9C5-270249D126E8}"/>
    <dgm:cxn modelId="{652B775E-E3D9-493B-ACE8-55A663F47D9C}" type="presOf" srcId="{08493727-87ED-4740-AAAD-33201C85B391}" destId="{D821B269-D925-43AB-8218-449C6852F96F}" srcOrd="0" destOrd="0" presId="urn:microsoft.com/office/officeart/2005/8/layout/hierarchy1"/>
    <dgm:cxn modelId="{D4B1EE5E-6C37-43CB-B28C-B89968AACE57}" srcId="{17AEBFF5-78B7-478C-AD0F-450DFFAA9278}" destId="{CF6F93B2-E362-4685-8F18-904F9A7AA1D4}" srcOrd="0" destOrd="0" parTransId="{8C9311B4-3036-429A-AFAC-AA8E9AB73D96}" sibTransId="{A48D5204-B088-4D82-805E-CFD2B4F55C39}"/>
    <dgm:cxn modelId="{AFACF361-080F-4D02-8DEC-85723CF95A45}" srcId="{5D6B9F33-FBB3-49CB-BF6E-D9C1E7525DFE}" destId="{08493727-87ED-4740-AAAD-33201C85B391}" srcOrd="2" destOrd="0" parTransId="{F07D0C12-F4D3-4A01-BB6B-FA8C387F1437}" sibTransId="{21FB86D0-C188-4E69-A649-CD1A9BF10CCE}"/>
    <dgm:cxn modelId="{8DD35D4A-8FD5-41D6-9B04-894170FD28D1}" type="presOf" srcId="{F07D0C12-F4D3-4A01-BB6B-FA8C387F1437}" destId="{81BD551E-9F1E-4A1A-897F-A7C23B3DD218}" srcOrd="0" destOrd="0" presId="urn:microsoft.com/office/officeart/2005/8/layout/hierarchy1"/>
    <dgm:cxn modelId="{9115E252-8B84-41B1-AA3F-BF7CA7EBDA9A}" type="presOf" srcId="{5D6B9F33-FBB3-49CB-BF6E-D9C1E7525DFE}" destId="{F9239EFF-7910-4C4C-A641-5E58ACD2E114}" srcOrd="0" destOrd="0" presId="urn:microsoft.com/office/officeart/2005/8/layout/hierarchy1"/>
    <dgm:cxn modelId="{1F05A681-F399-4C69-91CC-5AEAB4D0400F}" type="presOf" srcId="{17AEBFF5-78B7-478C-AD0F-450DFFAA9278}" destId="{ED4F7AFA-D351-4048-BE3E-62BBAE6A31D9}" srcOrd="0" destOrd="0" presId="urn:microsoft.com/office/officeart/2005/8/layout/hierarchy1"/>
    <dgm:cxn modelId="{CA239F86-763B-4128-8E3F-E13D0176057C}" srcId="{08493727-87ED-4740-AAAD-33201C85B391}" destId="{4EFF9E51-B868-4F86-A7BA-F35A97349280}" srcOrd="0" destOrd="0" parTransId="{72872C7C-F9DC-45FC-98D3-14798960AA42}" sibTransId="{449758B3-3904-496E-B4A2-04DC14B1B072}"/>
    <dgm:cxn modelId="{3B01588E-0894-41C7-8B78-A3148D4D5237}" srcId="{EA2C1372-6B70-4C83-BA74-5CA2FAB4798B}" destId="{E0DBFB9D-1564-41FF-BAF9-8D2DA38F7EB4}" srcOrd="0" destOrd="0" parTransId="{997BCF62-EF96-42CB-8923-CC4853CB8B8B}" sibTransId="{35AFA0F0-9DFC-467E-A138-F414AE896628}"/>
    <dgm:cxn modelId="{69633C98-78AA-4FD5-B8C5-E4AD45604D9B}" type="presOf" srcId="{E225791E-BD23-40D2-8E68-4E9F435D069D}" destId="{F0F030F5-F15D-408D-8102-E4475FD92EBC}" srcOrd="0" destOrd="0" presId="urn:microsoft.com/office/officeart/2005/8/layout/hierarchy1"/>
    <dgm:cxn modelId="{D9ECE8A5-9798-455C-9E1B-4722DF53558D}" type="presOf" srcId="{72872C7C-F9DC-45FC-98D3-14798960AA42}" destId="{7B601844-562C-4B6B-81F3-822070898C7C}" srcOrd="0" destOrd="0" presId="urn:microsoft.com/office/officeart/2005/8/layout/hierarchy1"/>
    <dgm:cxn modelId="{1199FDB6-7EA2-4705-8FF6-92051C2EFC36}" srcId="{5D6B9F33-FBB3-49CB-BF6E-D9C1E7525DFE}" destId="{EA2C1372-6B70-4C83-BA74-5CA2FAB4798B}" srcOrd="0" destOrd="0" parTransId="{E885CCFF-C743-40C9-9BF5-E6D39381B24B}" sibTransId="{F0950D2A-6908-4B0A-8A37-BF48450FA4C5}"/>
    <dgm:cxn modelId="{3AB984C3-80A6-48C8-AD5B-663F2BEE9280}" type="presOf" srcId="{E0DBFB9D-1564-41FF-BAF9-8D2DA38F7EB4}" destId="{54E7F660-FFA7-4B25-9EFD-41DCE70088E4}" srcOrd="0" destOrd="0" presId="urn:microsoft.com/office/officeart/2005/8/layout/hierarchy1"/>
    <dgm:cxn modelId="{A728C3CA-D610-4A30-B5E7-1BD4A4FD7F64}" type="presOf" srcId="{997BCF62-EF96-42CB-8923-CC4853CB8B8B}" destId="{35EE8F0F-F359-42D8-8DD3-8AEEA836BF4C}" srcOrd="0" destOrd="0" presId="urn:microsoft.com/office/officeart/2005/8/layout/hierarchy1"/>
    <dgm:cxn modelId="{B63F77E9-0ECB-469C-8E97-9B64D0344156}" srcId="{5D6B9F33-FBB3-49CB-BF6E-D9C1E7525DFE}" destId="{17AEBFF5-78B7-478C-AD0F-450DFFAA9278}" srcOrd="1" destOrd="0" parTransId="{E225791E-BD23-40D2-8E68-4E9F435D069D}" sibTransId="{776598DF-D7D1-47BE-AB93-EB1DD83DFB4A}"/>
    <dgm:cxn modelId="{691867FB-85D7-47E0-B550-4179493E9BD5}" type="presOf" srcId="{CF6F93B2-E362-4685-8F18-904F9A7AA1D4}" destId="{F7BE4AD3-125B-4ABF-A7D5-23D7D41E565E}" srcOrd="0" destOrd="0" presId="urn:microsoft.com/office/officeart/2005/8/layout/hierarchy1"/>
    <dgm:cxn modelId="{FAF1D9FC-8B9B-40CB-B86A-74B740AB06D6}" type="presOf" srcId="{4EFF9E51-B868-4F86-A7BA-F35A97349280}" destId="{CE4B3D95-1B4F-4944-A8A9-C49DFAF40926}" srcOrd="0" destOrd="0" presId="urn:microsoft.com/office/officeart/2005/8/layout/hierarchy1"/>
    <dgm:cxn modelId="{0338B7C1-E22A-4443-BC20-00FC9A168387}" type="presParOf" srcId="{1DA9F9D5-749C-451C-A674-FA265916FDF3}" destId="{D710D46A-EB86-410C-A258-1175EB4C86DD}" srcOrd="0" destOrd="0" presId="urn:microsoft.com/office/officeart/2005/8/layout/hierarchy1"/>
    <dgm:cxn modelId="{D84164D3-184E-4B30-AF37-D8E3912B6FCC}" type="presParOf" srcId="{D710D46A-EB86-410C-A258-1175EB4C86DD}" destId="{299E36D1-A6A4-4D33-8061-2EC68DFCBC89}" srcOrd="0" destOrd="0" presId="urn:microsoft.com/office/officeart/2005/8/layout/hierarchy1"/>
    <dgm:cxn modelId="{EBFA88BB-31EE-4073-9FE6-67930D69AB88}" type="presParOf" srcId="{299E36D1-A6A4-4D33-8061-2EC68DFCBC89}" destId="{A4DEED14-3C95-4978-BDB4-799020A95FBB}" srcOrd="0" destOrd="0" presId="urn:microsoft.com/office/officeart/2005/8/layout/hierarchy1"/>
    <dgm:cxn modelId="{AABF4C66-090C-4FC8-AA24-4DED9585A9FE}" type="presParOf" srcId="{299E36D1-A6A4-4D33-8061-2EC68DFCBC89}" destId="{F9239EFF-7910-4C4C-A641-5E58ACD2E114}" srcOrd="1" destOrd="0" presId="urn:microsoft.com/office/officeart/2005/8/layout/hierarchy1"/>
    <dgm:cxn modelId="{8F51D598-9C94-4A9B-9C01-96C0BE56CC41}" type="presParOf" srcId="{D710D46A-EB86-410C-A258-1175EB4C86DD}" destId="{76F296DD-F240-49CB-A1DF-3C977A2EA1DA}" srcOrd="1" destOrd="0" presId="urn:microsoft.com/office/officeart/2005/8/layout/hierarchy1"/>
    <dgm:cxn modelId="{8299089B-80BC-4DB2-AB68-32E50713E52A}" type="presParOf" srcId="{76F296DD-F240-49CB-A1DF-3C977A2EA1DA}" destId="{F4EA670D-A1DE-4888-B570-ADBE1832B152}" srcOrd="0" destOrd="0" presId="urn:microsoft.com/office/officeart/2005/8/layout/hierarchy1"/>
    <dgm:cxn modelId="{828395A7-0CEB-42D0-93AF-7DA7F99093F3}" type="presParOf" srcId="{76F296DD-F240-49CB-A1DF-3C977A2EA1DA}" destId="{4B24DF18-60E7-40CE-B2DE-541B52D9D542}" srcOrd="1" destOrd="0" presId="urn:microsoft.com/office/officeart/2005/8/layout/hierarchy1"/>
    <dgm:cxn modelId="{04E668A3-E3C2-4226-89FE-1E0BC1506134}" type="presParOf" srcId="{4B24DF18-60E7-40CE-B2DE-541B52D9D542}" destId="{EA264277-DA45-47A9-8012-4690D6D41E01}" srcOrd="0" destOrd="0" presId="urn:microsoft.com/office/officeart/2005/8/layout/hierarchy1"/>
    <dgm:cxn modelId="{1BB1CECA-D5DE-4CD9-9520-5AEC8EECF58F}" type="presParOf" srcId="{EA264277-DA45-47A9-8012-4690D6D41E01}" destId="{8DF6EE1B-07C5-43D9-A7F9-633053084F3F}" srcOrd="0" destOrd="0" presId="urn:microsoft.com/office/officeart/2005/8/layout/hierarchy1"/>
    <dgm:cxn modelId="{4C3589A4-397D-430F-B20D-A577524A690C}" type="presParOf" srcId="{EA264277-DA45-47A9-8012-4690D6D41E01}" destId="{0FBDBDE1-ADF1-45EC-88B2-7A69F5305548}" srcOrd="1" destOrd="0" presId="urn:microsoft.com/office/officeart/2005/8/layout/hierarchy1"/>
    <dgm:cxn modelId="{9B7F2D0B-D172-493F-B746-151E97576044}" type="presParOf" srcId="{4B24DF18-60E7-40CE-B2DE-541B52D9D542}" destId="{8E3FE0F9-D2EB-44D3-B302-9D067402DD3A}" srcOrd="1" destOrd="0" presId="urn:microsoft.com/office/officeart/2005/8/layout/hierarchy1"/>
    <dgm:cxn modelId="{753609EA-579E-46AC-AFAD-DC8C8CD61AD9}" type="presParOf" srcId="{8E3FE0F9-D2EB-44D3-B302-9D067402DD3A}" destId="{35EE8F0F-F359-42D8-8DD3-8AEEA836BF4C}" srcOrd="0" destOrd="0" presId="urn:microsoft.com/office/officeart/2005/8/layout/hierarchy1"/>
    <dgm:cxn modelId="{80254D7B-B75B-4B12-A609-A7826A0D3354}" type="presParOf" srcId="{8E3FE0F9-D2EB-44D3-B302-9D067402DD3A}" destId="{0EAA7913-5C97-4BA0-ACDC-5F4B546ABB4C}" srcOrd="1" destOrd="0" presId="urn:microsoft.com/office/officeart/2005/8/layout/hierarchy1"/>
    <dgm:cxn modelId="{3FE8B7ED-B013-40DE-8305-464C662B8433}" type="presParOf" srcId="{0EAA7913-5C97-4BA0-ACDC-5F4B546ABB4C}" destId="{3016A813-04F1-4F85-AC83-D10EC1E2F420}" srcOrd="0" destOrd="0" presId="urn:microsoft.com/office/officeart/2005/8/layout/hierarchy1"/>
    <dgm:cxn modelId="{8AEF6505-D5F3-457B-8752-7CAC3BEF3FE6}" type="presParOf" srcId="{3016A813-04F1-4F85-AC83-D10EC1E2F420}" destId="{32F90605-D346-4BE3-8622-1CB5F1141556}" srcOrd="0" destOrd="0" presId="urn:microsoft.com/office/officeart/2005/8/layout/hierarchy1"/>
    <dgm:cxn modelId="{98B0BCF3-E70F-44B4-B2FE-4CBD84BF89A2}" type="presParOf" srcId="{3016A813-04F1-4F85-AC83-D10EC1E2F420}" destId="{54E7F660-FFA7-4B25-9EFD-41DCE70088E4}" srcOrd="1" destOrd="0" presId="urn:microsoft.com/office/officeart/2005/8/layout/hierarchy1"/>
    <dgm:cxn modelId="{E6EE0770-7922-4B18-8EBC-E334718AEAC0}" type="presParOf" srcId="{0EAA7913-5C97-4BA0-ACDC-5F4B546ABB4C}" destId="{C66BDBAC-3639-4E1C-BA45-F124000236C4}" srcOrd="1" destOrd="0" presId="urn:microsoft.com/office/officeart/2005/8/layout/hierarchy1"/>
    <dgm:cxn modelId="{D51C8DD3-5C61-4E7F-BCD6-E875131AA9D3}" type="presParOf" srcId="{76F296DD-F240-49CB-A1DF-3C977A2EA1DA}" destId="{F0F030F5-F15D-408D-8102-E4475FD92EBC}" srcOrd="2" destOrd="0" presId="urn:microsoft.com/office/officeart/2005/8/layout/hierarchy1"/>
    <dgm:cxn modelId="{A703CABD-F74B-466A-A21D-B1C655745CAF}" type="presParOf" srcId="{76F296DD-F240-49CB-A1DF-3C977A2EA1DA}" destId="{13425AEF-07B6-4B9F-B4A2-CE5A0A92BD31}" srcOrd="3" destOrd="0" presId="urn:microsoft.com/office/officeart/2005/8/layout/hierarchy1"/>
    <dgm:cxn modelId="{A144E9C5-4289-4F1D-99AB-9544588945D3}" type="presParOf" srcId="{13425AEF-07B6-4B9F-B4A2-CE5A0A92BD31}" destId="{8C4136EB-28E1-44A3-BF28-5251C2A36C25}" srcOrd="0" destOrd="0" presId="urn:microsoft.com/office/officeart/2005/8/layout/hierarchy1"/>
    <dgm:cxn modelId="{F41A15CA-EBEF-4D36-9A90-1A48EB27780D}" type="presParOf" srcId="{8C4136EB-28E1-44A3-BF28-5251C2A36C25}" destId="{39438661-FD51-430C-A25A-3A30FBB74260}" srcOrd="0" destOrd="0" presId="urn:microsoft.com/office/officeart/2005/8/layout/hierarchy1"/>
    <dgm:cxn modelId="{3384AE4D-CE53-43BD-BBF5-9C5113E82997}" type="presParOf" srcId="{8C4136EB-28E1-44A3-BF28-5251C2A36C25}" destId="{ED4F7AFA-D351-4048-BE3E-62BBAE6A31D9}" srcOrd="1" destOrd="0" presId="urn:microsoft.com/office/officeart/2005/8/layout/hierarchy1"/>
    <dgm:cxn modelId="{5FA9E61F-87BE-4E8C-BF7D-255844E90D79}" type="presParOf" srcId="{13425AEF-07B6-4B9F-B4A2-CE5A0A92BD31}" destId="{A540EF9E-B89C-4B83-B2DC-6B82CF5C65AC}" srcOrd="1" destOrd="0" presId="urn:microsoft.com/office/officeart/2005/8/layout/hierarchy1"/>
    <dgm:cxn modelId="{51F27044-72E7-4EC9-8E61-667063B6A2F7}" type="presParOf" srcId="{A540EF9E-B89C-4B83-B2DC-6B82CF5C65AC}" destId="{87F87AD0-F351-4F74-8FAB-7FE7CD27AE05}" srcOrd="0" destOrd="0" presId="urn:microsoft.com/office/officeart/2005/8/layout/hierarchy1"/>
    <dgm:cxn modelId="{3EAEF60E-0F61-4DEB-93A9-936DCEFC32AF}" type="presParOf" srcId="{A540EF9E-B89C-4B83-B2DC-6B82CF5C65AC}" destId="{DC17E2C3-2B79-4F9E-84B2-5D7CB1DB3518}" srcOrd="1" destOrd="0" presId="urn:microsoft.com/office/officeart/2005/8/layout/hierarchy1"/>
    <dgm:cxn modelId="{4305DAAD-3EE6-4F99-A20E-E5E75EB3F5B4}" type="presParOf" srcId="{DC17E2C3-2B79-4F9E-84B2-5D7CB1DB3518}" destId="{9263C5F3-0141-48F3-A128-8A067308BAB1}" srcOrd="0" destOrd="0" presId="urn:microsoft.com/office/officeart/2005/8/layout/hierarchy1"/>
    <dgm:cxn modelId="{A520F1C1-0652-4A92-8730-39193DCFD897}" type="presParOf" srcId="{9263C5F3-0141-48F3-A128-8A067308BAB1}" destId="{CE491D25-7797-4503-8954-04C90C5750C8}" srcOrd="0" destOrd="0" presId="urn:microsoft.com/office/officeart/2005/8/layout/hierarchy1"/>
    <dgm:cxn modelId="{A08A1FC4-33E5-4657-8405-AE9B7F805A0A}" type="presParOf" srcId="{9263C5F3-0141-48F3-A128-8A067308BAB1}" destId="{F7BE4AD3-125B-4ABF-A7D5-23D7D41E565E}" srcOrd="1" destOrd="0" presId="urn:microsoft.com/office/officeart/2005/8/layout/hierarchy1"/>
    <dgm:cxn modelId="{1D1DDC68-7D45-437B-8448-CA1476888864}" type="presParOf" srcId="{DC17E2C3-2B79-4F9E-84B2-5D7CB1DB3518}" destId="{8502C483-6A30-45D1-A794-38FA1A9CCBA5}" srcOrd="1" destOrd="0" presId="urn:microsoft.com/office/officeart/2005/8/layout/hierarchy1"/>
    <dgm:cxn modelId="{116F94C5-1DD9-46AB-8FF5-E7F03A323D07}" type="presParOf" srcId="{76F296DD-F240-49CB-A1DF-3C977A2EA1DA}" destId="{81BD551E-9F1E-4A1A-897F-A7C23B3DD218}" srcOrd="4" destOrd="0" presId="urn:microsoft.com/office/officeart/2005/8/layout/hierarchy1"/>
    <dgm:cxn modelId="{A3DADF0B-257E-4791-9513-E6FCA1CC85BC}" type="presParOf" srcId="{76F296DD-F240-49CB-A1DF-3C977A2EA1DA}" destId="{7D993053-ECDD-4C73-8B53-AEECB27CD3EF}" srcOrd="5" destOrd="0" presId="urn:microsoft.com/office/officeart/2005/8/layout/hierarchy1"/>
    <dgm:cxn modelId="{3CD41EDA-3D95-4E92-9F66-F73049C8BF88}" type="presParOf" srcId="{7D993053-ECDD-4C73-8B53-AEECB27CD3EF}" destId="{77CEAEA9-3EE1-4740-B711-DC016985D107}" srcOrd="0" destOrd="0" presId="urn:microsoft.com/office/officeart/2005/8/layout/hierarchy1"/>
    <dgm:cxn modelId="{CD9BC60F-96C2-4DEA-94C8-1F3A298151D7}" type="presParOf" srcId="{77CEAEA9-3EE1-4740-B711-DC016985D107}" destId="{629BA4A7-9DC1-4062-8CFC-C9552359E1AC}" srcOrd="0" destOrd="0" presId="urn:microsoft.com/office/officeart/2005/8/layout/hierarchy1"/>
    <dgm:cxn modelId="{C01F76CB-8ED6-4178-991A-71C782A3AB16}" type="presParOf" srcId="{77CEAEA9-3EE1-4740-B711-DC016985D107}" destId="{D821B269-D925-43AB-8218-449C6852F96F}" srcOrd="1" destOrd="0" presId="urn:microsoft.com/office/officeart/2005/8/layout/hierarchy1"/>
    <dgm:cxn modelId="{D92E6925-A5A9-455A-AEB8-08B182B06803}" type="presParOf" srcId="{7D993053-ECDD-4C73-8B53-AEECB27CD3EF}" destId="{7F132FA1-6EA6-4E49-9EF7-3C904CB85FEC}" srcOrd="1" destOrd="0" presId="urn:microsoft.com/office/officeart/2005/8/layout/hierarchy1"/>
    <dgm:cxn modelId="{EEADBD2A-A800-4E06-9D55-A8112DDF4B72}" type="presParOf" srcId="{7F132FA1-6EA6-4E49-9EF7-3C904CB85FEC}" destId="{7B601844-562C-4B6B-81F3-822070898C7C}" srcOrd="0" destOrd="0" presId="urn:microsoft.com/office/officeart/2005/8/layout/hierarchy1"/>
    <dgm:cxn modelId="{9DA8A825-B964-40AD-AD59-16DFC62FA8C3}" type="presParOf" srcId="{7F132FA1-6EA6-4E49-9EF7-3C904CB85FEC}" destId="{B7160C6C-5979-4C92-A3D4-0BE5A0DEB8C0}" srcOrd="1" destOrd="0" presId="urn:microsoft.com/office/officeart/2005/8/layout/hierarchy1"/>
    <dgm:cxn modelId="{B4483325-8846-44C6-B736-CEE3682D8E7F}" type="presParOf" srcId="{B7160C6C-5979-4C92-A3D4-0BE5A0DEB8C0}" destId="{2EA504F8-A19B-4BED-BB7D-44F1761F9550}" srcOrd="0" destOrd="0" presId="urn:microsoft.com/office/officeart/2005/8/layout/hierarchy1"/>
    <dgm:cxn modelId="{94DE2AF7-ED78-4BF4-A395-B7B87022F7C2}" type="presParOf" srcId="{2EA504F8-A19B-4BED-BB7D-44F1761F9550}" destId="{73B49799-C480-4579-BA65-9E8E504173F3}" srcOrd="0" destOrd="0" presId="urn:microsoft.com/office/officeart/2005/8/layout/hierarchy1"/>
    <dgm:cxn modelId="{E66D12EB-DDEA-4F43-B8F6-391F6877EC05}" type="presParOf" srcId="{2EA504F8-A19B-4BED-BB7D-44F1761F9550}" destId="{CE4B3D95-1B4F-4944-A8A9-C49DFAF40926}" srcOrd="1" destOrd="0" presId="urn:microsoft.com/office/officeart/2005/8/layout/hierarchy1"/>
    <dgm:cxn modelId="{47EA5017-B489-46CF-AEF2-E60A9D9F3B88}" type="presParOf" srcId="{B7160C6C-5979-4C92-A3D4-0BE5A0DEB8C0}" destId="{45307434-CF86-41CA-9FFB-BEAF655A49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C2185-4BDE-4CE2-AC0D-3070EAD6196A}">
      <dsp:nvSpPr>
        <dsp:cNvPr id="0" name=""/>
        <dsp:cNvSpPr/>
      </dsp:nvSpPr>
      <dsp:spPr>
        <a:xfrm rot="5400000">
          <a:off x="1188876" y="1067459"/>
          <a:ext cx="944076" cy="10747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9676D-56D3-4538-9AB9-77E8D33AC359}">
      <dsp:nvSpPr>
        <dsp:cNvPr id="0" name=""/>
        <dsp:cNvSpPr/>
      </dsp:nvSpPr>
      <dsp:spPr>
        <a:xfrm>
          <a:off x="938753" y="20932"/>
          <a:ext cx="1589268" cy="11124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Recency</a:t>
          </a:r>
          <a:endParaRPr lang="en-IN" sz="2400" kern="1200" dirty="0"/>
        </a:p>
      </dsp:txBody>
      <dsp:txXfrm>
        <a:off x="993067" y="75246"/>
        <a:ext cx="1480640" cy="1003808"/>
      </dsp:txXfrm>
    </dsp:sp>
    <dsp:sp modelId="{49931E2A-172F-454A-90FD-F6994505BEE8}">
      <dsp:nvSpPr>
        <dsp:cNvPr id="0" name=""/>
        <dsp:cNvSpPr/>
      </dsp:nvSpPr>
      <dsp:spPr>
        <a:xfrm>
          <a:off x="2528022" y="127028"/>
          <a:ext cx="1155882" cy="89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Reference Date &amp; Last Invoice Date of each Customer ID</a:t>
          </a:r>
          <a:endParaRPr lang="en-IN" sz="1400" kern="1200" dirty="0"/>
        </a:p>
      </dsp:txBody>
      <dsp:txXfrm>
        <a:off x="2528022" y="127028"/>
        <a:ext cx="1155882" cy="899120"/>
      </dsp:txXfrm>
    </dsp:sp>
    <dsp:sp modelId="{4E2D63BF-93EF-422C-8FB6-4268038CD2D1}">
      <dsp:nvSpPr>
        <dsp:cNvPr id="0" name=""/>
        <dsp:cNvSpPr/>
      </dsp:nvSpPr>
      <dsp:spPr>
        <a:xfrm rot="5400000">
          <a:off x="2506549" y="2317093"/>
          <a:ext cx="944076" cy="10747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E332A-E33E-4265-A0D4-BB464B6D1E1B}">
      <dsp:nvSpPr>
        <dsp:cNvPr id="0" name=""/>
        <dsp:cNvSpPr/>
      </dsp:nvSpPr>
      <dsp:spPr>
        <a:xfrm>
          <a:off x="2256426" y="1270565"/>
          <a:ext cx="1589268" cy="11124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Frequency</a:t>
          </a:r>
          <a:endParaRPr lang="en-IN" sz="2400" kern="1200" dirty="0"/>
        </a:p>
      </dsp:txBody>
      <dsp:txXfrm>
        <a:off x="2310740" y="1324879"/>
        <a:ext cx="1480640" cy="1003808"/>
      </dsp:txXfrm>
    </dsp:sp>
    <dsp:sp modelId="{5DA3A82C-F48A-492B-A989-323675ED8A61}">
      <dsp:nvSpPr>
        <dsp:cNvPr id="0" name=""/>
        <dsp:cNvSpPr/>
      </dsp:nvSpPr>
      <dsp:spPr>
        <a:xfrm>
          <a:off x="3845695" y="1376661"/>
          <a:ext cx="1155882" cy="89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Invoice Nos.  </a:t>
          </a:r>
          <a:endParaRPr lang="en-IN" sz="1400" kern="1200" dirty="0"/>
        </a:p>
      </dsp:txBody>
      <dsp:txXfrm>
        <a:off x="3845695" y="1376661"/>
        <a:ext cx="1155882" cy="899120"/>
      </dsp:txXfrm>
    </dsp:sp>
    <dsp:sp modelId="{1E50664E-334D-4A7B-9B61-93C495C6542C}">
      <dsp:nvSpPr>
        <dsp:cNvPr id="0" name=""/>
        <dsp:cNvSpPr/>
      </dsp:nvSpPr>
      <dsp:spPr>
        <a:xfrm>
          <a:off x="3574098" y="2520199"/>
          <a:ext cx="1589268" cy="111243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Monetary</a:t>
          </a:r>
          <a:endParaRPr lang="en-IN" sz="2400" kern="1200" dirty="0"/>
        </a:p>
      </dsp:txBody>
      <dsp:txXfrm>
        <a:off x="3628412" y="2574513"/>
        <a:ext cx="1480640" cy="1003808"/>
      </dsp:txXfrm>
    </dsp:sp>
    <dsp:sp modelId="{C6D90DBD-9012-42A9-A551-999A0F6E713A}">
      <dsp:nvSpPr>
        <dsp:cNvPr id="0" name=""/>
        <dsp:cNvSpPr/>
      </dsp:nvSpPr>
      <dsp:spPr>
        <a:xfrm>
          <a:off x="5163367" y="2626295"/>
          <a:ext cx="1155882" cy="89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Price (Quantity *Price per unit)</a:t>
          </a:r>
          <a:endParaRPr lang="en-IN" sz="1400" kern="1200" dirty="0"/>
        </a:p>
      </dsp:txBody>
      <dsp:txXfrm>
        <a:off x="5163367" y="2626295"/>
        <a:ext cx="1155882" cy="899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01844-562C-4B6B-81F3-822070898C7C}">
      <dsp:nvSpPr>
        <dsp:cNvPr id="0" name=""/>
        <dsp:cNvSpPr/>
      </dsp:nvSpPr>
      <dsp:spPr>
        <a:xfrm>
          <a:off x="4717727" y="2442777"/>
          <a:ext cx="91440" cy="455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08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551E-9F1E-4A1A-897F-A7C23B3DD218}">
      <dsp:nvSpPr>
        <dsp:cNvPr id="0" name=""/>
        <dsp:cNvSpPr/>
      </dsp:nvSpPr>
      <dsp:spPr>
        <a:xfrm>
          <a:off x="2850953" y="994062"/>
          <a:ext cx="1912494" cy="455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128"/>
              </a:lnTo>
              <a:lnTo>
                <a:pt x="1912494" y="310128"/>
              </a:lnTo>
              <a:lnTo>
                <a:pt x="1912494" y="455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87AD0-F351-4F74-8FAB-7FE7CD27AE05}">
      <dsp:nvSpPr>
        <dsp:cNvPr id="0" name=""/>
        <dsp:cNvSpPr/>
      </dsp:nvSpPr>
      <dsp:spPr>
        <a:xfrm>
          <a:off x="2805233" y="2442777"/>
          <a:ext cx="91440" cy="455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08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030F5-F15D-408D-8102-E4475FD92EBC}">
      <dsp:nvSpPr>
        <dsp:cNvPr id="0" name=""/>
        <dsp:cNvSpPr/>
      </dsp:nvSpPr>
      <dsp:spPr>
        <a:xfrm>
          <a:off x="2805233" y="994062"/>
          <a:ext cx="91440" cy="455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E8F0F-F359-42D8-8DD3-8AEEA836BF4C}">
      <dsp:nvSpPr>
        <dsp:cNvPr id="0" name=""/>
        <dsp:cNvSpPr/>
      </dsp:nvSpPr>
      <dsp:spPr>
        <a:xfrm>
          <a:off x="892739" y="2442777"/>
          <a:ext cx="91440" cy="455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08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A670D-A1DE-4888-B570-ADBE1832B152}">
      <dsp:nvSpPr>
        <dsp:cNvPr id="0" name=""/>
        <dsp:cNvSpPr/>
      </dsp:nvSpPr>
      <dsp:spPr>
        <a:xfrm>
          <a:off x="938459" y="994062"/>
          <a:ext cx="1912494" cy="455086"/>
        </a:xfrm>
        <a:custGeom>
          <a:avLst/>
          <a:gdLst/>
          <a:ahLst/>
          <a:cxnLst/>
          <a:rect l="0" t="0" r="0" b="0"/>
          <a:pathLst>
            <a:path>
              <a:moveTo>
                <a:pt x="1912494" y="0"/>
              </a:moveTo>
              <a:lnTo>
                <a:pt x="1912494" y="310128"/>
              </a:lnTo>
              <a:lnTo>
                <a:pt x="0" y="310128"/>
              </a:lnTo>
              <a:lnTo>
                <a:pt x="0" y="4550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EED14-3C95-4978-BDB4-799020A95FBB}">
      <dsp:nvSpPr>
        <dsp:cNvPr id="0" name=""/>
        <dsp:cNvSpPr/>
      </dsp:nvSpPr>
      <dsp:spPr>
        <a:xfrm>
          <a:off x="2068569" y="435"/>
          <a:ext cx="1564768" cy="993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9EFF-7910-4C4C-A641-5E58ACD2E114}">
      <dsp:nvSpPr>
        <dsp:cNvPr id="0" name=""/>
        <dsp:cNvSpPr/>
      </dsp:nvSpPr>
      <dsp:spPr>
        <a:xfrm>
          <a:off x="2242432" y="165605"/>
          <a:ext cx="1564768" cy="993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Clustering</a:t>
          </a:r>
          <a:endParaRPr lang="en-IN" sz="1800" kern="1200" dirty="0"/>
        </a:p>
      </dsp:txBody>
      <dsp:txXfrm>
        <a:off x="2271534" y="194707"/>
        <a:ext cx="1506564" cy="935423"/>
      </dsp:txXfrm>
    </dsp:sp>
    <dsp:sp modelId="{8DF6EE1B-07C5-43D9-A7F9-633053084F3F}">
      <dsp:nvSpPr>
        <dsp:cNvPr id="0" name=""/>
        <dsp:cNvSpPr/>
      </dsp:nvSpPr>
      <dsp:spPr>
        <a:xfrm>
          <a:off x="156075" y="1449149"/>
          <a:ext cx="1564768" cy="993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DBDE1-ADF1-45EC-88B2-7A69F5305548}">
      <dsp:nvSpPr>
        <dsp:cNvPr id="0" name=""/>
        <dsp:cNvSpPr/>
      </dsp:nvSpPr>
      <dsp:spPr>
        <a:xfrm>
          <a:off x="329938" y="1614319"/>
          <a:ext cx="1564768" cy="993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Exclusive Clustering</a:t>
          </a:r>
          <a:endParaRPr lang="en-IN" sz="1800" kern="1200" dirty="0"/>
        </a:p>
      </dsp:txBody>
      <dsp:txXfrm>
        <a:off x="359040" y="1643421"/>
        <a:ext cx="1506564" cy="935423"/>
      </dsp:txXfrm>
    </dsp:sp>
    <dsp:sp modelId="{32F90605-D346-4BE3-8622-1CB5F1141556}">
      <dsp:nvSpPr>
        <dsp:cNvPr id="0" name=""/>
        <dsp:cNvSpPr/>
      </dsp:nvSpPr>
      <dsp:spPr>
        <a:xfrm>
          <a:off x="156075" y="2897864"/>
          <a:ext cx="1564768" cy="993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7F660-FFA7-4B25-9EFD-41DCE70088E4}">
      <dsp:nvSpPr>
        <dsp:cNvPr id="0" name=""/>
        <dsp:cNvSpPr/>
      </dsp:nvSpPr>
      <dsp:spPr>
        <a:xfrm>
          <a:off x="329938" y="3063034"/>
          <a:ext cx="1564768" cy="993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K-Means</a:t>
          </a:r>
          <a:endParaRPr lang="en-IN" sz="1800" kern="1200" dirty="0"/>
        </a:p>
      </dsp:txBody>
      <dsp:txXfrm>
        <a:off x="359040" y="3092136"/>
        <a:ext cx="1506564" cy="935423"/>
      </dsp:txXfrm>
    </dsp:sp>
    <dsp:sp modelId="{39438661-FD51-430C-A25A-3A30FBB74260}">
      <dsp:nvSpPr>
        <dsp:cNvPr id="0" name=""/>
        <dsp:cNvSpPr/>
      </dsp:nvSpPr>
      <dsp:spPr>
        <a:xfrm>
          <a:off x="2068569" y="1449149"/>
          <a:ext cx="1564768" cy="993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F7AFA-D351-4048-BE3E-62BBAE6A31D9}">
      <dsp:nvSpPr>
        <dsp:cNvPr id="0" name=""/>
        <dsp:cNvSpPr/>
      </dsp:nvSpPr>
      <dsp:spPr>
        <a:xfrm>
          <a:off x="2242432" y="1614319"/>
          <a:ext cx="1564768" cy="993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Overlapping Clustering</a:t>
          </a:r>
          <a:endParaRPr lang="en-IN" sz="1800" kern="1200" dirty="0"/>
        </a:p>
      </dsp:txBody>
      <dsp:txXfrm>
        <a:off x="2271534" y="1643421"/>
        <a:ext cx="1506564" cy="935423"/>
      </dsp:txXfrm>
    </dsp:sp>
    <dsp:sp modelId="{CE491D25-7797-4503-8954-04C90C5750C8}">
      <dsp:nvSpPr>
        <dsp:cNvPr id="0" name=""/>
        <dsp:cNvSpPr/>
      </dsp:nvSpPr>
      <dsp:spPr>
        <a:xfrm>
          <a:off x="2068569" y="2897864"/>
          <a:ext cx="1564768" cy="993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E4AD3-125B-4ABF-A7D5-23D7D41E565E}">
      <dsp:nvSpPr>
        <dsp:cNvPr id="0" name=""/>
        <dsp:cNvSpPr/>
      </dsp:nvSpPr>
      <dsp:spPr>
        <a:xfrm>
          <a:off x="2242432" y="3063034"/>
          <a:ext cx="1564768" cy="993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E.g. Fuzzy, c-Means, etc.</a:t>
          </a:r>
          <a:endParaRPr lang="en-IN" sz="1800" kern="1200" dirty="0"/>
        </a:p>
      </dsp:txBody>
      <dsp:txXfrm>
        <a:off x="2271534" y="3092136"/>
        <a:ext cx="1506564" cy="935423"/>
      </dsp:txXfrm>
    </dsp:sp>
    <dsp:sp modelId="{629BA4A7-9DC1-4062-8CFC-C9552359E1AC}">
      <dsp:nvSpPr>
        <dsp:cNvPr id="0" name=""/>
        <dsp:cNvSpPr/>
      </dsp:nvSpPr>
      <dsp:spPr>
        <a:xfrm>
          <a:off x="3981063" y="1449149"/>
          <a:ext cx="1564768" cy="993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1B269-D925-43AB-8218-449C6852F96F}">
      <dsp:nvSpPr>
        <dsp:cNvPr id="0" name=""/>
        <dsp:cNvSpPr/>
      </dsp:nvSpPr>
      <dsp:spPr>
        <a:xfrm>
          <a:off x="4154926" y="1614319"/>
          <a:ext cx="1564768" cy="993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Hierarchical Clustering</a:t>
          </a:r>
          <a:endParaRPr lang="en-IN" sz="1800" kern="1200" dirty="0"/>
        </a:p>
      </dsp:txBody>
      <dsp:txXfrm>
        <a:off x="4184028" y="1643421"/>
        <a:ext cx="1506564" cy="935423"/>
      </dsp:txXfrm>
    </dsp:sp>
    <dsp:sp modelId="{73B49799-C480-4579-BA65-9E8E504173F3}">
      <dsp:nvSpPr>
        <dsp:cNvPr id="0" name=""/>
        <dsp:cNvSpPr/>
      </dsp:nvSpPr>
      <dsp:spPr>
        <a:xfrm>
          <a:off x="3981063" y="2897864"/>
          <a:ext cx="1564768" cy="993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B3D95-1B4F-4944-A8A9-C49DFAF40926}">
      <dsp:nvSpPr>
        <dsp:cNvPr id="0" name=""/>
        <dsp:cNvSpPr/>
      </dsp:nvSpPr>
      <dsp:spPr>
        <a:xfrm>
          <a:off x="4154926" y="3063034"/>
          <a:ext cx="1564768" cy="993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E.g. Linkage, Minimum distance, etc.</a:t>
          </a:r>
          <a:endParaRPr lang="en-IN" sz="1800" kern="1200" dirty="0"/>
        </a:p>
      </dsp:txBody>
      <dsp:txXfrm>
        <a:off x="4184028" y="3092136"/>
        <a:ext cx="1506564" cy="93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DD053-89D2-4743-9828-6DF6666D7935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1A91A-44EA-4D52-A44A-A5C4F0ABE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0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D83C-D2BC-483E-8F47-A4788C161348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B6D-D481-4C6F-8AFC-8554F0E1D5E0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3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EE9F-E774-48CA-ADC5-1CBAC340A75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8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D83C-D2BC-483E-8F47-A4788C161348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72C8-B5D0-4790-ACBC-A2AF213B5C40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E6AA-0474-498F-85D3-A08C3E9BC9E7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3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B0-B27E-4A68-969F-21E4233692F9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5D6-4C74-4B05-B82E-7D2EC41415BD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2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7167-A57C-4F39-8EE0-854A47D307C1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15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2FFD-26B5-49EA-BD3D-E53CA803CA5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8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7B5564-D3EA-4FCE-BF4C-9F7BFB6CAFFA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72C8-B5D0-4790-ACBC-A2AF213B5C40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11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7B85-5C7F-4FF6-BDFD-B19D70AC7038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13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5B6D-D481-4C6F-8AFC-8554F0E1D5E0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96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EE9F-E774-48CA-ADC5-1CBAC340A75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E6AA-0474-498F-85D3-A08C3E9BC9E7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6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B0-B27E-4A68-969F-21E4233692F9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5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25D6-4C74-4B05-B82E-7D2EC41415BD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7167-A57C-4F39-8EE0-854A47D307C1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2FFD-26B5-49EA-BD3D-E53CA803CA55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7B5564-D3EA-4FCE-BF4C-9F7BFB6CAFFA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7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7B85-5C7F-4FF6-BDFD-B19D70AC7038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DA471A-E0FB-4E3D-8E7B-2AFB6A425297}" type="datetime1">
              <a:rPr lang="en-US" smtClean="0"/>
              <a:t>7/31/2021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A478AA-BF2F-4BA3-9D04-D381D7A602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6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DA471A-E0FB-4E3D-8E7B-2AFB6A425297}" type="datetime1">
              <a:rPr lang="en-US" smtClean="0"/>
              <a:t>7/31/2021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A478AA-BF2F-4BA3-9D04-D381D7A602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0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310" y="146277"/>
            <a:ext cx="6888993" cy="1934314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ECommerce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310" y="2080591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segmenting through RFM  &amp; Clustering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256DB31-EC60-4651-A0A5-DC8740F765F0}"/>
              </a:ext>
            </a:extLst>
          </p:cNvPr>
          <p:cNvSpPr txBox="1">
            <a:spLocks/>
          </p:cNvSpPr>
          <p:nvPr/>
        </p:nvSpPr>
        <p:spPr>
          <a:xfrm>
            <a:off x="8245619" y="4090545"/>
            <a:ext cx="3444684" cy="2212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PREPARED BY: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N" sz="1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Saitej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N" sz="1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Akshay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Chandrashekar Rao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N" sz="1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Subakaran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C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Raghavendra Das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Vishal </a:t>
            </a:r>
            <a:r>
              <a:rPr lang="en-IN" sz="1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Kaatiyar</a:t>
            </a:r>
            <a:endParaRPr lang="en-IN" sz="1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8112A-28B2-4C03-B7A6-F385AE1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</a:t>
            </a:fld>
            <a:endParaRPr lang="en-US" sz="1600" b="1" dirty="0"/>
          </a:p>
        </p:txBody>
      </p:sp>
      <p:pic>
        <p:nvPicPr>
          <p:cNvPr id="9220" name="Picture 4" descr="Ecommorce - E Commerce Background Png Transparent PNG - 757x705 - Free  Download on NicePNG">
            <a:extLst>
              <a:ext uri="{FF2B5EF4-FFF2-40B4-BE49-F238E27FC236}">
                <a16:creationId xmlns:a16="http://schemas.microsoft.com/office/drawing/2014/main" id="{5F5D6869-53C1-4A9D-8552-6D39523A3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01310" cy="630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9028E8-6286-4F18-8314-D78A3323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10</a:t>
            </a:fld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45DDF-D625-4D33-BE18-231D7DB7627F}"/>
              </a:ext>
            </a:extLst>
          </p:cNvPr>
          <p:cNvSpPr txBox="1"/>
          <p:nvPr/>
        </p:nvSpPr>
        <p:spPr>
          <a:xfrm>
            <a:off x="265043" y="220174"/>
            <a:ext cx="10363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Calculating RFM merged value then assigning the loyalty level to the customers &amp; validating the RFM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E7CB6-1D8F-48BC-8E1F-F217E02BE299}"/>
              </a:ext>
            </a:extLst>
          </p:cNvPr>
          <p:cNvSpPr txBox="1"/>
          <p:nvPr/>
        </p:nvSpPr>
        <p:spPr>
          <a:xfrm>
            <a:off x="265043" y="3555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Finding the top customers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21E30-6B73-40B7-9A53-062A6466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8" y="666750"/>
            <a:ext cx="10124473" cy="2762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5FC5AF-F17A-485A-A116-B2CEA029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7" y="4052052"/>
            <a:ext cx="10124473" cy="22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64273-8577-4903-8BAF-9C93AA95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11</a:t>
            </a:fld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5140C-8536-47E3-B531-6611B24B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" y="0"/>
            <a:ext cx="12173821" cy="63031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35EE27D-DEE0-4D31-913C-6E687120D0D1}"/>
              </a:ext>
            </a:extLst>
          </p:cNvPr>
          <p:cNvSpPr txBox="1">
            <a:spLocks/>
          </p:cNvSpPr>
          <p:nvPr/>
        </p:nvSpPr>
        <p:spPr>
          <a:xfrm>
            <a:off x="2035039" y="0"/>
            <a:ext cx="8140099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tx1"/>
                </a:solidFill>
              </a:rPr>
              <a:t>Customer segmentation: Frequency vs Recency</a:t>
            </a:r>
            <a:endParaRPr lang="en-IN" sz="3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42768-DE47-49C1-96DB-C3261CBB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12</a:t>
            </a:fld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19CB4-DADF-44CE-9B1F-C721BED3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50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F4EC8A-D2A4-4411-AE87-51A26C1BF5A9}"/>
              </a:ext>
            </a:extLst>
          </p:cNvPr>
          <p:cNvSpPr txBox="1">
            <a:spLocks/>
          </p:cNvSpPr>
          <p:nvPr/>
        </p:nvSpPr>
        <p:spPr>
          <a:xfrm>
            <a:off x="2035039" y="0"/>
            <a:ext cx="8140099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tx1"/>
                </a:solidFill>
              </a:rPr>
              <a:t>Customer segmentation: Monetary vs Frequency</a:t>
            </a:r>
            <a:endParaRPr lang="en-IN" sz="3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7FE-9BA4-44BB-8CE7-28E09D2F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13</a:t>
            </a:fld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5ED22-0271-4FA2-9A0B-839AC9EEF6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563" y="130720"/>
            <a:ext cx="11755437" cy="534987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Customer segmentation according to RFM approach</a:t>
            </a:r>
            <a:endParaRPr lang="en-IN" sz="2800" b="1" u="sn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0EEE07-56BE-442B-BB15-6673BE7B5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665707"/>
            <a:ext cx="11833239" cy="142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3BF37F2-3222-4F91-BE65-A01CE4CC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67" y="2086252"/>
            <a:ext cx="5014072" cy="42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28895-4C92-44C1-A5B2-C260AE0A5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739" y="3488416"/>
            <a:ext cx="3846932" cy="1320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41AB5C-2445-4E10-B274-14391D597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739" y="2256670"/>
            <a:ext cx="3846931" cy="6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450415-353A-4DBE-AB9D-5668A1DA7345}"/>
              </a:ext>
            </a:extLst>
          </p:cNvPr>
          <p:cNvSpPr txBox="1">
            <a:spLocks/>
          </p:cNvSpPr>
          <p:nvPr/>
        </p:nvSpPr>
        <p:spPr>
          <a:xfrm>
            <a:off x="6210300" y="1954228"/>
            <a:ext cx="5829300" cy="75709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tx1"/>
                </a:solidFill>
              </a:rPr>
              <a:t>CLUSTERING</a:t>
            </a:r>
            <a:endParaRPr lang="en-IN" sz="88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0E947-7A50-4A8B-BF80-AEF5192F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14</a:t>
            </a:fld>
            <a:endParaRPr lang="en-US" sz="1600" b="1" dirty="0"/>
          </a:p>
        </p:txBody>
      </p:sp>
      <p:pic>
        <p:nvPicPr>
          <p:cNvPr id="6146" name="Picture 2" descr="Clustering algorithms on Data Mining | Loginom">
            <a:extLst>
              <a:ext uri="{FF2B5EF4-FFF2-40B4-BE49-F238E27FC236}">
                <a16:creationId xmlns:a16="http://schemas.microsoft.com/office/drawing/2014/main" id="{C54D6608-3EAB-47E9-BD6B-C2A43F99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r="35333"/>
          <a:stretch/>
        </p:blipFill>
        <p:spPr bwMode="auto">
          <a:xfrm>
            <a:off x="0" y="0"/>
            <a:ext cx="63627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2957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DC8C4B-241C-421B-91DE-A9862DDC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15</a:t>
            </a:fld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A40562-86A5-456D-BAE6-9A21AACE0A19}"/>
              </a:ext>
            </a:extLst>
          </p:cNvPr>
          <p:cNvSpPr txBox="1">
            <a:spLocks/>
          </p:cNvSpPr>
          <p:nvPr/>
        </p:nvSpPr>
        <p:spPr>
          <a:xfrm>
            <a:off x="187155" y="0"/>
            <a:ext cx="10535149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tx1"/>
                </a:solidFill>
              </a:rPr>
              <a:t>Cluster Analysis</a:t>
            </a:r>
            <a:endParaRPr lang="en-IN" sz="3200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4263D9-C375-4375-8794-C0B29EE6E203}"/>
              </a:ext>
            </a:extLst>
          </p:cNvPr>
          <p:cNvSpPr txBox="1">
            <a:spLocks/>
          </p:cNvSpPr>
          <p:nvPr/>
        </p:nvSpPr>
        <p:spPr>
          <a:xfrm>
            <a:off x="187156" y="1224769"/>
            <a:ext cx="5388021" cy="20035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Nunito Sans"/>
              </a:rPr>
              <a:t>Deriving Clusters and Assessing Overall Fit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 Sans"/>
              </a:rPr>
              <a:t>Decide on Clustering Algorithm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 Sans"/>
              </a:rPr>
              <a:t>Many algorithms are available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 Sans"/>
              </a:rPr>
              <a:t>More coming all the time</a:t>
            </a:r>
            <a:endParaRPr lang="en-US" b="1" dirty="0">
              <a:solidFill>
                <a:srgbClr val="000000"/>
              </a:solidFill>
              <a:latin typeface="Nunito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Nunito Sans"/>
              </a:rPr>
              <a:t>Main goal: </a:t>
            </a:r>
            <a:r>
              <a:rPr lang="en-US" dirty="0">
                <a:solidFill>
                  <a:srgbClr val="000000"/>
                </a:solidFill>
                <a:latin typeface="Nunito Sans"/>
              </a:rPr>
              <a:t>Maximize differences between clusters relative to variation within clusters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b="1" dirty="0">
              <a:solidFill>
                <a:srgbClr val="000000"/>
              </a:solidFill>
              <a:latin typeface="Nunito Sans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b="1" dirty="0">
              <a:solidFill>
                <a:srgbClr val="000000"/>
              </a:solidFill>
              <a:latin typeface="Nunito San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1B416C-9110-4EE4-9CEF-65F2034DD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028617"/>
              </p:ext>
            </p:extLst>
          </p:nvPr>
        </p:nvGraphicFramePr>
        <p:xfrm>
          <a:off x="5809854" y="381739"/>
          <a:ext cx="5875770" cy="405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3CAA20C-9FAA-4B98-A498-748FE8E529CD}"/>
              </a:ext>
            </a:extLst>
          </p:cNvPr>
          <p:cNvSpPr txBox="1">
            <a:spLocks/>
          </p:cNvSpPr>
          <p:nvPr/>
        </p:nvSpPr>
        <p:spPr>
          <a:xfrm>
            <a:off x="99859" y="3669054"/>
            <a:ext cx="4853881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What is K-Means Clustering?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B51A03-07D1-4D7C-8A89-1AA7A0852FC1}"/>
              </a:ext>
            </a:extLst>
          </p:cNvPr>
          <p:cNvSpPr txBox="1">
            <a:spLocks/>
          </p:cNvSpPr>
          <p:nvPr/>
        </p:nvSpPr>
        <p:spPr>
          <a:xfrm>
            <a:off x="187155" y="4716828"/>
            <a:ext cx="5388021" cy="11366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Nunito Sans"/>
              </a:rPr>
              <a:t>K-Means </a:t>
            </a:r>
            <a:r>
              <a:rPr lang="en-US" dirty="0">
                <a:solidFill>
                  <a:srgbClr val="000000"/>
                </a:solidFill>
                <a:latin typeface="Nunito Sans"/>
              </a:rPr>
              <a:t>is a clustering algorithm which focuses on grouping similar elements or data points into cluster.</a:t>
            </a:r>
            <a:endParaRPr lang="en-US" b="1" dirty="0">
              <a:solidFill>
                <a:srgbClr val="000000"/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48870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Graphic spid="5" grpId="0">
        <p:bldAsOne/>
      </p:bldGraphic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98F33-A4BE-4778-BF14-01E198E8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16</a:t>
            </a:fld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0353D1-62A3-4573-97A5-3CB33A4F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03" y="1641997"/>
            <a:ext cx="6753059" cy="467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56DE83-5877-484B-B886-FF6AB8E15FE4}"/>
              </a:ext>
            </a:extLst>
          </p:cNvPr>
          <p:cNvSpPr txBox="1">
            <a:spLocks/>
          </p:cNvSpPr>
          <p:nvPr/>
        </p:nvSpPr>
        <p:spPr>
          <a:xfrm>
            <a:off x="187155" y="0"/>
            <a:ext cx="10535149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tx1"/>
                </a:solidFill>
              </a:rPr>
              <a:t>How to decide the value of K: Elbow Method</a:t>
            </a:r>
            <a:endParaRPr lang="en-IN" sz="3200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DB88CA-E195-4C17-A6F2-3080C747245C}"/>
              </a:ext>
            </a:extLst>
          </p:cNvPr>
          <p:cNvSpPr txBox="1">
            <a:spLocks/>
          </p:cNvSpPr>
          <p:nvPr/>
        </p:nvSpPr>
        <p:spPr>
          <a:xfrm>
            <a:off x="261939" y="988764"/>
            <a:ext cx="4789456" cy="5341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 Sans"/>
              </a:rPr>
              <a:t> The</a:t>
            </a:r>
            <a:r>
              <a:rPr lang="en-US" b="1" dirty="0">
                <a:solidFill>
                  <a:srgbClr val="000000"/>
                </a:solidFill>
                <a:latin typeface="Nunito Sans"/>
              </a:rPr>
              <a:t> Elbow Method </a:t>
            </a:r>
            <a:r>
              <a:rPr lang="en-US" dirty="0">
                <a:solidFill>
                  <a:srgbClr val="000000"/>
                </a:solidFill>
                <a:latin typeface="Nunito Sans"/>
              </a:rPr>
              <a:t>looks at the total WSS as a function of the number of clusters.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 Sans"/>
              </a:rPr>
              <a:t> Number of clusters should be chosen so that on adding another cluster doesn’t improve the total WSS.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 Sans"/>
              </a:rPr>
              <a:t> Here we found </a:t>
            </a:r>
            <a:r>
              <a:rPr lang="en-US" b="1" dirty="0">
                <a:solidFill>
                  <a:srgbClr val="000000"/>
                </a:solidFill>
                <a:latin typeface="Nunito Sans"/>
              </a:rPr>
              <a:t>K = 3</a:t>
            </a:r>
            <a:r>
              <a:rPr lang="en-US" dirty="0">
                <a:solidFill>
                  <a:srgbClr val="000000"/>
                </a:solidFill>
                <a:latin typeface="Nunito Sans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00"/>
              </a:solidFill>
              <a:latin typeface="Nunito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0BCD4-24E2-4B9C-8157-EE7DFF2BBC34}"/>
              </a:ext>
            </a:extLst>
          </p:cNvPr>
          <p:cNvCxnSpPr/>
          <p:nvPr/>
        </p:nvCxnSpPr>
        <p:spPr>
          <a:xfrm flipV="1">
            <a:off x="7182034" y="2725445"/>
            <a:ext cx="0" cy="264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4EB1A-B8BB-4D37-85DA-756F8555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DF1D0-43DC-4BEA-9611-4B9DB88A9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9" b="7882"/>
          <a:stretch/>
        </p:blipFill>
        <p:spPr>
          <a:xfrm>
            <a:off x="10879974" y="0"/>
            <a:ext cx="1312026" cy="632090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038393A-BC27-4DAD-82BF-43340D70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785064" cy="33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7EC0CDA-6573-42C2-BC19-A52971CC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2800"/>
            <a:ext cx="4779440" cy="31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CE2E6A4-AACF-4E2C-A1EE-ABBD00C9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473" y="3210555"/>
            <a:ext cx="4779440" cy="317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09CAB-E5AA-4D81-AB9B-9025EFBE5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515" y="800835"/>
            <a:ext cx="5856009" cy="16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FE477-A0CE-4B23-B767-D9718D1D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7170" name="Picture 2" descr="What is the meaning of the word CONCLUSION? - YouTube">
            <a:extLst>
              <a:ext uri="{FF2B5EF4-FFF2-40B4-BE49-F238E27FC236}">
                <a16:creationId xmlns:a16="http://schemas.microsoft.com/office/drawing/2014/main" id="{5D7505F6-0E45-47F5-81CE-410B81A5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1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06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98FA3-6278-4594-9C70-7E2F62A2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19</a:t>
            </a:fld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6C055-C8DB-437C-8780-8431DB508B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155" y="303510"/>
            <a:ext cx="10058400" cy="484187"/>
          </a:xfrm>
        </p:spPr>
        <p:txBody>
          <a:bodyPr>
            <a:normAutofit fontScale="90000"/>
          </a:bodyPr>
          <a:lstStyle/>
          <a:p>
            <a:br>
              <a:rPr lang="en-IN" sz="4800" u="sng" dirty="0">
                <a:solidFill>
                  <a:schemeClr val="tx1"/>
                </a:solidFill>
              </a:rPr>
            </a:br>
            <a:r>
              <a:rPr lang="en-IN" sz="4800" u="sng" dirty="0">
                <a:solidFill>
                  <a:schemeClr val="tx1"/>
                </a:solidFill>
              </a:rPr>
              <a:t>Management Recommendations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34D05-8715-4AC8-9CB1-69ECD22D52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7154" y="980257"/>
            <a:ext cx="11806577" cy="51275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Shift all Marketing Time, Efforts and Budgetary allocation from Least Valued to Mid Valued.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Continue with the same existing Marketing efforts &amp; Budgetary allocation for Most Valued.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Offer more premium products to Most Valued.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Offer discounted products to Mid Valued.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 Budgetary allocation for Mid Valued and induce them to become Most Valued by coming up with more Marketing campaigns and strategies dedicated for them.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E62046-D969-4591-878D-E73B66A8760F}"/>
              </a:ext>
            </a:extLst>
          </p:cNvPr>
          <p:cNvSpPr txBox="1">
            <a:spLocks/>
          </p:cNvSpPr>
          <p:nvPr/>
        </p:nvSpPr>
        <p:spPr>
          <a:xfrm>
            <a:off x="187155" y="0"/>
            <a:ext cx="10535149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02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6DFA-C822-4700-ACB0-FB7BC713CE4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105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Agenda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27BF-1583-4A0C-86BC-71AC44C63FFA}"/>
              </a:ext>
            </a:extLst>
          </p:cNvPr>
          <p:cNvSpPr txBox="1">
            <a:spLocks/>
          </p:cNvSpPr>
          <p:nvPr/>
        </p:nvSpPr>
        <p:spPr>
          <a:xfrm>
            <a:off x="838200" y="875723"/>
            <a:ext cx="10515600" cy="125008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IN" sz="1800" dirty="0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n this project, we will analyze and segment the customers of an e-commerce company by using the RFM approach. This will enable the e-commerce company to optimize their retention and acquisition strategies.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307064-5C9A-4378-AA88-4619E4371963}"/>
              </a:ext>
            </a:extLst>
          </p:cNvPr>
          <p:cNvSpPr txBox="1">
            <a:spLocks/>
          </p:cNvSpPr>
          <p:nvPr/>
        </p:nvSpPr>
        <p:spPr>
          <a:xfrm>
            <a:off x="838200" y="2055811"/>
            <a:ext cx="10515600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Problem</a:t>
            </a:r>
            <a:endParaRPr lang="en-IN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5CDC08-FF0B-4617-A21B-17CC1D28022D}"/>
              </a:ext>
            </a:extLst>
          </p:cNvPr>
          <p:cNvSpPr txBox="1">
            <a:spLocks/>
          </p:cNvSpPr>
          <p:nvPr/>
        </p:nvSpPr>
        <p:spPr>
          <a:xfrm>
            <a:off x="838200" y="2718519"/>
            <a:ext cx="10515600" cy="94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single file has been provided which contains data related to the e-commerce transactions. This data contains the Customer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mbria" panose="02040503050406030204" pitchFamily="18" charset="0"/>
              </a:rPr>
              <a:t> IDs, Item code, Invoice Nos,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Date-time of 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purchase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Customer shipping location, Quantity and 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Price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from 2016 to 2017.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5F010E-44C5-45FD-843D-822AB02FBBAB}"/>
              </a:ext>
            </a:extLst>
          </p:cNvPr>
          <p:cNvSpPr txBox="1">
            <a:spLocks/>
          </p:cNvSpPr>
          <p:nvPr/>
        </p:nvSpPr>
        <p:spPr>
          <a:xfrm>
            <a:off x="838200" y="3746497"/>
            <a:ext cx="10515600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Objective</a:t>
            </a:r>
            <a:endParaRPr lang="en-IN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0C4017-575D-48DB-9DB9-A04DFEB89B3E}"/>
              </a:ext>
            </a:extLst>
          </p:cNvPr>
          <p:cNvSpPr txBox="1">
            <a:spLocks/>
          </p:cNvSpPr>
          <p:nvPr/>
        </p:nvSpPr>
        <p:spPr>
          <a:xfrm>
            <a:off x="838200" y="4503590"/>
            <a:ext cx="10515600" cy="7570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Build an unsupervised learning model which can enable 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the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company to 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segment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 their customers via RFM (Recency, Frequency and Monetary value) approach and maximize sales &amp; profit by focusing marketing efforts on our most valued customers.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498CEF-665C-4A1F-BCAD-12A04F20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94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2" descr="Sheet 1">
            <a:extLst>
              <a:ext uri="{FF2B5EF4-FFF2-40B4-BE49-F238E27FC236}">
                <a16:creationId xmlns:a16="http://schemas.microsoft.com/office/drawing/2014/main" id="{31E477E9-0EF0-4D8C-8113-E0AF9C89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591"/>
            <a:ext cx="12192000" cy="4929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C7061-F763-4A8D-BA53-58011FCE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20</a:t>
            </a:fld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0E1691-8EA9-4E4E-BBBC-89E4D0095C9C}"/>
              </a:ext>
            </a:extLst>
          </p:cNvPr>
          <p:cNvSpPr txBox="1">
            <a:spLocks/>
          </p:cNvSpPr>
          <p:nvPr/>
        </p:nvSpPr>
        <p:spPr>
          <a:xfrm>
            <a:off x="187155" y="0"/>
            <a:ext cx="10535149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solidFill>
                  <a:schemeClr val="tx1"/>
                </a:solidFill>
              </a:rPr>
              <a:t>Bonus insight: 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B9489-9BB6-4CC5-BFE5-98EDD31886C6}"/>
              </a:ext>
            </a:extLst>
          </p:cNvPr>
          <p:cNvSpPr/>
          <p:nvPr/>
        </p:nvSpPr>
        <p:spPr>
          <a:xfrm>
            <a:off x="1868557" y="1113181"/>
            <a:ext cx="4558747" cy="376361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5D745D7-54A4-4A36-848C-34C7377BD630}"/>
              </a:ext>
            </a:extLst>
          </p:cNvPr>
          <p:cNvSpPr/>
          <p:nvPr/>
        </p:nvSpPr>
        <p:spPr>
          <a:xfrm>
            <a:off x="3795490" y="253080"/>
            <a:ext cx="1285461" cy="607021"/>
          </a:xfrm>
          <a:prstGeom prst="wedgeRoundRectCallout">
            <a:avLst>
              <a:gd name="adj1" fmla="val -20833"/>
              <a:gd name="adj2" fmla="val 8214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Highest sale hours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8E79BFE-129C-4414-89F9-B6D22B957324}"/>
              </a:ext>
            </a:extLst>
          </p:cNvPr>
          <p:cNvSpPr/>
          <p:nvPr/>
        </p:nvSpPr>
        <p:spPr>
          <a:xfrm>
            <a:off x="7205041" y="2160104"/>
            <a:ext cx="1285461" cy="607021"/>
          </a:xfrm>
          <a:prstGeom prst="wedgeRoundRectCallout">
            <a:avLst>
              <a:gd name="adj1" fmla="val -31207"/>
              <a:gd name="adj2" fmla="val 10411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Mid- sale</a:t>
            </a:r>
            <a:r>
              <a:rPr lang="en-IN" dirty="0">
                <a:solidFill>
                  <a:schemeClr val="tx1"/>
                </a:solidFill>
              </a:rPr>
              <a:t> hours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F3FF5C1-AF1B-46F8-9538-B459640A8FD4}"/>
              </a:ext>
            </a:extLst>
          </p:cNvPr>
          <p:cNvSpPr/>
          <p:nvPr/>
        </p:nvSpPr>
        <p:spPr>
          <a:xfrm>
            <a:off x="8614285" y="3098397"/>
            <a:ext cx="1285461" cy="607021"/>
          </a:xfrm>
          <a:prstGeom prst="wedgeRoundRectCallout">
            <a:avLst>
              <a:gd name="adj1" fmla="val -20833"/>
              <a:gd name="adj2" fmla="val 8214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Least sale hours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526729-489F-45B5-8610-4B8FFD0871C1}"/>
              </a:ext>
            </a:extLst>
          </p:cNvPr>
          <p:cNvSpPr/>
          <p:nvPr/>
        </p:nvSpPr>
        <p:spPr>
          <a:xfrm>
            <a:off x="6740842" y="3098397"/>
            <a:ext cx="1285461" cy="1778403"/>
          </a:xfrm>
          <a:prstGeom prst="rect">
            <a:avLst/>
          </a:prstGeom>
          <a:noFill/>
          <a:ln w="19050">
            <a:solidFill>
              <a:srgbClr val="F10F8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BEF1A-D923-4C65-BD69-2BB1FDC177C8}"/>
              </a:ext>
            </a:extLst>
          </p:cNvPr>
          <p:cNvSpPr/>
          <p:nvPr/>
        </p:nvSpPr>
        <p:spPr>
          <a:xfrm>
            <a:off x="1205664" y="4147931"/>
            <a:ext cx="564372" cy="728870"/>
          </a:xfrm>
          <a:prstGeom prst="rect">
            <a:avLst/>
          </a:prstGeom>
          <a:noFill/>
          <a:ln w="19050">
            <a:solidFill>
              <a:srgbClr val="F10F8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EA1B294-CC9F-433F-BA1F-6DBD50A35C8B}"/>
              </a:ext>
            </a:extLst>
          </p:cNvPr>
          <p:cNvSpPr/>
          <p:nvPr/>
        </p:nvSpPr>
        <p:spPr>
          <a:xfrm>
            <a:off x="484575" y="3310146"/>
            <a:ext cx="1285461" cy="456372"/>
          </a:xfrm>
          <a:prstGeom prst="wedgeRoundRectCallout">
            <a:avLst>
              <a:gd name="adj1" fmla="val 32517"/>
              <a:gd name="adj2" fmla="val 12756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Least- sale</a:t>
            </a:r>
            <a:r>
              <a:rPr lang="en-IN" dirty="0">
                <a:solidFill>
                  <a:schemeClr val="tx1"/>
                </a:solidFill>
              </a:rPr>
              <a:t> hours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FFB4C5-AD47-40BD-82C6-89DB633BA9EE}"/>
              </a:ext>
            </a:extLst>
          </p:cNvPr>
          <p:cNvSpPr/>
          <p:nvPr/>
        </p:nvSpPr>
        <p:spPr>
          <a:xfrm>
            <a:off x="8295860" y="3938474"/>
            <a:ext cx="1775791" cy="9383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97197E6-F66E-416E-A577-ECFBC58E45C8}"/>
              </a:ext>
            </a:extLst>
          </p:cNvPr>
          <p:cNvSpPr txBox="1">
            <a:spLocks/>
          </p:cNvSpPr>
          <p:nvPr/>
        </p:nvSpPr>
        <p:spPr>
          <a:xfrm>
            <a:off x="139515" y="5414332"/>
            <a:ext cx="10535149" cy="11110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Above 785000 – Highest Sale hours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Between 200000 – 785000 Mid- sale hours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Below 200000 Least sale hours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For increasing the sales at mid- sales hours by assigning some extra discount deals/ offers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0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591DE7-4E04-4403-945C-73F4EFA7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21</a:t>
            </a:fld>
            <a:endParaRPr lang="en-US" b="1" dirty="0"/>
          </a:p>
        </p:txBody>
      </p:sp>
      <p:pic>
        <p:nvPicPr>
          <p:cNvPr id="8194" name="Picture 2" descr="Thank-You Note Templates For Any Type Of Interview | JSG">
            <a:extLst>
              <a:ext uri="{FF2B5EF4-FFF2-40B4-BE49-F238E27FC236}">
                <a16:creationId xmlns:a16="http://schemas.microsoft.com/office/drawing/2014/main" id="{C049D8B0-726B-4A82-8096-DB76455B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5254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583774-8E25-4A7B-890D-C16000D49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t="17592" r="15044" b="19444"/>
          <a:stretch/>
        </p:blipFill>
        <p:spPr>
          <a:xfrm>
            <a:off x="0" y="0"/>
            <a:ext cx="5549900" cy="633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F79CED-8004-4D24-84BA-10BBE4E00576}"/>
              </a:ext>
            </a:extLst>
          </p:cNvPr>
          <p:cNvSpPr txBox="1">
            <a:spLocks/>
          </p:cNvSpPr>
          <p:nvPr/>
        </p:nvSpPr>
        <p:spPr>
          <a:xfrm>
            <a:off x="5549900" y="1206500"/>
            <a:ext cx="6527800" cy="15302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tx1"/>
                </a:solidFill>
              </a:rPr>
              <a:t>EXPLORATORY DATA ANALYSIS</a:t>
            </a:r>
            <a:endParaRPr lang="en-IN" sz="8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06CF5-BD66-4E60-AEB8-56F61965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652267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CD889F2-4E19-4FB0-8ED4-4E4D772F6A2E}"/>
              </a:ext>
            </a:extLst>
          </p:cNvPr>
          <p:cNvSpPr txBox="1">
            <a:spLocks/>
          </p:cNvSpPr>
          <p:nvPr/>
        </p:nvSpPr>
        <p:spPr>
          <a:xfrm>
            <a:off x="133166" y="648838"/>
            <a:ext cx="4882717" cy="5405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excel file consists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537979 rows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columns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following has Null values: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133790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Code                  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InvoiceNo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                    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                          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                          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Location      0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Cancelled_status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529634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of return          537976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 as set                   537979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71415-31F8-433C-AF3B-337CD0F7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4</a:t>
            </a:fld>
            <a:endParaRPr lang="en-US" sz="16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414619-4BD0-4B5D-9B68-80B74D012CE4}"/>
              </a:ext>
            </a:extLst>
          </p:cNvPr>
          <p:cNvSpPr txBox="1">
            <a:spLocks/>
          </p:cNvSpPr>
          <p:nvPr/>
        </p:nvSpPr>
        <p:spPr>
          <a:xfrm>
            <a:off x="224573" y="0"/>
            <a:ext cx="10535149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solidFill>
                  <a:schemeClr val="tx1"/>
                </a:solidFill>
              </a:rPr>
              <a:t>Data Understanding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40891-DF5A-42B0-903F-E25B18006EB1}"/>
              </a:ext>
            </a:extLst>
          </p:cNvPr>
          <p:cNvSpPr txBox="1"/>
          <p:nvPr/>
        </p:nvSpPr>
        <p:spPr>
          <a:xfrm>
            <a:off x="5790444" y="648838"/>
            <a:ext cx="5546339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Customer IDs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Before Data cleaning* -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4349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After Data cleaning -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4324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*includes outlier treatment and removal of  negative values 	from 	'Quantity' column.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9503 rows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found to have negative values 	which we have been excluded from this analysis.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Last three columns i.e.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Cancelled_status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Reason of return &amp; 	sold as set has been dropped out because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98.42%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99.99%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rows respectively are having 	missing values. Also, none of the rows of  	‘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Cancelled_status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‘Reason of return’ columns 	remain after negative value 	treatment of Quantity 	column/variable.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missing values of ‘Customer ID’ column have not been 	included in this analysis.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our effort is to identify the customer 		segments, 	the data points of unidentified customers 		won’t be useful for analyzing.</a:t>
            </a:r>
          </a:p>
        </p:txBody>
      </p:sp>
    </p:spTree>
    <p:extLst>
      <p:ext uri="{BB962C8B-B14F-4D97-AF65-F5344CB8AC3E}">
        <p14:creationId xmlns:p14="http://schemas.microsoft.com/office/powerpoint/2010/main" val="3535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0F3BE-DC71-4CAC-86F3-DDDFDE94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" y="1058788"/>
            <a:ext cx="5201453" cy="47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A9F6867-C2E8-4B64-922A-ABBCA0DB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42" y="3445267"/>
            <a:ext cx="6065063" cy="29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B1C431A-7E9E-4979-B84D-6F2821F4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40" y="460326"/>
            <a:ext cx="6434865" cy="294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72E8-CA6E-4A91-AFC3-AA1F5EC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5</a:t>
            </a:fld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7A431-48E6-4B9F-8F75-C826C66560D5}"/>
              </a:ext>
            </a:extLst>
          </p:cNvPr>
          <p:cNvSpPr txBox="1">
            <a:spLocks/>
          </p:cNvSpPr>
          <p:nvPr/>
        </p:nvSpPr>
        <p:spPr>
          <a:xfrm>
            <a:off x="224573" y="0"/>
            <a:ext cx="10535149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solidFill>
                  <a:schemeClr val="tx1"/>
                </a:solidFill>
              </a:rPr>
              <a:t>Bifurcating the sales according to Years &amp; Months</a:t>
            </a:r>
            <a:endParaRPr lang="en-IN" sz="32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7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3D16-E9B2-4C94-854A-5F28855A01DE}"/>
              </a:ext>
            </a:extLst>
          </p:cNvPr>
          <p:cNvSpPr txBox="1">
            <a:spLocks/>
          </p:cNvSpPr>
          <p:nvPr/>
        </p:nvSpPr>
        <p:spPr>
          <a:xfrm>
            <a:off x="277838" y="8165"/>
            <a:ext cx="10535149" cy="607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solidFill>
                  <a:schemeClr val="tx1"/>
                </a:solidFill>
              </a:rPr>
              <a:t>Bifurcating according to Shipping Location</a:t>
            </a:r>
            <a:endParaRPr lang="en-IN" sz="3200" u="sng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34128-AC5D-43AF-958D-28147D9E9700}"/>
              </a:ext>
            </a:extLst>
          </p:cNvPr>
          <p:cNvSpPr txBox="1"/>
          <p:nvPr/>
        </p:nvSpPr>
        <p:spPr>
          <a:xfrm>
            <a:off x="677334" y="988784"/>
            <a:ext cx="11402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 of the 20 locations,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Location 36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alone covers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93%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of the total number of customers.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97E9B-9CF0-42CB-8A6F-5863AE56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6</a:t>
            </a:fld>
            <a:endParaRPr lang="en-US" sz="16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DC7F95-AB7F-4720-98E9-9F1B6127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49848"/>
            <a:ext cx="10837332" cy="476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450415-353A-4DBE-AB9D-5668A1DA7345}"/>
              </a:ext>
            </a:extLst>
          </p:cNvPr>
          <p:cNvSpPr txBox="1">
            <a:spLocks/>
          </p:cNvSpPr>
          <p:nvPr/>
        </p:nvSpPr>
        <p:spPr>
          <a:xfrm>
            <a:off x="6096000" y="1460500"/>
            <a:ext cx="5930900" cy="4203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chemeClr val="tx1"/>
                </a:solidFill>
              </a:rPr>
              <a:t>COMPUTING RFM SCORES</a:t>
            </a:r>
            <a:endParaRPr lang="en-IN" sz="88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0E947-7A50-4A8B-BF80-AEF5192F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7</a:t>
            </a:fld>
            <a:endParaRPr lang="en-US" sz="1600" b="1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E5301DD-2530-4995-AB2A-83ABDD240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23092" b="37751"/>
          <a:stretch/>
        </p:blipFill>
        <p:spPr bwMode="auto">
          <a:xfrm>
            <a:off x="0" y="0"/>
            <a:ext cx="6096000" cy="62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71308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5EF0-3C1F-4AA0-8235-8029D31A4F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007" y="149519"/>
            <a:ext cx="11921986" cy="5572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RFM (Recency , Frequency &amp; Monetary) Analysis</a:t>
            </a:r>
            <a:r>
              <a:rPr lang="en-US" sz="1600" dirty="0">
                <a:solidFill>
                  <a:schemeClr val="tx1"/>
                </a:solidFill>
              </a:rPr>
              <a:t>: RFM analysis is a customer segmentation technique used to prioritize customers. It uses three key data points—recency, frequency, and monetary value—to create a scoring system that segments customers into groups based on their value to a company.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05FD-9EBA-4091-BC26-686F8EF9FB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7156" y="887413"/>
            <a:ext cx="12004844" cy="3035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Recency: </a:t>
            </a:r>
            <a:r>
              <a:rPr lang="en-US" i="0" dirty="0">
                <a:solidFill>
                  <a:srgbClr val="000000"/>
                </a:solidFill>
                <a:effectLst/>
                <a:latin typeface="Nunito Sans"/>
              </a:rPr>
              <a:t>Recency</a:t>
            </a:r>
            <a:r>
              <a:rPr lang="en-US" b="0" i="0" dirty="0">
                <a:solidFill>
                  <a:srgbClr val="000000"/>
                </a:solidFill>
                <a:effectLst/>
                <a:latin typeface="Nunito Sans"/>
              </a:rPr>
              <a:t> is calculated based on how long it’s been since a customer’s last purchase.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Nunito Sans"/>
              </a:rPr>
              <a:t>Frequency</a:t>
            </a:r>
            <a:r>
              <a:rPr lang="en-US" dirty="0">
                <a:solidFill>
                  <a:srgbClr val="000000"/>
                </a:solidFill>
                <a:latin typeface="Nunito Sans"/>
              </a:rPr>
              <a:t>: </a:t>
            </a:r>
            <a:r>
              <a:rPr lang="en-US" i="0" dirty="0">
                <a:solidFill>
                  <a:srgbClr val="000000"/>
                </a:solidFill>
                <a:effectLst/>
                <a:latin typeface="Nunito Sans"/>
              </a:rPr>
              <a:t>Frequency</a:t>
            </a:r>
            <a:r>
              <a:rPr lang="en-US" b="0" i="0" dirty="0">
                <a:solidFill>
                  <a:srgbClr val="000000"/>
                </a:solidFill>
                <a:effectLst/>
                <a:latin typeface="Nunito Sans"/>
              </a:rPr>
              <a:t> is the number of purchases a customer has made in a specific time frame.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Nunito Sans"/>
              </a:rPr>
              <a:t>Monetary: </a:t>
            </a:r>
            <a:r>
              <a:rPr lang="en-US" i="0" dirty="0">
                <a:solidFill>
                  <a:srgbClr val="000000"/>
                </a:solidFill>
                <a:effectLst/>
                <a:latin typeface="Nunito Sans"/>
              </a:rPr>
              <a:t>Monetary value </a:t>
            </a:r>
            <a:r>
              <a:rPr lang="en-US" b="0" i="0" dirty="0">
                <a:solidFill>
                  <a:srgbClr val="000000"/>
                </a:solidFill>
                <a:effectLst/>
                <a:latin typeface="Nunito Sans"/>
              </a:rPr>
              <a:t>is simply the amount a customer spends on your product or service within a given time frame.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Nunito Sans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Nunito Sans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Nunito Sans"/>
            </a:endParaRP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Nunito San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42F2B-7D71-4D89-BC77-F517460B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8</a:t>
            </a:fld>
            <a:endParaRPr lang="en-US" sz="16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A94335-604D-494D-9123-054F01AEE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500899"/>
              </p:ext>
            </p:extLst>
          </p:nvPr>
        </p:nvGraphicFramePr>
        <p:xfrm>
          <a:off x="2466998" y="2405063"/>
          <a:ext cx="7258004" cy="365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E3D22A4-A556-4373-9158-5BA0313132F3}"/>
              </a:ext>
            </a:extLst>
          </p:cNvPr>
          <p:cNvSpPr txBox="1">
            <a:spLocks/>
          </p:cNvSpPr>
          <p:nvPr/>
        </p:nvSpPr>
        <p:spPr>
          <a:xfrm>
            <a:off x="135007" y="2717963"/>
            <a:ext cx="2574524" cy="557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Note</a:t>
            </a:r>
            <a:r>
              <a:rPr lang="en-US" sz="1600" dirty="0">
                <a:solidFill>
                  <a:schemeClr val="tx1"/>
                </a:solidFill>
              </a:rPr>
              <a:t>: All variables considered for computation are grouped by Customer IDs.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7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Graphic spid="4" grpId="0">
        <p:bldAsOne/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0801D0-885F-4EDC-90B3-08C16D60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600" b="1" smtClean="0"/>
              <a:t>9</a:t>
            </a:fld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A4441-2D4B-455C-A6E8-423B5A73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4" y="576470"/>
            <a:ext cx="10511635" cy="285253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E6E7F8-2DD4-4F2E-A311-EE89F9B44A85}"/>
              </a:ext>
            </a:extLst>
          </p:cNvPr>
          <p:cNvSpPr txBox="1">
            <a:spLocks/>
          </p:cNvSpPr>
          <p:nvPr/>
        </p:nvSpPr>
        <p:spPr>
          <a:xfrm>
            <a:off x="187156" y="237367"/>
            <a:ext cx="12004844" cy="3651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RFM Calculation: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7C27E4-9034-47D2-96CE-22209A52FF81}"/>
              </a:ext>
            </a:extLst>
          </p:cNvPr>
          <p:cNvSpPr txBox="1">
            <a:spLocks/>
          </p:cNvSpPr>
          <p:nvPr/>
        </p:nvSpPr>
        <p:spPr>
          <a:xfrm>
            <a:off x="6059708" y="3450714"/>
            <a:ext cx="5464896" cy="36512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Now splitting the RFM into four segments using quartiles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A85CCC-FB49-4E22-88CA-480BAF553EA4}"/>
              </a:ext>
            </a:extLst>
          </p:cNvPr>
          <p:cNvSpPr/>
          <p:nvPr/>
        </p:nvSpPr>
        <p:spPr>
          <a:xfrm>
            <a:off x="4412974" y="4121426"/>
            <a:ext cx="1232452" cy="50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8A2E5-5AE7-430A-A29B-FEEE1E6E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4" y="3533313"/>
            <a:ext cx="3507785" cy="2686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622FA5-627C-4048-A2FD-A210E90D2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708" y="3884812"/>
            <a:ext cx="5464896" cy="23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8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2672</TotalTime>
  <Words>902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Nunito Sans</vt:lpstr>
      <vt:lpstr>Times New Roman</vt:lpstr>
      <vt:lpstr>Wingdings</vt:lpstr>
      <vt:lpstr>Retrospect</vt:lpstr>
      <vt:lpstr>1_Retrospect</vt:lpstr>
      <vt:lpstr>ECommerce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RFM (Recency , Frequency &amp; Monetary) Analysis: RFM analysis is a customer segmentation technique used to prioritize customers. It uses three key data points—recency, frequency, and monetary value—to create a scoring system that segments customers into groups based on their value to a company.</vt:lpstr>
      <vt:lpstr>PowerPoint Presentation</vt:lpstr>
      <vt:lpstr>PowerPoint Presentation</vt:lpstr>
      <vt:lpstr>PowerPoint Presentation</vt:lpstr>
      <vt:lpstr>PowerPoint Presentation</vt:lpstr>
      <vt:lpstr>Customer segmentation according to RFM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Management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E_Commerce Analytics</dc:title>
  <dc:creator>Goal to perfection Rao</dc:creator>
  <cp:lastModifiedBy>Goal to perfection Rao</cp:lastModifiedBy>
  <cp:revision>80</cp:revision>
  <dcterms:created xsi:type="dcterms:W3CDTF">2021-07-11T09:14:52Z</dcterms:created>
  <dcterms:modified xsi:type="dcterms:W3CDTF">2021-07-31T07:09:56Z</dcterms:modified>
</cp:coreProperties>
</file>