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64" r:id="rId5"/>
    <p:sldId id="313" r:id="rId6"/>
    <p:sldId id="314" r:id="rId7"/>
    <p:sldId id="315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1" y="2330221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US" dirty="0"/>
              <a:t>VRINDA STORE ANALYSIS REPORT 2022</a:t>
            </a:r>
            <a:endParaRPr lang="en-US" sz="6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2E9388-991D-A63F-98C5-FB30B19B3623}"/>
              </a:ext>
            </a:extLst>
          </p:cNvPr>
          <p:cNvSpPr txBox="1"/>
          <p:nvPr/>
        </p:nvSpPr>
        <p:spPr>
          <a:xfrm>
            <a:off x="4224322" y="4486906"/>
            <a:ext cx="37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made by Akshay Titarmare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DADD-5BF2-FE10-D7B8-3E9C5191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OBJECTIVE OF THE PROJECT.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5" name="Content Placeholder 4" descr="A cartoon of a store&#10;&#10;Description automatically generated">
            <a:extLst>
              <a:ext uri="{FF2B5EF4-FFF2-40B4-BE49-F238E27FC236}">
                <a16:creationId xmlns:a16="http://schemas.microsoft.com/office/drawing/2014/main" id="{CB7766B4-93A0-2A9A-527F-E3DBB885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3B5C47-84DB-9BE7-7B49-0D3A430F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640656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 err="1"/>
              <a:t>Vrinda</a:t>
            </a:r>
            <a:r>
              <a:rPr lang="en-US" dirty="0"/>
              <a:t> store wants to create an annual sales report for 2022, so that, </a:t>
            </a:r>
            <a:r>
              <a:rPr lang="en-US" dirty="0" err="1"/>
              <a:t>vrinda</a:t>
            </a:r>
            <a:r>
              <a:rPr lang="en-US" dirty="0"/>
              <a:t> can understand their customer and grow more sales in 2023.</a:t>
            </a:r>
          </a:p>
          <a:p>
            <a:r>
              <a:rPr lang="en-US" dirty="0" err="1"/>
              <a:t>Vrinda</a:t>
            </a:r>
            <a:r>
              <a:rPr lang="en-US" dirty="0"/>
              <a:t> store is a multi fashion and unisex store that have a variety of fashionable wardrobe with a multiple online selling channel partner.</a:t>
            </a:r>
          </a:p>
        </p:txBody>
      </p:sp>
    </p:spTree>
    <p:extLst>
      <p:ext uri="{BB962C8B-B14F-4D97-AF65-F5344CB8AC3E}">
        <p14:creationId xmlns:p14="http://schemas.microsoft.com/office/powerpoint/2010/main" val="292246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3E0B076-70B2-4BA7-B180-209E6D80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262DB-2217-4833-97B6-F2E848AE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E31C53-2B4C-4EC3-ABBE-C7A406EE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0D6A1-A4F7-E8E8-06F8-688C4963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76" y="564668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PROJECT QUERY’S.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CA0446-1156-E58E-B33A-61642C56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76" y="1862211"/>
            <a:ext cx="6485467" cy="3931920"/>
          </a:xfrm>
        </p:spPr>
        <p:txBody>
          <a:bodyPr>
            <a:normAutofit/>
          </a:bodyPr>
          <a:lstStyle/>
          <a:p>
            <a:r>
              <a:rPr lang="en-US" dirty="0"/>
              <a:t>Compare the sales and orders using single charts?</a:t>
            </a:r>
          </a:p>
          <a:p>
            <a:r>
              <a:rPr lang="en-US" dirty="0"/>
              <a:t>Which month got the highest sales and orders?</a:t>
            </a:r>
          </a:p>
          <a:p>
            <a:r>
              <a:rPr lang="en-US" dirty="0"/>
              <a:t>Who purchase more men or women in 2022?</a:t>
            </a:r>
          </a:p>
          <a:p>
            <a:r>
              <a:rPr lang="en-US" dirty="0"/>
              <a:t>What are different order status in 2022?</a:t>
            </a:r>
          </a:p>
          <a:p>
            <a:r>
              <a:rPr lang="en-US" dirty="0"/>
              <a:t>List top 5 state contributing to the sales?</a:t>
            </a:r>
          </a:p>
          <a:p>
            <a:r>
              <a:rPr lang="en-US" dirty="0"/>
              <a:t>Relation between age and gender based and number of orders?</a:t>
            </a:r>
          </a:p>
          <a:p>
            <a:r>
              <a:rPr lang="en-US" dirty="0"/>
              <a:t>Which channel is contributing to maximum sales?</a:t>
            </a:r>
          </a:p>
          <a:p>
            <a:r>
              <a:rPr lang="en-US" dirty="0"/>
              <a:t>Highest selling category?</a:t>
            </a:r>
          </a:p>
        </p:txBody>
      </p:sp>
      <p:pic>
        <p:nvPicPr>
          <p:cNvPr id="5" name="Content Placeholder 4" descr="A light bulb with a question mark inside&#10;&#10;Description automatically generated">
            <a:extLst>
              <a:ext uri="{FF2B5EF4-FFF2-40B4-BE49-F238E27FC236}">
                <a16:creationId xmlns:a16="http://schemas.microsoft.com/office/drawing/2014/main" id="{3F7592E1-AFAB-F321-DD94-C1BAF3E2B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5" r="7653" b="4"/>
          <a:stretch/>
        </p:blipFill>
        <p:spPr>
          <a:xfrm>
            <a:off x="8071770" y="1821343"/>
            <a:ext cx="3019646" cy="36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4EFB-952D-E0F2-E24D-5FB1CA94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601954"/>
            <a:ext cx="10058400" cy="1371600"/>
          </a:xfrm>
        </p:spPr>
        <p:txBody>
          <a:bodyPr/>
          <a:lstStyle/>
          <a:p>
            <a:r>
              <a:rPr lang="en-US" dirty="0"/>
              <a:t>INSIGHT’S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ACE1-424F-CFF5-BB2E-2D9CDB5F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49120"/>
            <a:ext cx="10058400" cy="3849624"/>
          </a:xfrm>
        </p:spPr>
        <p:txBody>
          <a:bodyPr/>
          <a:lstStyle/>
          <a:p>
            <a:r>
              <a:rPr lang="en-US" dirty="0"/>
              <a:t>In March, the highest sales were recorded with a total of 1.92 million and an order count of 2800.</a:t>
            </a:r>
          </a:p>
          <a:p>
            <a:r>
              <a:rPr lang="en-US" dirty="0"/>
              <a:t>Women purchased more than men, accounting for 64% of the total sales amount compared to 36% for men.</a:t>
            </a:r>
          </a:p>
          <a:p>
            <a:r>
              <a:rPr lang="en-IN" dirty="0"/>
              <a:t>Maharashtra, Karnataka, Uttar Pradesh, Telangana, and Tamil Nadu generated the highest sales.</a:t>
            </a:r>
          </a:p>
          <a:p>
            <a:r>
              <a:rPr lang="en-US" dirty="0"/>
              <a:t>Women aged 18-40 shopped more than men in the same age group.</a:t>
            </a:r>
          </a:p>
          <a:p>
            <a:r>
              <a:rPr lang="en-US" dirty="0"/>
              <a:t>The Amazon channel contributed the maximum sales</a:t>
            </a:r>
          </a:p>
          <a:p>
            <a:r>
              <a:rPr lang="en-US" dirty="0"/>
              <a:t>sets and kurtas being the highest-selling categories</a:t>
            </a:r>
          </a:p>
          <a:p>
            <a:r>
              <a:rPr lang="en-US" dirty="0"/>
              <a:t>92% of orders were delivered successfully, 3% of orders were returned and cancelled, and 2% of the order amounts were refunded.</a:t>
            </a:r>
          </a:p>
        </p:txBody>
      </p:sp>
    </p:spTree>
    <p:extLst>
      <p:ext uri="{BB962C8B-B14F-4D97-AF65-F5344CB8AC3E}">
        <p14:creationId xmlns:p14="http://schemas.microsoft.com/office/powerpoint/2010/main" val="300175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D62F-8BD6-CC10-0AC3-BD76ED06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407903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5" name="Content Placeholder 4" descr="A blue light bulb with a check mark inside&#10;&#10;Description automatically generated">
            <a:extLst>
              <a:ext uri="{FF2B5EF4-FFF2-40B4-BE49-F238E27FC236}">
                <a16:creationId xmlns:a16="http://schemas.microsoft.com/office/drawing/2014/main" id="{90341841-6891-956F-0BD4-658E11C6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B1BE48-E0CE-3418-338F-FE883EAFD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053823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From above insights </a:t>
            </a:r>
            <a:r>
              <a:rPr lang="en-US" dirty="0" err="1"/>
              <a:t>vrinda</a:t>
            </a:r>
            <a:r>
              <a:rPr lang="en-US" dirty="0"/>
              <a:t> needs to focus on below points</a:t>
            </a:r>
          </a:p>
          <a:p>
            <a:pPr lvl="1"/>
            <a:r>
              <a:rPr lang="en-US" dirty="0"/>
              <a:t>Target women shoppers</a:t>
            </a:r>
          </a:p>
          <a:p>
            <a:pPr lvl="1"/>
            <a:r>
              <a:rPr lang="en-US" dirty="0"/>
              <a:t>Regional sales optimization</a:t>
            </a:r>
          </a:p>
          <a:p>
            <a:pPr lvl="1"/>
            <a:r>
              <a:rPr lang="en-US" dirty="0"/>
              <a:t>Enhance amazon presence</a:t>
            </a:r>
          </a:p>
          <a:p>
            <a:pPr lvl="1"/>
            <a:r>
              <a:rPr lang="en-US" dirty="0"/>
              <a:t>Improve customer experience</a:t>
            </a:r>
          </a:p>
          <a:p>
            <a:pPr lvl="1"/>
            <a:r>
              <a:rPr lang="en-US" dirty="0"/>
              <a:t>Data driven decision</a:t>
            </a:r>
          </a:p>
          <a:p>
            <a:pPr lvl="1"/>
            <a:r>
              <a:rPr lang="en-US" dirty="0"/>
              <a:t>Expand product range in best selling category.</a:t>
            </a:r>
          </a:p>
          <a:p>
            <a:r>
              <a:rPr lang="en-US" dirty="0"/>
              <a:t>By focusing on these strategies, the business can capitalize on existing strengths, address areas of improvement, and continue to drive growth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791912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{B41B07D6-5750-403C-B208-709B10C84140}tf11531919_win32</Template>
  <TotalTime>81</TotalTime>
  <Words>314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Next LT Pro</vt:lpstr>
      <vt:lpstr>Avenir Next LT Pro Light</vt:lpstr>
      <vt:lpstr>Calibri</vt:lpstr>
      <vt:lpstr>Garamond</vt:lpstr>
      <vt:lpstr>SavonVTI</vt:lpstr>
      <vt:lpstr>VRINDA STORE ANALYSIS REPORT 2022</vt:lpstr>
      <vt:lpstr>OBJECTIVE OF THE PROJECT.</vt:lpstr>
      <vt:lpstr>PROJECT QUERY’S.</vt:lpstr>
      <vt:lpstr>INSIGHT’S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Titarmare</dc:creator>
  <cp:lastModifiedBy>Akshay Titarmare</cp:lastModifiedBy>
  <cp:revision>1</cp:revision>
  <dcterms:created xsi:type="dcterms:W3CDTF">2024-06-22T06:23:10Z</dcterms:created>
  <dcterms:modified xsi:type="dcterms:W3CDTF">2024-06-22T07:44:43Z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