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2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589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507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26513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786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232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9455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4085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215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760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4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773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527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3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94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6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2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DA70F40A-D18F-4F05-A106-6D2CB24D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n abstract genetic concept">
            <a:extLst>
              <a:ext uri="{FF2B5EF4-FFF2-40B4-BE49-F238E27FC236}">
                <a16:creationId xmlns:a16="http://schemas.microsoft.com/office/drawing/2014/main" id="{73884940-1210-8287-DAC0-D25DAE3D7C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24619" b="19131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0D8499-C129-59B7-5755-B518D6FC2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62586"/>
            <a:ext cx="8689976" cy="2509213"/>
          </a:xfrm>
        </p:spPr>
        <p:txBody>
          <a:bodyPr>
            <a:normAutofit/>
          </a:bodyPr>
          <a:lstStyle/>
          <a:p>
            <a:r>
              <a:rPr lang="en-US" dirty="0">
                <a:latin typeface="ROG Fonts" panose="00000500000000000000" pitchFamily="50" charset="0"/>
                <a:cs typeface="Aharoni" panose="02010803020104030203" pitchFamily="2" charset="-79"/>
              </a:rPr>
              <a:t>Samsung  Smart Toothbrush</a:t>
            </a:r>
            <a:endParaRPr lang="en-IN" dirty="0">
              <a:latin typeface="ROG Fonts" panose="00000500000000000000" pitchFamily="50" charset="0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A68FD-673C-C37B-9F59-0CAAD9B43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309879"/>
            <a:ext cx="8689976" cy="13715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future of oral care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7" descr="A white object with a black background&#10;&#10;AI-generated content may be incorrect.">
            <a:extLst>
              <a:ext uri="{FF2B5EF4-FFF2-40B4-BE49-F238E27FC236}">
                <a16:creationId xmlns:a16="http://schemas.microsoft.com/office/drawing/2014/main" id="{F4042B39-02B7-48DC-1088-B4FCA797CB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39" y="457200"/>
            <a:ext cx="1296591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B27E12-78DD-ED9D-D78B-F45A8D045F00}"/>
              </a:ext>
            </a:extLst>
          </p:cNvPr>
          <p:cNvSpPr txBox="1"/>
          <p:nvPr/>
        </p:nvSpPr>
        <p:spPr>
          <a:xfrm>
            <a:off x="7453725" y="4022031"/>
            <a:ext cx="4613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TEAM MEMBERS :</a:t>
            </a:r>
          </a:p>
          <a:p>
            <a:pPr lvl="1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AKSHAY JOSEPH</a:t>
            </a:r>
          </a:p>
          <a:p>
            <a:pPr lvl="1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NAVYA PRASAD</a:t>
            </a:r>
          </a:p>
          <a:p>
            <a:pPr lvl="1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MUHAMMED ANEES</a:t>
            </a:r>
          </a:p>
          <a:p>
            <a:pPr lvl="1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SREYA ANNA JOSEPH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097863-3BF6-ABF6-D230-E21A0C5C54B4}"/>
              </a:ext>
            </a:extLst>
          </p:cNvPr>
          <p:cNvSpPr txBox="1"/>
          <p:nvPr/>
        </p:nvSpPr>
        <p:spPr>
          <a:xfrm>
            <a:off x="2234045" y="4333009"/>
            <a:ext cx="37199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TEAM NAME : NISHPAKSHAM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COLLEGE : SAINTGITS COLLEGE OF ENGINEERING, PATHAMUTTOM</a:t>
            </a:r>
          </a:p>
        </p:txBody>
      </p:sp>
    </p:spTree>
    <p:extLst>
      <p:ext uri="{BB962C8B-B14F-4D97-AF65-F5344CB8AC3E}">
        <p14:creationId xmlns:p14="http://schemas.microsoft.com/office/powerpoint/2010/main" val="326362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EC7D-F9C6-F756-B434-EBDDDB08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311281"/>
            <a:ext cx="10364451" cy="1596177"/>
          </a:xfrm>
        </p:spPr>
        <p:txBody>
          <a:bodyPr/>
          <a:lstStyle/>
          <a:p>
            <a:pPr algn="l"/>
            <a:r>
              <a:rPr lang="en-US" dirty="0">
                <a:latin typeface="Eras Bold ITC" panose="020B0907030504020204" pitchFamily="34" charset="0"/>
                <a:cs typeface="Aharoni" panose="02010803020104030203" pitchFamily="2" charset="-79"/>
              </a:rPr>
              <a:t>CONTENTS</a:t>
            </a:r>
            <a:endParaRPr lang="en-IN" dirty="0">
              <a:latin typeface="Eras Bold ITC" panose="020B0907030504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0BAEE4-FD2D-8290-5CFA-BFE2C0C454DE}"/>
              </a:ext>
            </a:extLst>
          </p:cNvPr>
          <p:cNvSpPr txBox="1"/>
          <p:nvPr/>
        </p:nvSpPr>
        <p:spPr>
          <a:xfrm>
            <a:off x="913773" y="2320412"/>
            <a:ext cx="85055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PROPOSED SYSTEM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IMPLEMENTATION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en-IN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1122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7ED8A-1BF8-3652-4846-6E868666B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4F9F-AAF7-924D-AB32-37CB4811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72710"/>
            <a:ext cx="10364451" cy="1596177"/>
          </a:xfrm>
        </p:spPr>
        <p:txBody>
          <a:bodyPr/>
          <a:lstStyle/>
          <a:p>
            <a:pPr algn="l"/>
            <a:r>
              <a:rPr lang="en-US" dirty="0">
                <a:latin typeface="Eras Bold ITC" panose="020B0907030504020204" pitchFamily="34" charset="0"/>
                <a:cs typeface="Aharoni" panose="02010803020104030203" pitchFamily="2" charset="-79"/>
              </a:rPr>
              <a:t>INTRODUCTION</a:t>
            </a:r>
            <a:endParaRPr lang="en-IN" dirty="0">
              <a:latin typeface="Eras Bold ITC" panose="020B0907030504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04E44-EEF1-5D52-BC83-790ACEEA1425}"/>
              </a:ext>
            </a:extLst>
          </p:cNvPr>
          <p:cNvSpPr txBox="1"/>
          <p:nvPr/>
        </p:nvSpPr>
        <p:spPr>
          <a:xfrm>
            <a:off x="1002890" y="2094271"/>
            <a:ext cx="94586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Oral hygiene is a crucial yet often neglected part of personal health.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Traditional brushing techniques are often inconsistent and ineffective.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Our project introduces a Samsung Smart Toothbrush integrated with an interactive website to enhance user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aim: combine technology, personalization, and accessibility to improve daily brushing habits for all age groups.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7027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EA59-084E-DC9C-4F96-C9FB82196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265" y="434140"/>
            <a:ext cx="10364451" cy="1596177"/>
          </a:xfrm>
        </p:spPr>
        <p:txBody>
          <a:bodyPr/>
          <a:lstStyle/>
          <a:p>
            <a:pPr algn="l"/>
            <a:r>
              <a:rPr lang="en-US" dirty="0">
                <a:latin typeface="Eras Bold ITC" panose="020B0907030504020204" pitchFamily="34" charset="0"/>
              </a:rPr>
              <a:t>P</a:t>
            </a:r>
            <a:r>
              <a:rPr lang="en-IN" dirty="0">
                <a:latin typeface="Eras Bold ITC" panose="020B0907030504020204" pitchFamily="34" charset="0"/>
              </a:rPr>
              <a:t>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1A8B5-DC34-359E-3AA5-777621990182}"/>
              </a:ext>
            </a:extLst>
          </p:cNvPr>
          <p:cNvSpPr txBox="1"/>
          <p:nvPr/>
        </p:nvSpPr>
        <p:spPr>
          <a:xfrm>
            <a:off x="963561" y="2005692"/>
            <a:ext cx="104418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Inconsistent Brushing Habits: Users often neglect proper duration and technique.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Missed Areas: Manual brushing frequently leaves out hard-to-reach zones, causing plaque and decay.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Lack of Engagement: Especially among children, brushing is viewed as a boring routine.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Reactive Care: Most dental treatments address problems after they occur instead of preventing them.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569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5CA0-E954-193D-54DA-B141C1BA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955" y="342030"/>
            <a:ext cx="10364451" cy="1596177"/>
          </a:xfrm>
        </p:spPr>
        <p:txBody>
          <a:bodyPr/>
          <a:lstStyle/>
          <a:p>
            <a:pPr algn="l"/>
            <a:r>
              <a:rPr lang="en-US" dirty="0">
                <a:latin typeface="Eras Bold ITC" panose="020B0907030504020204" pitchFamily="34" charset="0"/>
              </a:rPr>
              <a:t>P</a:t>
            </a:r>
            <a:r>
              <a:rPr lang="en-IN" dirty="0">
                <a:latin typeface="Eras Bold ITC" panose="020B0907030504020204" pitchFamily="34" charset="0"/>
              </a:rPr>
              <a:t>ROPOSED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F1E1FE-50FD-D1CB-8AB1-1B248BB9A66A}"/>
              </a:ext>
            </a:extLst>
          </p:cNvPr>
          <p:cNvSpPr txBox="1"/>
          <p:nvPr/>
        </p:nvSpPr>
        <p:spPr>
          <a:xfrm>
            <a:off x="972143" y="1840314"/>
            <a:ext cx="109937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smart, sensor-based toothbrush that functions as a personal oral care assistant.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Key Features:</a:t>
            </a:r>
          </a:p>
          <a:p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    Real-time feedback through a smartphone app.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    Personalized tracking of brushing patterns, pressure, and duration.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    Advanced sensors (motion + temperature) to ensure complete    coverage.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    Family-friendly: Built for both adults and kids to encourage healthy routines.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Coupled with an interactive 3D website to promote the product and educate users.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8610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3629-2027-9D0A-5C0F-DF4AFD60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201" y="104222"/>
            <a:ext cx="10364451" cy="1596177"/>
          </a:xfrm>
        </p:spPr>
        <p:txBody>
          <a:bodyPr/>
          <a:lstStyle/>
          <a:p>
            <a:pPr algn="l"/>
            <a:r>
              <a:rPr lang="en-US" dirty="0">
                <a:latin typeface="Eras Bold ITC" panose="020B0907030504020204" pitchFamily="34" charset="0"/>
              </a:rPr>
              <a:t>I</a:t>
            </a:r>
            <a:r>
              <a:rPr lang="en-IN" dirty="0">
                <a:latin typeface="Eras Bold ITC" panose="020B0907030504020204" pitchFamily="34" charset="0"/>
              </a:rPr>
              <a:t>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59F58E-C01B-A380-DEA6-8FD453407AE5}"/>
              </a:ext>
            </a:extLst>
          </p:cNvPr>
          <p:cNvSpPr txBox="1"/>
          <p:nvPr/>
        </p:nvSpPr>
        <p:spPr>
          <a:xfrm>
            <a:off x="913774" y="1263981"/>
            <a:ext cx="103644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Planning &amp; Setup: Structured website layout and interactions; brainstormed features with Claude.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Phase 1: Built HTML/CSS skeleton; added icons and custom fonts.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3D &amp; Animation: Integrated Three.js, Lottie, and GSAP for 3D visuals and scroll animations.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AI-Assisted Content &amp; Code: Used ChatGPT and GitHub Copilot for content generation and responsive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UI Polishing: Enhanced animations and styling guided by Claude suggestions.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Final Testing: Ensured mobile responsiveness, animation smoothness, and design consistency.</a:t>
            </a:r>
          </a:p>
        </p:txBody>
      </p:sp>
    </p:spTree>
    <p:extLst>
      <p:ext uri="{BB962C8B-B14F-4D97-AF65-F5344CB8AC3E}">
        <p14:creationId xmlns:p14="http://schemas.microsoft.com/office/powerpoint/2010/main" val="40046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E5CDA-C643-D1FA-A724-C1D103E13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07F1-C0D2-3D24-BD77-713C5ACD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91259"/>
            <a:ext cx="10364451" cy="1596177"/>
          </a:xfrm>
        </p:spPr>
        <p:txBody>
          <a:bodyPr/>
          <a:lstStyle/>
          <a:p>
            <a:pPr algn="l"/>
            <a:r>
              <a:rPr lang="en-US" dirty="0">
                <a:latin typeface="Eras Bold ITC" panose="020B0907030504020204" pitchFamily="34" charset="0"/>
              </a:rPr>
              <a:t>DEMO VIDEO</a:t>
            </a:r>
            <a:endParaRPr lang="en-IN" dirty="0">
              <a:latin typeface="Eras Bold ITC" panose="020B0907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E764E-CA1C-3ECD-FF2D-12BA05A92FBE}"/>
              </a:ext>
            </a:extLst>
          </p:cNvPr>
          <p:cNvSpPr txBox="1"/>
          <p:nvPr/>
        </p:nvSpPr>
        <p:spPr>
          <a:xfrm>
            <a:off x="1070264" y="1887436"/>
            <a:ext cx="9112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/>
          </a:p>
          <a:p>
            <a:r>
              <a:rPr lang="en-IN" sz="2400" dirty="0"/>
              <a:t>https://drive.google.com/file/d/1_4yMkfs2wZkKMCDhaa08StmW0t80bxYu/view?usp=sharing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344539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8BD7-C167-771E-0CD7-EB05BD2A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Eras Bold ITC" panose="020B0907030504020204" pitchFamily="34" charset="0"/>
              </a:rPr>
              <a:t>CONCLUSION</a:t>
            </a:r>
            <a:endParaRPr lang="en-IN" dirty="0">
              <a:latin typeface="Eras Bold ITC" panose="020B0907030504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63F042-A635-F1C1-48AD-66F514858425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10653" y="2097829"/>
            <a:ext cx="1101275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Samsung Smart Toothbrush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bridges the gap between daily health routines and smart technology.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Encourages proactive oral care through: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guidance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Personalized insights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Engaging experience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Our solution blends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hardware innovation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creative software design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redefine how we care for our smiles.</a:t>
            </a:r>
          </a:p>
        </p:txBody>
      </p:sp>
    </p:spTree>
    <p:extLst>
      <p:ext uri="{BB962C8B-B14F-4D97-AF65-F5344CB8AC3E}">
        <p14:creationId xmlns:p14="http://schemas.microsoft.com/office/powerpoint/2010/main" val="236311151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104</TotalTime>
  <Words>410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Eras Bold ITC</vt:lpstr>
      <vt:lpstr>ROG Fonts</vt:lpstr>
      <vt:lpstr>Tw Cen MT</vt:lpstr>
      <vt:lpstr>Droplet</vt:lpstr>
      <vt:lpstr>Samsung  Smart Toothbrush</vt:lpstr>
      <vt:lpstr>CONTENTS</vt:lpstr>
      <vt:lpstr>INTRODUCTION</vt:lpstr>
      <vt:lpstr>PROBLEM STATEMENT</vt:lpstr>
      <vt:lpstr>PROPOSED SYSTEM</vt:lpstr>
      <vt:lpstr>IMPLEMENTATION</vt:lpstr>
      <vt:lpstr>DEMO VIDEO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sreyaannaofficial@gmail.com</dc:creator>
  <cp:lastModifiedBy>sreyaannaofficial@gmail.com</cp:lastModifiedBy>
  <cp:revision>4</cp:revision>
  <dcterms:created xsi:type="dcterms:W3CDTF">2025-07-20T15:28:49Z</dcterms:created>
  <dcterms:modified xsi:type="dcterms:W3CDTF">2025-07-20T17:13:35Z</dcterms:modified>
</cp:coreProperties>
</file>