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81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83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FD8D-405C-437E-B380-762D6751D37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AB3DA-91D7-4D28-8F29-11F203A3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2D6-14DC-484E-9C64-899F47180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Instacart Market-Basket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76FF-2041-42AF-8D97-AE15CB2C9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74EC-5E3D-408F-A776-C520B65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62F9-5A99-4D54-A420-2BE7A322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Users – 200,000</a:t>
            </a:r>
          </a:p>
          <a:p>
            <a:r>
              <a:rPr lang="en-US" dirty="0"/>
              <a:t>Number of Grocery Orders – 3 Million (spread across all the users)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2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2644-3879-4565-A387-925586B7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Orders_Products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84FD-4F8F-4B23-A150-DB9CCFC6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ID</a:t>
            </a:r>
          </a:p>
          <a:p>
            <a:r>
              <a:rPr lang="en-US" dirty="0"/>
              <a:t>Products in that order</a:t>
            </a:r>
          </a:p>
          <a:p>
            <a:r>
              <a:rPr lang="en-US" dirty="0"/>
              <a:t>Cart Order (when it is added in the cart)</a:t>
            </a:r>
          </a:p>
          <a:p>
            <a:r>
              <a:rPr lang="en-US" dirty="0"/>
              <a:t>Reordered or not</a:t>
            </a:r>
          </a:p>
        </p:txBody>
      </p:sp>
    </p:spTree>
    <p:extLst>
      <p:ext uri="{BB962C8B-B14F-4D97-AF65-F5344CB8AC3E}">
        <p14:creationId xmlns:p14="http://schemas.microsoft.com/office/powerpoint/2010/main" val="131221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6EBA-5F16-4D5C-8D6B-4DAEC698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47DD-3E4B-49C1-B8DB-075150BB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OrderID</a:t>
            </a:r>
          </a:p>
          <a:p>
            <a:r>
              <a:rPr lang="en-US"/>
              <a:t>UserID</a:t>
            </a:r>
          </a:p>
          <a:p>
            <a:r>
              <a:rPr lang="en-US"/>
              <a:t>Order_number </a:t>
            </a:r>
          </a:p>
          <a:p>
            <a:r>
              <a:rPr lang="en-US"/>
              <a:t>Eval_set (prior or test)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35F2D-B5D8-430C-A146-72E73D06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0" y="2044843"/>
            <a:ext cx="6056021" cy="3232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4928D-C3B0-4FD1-B113-BFBEC05E2FA8}"/>
              </a:ext>
            </a:extLst>
          </p:cNvPr>
          <p:cNvSpPr txBox="1"/>
          <p:nvPr/>
        </p:nvSpPr>
        <p:spPr>
          <a:xfrm>
            <a:off x="970384" y="5626359"/>
            <a:ext cx="478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merge prior </a:t>
            </a:r>
            <a:r>
              <a:rPr lang="en-US" dirty="0" err="1"/>
              <a:t>order_id</a:t>
            </a:r>
            <a:r>
              <a:rPr lang="en-US" dirty="0"/>
              <a:t> with the </a:t>
            </a:r>
            <a:r>
              <a:rPr lang="en-US" dirty="0" err="1"/>
              <a:t>order_products</a:t>
            </a:r>
            <a:r>
              <a:rPr lang="en-US" dirty="0"/>
              <a:t> dataset </a:t>
            </a:r>
          </a:p>
        </p:txBody>
      </p:sp>
    </p:spTree>
    <p:extLst>
      <p:ext uri="{BB962C8B-B14F-4D97-AF65-F5344CB8AC3E}">
        <p14:creationId xmlns:p14="http://schemas.microsoft.com/office/powerpoint/2010/main" val="35994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C0DA-1022-4A1D-93C5-4F8A2E71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5C3-FE60-4F06-A974-4FE9547C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Product_id</a:t>
            </a:r>
            <a:endParaRPr lang="en-US" dirty="0"/>
          </a:p>
          <a:p>
            <a:r>
              <a:rPr lang="en-US" dirty="0" err="1"/>
              <a:t>Product_Name</a:t>
            </a:r>
            <a:endParaRPr lang="en-US" dirty="0"/>
          </a:p>
          <a:p>
            <a:r>
              <a:rPr lang="en-US" dirty="0" err="1"/>
              <a:t>Aisle_id</a:t>
            </a:r>
            <a:endParaRPr lang="en-US" dirty="0"/>
          </a:p>
          <a:p>
            <a:r>
              <a:rPr lang="en-US" dirty="0" err="1"/>
              <a:t>Department_id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264C-9D29-4A95-B752-95BCBB9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Aisle and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20E4-2017-440D-A7B0-3AC9270C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Aisle ID (134) and Aisle Name</a:t>
            </a:r>
          </a:p>
          <a:p>
            <a:r>
              <a:rPr lang="en-US" dirty="0"/>
              <a:t>Department ID and Department Name </a:t>
            </a:r>
          </a:p>
        </p:txBody>
      </p:sp>
    </p:spTree>
    <p:extLst>
      <p:ext uri="{BB962C8B-B14F-4D97-AF65-F5344CB8AC3E}">
        <p14:creationId xmlns:p14="http://schemas.microsoft.com/office/powerpoint/2010/main" val="319263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450-216E-400E-B3FB-9CE91DD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F989-B06B-4853-92F5-9E981876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690"/>
            <a:ext cx="8596668" cy="3880773"/>
          </a:xfrm>
        </p:spPr>
        <p:txBody>
          <a:bodyPr/>
          <a:lstStyle/>
          <a:p>
            <a:r>
              <a:rPr lang="en-US" dirty="0" err="1"/>
              <a:t>UserID</a:t>
            </a:r>
            <a:r>
              <a:rPr lang="en-US" dirty="0"/>
              <a:t>, OrderID1, ProductID1, </a:t>
            </a:r>
            <a:r>
              <a:rPr lang="en-US" dirty="0" err="1"/>
              <a:t>Add_to_card_order</a:t>
            </a:r>
            <a:r>
              <a:rPr lang="en-US" dirty="0"/>
              <a:t>, Reorder</a:t>
            </a:r>
          </a:p>
          <a:p>
            <a:r>
              <a:rPr lang="en-US" dirty="0" err="1"/>
              <a:t>UserID</a:t>
            </a:r>
            <a:r>
              <a:rPr lang="en-US" dirty="0"/>
              <a:t>, OrderID1, ProductID2, </a:t>
            </a:r>
            <a:r>
              <a:rPr lang="en-US" dirty="0" err="1"/>
              <a:t>Add_to_card_order,Reorder</a:t>
            </a:r>
            <a:endParaRPr lang="en-US" dirty="0"/>
          </a:p>
          <a:p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OrderID</a:t>
            </a:r>
            <a:r>
              <a:rPr lang="en-US" dirty="0"/>
              <a:t>, ProductID3, </a:t>
            </a:r>
            <a:r>
              <a:rPr lang="en-US" dirty="0" err="1"/>
              <a:t>Add_to_card_order</a:t>
            </a:r>
            <a:r>
              <a:rPr lang="en-US" dirty="0"/>
              <a:t>, Reorder</a:t>
            </a:r>
          </a:p>
        </p:txBody>
      </p:sp>
    </p:spTree>
    <p:extLst>
      <p:ext uri="{BB962C8B-B14F-4D97-AF65-F5344CB8AC3E}">
        <p14:creationId xmlns:p14="http://schemas.microsoft.com/office/powerpoint/2010/main" val="621225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148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Instacart Market-Basket Analysis</vt:lpstr>
      <vt:lpstr>Dataset Overview</vt:lpstr>
      <vt:lpstr>Orders_Products</vt:lpstr>
      <vt:lpstr>Orders</vt:lpstr>
      <vt:lpstr>Products</vt:lpstr>
      <vt:lpstr>Aisle and Department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Market-Basket Analysis</dc:title>
  <dc:creator>akshay agarwal</dc:creator>
  <cp:lastModifiedBy>akshay agarwal</cp:lastModifiedBy>
  <cp:revision>5</cp:revision>
  <dcterms:created xsi:type="dcterms:W3CDTF">2020-11-09T18:31:12Z</dcterms:created>
  <dcterms:modified xsi:type="dcterms:W3CDTF">2020-11-09T18:58:48Z</dcterms:modified>
</cp:coreProperties>
</file>