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5" r:id="rId3"/>
    <p:sldId id="257" r:id="rId4"/>
    <p:sldId id="258" r:id="rId5"/>
    <p:sldId id="259" r:id="rId6"/>
    <p:sldId id="260" r:id="rId7"/>
    <p:sldId id="261" r:id="rId8"/>
    <p:sldId id="262" r:id="rId9"/>
    <p:sldId id="263" r:id="rId10"/>
    <p:sldId id="264" r:id="rId11"/>
    <p:sldId id="266" r:id="rId12"/>
    <p:sldId id="267" r:id="rId13"/>
    <p:sldId id="268" r:id="rId14"/>
    <p:sldId id="269" r:id="rId15"/>
    <p:sldId id="270" r:id="rId16"/>
    <p:sldId id="272" r:id="rId17"/>
    <p:sldId id="271"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85" d="100"/>
          <a:sy n="85" d="100"/>
        </p:scale>
        <p:origin x="58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shay Anand" userId="dd6b6e8414ab510e" providerId="LiveId" clId="{766846D3-510A-47B3-82CB-57640755E610}"/>
    <pc:docChg chg="undo custSel addSld delSld modSld">
      <pc:chgData name="Akshay Anand" userId="dd6b6e8414ab510e" providerId="LiveId" clId="{766846D3-510A-47B3-82CB-57640755E610}" dt="2023-02-19T08:31:07.400" v="333" actId="478"/>
      <pc:docMkLst>
        <pc:docMk/>
      </pc:docMkLst>
      <pc:sldChg chg="modSp mod">
        <pc:chgData name="Akshay Anand" userId="dd6b6e8414ab510e" providerId="LiveId" clId="{766846D3-510A-47B3-82CB-57640755E610}" dt="2023-02-11T19:05:43.682" v="52" actId="14100"/>
        <pc:sldMkLst>
          <pc:docMk/>
          <pc:sldMk cId="1780242307" sldId="257"/>
        </pc:sldMkLst>
        <pc:picChg chg="mod">
          <ac:chgData name="Akshay Anand" userId="dd6b6e8414ab510e" providerId="LiveId" clId="{766846D3-510A-47B3-82CB-57640755E610}" dt="2023-02-11T19:05:43.682" v="52" actId="14100"/>
          <ac:picMkLst>
            <pc:docMk/>
            <pc:sldMk cId="1780242307" sldId="257"/>
            <ac:picMk id="9" creationId="{E1135E39-C236-3193-76D5-ABA7BC77EC8B}"/>
          </ac:picMkLst>
        </pc:picChg>
      </pc:sldChg>
      <pc:sldChg chg="addSp modSp mod">
        <pc:chgData name="Akshay Anand" userId="dd6b6e8414ab510e" providerId="LiveId" clId="{766846D3-510A-47B3-82CB-57640755E610}" dt="2023-02-11T18:59:59.117" v="8" actId="14100"/>
        <pc:sldMkLst>
          <pc:docMk/>
          <pc:sldMk cId="101637313" sldId="258"/>
        </pc:sldMkLst>
        <pc:picChg chg="add mod">
          <ac:chgData name="Akshay Anand" userId="dd6b6e8414ab510e" providerId="LiveId" clId="{766846D3-510A-47B3-82CB-57640755E610}" dt="2023-02-11T18:58:48.907" v="1" actId="1076"/>
          <ac:picMkLst>
            <pc:docMk/>
            <pc:sldMk cId="101637313" sldId="258"/>
            <ac:picMk id="5" creationId="{A0C59518-E8D9-AB57-44DB-05FE6B2C0F3E}"/>
          </ac:picMkLst>
        </pc:picChg>
        <pc:picChg chg="add mod">
          <ac:chgData name="Akshay Anand" userId="dd6b6e8414ab510e" providerId="LiveId" clId="{766846D3-510A-47B3-82CB-57640755E610}" dt="2023-02-11T18:59:23.064" v="4" actId="1076"/>
          <ac:picMkLst>
            <pc:docMk/>
            <pc:sldMk cId="101637313" sldId="258"/>
            <ac:picMk id="7" creationId="{508DA14C-9438-8D9F-3764-06260A153D4E}"/>
          </ac:picMkLst>
        </pc:picChg>
        <pc:picChg chg="add mod">
          <ac:chgData name="Akshay Anand" userId="dd6b6e8414ab510e" providerId="LiveId" clId="{766846D3-510A-47B3-82CB-57640755E610}" dt="2023-02-11T18:59:59.117" v="8" actId="14100"/>
          <ac:picMkLst>
            <pc:docMk/>
            <pc:sldMk cId="101637313" sldId="258"/>
            <ac:picMk id="9" creationId="{737B02E0-FFCB-90DB-4CDE-B42675653E14}"/>
          </ac:picMkLst>
        </pc:picChg>
      </pc:sldChg>
      <pc:sldChg chg="addSp delSp modSp new mod">
        <pc:chgData name="Akshay Anand" userId="dd6b6e8414ab510e" providerId="LiveId" clId="{766846D3-510A-47B3-82CB-57640755E610}" dt="2023-02-11T19:02:15.585" v="33" actId="1076"/>
        <pc:sldMkLst>
          <pc:docMk/>
          <pc:sldMk cId="699465560" sldId="259"/>
        </pc:sldMkLst>
        <pc:spChg chg="mod">
          <ac:chgData name="Akshay Anand" userId="dd6b6e8414ab510e" providerId="LiveId" clId="{766846D3-510A-47B3-82CB-57640755E610}" dt="2023-02-11T19:00:08.381" v="18" actId="20577"/>
          <ac:spMkLst>
            <pc:docMk/>
            <pc:sldMk cId="699465560" sldId="259"/>
            <ac:spMk id="2" creationId="{49B7A9F4-FAC3-DAD4-4EC9-076AE9E6C293}"/>
          </ac:spMkLst>
        </pc:spChg>
        <pc:spChg chg="del">
          <ac:chgData name="Akshay Anand" userId="dd6b6e8414ab510e" providerId="LiveId" clId="{766846D3-510A-47B3-82CB-57640755E610}" dt="2023-02-11T19:00:53.280" v="19" actId="22"/>
          <ac:spMkLst>
            <pc:docMk/>
            <pc:sldMk cId="699465560" sldId="259"/>
            <ac:spMk id="3" creationId="{646749E1-7510-D205-803B-064589212FDE}"/>
          </ac:spMkLst>
        </pc:spChg>
        <pc:picChg chg="add mod ord">
          <ac:chgData name="Akshay Anand" userId="dd6b6e8414ab510e" providerId="LiveId" clId="{766846D3-510A-47B3-82CB-57640755E610}" dt="2023-02-11T19:02:15.585" v="33" actId="1076"/>
          <ac:picMkLst>
            <pc:docMk/>
            <pc:sldMk cId="699465560" sldId="259"/>
            <ac:picMk id="5" creationId="{22051483-99AC-17CC-66CB-436FB4CE0DF4}"/>
          </ac:picMkLst>
        </pc:picChg>
        <pc:picChg chg="add del">
          <ac:chgData name="Akshay Anand" userId="dd6b6e8414ab510e" providerId="LiveId" clId="{766846D3-510A-47B3-82CB-57640755E610}" dt="2023-02-11T19:01:20.630" v="22" actId="22"/>
          <ac:picMkLst>
            <pc:docMk/>
            <pc:sldMk cId="699465560" sldId="259"/>
            <ac:picMk id="7" creationId="{D66E1B71-03E4-7D96-46EC-A9608982394C}"/>
          </ac:picMkLst>
        </pc:picChg>
      </pc:sldChg>
      <pc:sldChg chg="addSp delSp modSp new mod">
        <pc:chgData name="Akshay Anand" userId="dd6b6e8414ab510e" providerId="LiveId" clId="{766846D3-510A-47B3-82CB-57640755E610}" dt="2023-02-11T19:02:08.075" v="32" actId="1076"/>
        <pc:sldMkLst>
          <pc:docMk/>
          <pc:sldMk cId="1432319974" sldId="260"/>
        </pc:sldMkLst>
        <pc:spChg chg="del">
          <ac:chgData name="Akshay Anand" userId="dd6b6e8414ab510e" providerId="LiveId" clId="{766846D3-510A-47B3-82CB-57640755E610}" dt="2023-02-11T19:01:30.502" v="26" actId="22"/>
          <ac:spMkLst>
            <pc:docMk/>
            <pc:sldMk cId="1432319974" sldId="260"/>
            <ac:spMk id="3" creationId="{1923624A-F8C6-387E-9D14-7303F2ADD606}"/>
          </ac:spMkLst>
        </pc:spChg>
        <pc:picChg chg="add mod ord">
          <ac:chgData name="Akshay Anand" userId="dd6b6e8414ab510e" providerId="LiveId" clId="{766846D3-510A-47B3-82CB-57640755E610}" dt="2023-02-11T19:02:08.075" v="32" actId="1076"/>
          <ac:picMkLst>
            <pc:docMk/>
            <pc:sldMk cId="1432319974" sldId="260"/>
            <ac:picMk id="5" creationId="{CD355F5E-F325-CE28-B6F1-7F4EBCA54212}"/>
          </ac:picMkLst>
        </pc:picChg>
        <pc:picChg chg="add del">
          <ac:chgData name="Akshay Anand" userId="dd6b6e8414ab510e" providerId="LiveId" clId="{766846D3-510A-47B3-82CB-57640755E610}" dt="2023-02-11T19:02:00.797" v="29" actId="22"/>
          <ac:picMkLst>
            <pc:docMk/>
            <pc:sldMk cId="1432319974" sldId="260"/>
            <ac:picMk id="7" creationId="{AFA0A60B-A875-34A1-90F9-369C4D50BB8F}"/>
          </ac:picMkLst>
        </pc:picChg>
      </pc:sldChg>
      <pc:sldChg chg="addSp delSp modSp new mod">
        <pc:chgData name="Akshay Anand" userId="dd6b6e8414ab510e" providerId="LiveId" clId="{766846D3-510A-47B3-82CB-57640755E610}" dt="2023-02-11T19:02:26.947" v="37" actId="1076"/>
        <pc:sldMkLst>
          <pc:docMk/>
          <pc:sldMk cId="2938305230" sldId="261"/>
        </pc:sldMkLst>
        <pc:spChg chg="del">
          <ac:chgData name="Akshay Anand" userId="dd6b6e8414ab510e" providerId="LiveId" clId="{766846D3-510A-47B3-82CB-57640755E610}" dt="2023-02-11T19:02:21.250" v="35" actId="22"/>
          <ac:spMkLst>
            <pc:docMk/>
            <pc:sldMk cId="2938305230" sldId="261"/>
            <ac:spMk id="3" creationId="{3EB027EE-5321-2DE6-2975-DEB30309614D}"/>
          </ac:spMkLst>
        </pc:spChg>
        <pc:picChg chg="add mod ord">
          <ac:chgData name="Akshay Anand" userId="dd6b6e8414ab510e" providerId="LiveId" clId="{766846D3-510A-47B3-82CB-57640755E610}" dt="2023-02-11T19:02:26.947" v="37" actId="1076"/>
          <ac:picMkLst>
            <pc:docMk/>
            <pc:sldMk cId="2938305230" sldId="261"/>
            <ac:picMk id="5" creationId="{3352D781-B0B1-8E00-3606-BB70DFE24F01}"/>
          </ac:picMkLst>
        </pc:picChg>
      </pc:sldChg>
      <pc:sldChg chg="addSp delSp modSp new mod">
        <pc:chgData name="Akshay Anand" userId="dd6b6e8414ab510e" providerId="LiveId" clId="{766846D3-510A-47B3-82CB-57640755E610}" dt="2023-02-11T19:02:58.070" v="41" actId="1076"/>
        <pc:sldMkLst>
          <pc:docMk/>
          <pc:sldMk cId="3449045509" sldId="262"/>
        </pc:sldMkLst>
        <pc:spChg chg="del">
          <ac:chgData name="Akshay Anand" userId="dd6b6e8414ab510e" providerId="LiveId" clId="{766846D3-510A-47B3-82CB-57640755E610}" dt="2023-02-11T19:02:53.574" v="39" actId="22"/>
          <ac:spMkLst>
            <pc:docMk/>
            <pc:sldMk cId="3449045509" sldId="262"/>
            <ac:spMk id="3" creationId="{38D61B91-9033-59E6-DF5D-3AA6CD08ADE1}"/>
          </ac:spMkLst>
        </pc:spChg>
        <pc:picChg chg="add mod ord">
          <ac:chgData name="Akshay Anand" userId="dd6b6e8414ab510e" providerId="LiveId" clId="{766846D3-510A-47B3-82CB-57640755E610}" dt="2023-02-11T19:02:58.070" v="41" actId="1076"/>
          <ac:picMkLst>
            <pc:docMk/>
            <pc:sldMk cId="3449045509" sldId="262"/>
            <ac:picMk id="5" creationId="{D590267C-B706-43A7-DFB9-CB903D799FBD}"/>
          </ac:picMkLst>
        </pc:picChg>
      </pc:sldChg>
      <pc:sldChg chg="addSp delSp modSp new mod">
        <pc:chgData name="Akshay Anand" userId="dd6b6e8414ab510e" providerId="LiveId" clId="{766846D3-510A-47B3-82CB-57640755E610}" dt="2023-02-11T19:04:45.529" v="46" actId="14100"/>
        <pc:sldMkLst>
          <pc:docMk/>
          <pc:sldMk cId="484788168" sldId="263"/>
        </pc:sldMkLst>
        <pc:spChg chg="del">
          <ac:chgData name="Akshay Anand" userId="dd6b6e8414ab510e" providerId="LiveId" clId="{766846D3-510A-47B3-82CB-57640755E610}" dt="2023-02-11T19:03:22.676" v="43" actId="22"/>
          <ac:spMkLst>
            <pc:docMk/>
            <pc:sldMk cId="484788168" sldId="263"/>
            <ac:spMk id="3" creationId="{A774D47B-06D4-45BC-998A-7BE5A40818CA}"/>
          </ac:spMkLst>
        </pc:spChg>
        <pc:picChg chg="add mod ord">
          <ac:chgData name="Akshay Anand" userId="dd6b6e8414ab510e" providerId="LiveId" clId="{766846D3-510A-47B3-82CB-57640755E610}" dt="2023-02-11T19:04:45.529" v="46" actId="14100"/>
          <ac:picMkLst>
            <pc:docMk/>
            <pc:sldMk cId="484788168" sldId="263"/>
            <ac:picMk id="5" creationId="{307EF88E-F6D0-337F-972B-1BAF65F31458}"/>
          </ac:picMkLst>
        </pc:picChg>
      </pc:sldChg>
      <pc:sldChg chg="addSp delSp modSp new mod">
        <pc:chgData name="Akshay Anand" userId="dd6b6e8414ab510e" providerId="LiveId" clId="{766846D3-510A-47B3-82CB-57640755E610}" dt="2023-02-11T19:05:25.194" v="51" actId="14100"/>
        <pc:sldMkLst>
          <pc:docMk/>
          <pc:sldMk cId="3248096854" sldId="264"/>
        </pc:sldMkLst>
        <pc:spChg chg="del">
          <ac:chgData name="Akshay Anand" userId="dd6b6e8414ab510e" providerId="LiveId" clId="{766846D3-510A-47B3-82CB-57640755E610}" dt="2023-02-11T19:05:17.581" v="48" actId="22"/>
          <ac:spMkLst>
            <pc:docMk/>
            <pc:sldMk cId="3248096854" sldId="264"/>
            <ac:spMk id="3" creationId="{A99196C5-5D5A-D599-D4C3-A037B7EAFEF9}"/>
          </ac:spMkLst>
        </pc:spChg>
        <pc:picChg chg="add mod ord">
          <ac:chgData name="Akshay Anand" userId="dd6b6e8414ab510e" providerId="LiveId" clId="{766846D3-510A-47B3-82CB-57640755E610}" dt="2023-02-11T19:05:25.194" v="51" actId="14100"/>
          <ac:picMkLst>
            <pc:docMk/>
            <pc:sldMk cId="3248096854" sldId="264"/>
            <ac:picMk id="5" creationId="{596F9251-9E80-ED74-742F-2DDE9D768817}"/>
          </ac:picMkLst>
        </pc:picChg>
      </pc:sldChg>
      <pc:sldChg chg="modSp new mod">
        <pc:chgData name="Akshay Anand" userId="dd6b6e8414ab510e" providerId="LiveId" clId="{766846D3-510A-47B3-82CB-57640755E610}" dt="2023-02-12T04:10:06.502" v="71" actId="20577"/>
        <pc:sldMkLst>
          <pc:docMk/>
          <pc:sldMk cId="3895048256" sldId="265"/>
        </pc:sldMkLst>
        <pc:spChg chg="mod">
          <ac:chgData name="Akshay Anand" userId="dd6b6e8414ab510e" providerId="LiveId" clId="{766846D3-510A-47B3-82CB-57640755E610}" dt="2023-02-12T04:10:06.502" v="71" actId="20577"/>
          <ac:spMkLst>
            <pc:docMk/>
            <pc:sldMk cId="3895048256" sldId="265"/>
            <ac:spMk id="2" creationId="{101551DF-B0AD-7D67-4315-1D76C4F238F9}"/>
          </ac:spMkLst>
        </pc:spChg>
        <pc:spChg chg="mod">
          <ac:chgData name="Akshay Anand" userId="dd6b6e8414ab510e" providerId="LiveId" clId="{766846D3-510A-47B3-82CB-57640755E610}" dt="2023-02-12T04:09:58.304" v="54"/>
          <ac:spMkLst>
            <pc:docMk/>
            <pc:sldMk cId="3895048256" sldId="265"/>
            <ac:spMk id="3" creationId="{2AE836D3-C811-5B1C-40D6-1F44066968C3}"/>
          </ac:spMkLst>
        </pc:spChg>
      </pc:sldChg>
      <pc:sldChg chg="delSp modSp new mod">
        <pc:chgData name="Akshay Anand" userId="dd6b6e8414ab510e" providerId="LiveId" clId="{766846D3-510A-47B3-82CB-57640755E610}" dt="2023-02-19T08:31:07.400" v="333" actId="478"/>
        <pc:sldMkLst>
          <pc:docMk/>
          <pc:sldMk cId="2609145579" sldId="266"/>
        </pc:sldMkLst>
        <pc:spChg chg="mod">
          <ac:chgData name="Akshay Anand" userId="dd6b6e8414ab510e" providerId="LiveId" clId="{766846D3-510A-47B3-82CB-57640755E610}" dt="2023-02-19T04:08:18.046" v="145" actId="1076"/>
          <ac:spMkLst>
            <pc:docMk/>
            <pc:sldMk cId="2609145579" sldId="266"/>
            <ac:spMk id="2" creationId="{AFAD827B-FDAD-3361-21BA-D73EAA2E279E}"/>
          </ac:spMkLst>
        </pc:spChg>
        <pc:spChg chg="del mod">
          <ac:chgData name="Akshay Anand" userId="dd6b6e8414ab510e" providerId="LiveId" clId="{766846D3-510A-47B3-82CB-57640755E610}" dt="2023-02-19T08:31:07.400" v="333" actId="478"/>
          <ac:spMkLst>
            <pc:docMk/>
            <pc:sldMk cId="2609145579" sldId="266"/>
            <ac:spMk id="3" creationId="{426BF774-49DA-12B2-A32D-B02874064F69}"/>
          </ac:spMkLst>
        </pc:spChg>
      </pc:sldChg>
      <pc:sldChg chg="modSp new mod">
        <pc:chgData name="Akshay Anand" userId="dd6b6e8414ab510e" providerId="LiveId" clId="{766846D3-510A-47B3-82CB-57640755E610}" dt="2023-02-19T04:09:50.118" v="169" actId="20577"/>
        <pc:sldMkLst>
          <pc:docMk/>
          <pc:sldMk cId="78934687" sldId="267"/>
        </pc:sldMkLst>
        <pc:spChg chg="mod">
          <ac:chgData name="Akshay Anand" userId="dd6b6e8414ab510e" providerId="LiveId" clId="{766846D3-510A-47B3-82CB-57640755E610}" dt="2023-02-19T04:09:23.845" v="164" actId="20577"/>
          <ac:spMkLst>
            <pc:docMk/>
            <pc:sldMk cId="78934687" sldId="267"/>
            <ac:spMk id="2" creationId="{F8B88077-7821-6831-56F1-A16EB846EA4B}"/>
          </ac:spMkLst>
        </pc:spChg>
        <pc:spChg chg="mod">
          <ac:chgData name="Akshay Anand" userId="dd6b6e8414ab510e" providerId="LiveId" clId="{766846D3-510A-47B3-82CB-57640755E610}" dt="2023-02-19T04:09:50.118" v="169" actId="20577"/>
          <ac:spMkLst>
            <pc:docMk/>
            <pc:sldMk cId="78934687" sldId="267"/>
            <ac:spMk id="3" creationId="{F0A37F82-DD19-0532-37D4-7B93AE190ED4}"/>
          </ac:spMkLst>
        </pc:spChg>
      </pc:sldChg>
      <pc:sldChg chg="addSp modSp new mod">
        <pc:chgData name="Akshay Anand" userId="dd6b6e8414ab510e" providerId="LiveId" clId="{766846D3-510A-47B3-82CB-57640755E610}" dt="2023-02-19T08:25:13.714" v="234" actId="20577"/>
        <pc:sldMkLst>
          <pc:docMk/>
          <pc:sldMk cId="1921706353" sldId="268"/>
        </pc:sldMkLst>
        <pc:spChg chg="mod">
          <ac:chgData name="Akshay Anand" userId="dd6b6e8414ab510e" providerId="LiveId" clId="{766846D3-510A-47B3-82CB-57640755E610}" dt="2023-02-19T08:25:13.714" v="234" actId="20577"/>
          <ac:spMkLst>
            <pc:docMk/>
            <pc:sldMk cId="1921706353" sldId="268"/>
            <ac:spMk id="2" creationId="{8E65948A-E935-CB54-6B1E-5E496A9290D7}"/>
          </ac:spMkLst>
        </pc:spChg>
        <pc:spChg chg="mod">
          <ac:chgData name="Akshay Anand" userId="dd6b6e8414ab510e" providerId="LiveId" clId="{766846D3-510A-47B3-82CB-57640755E610}" dt="2023-02-19T04:10:19.207" v="205" actId="20577"/>
          <ac:spMkLst>
            <pc:docMk/>
            <pc:sldMk cId="1921706353" sldId="268"/>
            <ac:spMk id="3" creationId="{1702F9B6-FC81-F266-1BD4-672A35E0917B}"/>
          </ac:spMkLst>
        </pc:spChg>
        <pc:picChg chg="add mod">
          <ac:chgData name="Akshay Anand" userId="dd6b6e8414ab510e" providerId="LiveId" clId="{766846D3-510A-47B3-82CB-57640755E610}" dt="2023-02-19T08:22:59.479" v="215" actId="14100"/>
          <ac:picMkLst>
            <pc:docMk/>
            <pc:sldMk cId="1921706353" sldId="268"/>
            <ac:picMk id="5" creationId="{097D8C62-46CF-7AB1-5278-DB522B47A208}"/>
          </ac:picMkLst>
        </pc:picChg>
        <pc:picChg chg="add mod">
          <ac:chgData name="Akshay Anand" userId="dd6b6e8414ab510e" providerId="LiveId" clId="{766846D3-510A-47B3-82CB-57640755E610}" dt="2023-02-19T08:23:03.700" v="216" actId="14100"/>
          <ac:picMkLst>
            <pc:docMk/>
            <pc:sldMk cId="1921706353" sldId="268"/>
            <ac:picMk id="7" creationId="{49CC62EC-E091-3245-1837-B9A5084CF5F3}"/>
          </ac:picMkLst>
        </pc:picChg>
      </pc:sldChg>
      <pc:sldChg chg="addSp delSp modSp new mod">
        <pc:chgData name="Akshay Anand" userId="dd6b6e8414ab510e" providerId="LiveId" clId="{766846D3-510A-47B3-82CB-57640755E610}" dt="2023-02-19T08:24:30.574" v="223" actId="14100"/>
        <pc:sldMkLst>
          <pc:docMk/>
          <pc:sldMk cId="441907806" sldId="269"/>
        </pc:sldMkLst>
        <pc:spChg chg="del mod">
          <ac:chgData name="Akshay Anand" userId="dd6b6e8414ab510e" providerId="LiveId" clId="{766846D3-510A-47B3-82CB-57640755E610}" dt="2023-02-19T08:23:47.320" v="218" actId="22"/>
          <ac:spMkLst>
            <pc:docMk/>
            <pc:sldMk cId="441907806" sldId="269"/>
            <ac:spMk id="3" creationId="{D34BC91E-E7C4-DA14-742A-041F352B0BC8}"/>
          </ac:spMkLst>
        </pc:spChg>
        <pc:picChg chg="add mod ord">
          <ac:chgData name="Akshay Anand" userId="dd6b6e8414ab510e" providerId="LiveId" clId="{766846D3-510A-47B3-82CB-57640755E610}" dt="2023-02-19T08:23:51.180" v="220" actId="14100"/>
          <ac:picMkLst>
            <pc:docMk/>
            <pc:sldMk cId="441907806" sldId="269"/>
            <ac:picMk id="5" creationId="{5609DFCA-C6DE-11F9-655C-92862679F705}"/>
          </ac:picMkLst>
        </pc:picChg>
        <pc:picChg chg="add mod">
          <ac:chgData name="Akshay Anand" userId="dd6b6e8414ab510e" providerId="LiveId" clId="{766846D3-510A-47B3-82CB-57640755E610}" dt="2023-02-19T08:24:30.574" v="223" actId="14100"/>
          <ac:picMkLst>
            <pc:docMk/>
            <pc:sldMk cId="441907806" sldId="269"/>
            <ac:picMk id="7" creationId="{C2D3BFF6-7972-CDA0-05B4-6E66A4105570}"/>
          </ac:picMkLst>
        </pc:picChg>
      </pc:sldChg>
      <pc:sldChg chg="addSp modSp new mod">
        <pc:chgData name="Akshay Anand" userId="dd6b6e8414ab510e" providerId="LiveId" clId="{766846D3-510A-47B3-82CB-57640755E610}" dt="2023-02-19T08:27:07.197" v="284" actId="1076"/>
        <pc:sldMkLst>
          <pc:docMk/>
          <pc:sldMk cId="2098478402" sldId="270"/>
        </pc:sldMkLst>
        <pc:spChg chg="mod">
          <ac:chgData name="Akshay Anand" userId="dd6b6e8414ab510e" providerId="LiveId" clId="{766846D3-510A-47B3-82CB-57640755E610}" dt="2023-02-19T08:25:24.280" v="236" actId="20577"/>
          <ac:spMkLst>
            <pc:docMk/>
            <pc:sldMk cId="2098478402" sldId="270"/>
            <ac:spMk id="2" creationId="{995BDA51-FF63-ADD4-F1F9-8221C05E4058}"/>
          </ac:spMkLst>
        </pc:spChg>
        <pc:spChg chg="mod">
          <ac:chgData name="Akshay Anand" userId="dd6b6e8414ab510e" providerId="LiveId" clId="{766846D3-510A-47B3-82CB-57640755E610}" dt="2023-02-19T08:26:59.603" v="280" actId="20577"/>
          <ac:spMkLst>
            <pc:docMk/>
            <pc:sldMk cId="2098478402" sldId="270"/>
            <ac:spMk id="3" creationId="{AB1BAF80-4B94-4903-F02F-5D9E7A749424}"/>
          </ac:spMkLst>
        </pc:spChg>
        <pc:picChg chg="add mod">
          <ac:chgData name="Akshay Anand" userId="dd6b6e8414ab510e" providerId="LiveId" clId="{766846D3-510A-47B3-82CB-57640755E610}" dt="2023-02-19T08:27:07.197" v="284" actId="1076"/>
          <ac:picMkLst>
            <pc:docMk/>
            <pc:sldMk cId="2098478402" sldId="270"/>
            <ac:picMk id="5" creationId="{5F28AB93-4BF1-1DE7-155C-F7E363E8E9F3}"/>
          </ac:picMkLst>
        </pc:picChg>
      </pc:sldChg>
      <pc:sldChg chg="addSp delSp modSp new mod">
        <pc:chgData name="Akshay Anand" userId="dd6b6e8414ab510e" providerId="LiveId" clId="{766846D3-510A-47B3-82CB-57640755E610}" dt="2023-02-19T08:28:02.765" v="293" actId="14100"/>
        <pc:sldMkLst>
          <pc:docMk/>
          <pc:sldMk cId="4160192343" sldId="271"/>
        </pc:sldMkLst>
        <pc:spChg chg="del mod">
          <ac:chgData name="Akshay Anand" userId="dd6b6e8414ab510e" providerId="LiveId" clId="{766846D3-510A-47B3-82CB-57640755E610}" dt="2023-02-19T08:27:43.300" v="287" actId="22"/>
          <ac:spMkLst>
            <pc:docMk/>
            <pc:sldMk cId="4160192343" sldId="271"/>
            <ac:spMk id="3" creationId="{950E2061-CE96-EC6F-A0C4-C34336D8D6BA}"/>
          </ac:spMkLst>
        </pc:spChg>
        <pc:picChg chg="add mod ord">
          <ac:chgData name="Akshay Anand" userId="dd6b6e8414ab510e" providerId="LiveId" clId="{766846D3-510A-47B3-82CB-57640755E610}" dt="2023-02-19T08:28:02.765" v="293" actId="14100"/>
          <ac:picMkLst>
            <pc:docMk/>
            <pc:sldMk cId="4160192343" sldId="271"/>
            <ac:picMk id="5" creationId="{1A2ABFF3-0B20-4F9D-71CA-88E5BBBC653D}"/>
          </ac:picMkLst>
        </pc:picChg>
      </pc:sldChg>
      <pc:sldChg chg="addSp delSp modSp new mod">
        <pc:chgData name="Akshay Anand" userId="dd6b6e8414ab510e" providerId="LiveId" clId="{766846D3-510A-47B3-82CB-57640755E610}" dt="2023-02-19T08:28:46.194" v="297" actId="14100"/>
        <pc:sldMkLst>
          <pc:docMk/>
          <pc:sldMk cId="514165194" sldId="272"/>
        </pc:sldMkLst>
        <pc:spChg chg="del mod">
          <ac:chgData name="Akshay Anand" userId="dd6b6e8414ab510e" providerId="LiveId" clId="{766846D3-510A-47B3-82CB-57640755E610}" dt="2023-02-19T08:28:42.607" v="296" actId="22"/>
          <ac:spMkLst>
            <pc:docMk/>
            <pc:sldMk cId="514165194" sldId="272"/>
            <ac:spMk id="3" creationId="{8BC8B8AF-F65E-01F4-3D90-D5738F3026C5}"/>
          </ac:spMkLst>
        </pc:spChg>
        <pc:picChg chg="add mod ord">
          <ac:chgData name="Akshay Anand" userId="dd6b6e8414ab510e" providerId="LiveId" clId="{766846D3-510A-47B3-82CB-57640755E610}" dt="2023-02-19T08:28:46.194" v="297" actId="14100"/>
          <ac:picMkLst>
            <pc:docMk/>
            <pc:sldMk cId="514165194" sldId="272"/>
            <ac:picMk id="5" creationId="{CF45C68B-8DCC-C8CE-3070-C0F31A7D0E71}"/>
          </ac:picMkLst>
        </pc:picChg>
      </pc:sldChg>
      <pc:sldChg chg="modSp new del mod">
        <pc:chgData name="Akshay Anand" userId="dd6b6e8414ab510e" providerId="LiveId" clId="{766846D3-510A-47B3-82CB-57640755E610}" dt="2023-02-19T08:29:26.697" v="300" actId="2696"/>
        <pc:sldMkLst>
          <pc:docMk/>
          <pc:sldMk cId="1612313954" sldId="273"/>
        </pc:sldMkLst>
        <pc:spChg chg="mod">
          <ac:chgData name="Akshay Anand" userId="dd6b6e8414ab510e" providerId="LiveId" clId="{766846D3-510A-47B3-82CB-57640755E610}" dt="2023-02-19T08:28:53.138" v="299" actId="5793"/>
          <ac:spMkLst>
            <pc:docMk/>
            <pc:sldMk cId="1612313954" sldId="273"/>
            <ac:spMk id="3" creationId="{31CCA928-C9EC-A87A-1ED4-7D34221F8DFC}"/>
          </ac:spMkLst>
        </pc:spChg>
      </pc:sldChg>
      <pc:sldChg chg="modSp new mod">
        <pc:chgData name="Akshay Anand" userId="dd6b6e8414ab510e" providerId="LiveId" clId="{766846D3-510A-47B3-82CB-57640755E610}" dt="2023-02-19T08:30:33.092" v="330"/>
        <pc:sldMkLst>
          <pc:docMk/>
          <pc:sldMk cId="1688559628" sldId="273"/>
        </pc:sldMkLst>
        <pc:spChg chg="mod">
          <ac:chgData name="Akshay Anand" userId="dd6b6e8414ab510e" providerId="LiveId" clId="{766846D3-510A-47B3-82CB-57640755E610}" dt="2023-02-19T08:29:49.119" v="326"/>
          <ac:spMkLst>
            <pc:docMk/>
            <pc:sldMk cId="1688559628" sldId="273"/>
            <ac:spMk id="2" creationId="{B2761654-8C5C-2521-5422-D07C9F8763ED}"/>
          </ac:spMkLst>
        </pc:spChg>
        <pc:spChg chg="mod">
          <ac:chgData name="Akshay Anand" userId="dd6b6e8414ab510e" providerId="LiveId" clId="{766846D3-510A-47B3-82CB-57640755E610}" dt="2023-02-19T08:30:33.092" v="330"/>
          <ac:spMkLst>
            <pc:docMk/>
            <pc:sldMk cId="1688559628" sldId="273"/>
            <ac:spMk id="3" creationId="{DDD8BD82-564D-D858-76D1-2589D71D41A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FE23ECE-548A-44CD-B88E-EEA20578E29A}" type="datetimeFigureOut">
              <a:rPr lang="en-IN" smtClean="0"/>
              <a:t>19-02-2023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7BCA4D-DDD3-4974-A9B2-C5BCD7EA4339}" type="slidenum">
              <a:rPr lang="en-IN" smtClean="0"/>
              <a:t>‹#›</a:t>
            </a:fld>
            <a:endParaRPr lang="en-IN"/>
          </a:p>
        </p:txBody>
      </p:sp>
    </p:spTree>
    <p:extLst>
      <p:ext uri="{BB962C8B-B14F-4D97-AF65-F5344CB8AC3E}">
        <p14:creationId xmlns:p14="http://schemas.microsoft.com/office/powerpoint/2010/main" val="1999738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E23ECE-548A-44CD-B88E-EEA20578E29A}" type="datetimeFigureOut">
              <a:rPr lang="en-IN" smtClean="0"/>
              <a:t>19-02-2023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7BCA4D-DDD3-4974-A9B2-C5BCD7EA4339}" type="slidenum">
              <a:rPr lang="en-IN" smtClean="0"/>
              <a:t>‹#›</a:t>
            </a:fld>
            <a:endParaRPr lang="en-IN"/>
          </a:p>
        </p:txBody>
      </p:sp>
    </p:spTree>
    <p:extLst>
      <p:ext uri="{BB962C8B-B14F-4D97-AF65-F5344CB8AC3E}">
        <p14:creationId xmlns:p14="http://schemas.microsoft.com/office/powerpoint/2010/main" val="2513207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E23ECE-548A-44CD-B88E-EEA20578E29A}" type="datetimeFigureOut">
              <a:rPr lang="en-IN" smtClean="0"/>
              <a:t>19-02-2023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7BCA4D-DDD3-4974-A9B2-C5BCD7EA4339}"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43437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E23ECE-548A-44CD-B88E-EEA20578E29A}" type="datetimeFigureOut">
              <a:rPr lang="en-IN" smtClean="0"/>
              <a:t>19-02-2023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7BCA4D-DDD3-4974-A9B2-C5BCD7EA4339}" type="slidenum">
              <a:rPr lang="en-IN" smtClean="0"/>
              <a:t>‹#›</a:t>
            </a:fld>
            <a:endParaRPr lang="en-IN"/>
          </a:p>
        </p:txBody>
      </p:sp>
    </p:spTree>
    <p:extLst>
      <p:ext uri="{BB962C8B-B14F-4D97-AF65-F5344CB8AC3E}">
        <p14:creationId xmlns:p14="http://schemas.microsoft.com/office/powerpoint/2010/main" val="27411231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E23ECE-548A-44CD-B88E-EEA20578E29A}" type="datetimeFigureOut">
              <a:rPr lang="en-IN" smtClean="0"/>
              <a:t>19-02-2023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7BCA4D-DDD3-4974-A9B2-C5BCD7EA4339}"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761830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E23ECE-548A-44CD-B88E-EEA20578E29A}" type="datetimeFigureOut">
              <a:rPr lang="en-IN" smtClean="0"/>
              <a:t>19-02-2023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7BCA4D-DDD3-4974-A9B2-C5BCD7EA4339}" type="slidenum">
              <a:rPr lang="en-IN" smtClean="0"/>
              <a:t>‹#›</a:t>
            </a:fld>
            <a:endParaRPr lang="en-IN"/>
          </a:p>
        </p:txBody>
      </p:sp>
    </p:spTree>
    <p:extLst>
      <p:ext uri="{BB962C8B-B14F-4D97-AF65-F5344CB8AC3E}">
        <p14:creationId xmlns:p14="http://schemas.microsoft.com/office/powerpoint/2010/main" val="20352092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E23ECE-548A-44CD-B88E-EEA20578E29A}" type="datetimeFigureOut">
              <a:rPr lang="en-IN" smtClean="0"/>
              <a:t>19-02-2023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7BCA4D-DDD3-4974-A9B2-C5BCD7EA4339}" type="slidenum">
              <a:rPr lang="en-IN" smtClean="0"/>
              <a:t>‹#›</a:t>
            </a:fld>
            <a:endParaRPr lang="en-IN"/>
          </a:p>
        </p:txBody>
      </p:sp>
    </p:spTree>
    <p:extLst>
      <p:ext uri="{BB962C8B-B14F-4D97-AF65-F5344CB8AC3E}">
        <p14:creationId xmlns:p14="http://schemas.microsoft.com/office/powerpoint/2010/main" val="38086058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E23ECE-548A-44CD-B88E-EEA20578E29A}" type="datetimeFigureOut">
              <a:rPr lang="en-IN" smtClean="0"/>
              <a:t>19-02-2023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7BCA4D-DDD3-4974-A9B2-C5BCD7EA4339}" type="slidenum">
              <a:rPr lang="en-IN" smtClean="0"/>
              <a:t>‹#›</a:t>
            </a:fld>
            <a:endParaRPr lang="en-IN"/>
          </a:p>
        </p:txBody>
      </p:sp>
    </p:spTree>
    <p:extLst>
      <p:ext uri="{BB962C8B-B14F-4D97-AF65-F5344CB8AC3E}">
        <p14:creationId xmlns:p14="http://schemas.microsoft.com/office/powerpoint/2010/main" val="1935324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E23ECE-548A-44CD-B88E-EEA20578E29A}" type="datetimeFigureOut">
              <a:rPr lang="en-IN" smtClean="0"/>
              <a:t>19-02-2023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7BCA4D-DDD3-4974-A9B2-C5BCD7EA4339}" type="slidenum">
              <a:rPr lang="en-IN" smtClean="0"/>
              <a:t>‹#›</a:t>
            </a:fld>
            <a:endParaRPr lang="en-IN"/>
          </a:p>
        </p:txBody>
      </p:sp>
    </p:spTree>
    <p:extLst>
      <p:ext uri="{BB962C8B-B14F-4D97-AF65-F5344CB8AC3E}">
        <p14:creationId xmlns:p14="http://schemas.microsoft.com/office/powerpoint/2010/main" val="2364278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E23ECE-548A-44CD-B88E-EEA20578E29A}" type="datetimeFigureOut">
              <a:rPr lang="en-IN" smtClean="0"/>
              <a:t>19-02-2023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7BCA4D-DDD3-4974-A9B2-C5BCD7EA4339}" type="slidenum">
              <a:rPr lang="en-IN" smtClean="0"/>
              <a:t>‹#›</a:t>
            </a:fld>
            <a:endParaRPr lang="en-IN"/>
          </a:p>
        </p:txBody>
      </p:sp>
    </p:spTree>
    <p:extLst>
      <p:ext uri="{BB962C8B-B14F-4D97-AF65-F5344CB8AC3E}">
        <p14:creationId xmlns:p14="http://schemas.microsoft.com/office/powerpoint/2010/main" val="2016204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E23ECE-548A-44CD-B88E-EEA20578E29A}" type="datetimeFigureOut">
              <a:rPr lang="en-IN" smtClean="0"/>
              <a:t>19-02-2023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7BCA4D-DDD3-4974-A9B2-C5BCD7EA4339}" type="slidenum">
              <a:rPr lang="en-IN" smtClean="0"/>
              <a:t>‹#›</a:t>
            </a:fld>
            <a:endParaRPr lang="en-IN"/>
          </a:p>
        </p:txBody>
      </p:sp>
    </p:spTree>
    <p:extLst>
      <p:ext uri="{BB962C8B-B14F-4D97-AF65-F5344CB8AC3E}">
        <p14:creationId xmlns:p14="http://schemas.microsoft.com/office/powerpoint/2010/main" val="405985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E23ECE-548A-44CD-B88E-EEA20578E29A}" type="datetimeFigureOut">
              <a:rPr lang="en-IN" smtClean="0"/>
              <a:t>19-02-2023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77BCA4D-DDD3-4974-A9B2-C5BCD7EA4339}" type="slidenum">
              <a:rPr lang="en-IN" smtClean="0"/>
              <a:t>‹#›</a:t>
            </a:fld>
            <a:endParaRPr lang="en-IN"/>
          </a:p>
        </p:txBody>
      </p:sp>
    </p:spTree>
    <p:extLst>
      <p:ext uri="{BB962C8B-B14F-4D97-AF65-F5344CB8AC3E}">
        <p14:creationId xmlns:p14="http://schemas.microsoft.com/office/powerpoint/2010/main" val="1179188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E23ECE-548A-44CD-B88E-EEA20578E29A}" type="datetimeFigureOut">
              <a:rPr lang="en-IN" smtClean="0"/>
              <a:t>19-02-2023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77BCA4D-DDD3-4974-A9B2-C5BCD7EA4339}" type="slidenum">
              <a:rPr lang="en-IN" smtClean="0"/>
              <a:t>‹#›</a:t>
            </a:fld>
            <a:endParaRPr lang="en-IN"/>
          </a:p>
        </p:txBody>
      </p:sp>
    </p:spTree>
    <p:extLst>
      <p:ext uri="{BB962C8B-B14F-4D97-AF65-F5344CB8AC3E}">
        <p14:creationId xmlns:p14="http://schemas.microsoft.com/office/powerpoint/2010/main" val="359222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E23ECE-548A-44CD-B88E-EEA20578E29A}" type="datetimeFigureOut">
              <a:rPr lang="en-IN" smtClean="0"/>
              <a:t>19-02-2023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77BCA4D-DDD3-4974-A9B2-C5BCD7EA4339}" type="slidenum">
              <a:rPr lang="en-IN" smtClean="0"/>
              <a:t>‹#›</a:t>
            </a:fld>
            <a:endParaRPr lang="en-IN"/>
          </a:p>
        </p:txBody>
      </p:sp>
    </p:spTree>
    <p:extLst>
      <p:ext uri="{BB962C8B-B14F-4D97-AF65-F5344CB8AC3E}">
        <p14:creationId xmlns:p14="http://schemas.microsoft.com/office/powerpoint/2010/main" val="3941222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E23ECE-548A-44CD-B88E-EEA20578E29A}" type="datetimeFigureOut">
              <a:rPr lang="en-IN" smtClean="0"/>
              <a:t>19-02-2023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7BCA4D-DDD3-4974-A9B2-C5BCD7EA4339}" type="slidenum">
              <a:rPr lang="en-IN" smtClean="0"/>
              <a:t>‹#›</a:t>
            </a:fld>
            <a:endParaRPr lang="en-IN"/>
          </a:p>
        </p:txBody>
      </p:sp>
    </p:spTree>
    <p:extLst>
      <p:ext uri="{BB962C8B-B14F-4D97-AF65-F5344CB8AC3E}">
        <p14:creationId xmlns:p14="http://schemas.microsoft.com/office/powerpoint/2010/main" val="2023253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E23ECE-548A-44CD-B88E-EEA20578E29A}" type="datetimeFigureOut">
              <a:rPr lang="en-IN" smtClean="0"/>
              <a:t>19-02-2023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7BCA4D-DDD3-4974-A9B2-C5BCD7EA4339}" type="slidenum">
              <a:rPr lang="en-IN" smtClean="0"/>
              <a:t>‹#›</a:t>
            </a:fld>
            <a:endParaRPr lang="en-IN"/>
          </a:p>
        </p:txBody>
      </p:sp>
    </p:spTree>
    <p:extLst>
      <p:ext uri="{BB962C8B-B14F-4D97-AF65-F5344CB8AC3E}">
        <p14:creationId xmlns:p14="http://schemas.microsoft.com/office/powerpoint/2010/main" val="3411898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FE23ECE-548A-44CD-B88E-EEA20578E29A}" type="datetimeFigureOut">
              <a:rPr lang="en-IN" smtClean="0"/>
              <a:t>19-02-2023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77BCA4D-DDD3-4974-A9B2-C5BCD7EA4339}" type="slidenum">
              <a:rPr lang="en-IN" smtClean="0"/>
              <a:t>‹#›</a:t>
            </a:fld>
            <a:endParaRPr lang="en-IN"/>
          </a:p>
        </p:txBody>
      </p:sp>
    </p:spTree>
    <p:extLst>
      <p:ext uri="{BB962C8B-B14F-4D97-AF65-F5344CB8AC3E}">
        <p14:creationId xmlns:p14="http://schemas.microsoft.com/office/powerpoint/2010/main" val="16535160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AkshayAnand2002/SWIGGY-DATA-ANALYSI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8B5AD-F62E-64F1-2D6C-B849CD99CD50}"/>
              </a:ext>
            </a:extLst>
          </p:cNvPr>
          <p:cNvSpPr>
            <a:spLocks noGrp="1"/>
          </p:cNvSpPr>
          <p:nvPr>
            <p:ph type="ctrTitle"/>
          </p:nvPr>
        </p:nvSpPr>
        <p:spPr/>
        <p:txBody>
          <a:bodyPr>
            <a:normAutofit/>
          </a:bodyPr>
          <a:lstStyle/>
          <a:p>
            <a:r>
              <a:rPr lang="en-IN" sz="4500" dirty="0"/>
              <a:t>AIRBNB DATASET ANALYSIS</a:t>
            </a:r>
          </a:p>
        </p:txBody>
      </p:sp>
      <p:sp>
        <p:nvSpPr>
          <p:cNvPr id="3" name="Subtitle 2">
            <a:extLst>
              <a:ext uri="{FF2B5EF4-FFF2-40B4-BE49-F238E27FC236}">
                <a16:creationId xmlns:a16="http://schemas.microsoft.com/office/drawing/2014/main" id="{C9A6CEF1-11A0-A855-8027-D38CC43C3E86}"/>
              </a:ext>
            </a:extLst>
          </p:cNvPr>
          <p:cNvSpPr>
            <a:spLocks noGrp="1"/>
          </p:cNvSpPr>
          <p:nvPr>
            <p:ph type="subTitle" idx="1"/>
          </p:nvPr>
        </p:nvSpPr>
        <p:spPr/>
        <p:txBody>
          <a:bodyPr/>
          <a:lstStyle/>
          <a:p>
            <a:r>
              <a:rPr lang="en-IN" dirty="0"/>
              <a:t> BY-AKSHAY ANAND</a:t>
            </a:r>
          </a:p>
        </p:txBody>
      </p:sp>
    </p:spTree>
    <p:extLst>
      <p:ext uri="{BB962C8B-B14F-4D97-AF65-F5344CB8AC3E}">
        <p14:creationId xmlns:p14="http://schemas.microsoft.com/office/powerpoint/2010/main" val="388784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620E2-8241-3C03-7D96-A53D124755F4}"/>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596F9251-9E80-ED74-742F-2DDE9D768817}"/>
              </a:ext>
            </a:extLst>
          </p:cNvPr>
          <p:cNvPicPr>
            <a:picLocks noGrp="1" noChangeAspect="1"/>
          </p:cNvPicPr>
          <p:nvPr>
            <p:ph idx="1"/>
          </p:nvPr>
        </p:nvPicPr>
        <p:blipFill>
          <a:blip r:embed="rId2"/>
          <a:stretch>
            <a:fillRect/>
          </a:stretch>
        </p:blipFill>
        <p:spPr>
          <a:xfrm>
            <a:off x="1389120" y="1308847"/>
            <a:ext cx="8740998" cy="4981429"/>
          </a:xfrm>
        </p:spPr>
      </p:pic>
    </p:spTree>
    <p:extLst>
      <p:ext uri="{BB962C8B-B14F-4D97-AF65-F5344CB8AC3E}">
        <p14:creationId xmlns:p14="http://schemas.microsoft.com/office/powerpoint/2010/main" val="3248096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D827B-FDAD-3361-21BA-D73EAA2E279E}"/>
              </a:ext>
            </a:extLst>
          </p:cNvPr>
          <p:cNvSpPr>
            <a:spLocks noGrp="1"/>
          </p:cNvSpPr>
          <p:nvPr>
            <p:ph type="title"/>
          </p:nvPr>
        </p:nvSpPr>
        <p:spPr>
          <a:xfrm>
            <a:off x="2846792" y="2897738"/>
            <a:ext cx="8596668" cy="1320800"/>
          </a:xfrm>
        </p:spPr>
        <p:txBody>
          <a:bodyPr/>
          <a:lstStyle/>
          <a:p>
            <a:r>
              <a:rPr lang="en-IN" dirty="0"/>
              <a:t>SWIGGY DATASET ANALYSIS</a:t>
            </a:r>
            <a:br>
              <a:rPr lang="en-IN" dirty="0"/>
            </a:br>
            <a:r>
              <a:rPr lang="en-IN" dirty="0"/>
              <a:t>             </a:t>
            </a:r>
            <a:r>
              <a:rPr lang="en-IN" sz="1800" dirty="0"/>
              <a:t>BY-AKSHAY ANAND</a:t>
            </a:r>
            <a:endParaRPr lang="en-IN" dirty="0"/>
          </a:p>
        </p:txBody>
      </p:sp>
    </p:spTree>
    <p:extLst>
      <p:ext uri="{BB962C8B-B14F-4D97-AF65-F5344CB8AC3E}">
        <p14:creationId xmlns:p14="http://schemas.microsoft.com/office/powerpoint/2010/main" val="2609145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88077-7821-6831-56F1-A16EB846EA4B}"/>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F0A37F82-DD19-0532-37D4-7B93AE190ED4}"/>
              </a:ext>
            </a:extLst>
          </p:cNvPr>
          <p:cNvSpPr>
            <a:spLocks noGrp="1"/>
          </p:cNvSpPr>
          <p:nvPr>
            <p:ph idx="1"/>
          </p:nvPr>
        </p:nvSpPr>
        <p:spPr/>
        <p:txBody>
          <a:bodyPr/>
          <a:lstStyle/>
          <a:p>
            <a:pPr marL="0" indent="0">
              <a:buNone/>
            </a:pPr>
            <a:r>
              <a:rPr lang="en-US" dirty="0"/>
              <a:t>The online food ordering market includes food prepared by restaurants, prepared by independent people, and groceries ordered online and then picked up or delivered. The first online food ordering service, World Wide Waiter (now known as Waiter.com), was founded in 1995. Online food ordering is the process of ordering food from a website or other application. The product can be either ready-to-eat food or food that has not been specially prepared for direct consumption. </a:t>
            </a:r>
          </a:p>
          <a:p>
            <a:pPr marL="0" indent="0">
              <a:buNone/>
            </a:pPr>
            <a:r>
              <a:rPr lang="en-US" dirty="0"/>
              <a:t>Find key metrics and factors and show the meaningful relationships between attributes.</a:t>
            </a:r>
            <a:endParaRPr lang="en-IN" dirty="0"/>
          </a:p>
        </p:txBody>
      </p:sp>
    </p:spTree>
    <p:extLst>
      <p:ext uri="{BB962C8B-B14F-4D97-AF65-F5344CB8AC3E}">
        <p14:creationId xmlns:p14="http://schemas.microsoft.com/office/powerpoint/2010/main" val="789346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5948A-E935-CB54-6B1E-5E496A9290D7}"/>
              </a:ext>
            </a:extLst>
          </p:cNvPr>
          <p:cNvSpPr>
            <a:spLocks noGrp="1"/>
          </p:cNvSpPr>
          <p:nvPr>
            <p:ph type="title"/>
          </p:nvPr>
        </p:nvSpPr>
        <p:spPr/>
        <p:txBody>
          <a:bodyPr/>
          <a:lstStyle/>
          <a:p>
            <a:r>
              <a:rPr lang="en-IN" dirty="0"/>
              <a:t>WEEK-3</a:t>
            </a:r>
          </a:p>
        </p:txBody>
      </p:sp>
      <p:sp>
        <p:nvSpPr>
          <p:cNvPr id="3" name="Content Placeholder 2">
            <a:extLst>
              <a:ext uri="{FF2B5EF4-FFF2-40B4-BE49-F238E27FC236}">
                <a16:creationId xmlns:a16="http://schemas.microsoft.com/office/drawing/2014/main" id="{1702F9B6-FC81-F266-1BD4-672A35E0917B}"/>
              </a:ext>
            </a:extLst>
          </p:cNvPr>
          <p:cNvSpPr>
            <a:spLocks noGrp="1"/>
          </p:cNvSpPr>
          <p:nvPr>
            <p:ph idx="1"/>
          </p:nvPr>
        </p:nvSpPr>
        <p:spPr/>
        <p:txBody>
          <a:bodyPr/>
          <a:lstStyle/>
          <a:p>
            <a:r>
              <a:rPr lang="en-IN" dirty="0"/>
              <a:t>PERFORMED DATA CLEANING TASKS.</a:t>
            </a:r>
          </a:p>
        </p:txBody>
      </p:sp>
      <p:pic>
        <p:nvPicPr>
          <p:cNvPr id="5" name="Picture 4">
            <a:extLst>
              <a:ext uri="{FF2B5EF4-FFF2-40B4-BE49-F238E27FC236}">
                <a16:creationId xmlns:a16="http://schemas.microsoft.com/office/drawing/2014/main" id="{097D8C62-46CF-7AB1-5278-DB522B47A208}"/>
              </a:ext>
            </a:extLst>
          </p:cNvPr>
          <p:cNvPicPr>
            <a:picLocks noChangeAspect="1"/>
          </p:cNvPicPr>
          <p:nvPr/>
        </p:nvPicPr>
        <p:blipFill>
          <a:blip r:embed="rId2"/>
          <a:stretch>
            <a:fillRect/>
          </a:stretch>
        </p:blipFill>
        <p:spPr>
          <a:xfrm>
            <a:off x="905929" y="2561653"/>
            <a:ext cx="4645294" cy="4084674"/>
          </a:xfrm>
          <a:prstGeom prst="rect">
            <a:avLst/>
          </a:prstGeom>
        </p:spPr>
      </p:pic>
      <p:pic>
        <p:nvPicPr>
          <p:cNvPr id="7" name="Picture 6">
            <a:extLst>
              <a:ext uri="{FF2B5EF4-FFF2-40B4-BE49-F238E27FC236}">
                <a16:creationId xmlns:a16="http://schemas.microsoft.com/office/drawing/2014/main" id="{49CC62EC-E091-3245-1837-B9A5084CF5F3}"/>
              </a:ext>
            </a:extLst>
          </p:cNvPr>
          <p:cNvPicPr>
            <a:picLocks noChangeAspect="1"/>
          </p:cNvPicPr>
          <p:nvPr/>
        </p:nvPicPr>
        <p:blipFill>
          <a:blip r:embed="rId3"/>
          <a:stretch>
            <a:fillRect/>
          </a:stretch>
        </p:blipFill>
        <p:spPr>
          <a:xfrm>
            <a:off x="6640776" y="2395806"/>
            <a:ext cx="4977483" cy="4376772"/>
          </a:xfrm>
          <a:prstGeom prst="rect">
            <a:avLst/>
          </a:prstGeom>
        </p:spPr>
      </p:pic>
    </p:spTree>
    <p:extLst>
      <p:ext uri="{BB962C8B-B14F-4D97-AF65-F5344CB8AC3E}">
        <p14:creationId xmlns:p14="http://schemas.microsoft.com/office/powerpoint/2010/main" val="1921706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E9BE2-B777-0C85-DEEB-968D8E1FE211}"/>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5609DFCA-C6DE-11F9-655C-92862679F705}"/>
              </a:ext>
            </a:extLst>
          </p:cNvPr>
          <p:cNvPicPr>
            <a:picLocks noGrp="1" noChangeAspect="1"/>
          </p:cNvPicPr>
          <p:nvPr>
            <p:ph idx="1"/>
          </p:nvPr>
        </p:nvPicPr>
        <p:blipFill>
          <a:blip r:embed="rId2"/>
          <a:stretch>
            <a:fillRect/>
          </a:stretch>
        </p:blipFill>
        <p:spPr>
          <a:xfrm>
            <a:off x="677333" y="1270000"/>
            <a:ext cx="5342511" cy="4978400"/>
          </a:xfrm>
        </p:spPr>
      </p:pic>
      <p:pic>
        <p:nvPicPr>
          <p:cNvPr id="7" name="Picture 6">
            <a:extLst>
              <a:ext uri="{FF2B5EF4-FFF2-40B4-BE49-F238E27FC236}">
                <a16:creationId xmlns:a16="http://schemas.microsoft.com/office/drawing/2014/main" id="{C2D3BFF6-7972-CDA0-05B4-6E66A4105570}"/>
              </a:ext>
            </a:extLst>
          </p:cNvPr>
          <p:cNvPicPr>
            <a:picLocks noChangeAspect="1"/>
          </p:cNvPicPr>
          <p:nvPr/>
        </p:nvPicPr>
        <p:blipFill>
          <a:blip r:embed="rId3"/>
          <a:stretch>
            <a:fillRect/>
          </a:stretch>
        </p:blipFill>
        <p:spPr>
          <a:xfrm>
            <a:off x="6019844" y="1292412"/>
            <a:ext cx="6073666" cy="4978400"/>
          </a:xfrm>
          <a:prstGeom prst="rect">
            <a:avLst/>
          </a:prstGeom>
        </p:spPr>
      </p:pic>
    </p:spTree>
    <p:extLst>
      <p:ext uri="{BB962C8B-B14F-4D97-AF65-F5344CB8AC3E}">
        <p14:creationId xmlns:p14="http://schemas.microsoft.com/office/powerpoint/2010/main" val="4419078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BDA51-FF63-ADD4-F1F9-8221C05E4058}"/>
              </a:ext>
            </a:extLst>
          </p:cNvPr>
          <p:cNvSpPr>
            <a:spLocks noGrp="1"/>
          </p:cNvSpPr>
          <p:nvPr>
            <p:ph type="title"/>
          </p:nvPr>
        </p:nvSpPr>
        <p:spPr/>
        <p:txBody>
          <a:bodyPr/>
          <a:lstStyle/>
          <a:p>
            <a:r>
              <a:rPr lang="en-IN" dirty="0"/>
              <a:t>WEEK-4</a:t>
            </a:r>
          </a:p>
        </p:txBody>
      </p:sp>
      <p:sp>
        <p:nvSpPr>
          <p:cNvPr id="3" name="Content Placeholder 2">
            <a:extLst>
              <a:ext uri="{FF2B5EF4-FFF2-40B4-BE49-F238E27FC236}">
                <a16:creationId xmlns:a16="http://schemas.microsoft.com/office/drawing/2014/main" id="{AB1BAF80-4B94-4903-F02F-5D9E7A749424}"/>
              </a:ext>
            </a:extLst>
          </p:cNvPr>
          <p:cNvSpPr>
            <a:spLocks noGrp="1"/>
          </p:cNvSpPr>
          <p:nvPr>
            <p:ph idx="1"/>
          </p:nvPr>
        </p:nvSpPr>
        <p:spPr/>
        <p:txBody>
          <a:bodyPr/>
          <a:lstStyle/>
          <a:p>
            <a:pPr marL="0" indent="0">
              <a:buNone/>
            </a:pPr>
            <a:r>
              <a:rPr lang="en-IN" dirty="0"/>
              <a:t>PERFORMED EDA USING PYTHON AND SUBPLOTS.</a:t>
            </a:r>
          </a:p>
          <a:p>
            <a:pPr marL="0" indent="0">
              <a:buNone/>
            </a:pPr>
            <a:endParaRPr lang="en-IN" dirty="0"/>
          </a:p>
        </p:txBody>
      </p:sp>
      <p:pic>
        <p:nvPicPr>
          <p:cNvPr id="5" name="Picture 4">
            <a:extLst>
              <a:ext uri="{FF2B5EF4-FFF2-40B4-BE49-F238E27FC236}">
                <a16:creationId xmlns:a16="http://schemas.microsoft.com/office/drawing/2014/main" id="{5F28AB93-4BF1-1DE7-155C-F7E363E8E9F3}"/>
              </a:ext>
            </a:extLst>
          </p:cNvPr>
          <p:cNvPicPr>
            <a:picLocks noChangeAspect="1"/>
          </p:cNvPicPr>
          <p:nvPr/>
        </p:nvPicPr>
        <p:blipFill>
          <a:blip r:embed="rId2"/>
          <a:stretch>
            <a:fillRect/>
          </a:stretch>
        </p:blipFill>
        <p:spPr>
          <a:xfrm>
            <a:off x="1541928" y="2436226"/>
            <a:ext cx="8068423" cy="4179793"/>
          </a:xfrm>
          <a:prstGeom prst="rect">
            <a:avLst/>
          </a:prstGeom>
        </p:spPr>
      </p:pic>
    </p:spTree>
    <p:extLst>
      <p:ext uri="{BB962C8B-B14F-4D97-AF65-F5344CB8AC3E}">
        <p14:creationId xmlns:p14="http://schemas.microsoft.com/office/powerpoint/2010/main" val="20984784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18A37-1009-5A61-C103-4B9D9A01B7E0}"/>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CF45C68B-8DCC-C8CE-3070-C0F31A7D0E71}"/>
              </a:ext>
            </a:extLst>
          </p:cNvPr>
          <p:cNvPicPr>
            <a:picLocks noGrp="1" noChangeAspect="1"/>
          </p:cNvPicPr>
          <p:nvPr>
            <p:ph idx="1"/>
          </p:nvPr>
        </p:nvPicPr>
        <p:blipFill>
          <a:blip r:embed="rId2"/>
          <a:stretch>
            <a:fillRect/>
          </a:stretch>
        </p:blipFill>
        <p:spPr>
          <a:xfrm>
            <a:off x="677863" y="1013012"/>
            <a:ext cx="8596312" cy="4912691"/>
          </a:xfrm>
        </p:spPr>
      </p:pic>
    </p:spTree>
    <p:extLst>
      <p:ext uri="{BB962C8B-B14F-4D97-AF65-F5344CB8AC3E}">
        <p14:creationId xmlns:p14="http://schemas.microsoft.com/office/powerpoint/2010/main" val="5141651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1BA91-C18E-F8F7-9629-E5C1F6A7CCCA}"/>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1A2ABFF3-0B20-4F9D-71CA-88E5BBBC653D}"/>
              </a:ext>
            </a:extLst>
          </p:cNvPr>
          <p:cNvPicPr>
            <a:picLocks noGrp="1" noChangeAspect="1"/>
          </p:cNvPicPr>
          <p:nvPr>
            <p:ph idx="1"/>
          </p:nvPr>
        </p:nvPicPr>
        <p:blipFill>
          <a:blip r:embed="rId2"/>
          <a:stretch>
            <a:fillRect/>
          </a:stretch>
        </p:blipFill>
        <p:spPr>
          <a:xfrm>
            <a:off x="1255059" y="725572"/>
            <a:ext cx="8973185" cy="5594905"/>
          </a:xfrm>
        </p:spPr>
      </p:pic>
    </p:spTree>
    <p:extLst>
      <p:ext uri="{BB962C8B-B14F-4D97-AF65-F5344CB8AC3E}">
        <p14:creationId xmlns:p14="http://schemas.microsoft.com/office/powerpoint/2010/main" val="41601923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61654-8C5C-2521-5422-D07C9F8763ED}"/>
              </a:ext>
            </a:extLst>
          </p:cNvPr>
          <p:cNvSpPr>
            <a:spLocks noGrp="1"/>
          </p:cNvSpPr>
          <p:nvPr>
            <p:ph type="title"/>
          </p:nvPr>
        </p:nvSpPr>
        <p:spPr/>
        <p:txBody>
          <a:bodyPr/>
          <a:lstStyle/>
          <a:p>
            <a:r>
              <a:rPr lang="en-IN" dirty="0"/>
              <a:t>PROJECT-1 AND 2 LINKS</a:t>
            </a:r>
            <a:br>
              <a:rPr lang="en-IN" dirty="0"/>
            </a:br>
            <a:endParaRPr lang="en-IN" dirty="0"/>
          </a:p>
        </p:txBody>
      </p:sp>
      <p:sp>
        <p:nvSpPr>
          <p:cNvPr id="3" name="Content Placeholder 2">
            <a:extLst>
              <a:ext uri="{FF2B5EF4-FFF2-40B4-BE49-F238E27FC236}">
                <a16:creationId xmlns:a16="http://schemas.microsoft.com/office/drawing/2014/main" id="{DDD8BD82-564D-D858-76D1-2589D71D41A5}"/>
              </a:ext>
            </a:extLst>
          </p:cNvPr>
          <p:cNvSpPr>
            <a:spLocks noGrp="1"/>
          </p:cNvSpPr>
          <p:nvPr>
            <p:ph idx="1"/>
          </p:nvPr>
        </p:nvSpPr>
        <p:spPr/>
        <p:txBody>
          <a:bodyPr/>
          <a:lstStyle/>
          <a:p>
            <a:pPr marL="0" indent="0">
              <a:buNone/>
            </a:pPr>
            <a:r>
              <a:rPr lang="en-IN" dirty="0">
                <a:hlinkClick r:id="rId2"/>
              </a:rPr>
              <a:t>https://github.com/AkshayAnand2002/AIRBNB-DATA-ANALYSIS</a:t>
            </a:r>
          </a:p>
          <a:p>
            <a:pPr marL="0" indent="0">
              <a:buNone/>
            </a:pPr>
            <a:r>
              <a:rPr lang="en-IN" dirty="0">
                <a:hlinkClick r:id="rId2"/>
              </a:rPr>
              <a:t>https://github.com/AkshayAnand2002/SWIGGY-DATA-ANALYSIS</a:t>
            </a:r>
            <a:endParaRPr lang="en-IN" dirty="0"/>
          </a:p>
          <a:p>
            <a:pPr marL="0" indent="0">
              <a:buNone/>
            </a:pPr>
            <a:endParaRPr lang="en-IN" dirty="0"/>
          </a:p>
        </p:txBody>
      </p:sp>
    </p:spTree>
    <p:extLst>
      <p:ext uri="{BB962C8B-B14F-4D97-AF65-F5344CB8AC3E}">
        <p14:creationId xmlns:p14="http://schemas.microsoft.com/office/powerpoint/2010/main" val="1688559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551DF-B0AD-7D67-4315-1D76C4F238F9}"/>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2AE836D3-C811-5B1C-40D6-1F44066968C3}"/>
              </a:ext>
            </a:extLst>
          </p:cNvPr>
          <p:cNvSpPr>
            <a:spLocks noGrp="1"/>
          </p:cNvSpPr>
          <p:nvPr>
            <p:ph idx="1"/>
          </p:nvPr>
        </p:nvSpPr>
        <p:spPr/>
        <p:txBody>
          <a:bodyPr/>
          <a:lstStyle/>
          <a:p>
            <a:r>
              <a:rPr lang="en-US" dirty="0"/>
              <a:t>Since 2008, guests and hosts have used Airbnb to expand on travelling possibilities and present a more unique, personalized way of experiencing the world. This dataset describes the listing activity and metrics in San Diego, California for 2019. This data file includes all the needed information to find out more about hosts, geographical availability, and necessary metrics to make predictions and draw conclusions.</a:t>
            </a:r>
            <a:endParaRPr lang="en-IN" dirty="0"/>
          </a:p>
        </p:txBody>
      </p:sp>
    </p:spTree>
    <p:extLst>
      <p:ext uri="{BB962C8B-B14F-4D97-AF65-F5344CB8AC3E}">
        <p14:creationId xmlns:p14="http://schemas.microsoft.com/office/powerpoint/2010/main" val="3895048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4F1DD-17AE-3021-E096-82D232E250C3}"/>
              </a:ext>
            </a:extLst>
          </p:cNvPr>
          <p:cNvSpPr>
            <a:spLocks noGrp="1"/>
          </p:cNvSpPr>
          <p:nvPr>
            <p:ph type="title"/>
          </p:nvPr>
        </p:nvSpPr>
        <p:spPr/>
        <p:txBody>
          <a:bodyPr/>
          <a:lstStyle/>
          <a:p>
            <a:r>
              <a:rPr lang="en-IN" dirty="0"/>
              <a:t>WEEK-1</a:t>
            </a:r>
          </a:p>
        </p:txBody>
      </p:sp>
      <p:sp>
        <p:nvSpPr>
          <p:cNvPr id="3" name="Content Placeholder 2">
            <a:extLst>
              <a:ext uri="{FF2B5EF4-FFF2-40B4-BE49-F238E27FC236}">
                <a16:creationId xmlns:a16="http://schemas.microsoft.com/office/drawing/2014/main" id="{530E5F42-3E20-ED41-07BD-82680BADCC0C}"/>
              </a:ext>
            </a:extLst>
          </p:cNvPr>
          <p:cNvSpPr>
            <a:spLocks noGrp="1"/>
          </p:cNvSpPr>
          <p:nvPr>
            <p:ph idx="1"/>
          </p:nvPr>
        </p:nvSpPr>
        <p:spPr/>
        <p:txBody>
          <a:bodyPr/>
          <a:lstStyle/>
          <a:p>
            <a:r>
              <a:rPr lang="en-IN" dirty="0"/>
              <a:t>PERFORMED DATA CLEANING AND INITIAL EDA TASKS.</a:t>
            </a:r>
          </a:p>
        </p:txBody>
      </p:sp>
      <p:pic>
        <p:nvPicPr>
          <p:cNvPr id="5" name="Picture 4">
            <a:extLst>
              <a:ext uri="{FF2B5EF4-FFF2-40B4-BE49-F238E27FC236}">
                <a16:creationId xmlns:a16="http://schemas.microsoft.com/office/drawing/2014/main" id="{B57F0386-D3D8-D6EA-1A81-C9ADA5FB0C02}"/>
              </a:ext>
            </a:extLst>
          </p:cNvPr>
          <p:cNvPicPr>
            <a:picLocks noChangeAspect="1"/>
          </p:cNvPicPr>
          <p:nvPr/>
        </p:nvPicPr>
        <p:blipFill>
          <a:blip r:embed="rId2"/>
          <a:stretch>
            <a:fillRect/>
          </a:stretch>
        </p:blipFill>
        <p:spPr>
          <a:xfrm>
            <a:off x="354659" y="2682220"/>
            <a:ext cx="2751058" cy="3589331"/>
          </a:xfrm>
          <a:prstGeom prst="rect">
            <a:avLst/>
          </a:prstGeom>
        </p:spPr>
      </p:pic>
      <p:pic>
        <p:nvPicPr>
          <p:cNvPr id="7" name="Picture 6">
            <a:extLst>
              <a:ext uri="{FF2B5EF4-FFF2-40B4-BE49-F238E27FC236}">
                <a16:creationId xmlns:a16="http://schemas.microsoft.com/office/drawing/2014/main" id="{C41D6DEE-C021-E590-4FBF-3DD36143F434}"/>
              </a:ext>
            </a:extLst>
          </p:cNvPr>
          <p:cNvPicPr>
            <a:picLocks noChangeAspect="1"/>
          </p:cNvPicPr>
          <p:nvPr/>
        </p:nvPicPr>
        <p:blipFill>
          <a:blip r:embed="rId3"/>
          <a:stretch>
            <a:fillRect/>
          </a:stretch>
        </p:blipFill>
        <p:spPr>
          <a:xfrm>
            <a:off x="3105717" y="2750806"/>
            <a:ext cx="4935624" cy="3520745"/>
          </a:xfrm>
          <a:prstGeom prst="rect">
            <a:avLst/>
          </a:prstGeom>
        </p:spPr>
      </p:pic>
      <p:pic>
        <p:nvPicPr>
          <p:cNvPr id="9" name="Picture 8">
            <a:extLst>
              <a:ext uri="{FF2B5EF4-FFF2-40B4-BE49-F238E27FC236}">
                <a16:creationId xmlns:a16="http://schemas.microsoft.com/office/drawing/2014/main" id="{E1135E39-C236-3193-76D5-ABA7BC77EC8B}"/>
              </a:ext>
            </a:extLst>
          </p:cNvPr>
          <p:cNvPicPr>
            <a:picLocks noChangeAspect="1"/>
          </p:cNvPicPr>
          <p:nvPr/>
        </p:nvPicPr>
        <p:blipFill>
          <a:blip r:embed="rId4"/>
          <a:stretch>
            <a:fillRect/>
          </a:stretch>
        </p:blipFill>
        <p:spPr>
          <a:xfrm>
            <a:off x="8041341" y="2682220"/>
            <a:ext cx="4087906" cy="4032345"/>
          </a:xfrm>
          <a:prstGeom prst="rect">
            <a:avLst/>
          </a:prstGeom>
        </p:spPr>
      </p:pic>
    </p:spTree>
    <p:extLst>
      <p:ext uri="{BB962C8B-B14F-4D97-AF65-F5344CB8AC3E}">
        <p14:creationId xmlns:p14="http://schemas.microsoft.com/office/powerpoint/2010/main" val="1780242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70441-B805-6E66-F1AE-CB7B310204F5}"/>
              </a:ext>
            </a:extLst>
          </p:cNvPr>
          <p:cNvSpPr>
            <a:spLocks noGrp="1"/>
          </p:cNvSpPr>
          <p:nvPr>
            <p:ph type="title"/>
          </p:nvPr>
        </p:nvSpPr>
        <p:spPr/>
        <p:txBody>
          <a:bodyPr/>
          <a:lstStyle/>
          <a:p>
            <a:r>
              <a:rPr lang="en-IN" dirty="0"/>
              <a:t>WEEK-2</a:t>
            </a:r>
          </a:p>
        </p:txBody>
      </p:sp>
      <p:sp>
        <p:nvSpPr>
          <p:cNvPr id="3" name="Content Placeholder 2">
            <a:extLst>
              <a:ext uri="{FF2B5EF4-FFF2-40B4-BE49-F238E27FC236}">
                <a16:creationId xmlns:a16="http://schemas.microsoft.com/office/drawing/2014/main" id="{9106A450-5C29-E8B2-C595-C18ED38EB16F}"/>
              </a:ext>
            </a:extLst>
          </p:cNvPr>
          <p:cNvSpPr>
            <a:spLocks noGrp="1"/>
          </p:cNvSpPr>
          <p:nvPr>
            <p:ph idx="1"/>
          </p:nvPr>
        </p:nvSpPr>
        <p:spPr/>
        <p:txBody>
          <a:bodyPr/>
          <a:lstStyle/>
          <a:p>
            <a:r>
              <a:rPr lang="en-IN" dirty="0"/>
              <a:t>PEFORMED EDA USING PYTHON AND POWER BI.</a:t>
            </a:r>
          </a:p>
        </p:txBody>
      </p:sp>
      <p:pic>
        <p:nvPicPr>
          <p:cNvPr id="5" name="Picture 4">
            <a:extLst>
              <a:ext uri="{FF2B5EF4-FFF2-40B4-BE49-F238E27FC236}">
                <a16:creationId xmlns:a16="http://schemas.microsoft.com/office/drawing/2014/main" id="{A0C59518-E8D9-AB57-44DB-05FE6B2C0F3E}"/>
              </a:ext>
            </a:extLst>
          </p:cNvPr>
          <p:cNvPicPr>
            <a:picLocks noChangeAspect="1"/>
          </p:cNvPicPr>
          <p:nvPr/>
        </p:nvPicPr>
        <p:blipFill>
          <a:blip r:embed="rId2"/>
          <a:stretch>
            <a:fillRect/>
          </a:stretch>
        </p:blipFill>
        <p:spPr>
          <a:xfrm>
            <a:off x="236526" y="2576373"/>
            <a:ext cx="3292125" cy="1920406"/>
          </a:xfrm>
          <a:prstGeom prst="rect">
            <a:avLst/>
          </a:prstGeom>
        </p:spPr>
      </p:pic>
      <p:pic>
        <p:nvPicPr>
          <p:cNvPr id="7" name="Picture 6">
            <a:extLst>
              <a:ext uri="{FF2B5EF4-FFF2-40B4-BE49-F238E27FC236}">
                <a16:creationId xmlns:a16="http://schemas.microsoft.com/office/drawing/2014/main" id="{508DA14C-9438-8D9F-3764-06260A153D4E}"/>
              </a:ext>
            </a:extLst>
          </p:cNvPr>
          <p:cNvPicPr>
            <a:picLocks noChangeAspect="1"/>
          </p:cNvPicPr>
          <p:nvPr/>
        </p:nvPicPr>
        <p:blipFill>
          <a:blip r:embed="rId3"/>
          <a:stretch>
            <a:fillRect/>
          </a:stretch>
        </p:blipFill>
        <p:spPr>
          <a:xfrm>
            <a:off x="3280921" y="2567408"/>
            <a:ext cx="3783268" cy="2794496"/>
          </a:xfrm>
          <a:prstGeom prst="rect">
            <a:avLst/>
          </a:prstGeom>
        </p:spPr>
      </p:pic>
      <p:pic>
        <p:nvPicPr>
          <p:cNvPr id="9" name="Picture 8">
            <a:extLst>
              <a:ext uri="{FF2B5EF4-FFF2-40B4-BE49-F238E27FC236}">
                <a16:creationId xmlns:a16="http://schemas.microsoft.com/office/drawing/2014/main" id="{737B02E0-FFCB-90DB-4CDE-B42675653E14}"/>
              </a:ext>
            </a:extLst>
          </p:cNvPr>
          <p:cNvPicPr>
            <a:picLocks noChangeAspect="1"/>
          </p:cNvPicPr>
          <p:nvPr/>
        </p:nvPicPr>
        <p:blipFill>
          <a:blip r:embed="rId4"/>
          <a:stretch>
            <a:fillRect/>
          </a:stretch>
        </p:blipFill>
        <p:spPr>
          <a:xfrm>
            <a:off x="7064190" y="2606061"/>
            <a:ext cx="4813400" cy="3842120"/>
          </a:xfrm>
          <a:prstGeom prst="rect">
            <a:avLst/>
          </a:prstGeom>
        </p:spPr>
      </p:pic>
    </p:spTree>
    <p:extLst>
      <p:ext uri="{BB962C8B-B14F-4D97-AF65-F5344CB8AC3E}">
        <p14:creationId xmlns:p14="http://schemas.microsoft.com/office/powerpoint/2010/main" val="101637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7A9F4-FAC3-DAD4-4EC9-076AE9E6C293}"/>
              </a:ext>
            </a:extLst>
          </p:cNvPr>
          <p:cNvSpPr>
            <a:spLocks noGrp="1"/>
          </p:cNvSpPr>
          <p:nvPr>
            <p:ph type="title"/>
          </p:nvPr>
        </p:nvSpPr>
        <p:spPr/>
        <p:txBody>
          <a:bodyPr/>
          <a:lstStyle/>
          <a:p>
            <a:r>
              <a:rPr lang="en-IN" dirty="0"/>
              <a:t>DASHBOARD</a:t>
            </a:r>
          </a:p>
        </p:txBody>
      </p:sp>
      <p:pic>
        <p:nvPicPr>
          <p:cNvPr id="5" name="Content Placeholder 4">
            <a:extLst>
              <a:ext uri="{FF2B5EF4-FFF2-40B4-BE49-F238E27FC236}">
                <a16:creationId xmlns:a16="http://schemas.microsoft.com/office/drawing/2014/main" id="{22051483-99AC-17CC-66CB-436FB4CE0DF4}"/>
              </a:ext>
            </a:extLst>
          </p:cNvPr>
          <p:cNvPicPr>
            <a:picLocks noGrp="1" noChangeAspect="1"/>
          </p:cNvPicPr>
          <p:nvPr>
            <p:ph idx="1"/>
          </p:nvPr>
        </p:nvPicPr>
        <p:blipFill>
          <a:blip r:embed="rId2"/>
          <a:stretch>
            <a:fillRect/>
          </a:stretch>
        </p:blipFill>
        <p:spPr>
          <a:xfrm>
            <a:off x="1649318" y="1533059"/>
            <a:ext cx="7871200" cy="4471380"/>
          </a:xfrm>
        </p:spPr>
      </p:pic>
    </p:spTree>
    <p:extLst>
      <p:ext uri="{BB962C8B-B14F-4D97-AF65-F5344CB8AC3E}">
        <p14:creationId xmlns:p14="http://schemas.microsoft.com/office/powerpoint/2010/main" val="699465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EA7BF-EEBE-8D56-CE8D-74D6E5F363A1}"/>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CD355F5E-F325-CE28-B6F1-7F4EBCA54212}"/>
              </a:ext>
            </a:extLst>
          </p:cNvPr>
          <p:cNvPicPr>
            <a:picLocks noGrp="1" noChangeAspect="1"/>
          </p:cNvPicPr>
          <p:nvPr>
            <p:ph idx="1"/>
          </p:nvPr>
        </p:nvPicPr>
        <p:blipFill>
          <a:blip r:embed="rId2"/>
          <a:stretch>
            <a:fillRect/>
          </a:stretch>
        </p:blipFill>
        <p:spPr>
          <a:xfrm>
            <a:off x="1295603" y="854635"/>
            <a:ext cx="9050651" cy="5148729"/>
          </a:xfrm>
        </p:spPr>
      </p:pic>
    </p:spTree>
    <p:extLst>
      <p:ext uri="{BB962C8B-B14F-4D97-AF65-F5344CB8AC3E}">
        <p14:creationId xmlns:p14="http://schemas.microsoft.com/office/powerpoint/2010/main" val="1432319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592AA-A798-0907-B1B1-0EAF17F00D4B}"/>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3352D781-B0B1-8E00-3606-BB70DFE24F01}"/>
              </a:ext>
            </a:extLst>
          </p:cNvPr>
          <p:cNvPicPr>
            <a:picLocks noGrp="1" noChangeAspect="1"/>
          </p:cNvPicPr>
          <p:nvPr>
            <p:ph idx="1"/>
          </p:nvPr>
        </p:nvPicPr>
        <p:blipFill>
          <a:blip r:embed="rId2"/>
          <a:stretch>
            <a:fillRect/>
          </a:stretch>
        </p:blipFill>
        <p:spPr>
          <a:xfrm>
            <a:off x="1410718" y="1004140"/>
            <a:ext cx="8853870" cy="5088142"/>
          </a:xfrm>
        </p:spPr>
      </p:pic>
    </p:spTree>
    <p:extLst>
      <p:ext uri="{BB962C8B-B14F-4D97-AF65-F5344CB8AC3E}">
        <p14:creationId xmlns:p14="http://schemas.microsoft.com/office/powerpoint/2010/main" val="2938305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20613-3221-6DAB-159A-C544829A5415}"/>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D590267C-B706-43A7-DFB9-CB903D799FBD}"/>
              </a:ext>
            </a:extLst>
          </p:cNvPr>
          <p:cNvPicPr>
            <a:picLocks noGrp="1" noChangeAspect="1"/>
          </p:cNvPicPr>
          <p:nvPr>
            <p:ph idx="1"/>
          </p:nvPr>
        </p:nvPicPr>
        <p:blipFill>
          <a:blip r:embed="rId2"/>
          <a:stretch>
            <a:fillRect/>
          </a:stretch>
        </p:blipFill>
        <p:spPr>
          <a:xfrm>
            <a:off x="1317954" y="1310341"/>
            <a:ext cx="8489434" cy="4848492"/>
          </a:xfrm>
        </p:spPr>
      </p:pic>
    </p:spTree>
    <p:extLst>
      <p:ext uri="{BB962C8B-B14F-4D97-AF65-F5344CB8AC3E}">
        <p14:creationId xmlns:p14="http://schemas.microsoft.com/office/powerpoint/2010/main" val="3449045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DF650-70EF-1BBA-8FFA-33451098C8C2}"/>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307EF88E-F6D0-337F-972B-1BAF65F31458}"/>
              </a:ext>
            </a:extLst>
          </p:cNvPr>
          <p:cNvPicPr>
            <a:picLocks noGrp="1" noChangeAspect="1"/>
          </p:cNvPicPr>
          <p:nvPr>
            <p:ph idx="1"/>
          </p:nvPr>
        </p:nvPicPr>
        <p:blipFill>
          <a:blip r:embed="rId2"/>
          <a:stretch>
            <a:fillRect/>
          </a:stretch>
        </p:blipFill>
        <p:spPr>
          <a:xfrm>
            <a:off x="1532640" y="1264023"/>
            <a:ext cx="8657512" cy="4894729"/>
          </a:xfrm>
        </p:spPr>
      </p:pic>
    </p:spTree>
    <p:extLst>
      <p:ext uri="{BB962C8B-B14F-4D97-AF65-F5344CB8AC3E}">
        <p14:creationId xmlns:p14="http://schemas.microsoft.com/office/powerpoint/2010/main" val="48478816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1094</TotalTime>
  <Words>242</Words>
  <Application>Microsoft Office PowerPoint</Application>
  <PresentationFormat>Widescreen</PresentationFormat>
  <Paragraphs>20</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Trebuchet MS</vt:lpstr>
      <vt:lpstr>Wingdings 3</vt:lpstr>
      <vt:lpstr>Facet</vt:lpstr>
      <vt:lpstr>AIRBNB DATASET ANALYSIS</vt:lpstr>
      <vt:lpstr>PROBLEM STATEMENT</vt:lpstr>
      <vt:lpstr>WEEK-1</vt:lpstr>
      <vt:lpstr>WEEK-2</vt:lpstr>
      <vt:lpstr>DASHBOARD</vt:lpstr>
      <vt:lpstr>PowerPoint Presentation</vt:lpstr>
      <vt:lpstr>PowerPoint Presentation</vt:lpstr>
      <vt:lpstr>PowerPoint Presentation</vt:lpstr>
      <vt:lpstr>PowerPoint Presentation</vt:lpstr>
      <vt:lpstr>PowerPoint Presentation</vt:lpstr>
      <vt:lpstr>SWIGGY DATASET ANALYSIS              BY-AKSHAY ANAND</vt:lpstr>
      <vt:lpstr>PROBLEM STATEMENT</vt:lpstr>
      <vt:lpstr>WEEK-3</vt:lpstr>
      <vt:lpstr>PowerPoint Presentation</vt:lpstr>
      <vt:lpstr>WEEK-4</vt:lpstr>
      <vt:lpstr>PowerPoint Presentation</vt:lpstr>
      <vt:lpstr>PowerPoint Presentation</vt:lpstr>
      <vt:lpstr>PROJECT-1 AND 2 LINKS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AIRBNB DATASET ANALYSIS</dc:title>
  <dc:creator>Akshay Anand</dc:creator>
  <cp:lastModifiedBy>Akshay Anand</cp:lastModifiedBy>
  <cp:revision>1</cp:revision>
  <dcterms:created xsi:type="dcterms:W3CDTF">2023-02-11T18:53:02Z</dcterms:created>
  <dcterms:modified xsi:type="dcterms:W3CDTF">2023-02-19T08:31:24Z</dcterms:modified>
</cp:coreProperties>
</file>