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70000" y="5473700"/>
            <a:ext cx="7937500" cy="5981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est the process until pending all characters from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0500" y="3213100"/>
            <a:ext cx="7988300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step-in - pop the top most two elements from STACI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700" y="3759199"/>
            <a:ext cx="7950200" cy="4279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step-di-Consider operator as root made and con-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700" y="4991100"/>
            <a:ext cx="79121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- push the tree as element into 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0200" y="4114800"/>
            <a:ext cx="80010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free with elements as right child 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0700" y="4673600"/>
            <a:ext cx="4330700" cy="506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left-cinnid.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299" y="736600"/>
            <a:ext cx="7683500" cy="140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D Convert Dr.fine Expression to Postfix Expression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" y="2184400"/>
            <a:ext cx="8026400" cy="276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If the character is operand then push it into strict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400" y="1460500"/>
            <a:ext cx="6934200" cy="215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Read all the characters from position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500" y="2730500"/>
            <a:ext cx="4737100" cy="332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If the character is operator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