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9400" y="0"/>
            <a:ext cx="7835900" cy="1765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 A wave equation is given as y = 2 sin(50t - 20x + 30) cm, where t is in seconds and x is in centimetres. Find 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2100" y="2311400"/>
            <a:ext cx="3632200" cy="876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 a. the direction of wave propagation</a:t>
            </a:r>
            <a:br/>
            <a:r>
              <a:t>b. amplitude of the wave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