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22600" y="304800"/>
            <a:ext cx="2133600" cy="698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 Prim's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0900" y="2044700"/>
            <a:ext cx="3289300" cy="66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 Step 1: Consider any vertex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8300" y="5118100"/>
            <a:ext cx="6235700" cy="685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 Repeat STEP 2 until all the vertices are included in the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1500" y="3416300"/>
            <a:ext cx="5994400" cy="62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 Select least weighted edge and include it in TREE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95499" y="3987799"/>
            <a:ext cx="5562600" cy="64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 If least weighted edge forms cycle, then consider next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9400" y="2743200"/>
            <a:ext cx="6108700" cy="711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 - Find all edges from selected vertex to all new vertices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84400" y="4559300"/>
            <a:ext cx="5118100" cy="596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 Least weighted edge and include it in 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0100" y="1054100"/>
            <a:ext cx="7035800" cy="876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 -&gt; Graph should be weighted, acyclic &amp; undirected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