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460" r:id="rId2"/>
    <p:sldId id="461" r:id="rId3"/>
    <p:sldId id="462" r:id="rId4"/>
    <p:sldId id="463" r:id="rId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CBA"/>
    <a:srgbClr val="D81C1C"/>
    <a:srgbClr val="99CCF7"/>
    <a:srgbClr val="C0E0FA"/>
    <a:srgbClr val="E1F0FD"/>
    <a:srgbClr val="D7EEFF"/>
    <a:srgbClr val="FDDFE5"/>
    <a:srgbClr val="7B654F"/>
    <a:srgbClr val="967B60"/>
    <a:srgbClr val="F5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4673" autoAdjust="0"/>
  </p:normalViewPr>
  <p:slideViewPr>
    <p:cSldViewPr>
      <p:cViewPr varScale="1">
        <p:scale>
          <a:sx n="100" d="100"/>
          <a:sy n="100" d="100"/>
        </p:scale>
        <p:origin x="35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3" y="342902"/>
            <a:ext cx="8272463" cy="44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28701"/>
            <a:ext cx="7772400" cy="1273969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7500"/>
            <a:ext cx="6400800" cy="9144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1026" name="Picture 2" descr="C:\Users\ouster\Documents\Stanford\sponsoredResearch\Platform Lab\Logo\light backgrounds\platformlab-logo-vFINAL-color-p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3623310"/>
            <a:ext cx="4297680" cy="9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December 5,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148590"/>
            <a:ext cx="8534400" cy="548640"/>
          </a:xfrm>
        </p:spPr>
        <p:txBody>
          <a:bodyPr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20040" y="788670"/>
            <a:ext cx="8503920" cy="384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December 5,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88670"/>
            <a:ext cx="4191000" cy="3840480"/>
          </a:xfrm>
        </p:spPr>
        <p:txBody>
          <a:bodyPr/>
          <a:lstStyle>
            <a:lvl1pPr marL="274320" indent="-274320">
              <a:spcBef>
                <a:spcPts val="900"/>
              </a:spcBef>
              <a:buClr>
                <a:schemeClr val="tx2"/>
              </a:buClr>
              <a:defRPr sz="1650"/>
            </a:lvl1pPr>
            <a:lvl2pPr marL="502920" indent="-228600">
              <a:spcBef>
                <a:spcPts val="350"/>
              </a:spcBef>
              <a:buClr>
                <a:schemeClr val="tx2"/>
              </a:buClr>
              <a:defRPr sz="1500"/>
            </a:lvl2pPr>
            <a:lvl3pPr marL="731520">
              <a:spcBef>
                <a:spcPts val="300"/>
              </a:spcBef>
              <a:buClr>
                <a:schemeClr val="tx2"/>
              </a:buClr>
              <a:defRPr sz="1350"/>
            </a:lvl3pPr>
            <a:lvl4pPr marL="1005840">
              <a:spcBef>
                <a:spcPts val="250"/>
              </a:spcBef>
              <a:buClr>
                <a:schemeClr val="tx2"/>
              </a:buClr>
              <a:defRPr sz="1200"/>
            </a:lvl4pPr>
            <a:lvl5pPr marL="1280160">
              <a:spcBef>
                <a:spcPts val="200"/>
              </a:spcBef>
              <a:buClr>
                <a:schemeClr val="tx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8670"/>
            <a:ext cx="4191000" cy="3840480"/>
          </a:xfrm>
        </p:spPr>
        <p:txBody>
          <a:bodyPr/>
          <a:lstStyle>
            <a:lvl1pPr marL="274320" indent="-274320">
              <a:spcBef>
                <a:spcPts val="900"/>
              </a:spcBef>
              <a:buClr>
                <a:schemeClr val="tx2"/>
              </a:buClr>
              <a:defRPr sz="1650"/>
            </a:lvl1pPr>
            <a:lvl2pPr marL="502920" indent="-228600">
              <a:spcBef>
                <a:spcPts val="350"/>
              </a:spcBef>
              <a:buClr>
                <a:schemeClr val="tx2"/>
              </a:buClr>
              <a:defRPr sz="1500"/>
            </a:lvl2pPr>
            <a:lvl3pPr marL="731520">
              <a:spcBef>
                <a:spcPts val="300"/>
              </a:spcBef>
              <a:buClr>
                <a:schemeClr val="tx2"/>
              </a:buClr>
              <a:defRPr sz="1350"/>
            </a:lvl3pPr>
            <a:lvl4pPr marL="1005840">
              <a:spcBef>
                <a:spcPts val="250"/>
              </a:spcBef>
              <a:buClr>
                <a:schemeClr val="tx2"/>
              </a:buClr>
              <a:defRPr sz="1200"/>
            </a:lvl4pPr>
            <a:lvl5pPr marL="1280160">
              <a:spcBef>
                <a:spcPts val="200"/>
              </a:spcBef>
              <a:buClr>
                <a:schemeClr val="tx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5, 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December 5,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788670"/>
            <a:ext cx="2651760" cy="3841115"/>
          </a:xfrm>
        </p:spPr>
        <p:txBody>
          <a:bodyPr/>
          <a:lstStyle>
            <a:lvl2pPr marL="560070" indent="-285750">
              <a:defRPr lang="en-US" sz="1500" dirty="0" smtClean="0">
                <a:solidFill>
                  <a:schemeClr val="tx1"/>
                </a:solidFill>
                <a:latin typeface="+mn-lt"/>
              </a:defRPr>
            </a:lvl2pPr>
            <a:lvl3pPr marL="834390" indent="-285750">
              <a:defRPr lang="en-US" sz="135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02920" lvl="1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731520" lvl="2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Third level</a:t>
            </a:r>
          </a:p>
          <a:p>
            <a:pPr marL="1005840" lvl="3" indent="-182880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1280160" lvl="4" indent="-18288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788670"/>
            <a:ext cx="2697480" cy="3841115"/>
          </a:xfrm>
        </p:spPr>
        <p:txBody>
          <a:bodyPr/>
          <a:lstStyle>
            <a:lvl2pPr marL="560070" indent="-285750">
              <a:defRPr lang="en-US" sz="1500" dirty="0" smtClean="0">
                <a:solidFill>
                  <a:schemeClr val="tx1"/>
                </a:solidFill>
                <a:latin typeface="+mn-lt"/>
              </a:defRPr>
            </a:lvl2pPr>
            <a:lvl3pPr marL="834390" indent="-285750">
              <a:defRPr lang="en-US" sz="135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02920" lvl="1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731520" lvl="2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Third level</a:t>
            </a:r>
          </a:p>
          <a:p>
            <a:pPr marL="1005840" lvl="3" indent="-182880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1280160" lvl="4" indent="-18288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126480" y="788670"/>
            <a:ext cx="2697480" cy="3841115"/>
          </a:xfrm>
        </p:spPr>
        <p:txBody>
          <a:bodyPr/>
          <a:lstStyle>
            <a:lvl2pPr marL="560070" indent="-285750">
              <a:defRPr lang="en-US" sz="1500" dirty="0" smtClean="0">
                <a:solidFill>
                  <a:schemeClr val="tx1"/>
                </a:solidFill>
                <a:latin typeface="+mn-lt"/>
              </a:defRPr>
            </a:lvl2pPr>
            <a:lvl3pPr marL="834390" indent="-285750">
              <a:defRPr lang="en-US" sz="135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02920" lvl="1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731520" lvl="2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Third level</a:t>
            </a:r>
          </a:p>
          <a:p>
            <a:pPr marL="1005840" lvl="3" indent="-182880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1280160" lvl="4" indent="-18288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●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2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December 5,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48590"/>
            <a:ext cx="85344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788670"/>
            <a:ext cx="85344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864894"/>
            <a:ext cx="2286000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December 5, 2017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4864894"/>
            <a:ext cx="3429000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64894"/>
            <a:ext cx="2286000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3" r:id="rId4"/>
    <p:sldLayoutId id="2147483673" r:id="rId5"/>
    <p:sldLayoutId id="2147483674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274320" indent="-274320" algn="l" rtl="0" eaLnBrk="0" fontAlgn="base" hangingPunct="0">
        <a:spcBef>
          <a:spcPts val="9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rtl="0" eaLnBrk="0" fontAlgn="base" hangingPunct="0">
        <a:spcBef>
          <a:spcPts val="35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14400" indent="-182880" algn="l" rtl="0" eaLnBrk="0" fontAlgn="base" hangingPunct="0">
        <a:spcBef>
          <a:spcPts val="3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400">
          <a:solidFill>
            <a:schemeClr val="tx1"/>
          </a:solidFill>
          <a:latin typeface="+mn-lt"/>
        </a:defRPr>
      </a:lvl3pPr>
      <a:lvl4pPr marL="1280160" indent="-182880" algn="l" rtl="0" eaLnBrk="0" fontAlgn="base" hangingPunct="0">
        <a:spcBef>
          <a:spcPts val="25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645920" indent="-182880" algn="l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189-BC81-47DA-BF12-726D0BB0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860E-1071-4A62-B2BB-7E61751E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C0A4-8934-40E8-A898-B6F68D9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D69379-A972-4180-BF65-81AD8BF5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4315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812497-A46A-4624-A25E-8866CC2B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60" y="2343150"/>
            <a:ext cx="73152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69CC95-DB38-4DAA-BFF6-3985722C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343150"/>
            <a:ext cx="612648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1B364864-0478-4D84-A01E-5CB422DE1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891790"/>
            <a:ext cx="722376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E2D3D50-C58F-4FA4-8BDB-973598CA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91988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67550DA-60D5-4B3A-891D-5AC68608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930" y="2919889"/>
            <a:ext cx="3414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100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7AF526A-C229-4F9D-8644-026EB9A5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880" y="291988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101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C0D34D-EAF8-424E-A9C0-C4AD6981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80" y="291988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103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8486F68A-B025-4E31-8ADD-67B5ED13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096929"/>
            <a:ext cx="533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FCFS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10A724E6-F9A6-46BB-A665-56102002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839" y="2300605"/>
            <a:ext cx="5129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101.3</a:t>
            </a: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3E0BEE43-47DD-4BF4-B263-064593C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971550"/>
            <a:ext cx="777240" cy="685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br>
              <a:rPr lang="en-US" sz="1600"/>
            </a:br>
            <a:r>
              <a:rPr lang="en-US" sz="1600"/>
              <a:t>100ms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68614751-6DB8-44A5-9D4D-7D5DA8E1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2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br>
              <a:rPr lang="en-US" sz="1600"/>
            </a:br>
            <a:r>
              <a:rPr lang="en-US" sz="1600"/>
              <a:t>1ms</a:t>
            </a: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07E09D1E-554F-46F2-9553-81D664DE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  <a:br>
              <a:rPr lang="en-US" sz="1600" dirty="0"/>
            </a:br>
            <a:r>
              <a:rPr lang="en-US" sz="1600" dirty="0"/>
              <a:t>2ms</a:t>
            </a:r>
          </a:p>
        </p:txBody>
      </p:sp>
      <p:sp>
        <p:nvSpPr>
          <p:cNvPr id="18" name="AutoShape 52">
            <a:extLst>
              <a:ext uri="{FF2B5EF4-FFF2-40B4-BE49-F238E27FC236}">
                <a16:creationId xmlns:a16="http://schemas.microsoft.com/office/drawing/2014/main" id="{CFF0F65D-BB7B-424C-A366-AC75831B5E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5000" y="1085850"/>
            <a:ext cx="6858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E10D6933-03FE-4ACB-9036-A354AB45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0" y="624840"/>
            <a:ext cx="2331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C44078F-BC19-4D72-8B79-229CF7AA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B51B73E4-6515-46C7-AF92-DC1BFD5D5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171950"/>
            <a:ext cx="717804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1378F614-858A-4CD3-BBA5-01C4217A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420004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0E45837E-A268-4AAB-8CE1-69E65386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59" y="420004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A4CCFB9C-DB1F-496A-A875-81B8A67D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420004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C4E7113C-F2CB-40D4-9FBE-67E291A7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960" y="420004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103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D76902D4-C39E-44C8-A61B-C917D2D6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3377089"/>
            <a:ext cx="11942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Round Robin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23AE1383-D81C-4540-81E0-99DA7B58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358076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36.7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5D5245E-C55F-44D5-90C8-7FAFAC2B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2331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E91AADC-6D04-4267-AF9B-398C57DF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7FE10FC1-C2B2-463D-A64A-67ECFCE6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969B1767-D58E-4DCC-AB5D-FC5441A6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139C8A5-E18D-4674-BC4F-32EBD9E6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0" y="3623310"/>
            <a:ext cx="534924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289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189-BC81-47DA-BF12-726D0BB0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860E-1071-4A62-B2BB-7E61751E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140 Lecture Notes: Protection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C0A4-8934-40E8-A898-B6F68D9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D69379-A972-4180-BF65-81AD8BF5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2343150"/>
            <a:ext cx="237744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812497-A46A-4624-A25E-8866CC2B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43150"/>
            <a:ext cx="237744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69CC95-DB38-4DAA-BFF6-3985722C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343150"/>
            <a:ext cx="237744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1B364864-0478-4D84-A01E-5CB422DE1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891790"/>
            <a:ext cx="713232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E2D3D50-C58F-4FA4-8BDB-973598CA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91988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67550DA-60D5-4B3A-891D-5AC68608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291988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7AF526A-C229-4F9D-8644-026EB9A5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19889"/>
            <a:ext cx="457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C0D34D-EAF8-424E-A9C0-C4AD6981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240" y="291988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8486F68A-B025-4E31-8ADD-67B5ED13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096929"/>
            <a:ext cx="533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FCFS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10A724E6-F9A6-46BB-A665-56102002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2300605"/>
            <a:ext cx="4476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3E0BEE43-47DD-4BF4-B263-064593C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971550"/>
            <a:ext cx="777240" cy="685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68614751-6DB8-44A5-9D4D-7D5DA8E1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2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07E09D1E-554F-46F2-9553-81D664DE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8" name="AutoShape 52">
            <a:extLst>
              <a:ext uri="{FF2B5EF4-FFF2-40B4-BE49-F238E27FC236}">
                <a16:creationId xmlns:a16="http://schemas.microsoft.com/office/drawing/2014/main" id="{CFF0F65D-BB7B-424C-A366-AC75831B5E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5000" y="1085850"/>
            <a:ext cx="6858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E10D6933-03FE-4ACB-9036-A354AB45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0" y="624840"/>
            <a:ext cx="2331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C44078F-BC19-4D72-8B79-229CF7AA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B51B73E4-6515-46C7-AF92-DC1BFD5D5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171950"/>
            <a:ext cx="713232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1378F614-858A-4CD3-BBA5-01C4217A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420004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0E45837E-A268-4AAB-8CE1-69E65386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420004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A4CCFB9C-DB1F-496A-A875-81B8A67D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20004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29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C4E7113C-F2CB-40D4-9FBE-67E291A7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240" y="420004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D76902D4-C39E-44C8-A61B-C917D2D6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3377089"/>
            <a:ext cx="11942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Round Robin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23AE1383-D81C-4540-81E0-99DA7B58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358076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29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5D5245E-C55F-44D5-90C8-7FAFAC2B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2331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E91AADC-6D04-4267-AF9B-398C57DF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765286B6-9ABC-48A1-90EB-9E081F74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B3740A7-F891-41C3-A311-A319A885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362331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81C3E1D-FACB-46A6-8799-E08CD41F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021B03E4-1B4A-41CA-98C5-CFB5CCE3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9A7F33CE-8C7F-47CC-857E-321D2BF6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62331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C143B70B-62A2-4910-B7ED-4A1EC2F6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8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72473C1-6A6A-4DD1-823B-F4424A9C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280" y="362331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689E11A0-9522-4CD1-B418-EF807DEF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0" y="362331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41A8E5C9-1C8A-417D-8698-7028A5BD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2331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9502CF59-653A-4C01-940D-1543671E6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3468480"/>
            <a:ext cx="2743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0461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189-BC81-47DA-BF12-726D0BB0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C0A4-8934-40E8-A898-B6F68D9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D69379-A972-4180-BF65-81AD8BF5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31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812497-A46A-4624-A25E-8866CC2B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60" y="1931670"/>
            <a:ext cx="73152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69CC95-DB38-4DAA-BFF6-3985722C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931670"/>
            <a:ext cx="612648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1B364864-0478-4D84-A01E-5CB422DE1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480310"/>
            <a:ext cx="722376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E2D3D50-C58F-4FA4-8BDB-973598CA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50840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67550DA-60D5-4B3A-891D-5AC68608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930" y="2508409"/>
            <a:ext cx="3414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100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7AF526A-C229-4F9D-8644-026EB9A5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880" y="2508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101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C0D34D-EAF8-424E-A9C0-C4AD6981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80" y="2508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103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8486F68A-B025-4E31-8ADD-67B5ED13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1685449"/>
            <a:ext cx="533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FCFS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10A724E6-F9A6-46BB-A665-56102002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839" y="1889125"/>
            <a:ext cx="5129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101.3</a:t>
            </a: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3E0BEE43-47DD-4BF4-B263-064593C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971550"/>
            <a:ext cx="777240" cy="685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br>
              <a:rPr lang="en-US" sz="1600"/>
            </a:br>
            <a:r>
              <a:rPr lang="en-US" sz="1600"/>
              <a:t>100ms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68614751-6DB8-44A5-9D4D-7D5DA8E1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2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br>
              <a:rPr lang="en-US" sz="1600"/>
            </a:br>
            <a:r>
              <a:rPr lang="en-US" sz="1600"/>
              <a:t>1ms</a:t>
            </a: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07E09D1E-554F-46F2-9553-81D664DE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  <a:br>
              <a:rPr lang="en-US" sz="1600" dirty="0"/>
            </a:br>
            <a:r>
              <a:rPr lang="en-US" sz="1600" dirty="0"/>
              <a:t>2ms</a:t>
            </a:r>
          </a:p>
        </p:txBody>
      </p:sp>
      <p:sp>
        <p:nvSpPr>
          <p:cNvPr id="18" name="AutoShape 52">
            <a:extLst>
              <a:ext uri="{FF2B5EF4-FFF2-40B4-BE49-F238E27FC236}">
                <a16:creationId xmlns:a16="http://schemas.microsoft.com/office/drawing/2014/main" id="{CFF0F65D-BB7B-424C-A366-AC75831B5E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5000" y="1085850"/>
            <a:ext cx="6858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E10D6933-03FE-4ACB-9036-A354AB45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0" y="624840"/>
            <a:ext cx="2331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C44078F-BC19-4D72-8B79-229CF7AA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B51B73E4-6515-46C7-AF92-DC1BFD5D5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3623310"/>
            <a:ext cx="717804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1378F614-858A-4CD3-BBA5-01C4217A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365140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0E45837E-A268-4AAB-8CE1-69E65386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59" y="3651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A4CCFB9C-DB1F-496A-A875-81B8A67D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79" y="3651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C4E7113C-F2CB-40D4-9FBE-67E291A7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960" y="3651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103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D76902D4-C39E-44C8-A61B-C917D2D6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828449"/>
            <a:ext cx="11942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Round Robin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23AE1383-D81C-4540-81E0-99DA7B58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303212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36.7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5D5245E-C55F-44D5-90C8-7FAFAC2B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074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E91AADC-6D04-4267-AF9B-398C57DF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7FE10FC1-C2B2-463D-A64A-67ECFCE6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969B1767-D58E-4DCC-AB5D-FC5441A6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139C8A5-E18D-4674-BC4F-32EBD9E6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0" y="3074670"/>
            <a:ext cx="534924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85EE457A-FD9F-40DC-98E3-2E246363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4217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6149168E-4E9E-4AC1-A228-826F2841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217670"/>
            <a:ext cx="73152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03ABB8FB-F1C9-4A06-8A70-4651033D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17670"/>
            <a:ext cx="612648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37A021AC-DB7E-4C8F-B34B-8E74483D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766310"/>
            <a:ext cx="722376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C9751F64-784A-4DB5-86CC-73603326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94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58" name="Text Box 16">
            <a:extLst>
              <a:ext uri="{FF2B5EF4-FFF2-40B4-BE49-F238E27FC236}">
                <a16:creationId xmlns:a16="http://schemas.microsoft.com/office/drawing/2014/main" id="{7E15942D-A7E6-40E7-8889-5BDE20211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20" y="4812030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3ECE4A6A-4C53-4596-AA28-E0C8D3E8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80" y="4794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103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D5E1E0D0-1453-43A2-A92E-0FB5F9D9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3971449"/>
            <a:ext cx="5450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SRPT</a:t>
            </a:r>
          </a:p>
        </p:txBody>
      </p:sp>
      <p:sp>
        <p:nvSpPr>
          <p:cNvPr id="61" name="Text Box 55">
            <a:extLst>
              <a:ext uri="{FF2B5EF4-FFF2-40B4-BE49-F238E27FC236}">
                <a16:creationId xmlns:a16="http://schemas.microsoft.com/office/drawing/2014/main" id="{CA9038DE-7DDF-4A0F-8FAF-7A9C39CB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417512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35.7</a:t>
            </a:r>
          </a:p>
        </p:txBody>
      </p:sp>
    </p:spTree>
    <p:extLst>
      <p:ext uri="{BB962C8B-B14F-4D97-AF65-F5344CB8AC3E}">
        <p14:creationId xmlns:p14="http://schemas.microsoft.com/office/powerpoint/2010/main" val="6354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189-BC81-47DA-BF12-726D0BB0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C0A4-8934-40E8-A898-B6F68D9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3E0BEE43-47DD-4BF4-B263-064593C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971550"/>
            <a:ext cx="777240" cy="685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68614751-6DB8-44A5-9D4D-7D5DA8E1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2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07E09D1E-554F-46F2-9553-81D664DE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0" y="971550"/>
            <a:ext cx="777240" cy="685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  <a:br>
              <a:rPr lang="en-US" sz="1600" dirty="0"/>
            </a:br>
            <a:r>
              <a:rPr lang="en-US" sz="1600" dirty="0"/>
              <a:t>10ms</a:t>
            </a:r>
          </a:p>
        </p:txBody>
      </p:sp>
      <p:sp>
        <p:nvSpPr>
          <p:cNvPr id="18" name="AutoShape 52">
            <a:extLst>
              <a:ext uri="{FF2B5EF4-FFF2-40B4-BE49-F238E27FC236}">
                <a16:creationId xmlns:a16="http://schemas.microsoft.com/office/drawing/2014/main" id="{CFF0F65D-BB7B-424C-A366-AC75831B5E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5000" y="1085850"/>
            <a:ext cx="6858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E10D6933-03FE-4ACB-9036-A354AB45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0" y="624840"/>
            <a:ext cx="2331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37A021AC-DB7E-4C8F-B34B-8E74483D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766310"/>
            <a:ext cx="713232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810984D6-137A-4A79-8B49-126DE98CE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479440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D5E1E0D0-1453-43A2-A92E-0FB5F9D9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3971449"/>
            <a:ext cx="5450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/>
              <a:t>SRPT</a:t>
            </a:r>
            <a:endParaRPr lang="en-US" sz="1600" dirty="0"/>
          </a:p>
        </p:txBody>
      </p:sp>
      <p:sp>
        <p:nvSpPr>
          <p:cNvPr id="61" name="Text Box 55">
            <a:extLst>
              <a:ext uri="{FF2B5EF4-FFF2-40B4-BE49-F238E27FC236}">
                <a16:creationId xmlns:a16="http://schemas.microsoft.com/office/drawing/2014/main" id="{CA9038DE-7DDF-4A0F-8FAF-7A9C39CB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417512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A2A7BDA1-D26E-4B80-8491-04B7C9C6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1931670"/>
            <a:ext cx="237744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5519B5B6-3116-4239-9317-45ADB6D6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31670"/>
            <a:ext cx="237744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86001F0A-9113-4D40-BB69-258426E1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931670"/>
            <a:ext cx="237744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FD7155AB-747E-4CD7-8F23-C76D7E8AB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480310"/>
            <a:ext cx="713232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Text Box 14">
            <a:extLst>
              <a:ext uri="{FF2B5EF4-FFF2-40B4-BE49-F238E27FC236}">
                <a16:creationId xmlns:a16="http://schemas.microsoft.com/office/drawing/2014/main" id="{9BB49110-CFC0-48EF-8144-0B290922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50840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4504F710-89FB-4507-ABE3-3F2DDEA6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2508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id="{F9216FB3-30E6-4F12-847F-CC17474E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08409"/>
            <a:ext cx="457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9FB1144C-B7FF-49A0-8945-908FB5F0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240" y="2508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369F932B-836B-46CB-8050-DAFE3A94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1685449"/>
            <a:ext cx="533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FCFS</a:t>
            </a:r>
          </a:p>
        </p:txBody>
      </p:sp>
      <p:sp>
        <p:nvSpPr>
          <p:cNvPr id="62" name="Text Box 55">
            <a:extLst>
              <a:ext uri="{FF2B5EF4-FFF2-40B4-BE49-F238E27FC236}">
                <a16:creationId xmlns:a16="http://schemas.microsoft.com/office/drawing/2014/main" id="{27162C7D-F76E-4F06-B9A4-2B177491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1889125"/>
            <a:ext cx="4476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2F95B274-1105-4505-BD84-2BD9271E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4" name="Line 13">
            <a:extLst>
              <a:ext uri="{FF2B5EF4-FFF2-40B4-BE49-F238E27FC236}">
                <a16:creationId xmlns:a16="http://schemas.microsoft.com/office/drawing/2014/main" id="{B3DE8964-EBCE-4DF6-B0C0-7A0EDC748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3623310"/>
            <a:ext cx="713232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Text Box 14">
            <a:extLst>
              <a:ext uri="{FF2B5EF4-FFF2-40B4-BE49-F238E27FC236}">
                <a16:creationId xmlns:a16="http://schemas.microsoft.com/office/drawing/2014/main" id="{D6487FA4-6B86-4BA9-B458-D7586276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3651409"/>
            <a:ext cx="3879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66" name="Text Box 15">
            <a:extLst>
              <a:ext uri="{FF2B5EF4-FFF2-40B4-BE49-F238E27FC236}">
                <a16:creationId xmlns:a16="http://schemas.microsoft.com/office/drawing/2014/main" id="{28C1DFF2-357B-4824-B59B-C968F6A1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3651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434D5B32-F2EA-4907-825B-7F5E7445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651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29</a:t>
            </a:r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C889CC32-9ED9-4E57-BDA3-F998A526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240" y="3651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69" name="Text Box 18">
            <a:extLst>
              <a:ext uri="{FF2B5EF4-FFF2-40B4-BE49-F238E27FC236}">
                <a16:creationId xmlns:a16="http://schemas.microsoft.com/office/drawing/2014/main" id="{4714DADC-D04B-4893-80BB-81401F765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828449"/>
            <a:ext cx="11942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/>
              <a:t>Round Robin</a:t>
            </a:r>
          </a:p>
        </p:txBody>
      </p:sp>
      <p:sp>
        <p:nvSpPr>
          <p:cNvPr id="70" name="Text Box 55">
            <a:extLst>
              <a:ext uri="{FF2B5EF4-FFF2-40B4-BE49-F238E27FC236}">
                <a16:creationId xmlns:a16="http://schemas.microsoft.com/office/drawing/2014/main" id="{C94CA49E-E8B6-4D6E-A347-B833C66A9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08" y="3032125"/>
            <a:ext cx="4476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/>
                </a:solidFill>
              </a:rPr>
              <a:t>Avg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29</a:t>
            </a: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AAD4821E-B67A-4FA1-8C8D-0C06A749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074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68685764-BEB7-4358-BB9F-5FD35E3D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551615FF-9527-424C-B178-0B685916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14A81C7-9462-4D7E-99AE-39D27A58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3074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19AC423F-0870-41C0-A318-94220C66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1749856D-44E7-4229-9342-67659E16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194396EF-1125-403C-B6F2-422F6F7F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074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EF8CA2B0-3F12-4988-B0E0-DD2954CE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8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9" name="Rectangle 12">
            <a:extLst>
              <a:ext uri="{FF2B5EF4-FFF2-40B4-BE49-F238E27FC236}">
                <a16:creationId xmlns:a16="http://schemas.microsoft.com/office/drawing/2014/main" id="{E76D9FCA-E5F4-4828-84F1-73958337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280" y="3074670"/>
            <a:ext cx="36576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7F546A61-0182-447A-ABF3-860B480F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0" y="3074670"/>
            <a:ext cx="36576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AB572F91-6610-4224-A2C9-26DF5679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74670"/>
            <a:ext cx="36576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670D2E2E-9951-473D-B9E1-84569BEB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2919840"/>
            <a:ext cx="2743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2E6AF0C8-AFD1-4021-A498-8CDA408DE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4217670"/>
            <a:ext cx="2377440" cy="41148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3" name="Rectangle 11">
            <a:extLst>
              <a:ext uri="{FF2B5EF4-FFF2-40B4-BE49-F238E27FC236}">
                <a16:creationId xmlns:a16="http://schemas.microsoft.com/office/drawing/2014/main" id="{A63F4EE6-D003-42A3-9579-1638997F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17670"/>
            <a:ext cx="2377440" cy="4114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" name="Rectangle 12">
            <a:extLst>
              <a:ext uri="{FF2B5EF4-FFF2-40B4-BE49-F238E27FC236}">
                <a16:creationId xmlns:a16="http://schemas.microsoft.com/office/drawing/2014/main" id="{950A7002-B5C3-4251-BDDA-D827A91B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4217670"/>
            <a:ext cx="2377440" cy="41148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2B026857-8649-4717-B8E5-B338F599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4794409"/>
            <a:ext cx="365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97" name="Text Box 16">
            <a:extLst>
              <a:ext uri="{FF2B5EF4-FFF2-40B4-BE49-F238E27FC236}">
                <a16:creationId xmlns:a16="http://schemas.microsoft.com/office/drawing/2014/main" id="{019AF034-6AEE-4150-B0DB-01D7FBBB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94409"/>
            <a:ext cx="457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63C0A9FB-D88D-4806-9B95-732925FC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240" y="4794409"/>
            <a:ext cx="45719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577610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0C5DA0"/>
      </a:dk2>
      <a:lt2>
        <a:srgbClr val="7F7F7F"/>
      </a:lt2>
      <a:accent1>
        <a:srgbClr val="75D071"/>
      </a:accent1>
      <a:accent2>
        <a:srgbClr val="E1FFE1"/>
      </a:accent2>
      <a:accent3>
        <a:srgbClr val="E5F4FF"/>
      </a:accent3>
      <a:accent4>
        <a:srgbClr val="9A0C27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9050">
          <a:solidFill>
            <a:schemeClr val="tx2"/>
          </a:solidFill>
        </a:ln>
      </a:spPr>
      <a:bodyPr rtlCol="0" anchor="ctr"/>
      <a:lstStyle>
        <a:defPPr algn="ctr">
          <a:defRPr sz="160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>
          <a:tailEnd type="triangle" w="med" len="lg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18733</TotalTime>
  <Words>225</Words>
  <Application>Microsoft Office PowerPoint</Application>
  <PresentationFormat>On-screen Show (16:9)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Verdana</vt:lpstr>
      <vt:lpstr>Wingdings</vt:lpstr>
      <vt:lpstr>Default Design</vt:lpstr>
      <vt:lpstr>Scenario #1</vt:lpstr>
      <vt:lpstr>Scenario #2</vt:lpstr>
      <vt:lpstr>Scenario #1</vt:lpstr>
      <vt:lpstr>Scenario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ouster</cp:lastModifiedBy>
  <cp:revision>908</cp:revision>
  <cp:lastPrinted>2011-01-25T21:54:55Z</cp:lastPrinted>
  <dcterms:created xsi:type="dcterms:W3CDTF">2008-10-19T02:20:00Z</dcterms:created>
  <dcterms:modified xsi:type="dcterms:W3CDTF">2020-04-17T18:08:16Z</dcterms:modified>
</cp:coreProperties>
</file>