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72" r:id="rId5"/>
    <p:sldId id="273" r:id="rId6"/>
    <p:sldId id="266" r:id="rId7"/>
    <p:sldId id="267" r:id="rId8"/>
    <p:sldId id="259" r:id="rId9"/>
    <p:sldId id="258" r:id="rId10"/>
    <p:sldId id="261" r:id="rId11"/>
    <p:sldId id="260" r:id="rId12"/>
    <p:sldId id="257" r:id="rId13"/>
    <p:sldId id="274" r:id="rId14"/>
    <p:sldId id="275" r:id="rId15"/>
    <p:sldId id="276" r:id="rId16"/>
    <p:sldId id="277" r:id="rId17"/>
    <p:sldId id="27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50" y="1911328"/>
            <a:ext cx="5581650" cy="1431947"/>
          </a:xfrm>
        </p:spPr>
        <p:txBody>
          <a:bodyPr/>
          <a:lstStyle/>
          <a:p>
            <a:r>
              <a:rPr lang="en-US" dirty="0" err="1" smtClean="0"/>
              <a:t>Desi</a:t>
            </a:r>
            <a:r>
              <a:rPr lang="en-US" dirty="0" smtClean="0"/>
              <a:t> Bazaar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10076"/>
            <a:ext cx="1813372" cy="1781400"/>
          </a:xfrm>
        </p:spPr>
        <p:txBody>
          <a:bodyPr>
            <a:noAutofit/>
          </a:bodyPr>
          <a:lstStyle/>
          <a:p>
            <a:pPr algn="l"/>
            <a:r>
              <a:rPr lang="en-US" sz="1600" u="sng" dirty="0" smtClean="0">
                <a:solidFill>
                  <a:schemeClr val="tx1"/>
                </a:solidFill>
              </a:rPr>
              <a:t>Group 6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Varda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Laud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Sai </a:t>
            </a:r>
            <a:r>
              <a:rPr lang="en-US" sz="1600" dirty="0" err="1">
                <a:solidFill>
                  <a:schemeClr val="tx1"/>
                </a:solidFill>
                <a:cs typeface="Arial" pitchFamily="34" charset="0"/>
              </a:rPr>
              <a:t>Sarath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K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Akshay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Bodhankar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Arial" pitchFamily="34" charset="0"/>
              </a:rPr>
              <a:t>Nachiket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itchFamily="34" charset="0"/>
              </a:rPr>
              <a:t>Doke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58502" y="5852922"/>
            <a:ext cx="123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cs typeface="Arial" pitchFamily="34" charset="0"/>
              </a:rPr>
              <a:t>May 4, 2015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485775"/>
            <a:ext cx="1905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Modules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12" y="1825625"/>
            <a:ext cx="4248550" cy="4351338"/>
          </a:xfrm>
        </p:spPr>
      </p:pic>
    </p:spTree>
    <p:extLst>
      <p:ext uri="{BB962C8B-B14F-4D97-AF65-F5344CB8AC3E}">
        <p14:creationId xmlns:p14="http://schemas.microsoft.com/office/powerpoint/2010/main" val="13923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8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 Project Structure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87" y="1557338"/>
            <a:ext cx="2430625" cy="5092738"/>
          </a:xfrm>
        </p:spPr>
      </p:pic>
    </p:spTree>
    <p:extLst>
      <p:ext uri="{BB962C8B-B14F-4D97-AF65-F5344CB8AC3E}">
        <p14:creationId xmlns:p14="http://schemas.microsoft.com/office/powerpoint/2010/main" val="29635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6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UML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8" y="1419225"/>
            <a:ext cx="8658224" cy="5310264"/>
          </a:xfrm>
        </p:spPr>
      </p:pic>
    </p:spTree>
    <p:extLst>
      <p:ext uri="{BB962C8B-B14F-4D97-AF65-F5344CB8AC3E}">
        <p14:creationId xmlns:p14="http://schemas.microsoft.com/office/powerpoint/2010/main" val="6624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407" y="2461939"/>
            <a:ext cx="10515600" cy="1325563"/>
          </a:xfrm>
        </p:spPr>
        <p:txBody>
          <a:bodyPr/>
          <a:lstStyle/>
          <a:p>
            <a:r>
              <a:rPr lang="en-IN" dirty="0"/>
              <a:t>Project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5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Aspects that worked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IN" dirty="0" smtClean="0"/>
              <a:t>Agile technology was new, lot to learn.</a:t>
            </a:r>
            <a:endParaRPr lang="en-IN" dirty="0"/>
          </a:p>
          <a:p>
            <a:pPr marL="285750" indent="-285750"/>
            <a:r>
              <a:rPr lang="en-IN" dirty="0" smtClean="0"/>
              <a:t>Time spent in learning the new technologies.</a:t>
            </a:r>
          </a:p>
          <a:p>
            <a:pPr marL="285750" indent="-285750"/>
            <a:r>
              <a:rPr lang="en-IN" dirty="0" smtClean="0"/>
              <a:t>Working together at the same time. (</a:t>
            </a:r>
            <a:r>
              <a:rPr lang="en-IN" dirty="0" err="1" smtClean="0"/>
              <a:t>Github</a:t>
            </a:r>
            <a:r>
              <a:rPr lang="en-IN" dirty="0" smtClean="0"/>
              <a:t>)</a:t>
            </a:r>
          </a:p>
          <a:p>
            <a:pPr marL="285750" indent="-285750"/>
            <a:r>
              <a:rPr lang="en-IN" dirty="0" smtClean="0"/>
              <a:t>Knowledge sharing and helping each other out.</a:t>
            </a:r>
          </a:p>
          <a:p>
            <a:pPr marL="285750" indent="-285750"/>
            <a:r>
              <a:rPr lang="en-IN" dirty="0" smtClean="0"/>
              <a:t>Industry-like experience.</a:t>
            </a:r>
          </a:p>
          <a:p>
            <a:pPr marL="285750" indent="-285750"/>
            <a:r>
              <a:rPr lang="en-IN" dirty="0" smtClean="0"/>
              <a:t>Getting to know new people.</a:t>
            </a:r>
          </a:p>
          <a:p>
            <a:pPr marL="0" indent="0">
              <a:buNone/>
            </a:pPr>
            <a:endParaRPr lang="en-IN" dirty="0" smtClean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by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technologies.</a:t>
            </a:r>
          </a:p>
          <a:p>
            <a:r>
              <a:rPr lang="en-US" dirty="0" smtClean="0"/>
              <a:t>Time crunch.</a:t>
            </a:r>
          </a:p>
          <a:p>
            <a:r>
              <a:rPr lang="en-US" dirty="0" smtClean="0"/>
              <a:t>Improper goal estimation</a:t>
            </a:r>
          </a:p>
          <a:p>
            <a:r>
              <a:rPr lang="en-US" dirty="0" smtClean="0"/>
              <a:t>Co ordination issues</a:t>
            </a:r>
          </a:p>
          <a:p>
            <a:r>
              <a:rPr lang="en-US" dirty="0" smtClean="0"/>
              <a:t>Meeting time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6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of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tutorials for learning</a:t>
            </a:r>
          </a:p>
          <a:p>
            <a:r>
              <a:rPr lang="en-US" dirty="0" smtClean="0"/>
              <a:t>Starting work early in the later sprints</a:t>
            </a:r>
          </a:p>
          <a:p>
            <a:r>
              <a:rPr lang="en-US" dirty="0" smtClean="0"/>
              <a:t>Making piecemeal tasks</a:t>
            </a:r>
          </a:p>
          <a:p>
            <a:r>
              <a:rPr lang="en-US" dirty="0" smtClean="0"/>
              <a:t>Effectively used WhatsApp for co-ordination</a:t>
            </a:r>
          </a:p>
          <a:p>
            <a:r>
              <a:rPr lang="en-US" dirty="0" smtClean="0"/>
              <a:t>Fixed time slot for every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IN" dirty="0"/>
              <a:t>Recommendations </a:t>
            </a:r>
            <a:r>
              <a:rPr lang="en-IN" dirty="0" smtClean="0"/>
              <a:t>based on previous purchases.</a:t>
            </a:r>
            <a:endParaRPr lang="en-IN" dirty="0"/>
          </a:p>
          <a:p>
            <a:pPr marL="342900" indent="-342900"/>
            <a:r>
              <a:rPr lang="en-IN" dirty="0" smtClean="0"/>
              <a:t>Filters on the price, category, rating.</a:t>
            </a:r>
            <a:endParaRPr lang="en-IN" dirty="0"/>
          </a:p>
          <a:p>
            <a:pPr marL="342900" indent="-342900"/>
            <a:r>
              <a:rPr lang="en-IN" dirty="0"/>
              <a:t>Payment </a:t>
            </a:r>
            <a:r>
              <a:rPr lang="en-IN" dirty="0" smtClean="0"/>
              <a:t>system.</a:t>
            </a:r>
          </a:p>
          <a:p>
            <a:pPr marL="342900" indent="-342900"/>
            <a:r>
              <a:rPr lang="en-IN" dirty="0" smtClean="0"/>
              <a:t>Live auctions.</a:t>
            </a:r>
          </a:p>
          <a:p>
            <a:pPr marL="342900" indent="-342900"/>
            <a:r>
              <a:rPr lang="en-IN" dirty="0" smtClean="0"/>
              <a:t>Asking questions to the previous buyers.</a:t>
            </a:r>
          </a:p>
          <a:p>
            <a:pPr marL="342900" indent="-342900"/>
            <a:r>
              <a:rPr lang="en-IN" dirty="0" smtClean="0"/>
              <a:t>Selling of products.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28130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74637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We have build an E-Commerce website.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Basic Goal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To provide users a platform to sell and buy items through bidding.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Intended users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Anyone who wishes to sell or buy an item online. </a:t>
            </a:r>
          </a:p>
        </p:txBody>
      </p:sp>
    </p:spTree>
    <p:extLst>
      <p:ext uri="{BB962C8B-B14F-4D97-AF65-F5344CB8AC3E}">
        <p14:creationId xmlns:p14="http://schemas.microsoft.com/office/powerpoint/2010/main" val="26477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Scope and 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Seller </a:t>
            </a:r>
            <a:r>
              <a:rPr lang="en-US" dirty="0">
                <a:solidFill>
                  <a:schemeClr val="tx1"/>
                </a:solidFill>
              </a:rPr>
              <a:t>posts items for bidding.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Users can view current auctions which are in </a:t>
            </a:r>
            <a:r>
              <a:rPr lang="en-US" dirty="0" err="1" smtClean="0">
                <a:solidFill>
                  <a:schemeClr val="tx1"/>
                </a:solidFill>
              </a:rPr>
              <a:t>ToStart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</a:rPr>
              <a:t>Active </a:t>
            </a:r>
            <a:r>
              <a:rPr lang="en-US" dirty="0" smtClean="0">
                <a:solidFill>
                  <a:schemeClr val="tx1"/>
                </a:solidFill>
              </a:rPr>
              <a:t>stage.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Buyers can subscribe and later bid for the </a:t>
            </a:r>
            <a:r>
              <a:rPr lang="en-US" dirty="0" smtClean="0">
                <a:solidFill>
                  <a:schemeClr val="tx1"/>
                </a:solidFill>
              </a:rPr>
              <a:t>ongoing/forthcoming </a:t>
            </a:r>
            <a:r>
              <a:rPr lang="en-US" dirty="0">
                <a:solidFill>
                  <a:schemeClr val="tx1"/>
                </a:solidFill>
              </a:rPr>
              <a:t>auctions.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Buyers can give rating and review for their </a:t>
            </a:r>
            <a:r>
              <a:rPr lang="en-US" dirty="0" smtClean="0">
                <a:solidFill>
                  <a:schemeClr val="tx1"/>
                </a:solidFill>
              </a:rPr>
              <a:t>purchases.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Technologies Used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81070"/>
            <a:ext cx="10233800" cy="537693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Maven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Apache </a:t>
            </a:r>
            <a:r>
              <a:rPr lang="en-US" dirty="0">
                <a:solidFill>
                  <a:schemeClr val="tx1"/>
                </a:solidFill>
              </a:rPr>
              <a:t>Maven is a software project management and comprehension tool. Based on the concept of a project object model (POM), Maven can manage a project's build, reporting and documentation from a central piece of information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Spring MVC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Spring Framework is a Java platform that provides comprehensive infrastructure support for developing Java applications</a:t>
            </a:r>
            <a:r>
              <a:rPr lang="en-US" dirty="0" smtClean="0">
                <a:solidFill>
                  <a:schemeClr val="tx1"/>
                </a:solidFill>
              </a:rPr>
              <a:t>. It provides features like Dependency </a:t>
            </a:r>
            <a:r>
              <a:rPr lang="en-US" dirty="0">
                <a:solidFill>
                  <a:schemeClr val="tx1"/>
                </a:solidFill>
              </a:rPr>
              <a:t>Injection and Inversion of </a:t>
            </a:r>
            <a:r>
              <a:rPr lang="en-US" dirty="0" smtClean="0">
                <a:solidFill>
                  <a:schemeClr val="tx1"/>
                </a:solidFill>
              </a:rPr>
              <a:t>Control and Aspect Oriented Programming. </a:t>
            </a:r>
            <a:r>
              <a:rPr lang="en-IN" dirty="0" smtClean="0">
                <a:solidFill>
                  <a:schemeClr val="tx1"/>
                </a:solidFill>
              </a:rPr>
              <a:t>The Spring Web model-view-controller (MVC) framework is designed around a DispatcherServlet that dispatches requests to handlers, with configurable handler mappings. The default handler is based on the @Controller and @RequestMapping annotations, offering a wide range of flexible handling methods. The @Controller mechanism allows you to create RESTful Web sites and applications through the @PathVariable annotation and other features.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Continued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84268"/>
          </a:xfrm>
        </p:spPr>
        <p:txBody>
          <a:bodyPr>
            <a:normAutofit/>
          </a:bodyPr>
          <a:lstStyle/>
          <a:p>
            <a:r>
              <a:rPr lang="en-IN" sz="2600" b="1" dirty="0" smtClean="0"/>
              <a:t>Hibernate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Hibernate is an object-relational mapping framework for Java language, providing a framework for mapping an object-oriented domain model to a traditional relational database</a:t>
            </a:r>
            <a:r>
              <a:rPr lang="en-US" sz="2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IN" sz="2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IN" sz="2600" b="1" dirty="0" smtClean="0"/>
              <a:t>Quartz Scheduler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Quartz is a richly featured, open source job scheduling library that can be integrated within virtually any Java </a:t>
            </a:r>
            <a:r>
              <a:rPr lang="en-US" sz="2600" dirty="0" smtClean="0">
                <a:solidFill>
                  <a:schemeClr val="tx1"/>
                </a:solidFill>
              </a:rPr>
              <a:t>application.</a:t>
            </a:r>
          </a:p>
          <a:p>
            <a:r>
              <a:rPr lang="en-IN" sz="2600" b="1" dirty="0">
                <a:solidFill>
                  <a:schemeClr val="tx1"/>
                </a:solidFill>
              </a:rPr>
              <a:t>log4j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Apache log4j is a Java-based logging utility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IN" sz="2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28738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AngularJS:</a:t>
            </a:r>
            <a:endParaRPr lang="en-IN" sz="3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AngularJS</a:t>
            </a:r>
            <a:r>
              <a:rPr lang="en-IN" sz="2800" dirty="0">
                <a:solidFill>
                  <a:schemeClr val="tx1"/>
                </a:solidFill>
              </a:rPr>
              <a:t> is an open-source web application framework for developing single-page applications. It follows client-side model–view–controller (MVC) architecture.</a:t>
            </a:r>
          </a:p>
          <a:p>
            <a:r>
              <a:rPr lang="en-IN" b="1" dirty="0">
                <a:solidFill>
                  <a:schemeClr val="tx1"/>
                </a:solidFill>
              </a:rPr>
              <a:t>Bootstrap </a:t>
            </a:r>
            <a:r>
              <a:rPr lang="en-IN" b="1" dirty="0" smtClean="0">
                <a:solidFill>
                  <a:schemeClr val="tx1"/>
                </a:solidFill>
              </a:rPr>
              <a:t>CSS: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Bootstrap </a:t>
            </a:r>
            <a:r>
              <a:rPr lang="en-US" sz="2800" dirty="0">
                <a:solidFill>
                  <a:schemeClr val="tx1"/>
                </a:solidFill>
              </a:rPr>
              <a:t>is the most popular HTML, CSS and JavaScript framework for developing responsive web sites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55314"/>
            <a:ext cx="10233800" cy="521594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Unit </a:t>
            </a:r>
            <a:r>
              <a:rPr lang="en-IN" sz="2400" b="1" dirty="0" smtClean="0">
                <a:solidFill>
                  <a:schemeClr val="tx1"/>
                </a:solidFill>
              </a:rPr>
              <a:t>Testing:</a:t>
            </a: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400" u="sng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JUnit</a:t>
            </a:r>
            <a:r>
              <a:rPr lang="en-US" alt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 is a unit testing framework for the Java programming language and plays </a:t>
            </a:r>
            <a:r>
              <a:rPr lang="en-US" altLang="en-US" sz="2400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an important </a:t>
            </a:r>
            <a:r>
              <a:rPr lang="en-US" alt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role in test-driven </a:t>
            </a:r>
            <a:r>
              <a:rPr lang="en-US" altLang="en-US" sz="2400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development.</a:t>
            </a:r>
          </a:p>
          <a:p>
            <a:pPr marL="0" indent="0">
              <a:buNone/>
            </a:pPr>
            <a:r>
              <a:rPr lang="en-US" sz="2400" u="sng" dirty="0" err="1" smtClean="0">
                <a:solidFill>
                  <a:schemeClr val="tx1"/>
                </a:solidFill>
              </a:rPr>
              <a:t>Mockito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framework </a:t>
            </a:r>
            <a:r>
              <a:rPr lang="en-US" sz="2400" dirty="0">
                <a:solidFill>
                  <a:schemeClr val="tx1"/>
                </a:solidFill>
              </a:rPr>
              <a:t>allows the creation of test double objects (mock objects) in automated unit tests for the purpose of Test-driven Development (TDD) or Behavior Driven Development (BDD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u="sng" dirty="0" err="1" smtClean="0">
                <a:solidFill>
                  <a:schemeClr val="tx1"/>
                </a:solidFill>
              </a:rPr>
              <a:t>Hamcrest</a:t>
            </a:r>
            <a:r>
              <a:rPr lang="en-US" sz="2400" dirty="0">
                <a:solidFill>
                  <a:schemeClr val="tx1"/>
                </a:solidFill>
              </a:rPr>
              <a:t> is a framework that assists writing software tests in the Java programming language. It supports creating customized assertion </a:t>
            </a:r>
            <a:r>
              <a:rPr lang="en-US" sz="2400" dirty="0" smtClean="0">
                <a:solidFill>
                  <a:schemeClr val="tx1"/>
                </a:solidFill>
              </a:rPr>
              <a:t>matchers, allowing </a:t>
            </a:r>
            <a:r>
              <a:rPr lang="en-US" sz="2400" dirty="0">
                <a:solidFill>
                  <a:schemeClr val="tx1"/>
                </a:solidFill>
              </a:rPr>
              <a:t>match rules to be defined </a:t>
            </a:r>
            <a:r>
              <a:rPr lang="en-US" sz="2400" dirty="0" smtClean="0">
                <a:solidFill>
                  <a:schemeClr val="tx1"/>
                </a:solidFill>
              </a:rPr>
              <a:t>declaratively. These </a:t>
            </a:r>
            <a:r>
              <a:rPr lang="en-US" sz="2400" dirty="0">
                <a:solidFill>
                  <a:schemeClr val="tx1"/>
                </a:solidFill>
              </a:rPr>
              <a:t>matchers have uses in unit testing frameworks such as </a:t>
            </a:r>
            <a:r>
              <a:rPr lang="en-US" sz="2400" dirty="0" smtClean="0">
                <a:solidFill>
                  <a:schemeClr val="tx1"/>
                </a:solidFill>
              </a:rPr>
              <a:t>JUnit</a:t>
            </a:r>
            <a:r>
              <a:rPr lang="en-US" sz="2400" dirty="0">
                <a:solidFill>
                  <a:schemeClr val="tx1"/>
                </a:solidFill>
              </a:rPr>
              <a:t> and jMock.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Selenium </a:t>
            </a:r>
            <a:r>
              <a:rPr lang="en-IN" sz="2400" b="1" dirty="0" smtClean="0">
                <a:solidFill>
                  <a:schemeClr val="tx1"/>
                </a:solidFill>
              </a:rPr>
              <a:t>WebDriver:</a:t>
            </a: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Selenium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WebDriver </a:t>
            </a:r>
            <a:r>
              <a:rPr lang="en-US" sz="2400" dirty="0">
                <a:solidFill>
                  <a:schemeClr val="tx1"/>
                </a:solidFill>
              </a:rPr>
              <a:t>is a software testing framework to automate UI test cases for web </a:t>
            </a:r>
            <a:r>
              <a:rPr lang="en-US" sz="2400" dirty="0" smtClean="0">
                <a:solidFill>
                  <a:schemeClr val="tx1"/>
                </a:solidFill>
              </a:rPr>
              <a:t>applications.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</a:t>
            </a:r>
            <a:r>
              <a:rPr lang="en-US" dirty="0" smtClean="0">
                <a:solidFill>
                  <a:schemeClr val="tx1"/>
                </a:solidFill>
              </a:rPr>
              <a:t>Structure and Architecture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57" y="3243023"/>
            <a:ext cx="3722235" cy="159672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94" y="1690688"/>
            <a:ext cx="3947067" cy="47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487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Project Structure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7" y="2062004"/>
            <a:ext cx="2971800" cy="3878580"/>
          </a:xfrm>
        </p:spPr>
      </p:pic>
    </p:spTree>
    <p:extLst>
      <p:ext uri="{BB962C8B-B14F-4D97-AF65-F5344CB8AC3E}">
        <p14:creationId xmlns:p14="http://schemas.microsoft.com/office/powerpoint/2010/main" val="6959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171</TotalTime>
  <Words>412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Times New Roman</vt:lpstr>
      <vt:lpstr>Depth</vt:lpstr>
      <vt:lpstr>Desi Bazaar</vt:lpstr>
      <vt:lpstr>Introduction</vt:lpstr>
      <vt:lpstr>Scope and Objectives</vt:lpstr>
      <vt:lpstr>Technologies Used</vt:lpstr>
      <vt:lpstr>Continued</vt:lpstr>
      <vt:lpstr>Front End</vt:lpstr>
      <vt:lpstr>Testing</vt:lpstr>
      <vt:lpstr>Project Structure and Architecture</vt:lpstr>
      <vt:lpstr>Client Project Structure</vt:lpstr>
      <vt:lpstr>Client Modules</vt:lpstr>
      <vt:lpstr>Server Project Structure</vt:lpstr>
      <vt:lpstr>UML Diagram</vt:lpstr>
      <vt:lpstr>Project Retrospective</vt:lpstr>
      <vt:lpstr>Aspects that worked well</vt:lpstr>
      <vt:lpstr>Issues faced by the team</vt:lpstr>
      <vt:lpstr>Resolution of issues</vt:lpstr>
      <vt:lpstr>Future Scope</vt:lpstr>
      <vt:lpstr>Thank You !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Varda Laud</dc:creator>
  <cp:lastModifiedBy>Varda Laud</cp:lastModifiedBy>
  <cp:revision>46</cp:revision>
  <dcterms:created xsi:type="dcterms:W3CDTF">2015-05-02T20:24:00Z</dcterms:created>
  <dcterms:modified xsi:type="dcterms:W3CDTF">2015-05-04T00:14:56Z</dcterms:modified>
</cp:coreProperties>
</file>