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1"/>
  </p:notesMasterIdLst>
  <p:sldIdLst>
    <p:sldId id="256" r:id="rId2"/>
    <p:sldId id="263" r:id="rId3"/>
    <p:sldId id="265" r:id="rId4"/>
    <p:sldId id="266" r:id="rId5"/>
    <p:sldId id="264" r:id="rId6"/>
    <p:sldId id="267" r:id="rId7"/>
    <p:sldId id="268" r:id="rId8"/>
    <p:sldId id="269" r:id="rId9"/>
    <p:sldId id="270" r:id="rId10"/>
    <p:sldId id="271" r:id="rId11"/>
    <p:sldId id="272" r:id="rId12"/>
    <p:sldId id="273" r:id="rId13"/>
    <p:sldId id="274" r:id="rId14"/>
    <p:sldId id="257" r:id="rId15"/>
    <p:sldId id="258" r:id="rId16"/>
    <p:sldId id="259" r:id="rId17"/>
    <p:sldId id="260" r:id="rId18"/>
    <p:sldId id="26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87" d="100"/>
          <a:sy n="87" d="100"/>
        </p:scale>
        <p:origin x="64" y="23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_rels/data2.xml.rels><?xml version="1.0" encoding="UTF-8" standalone="yes"?>
<Relationships xmlns="http://schemas.openxmlformats.org/package/2006/relationships"><Relationship Id="rId1" Type="http://schemas.openxmlformats.org/officeDocument/2006/relationships/hyperlink" Target="https://ncrb.gov.in/" TargetMode="External"/></Relationships>
</file>

<file path=ppt/diagrams/_rels/drawing2.xml.rels><?xml version="1.0" encoding="UTF-8" standalone="yes"?>
<Relationships xmlns="http://schemas.openxmlformats.org/package/2006/relationships"><Relationship Id="rId1" Type="http://schemas.openxmlformats.org/officeDocument/2006/relationships/hyperlink" Target="https://ncrb.gov.in/"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4E16E3-7DEA-460F-BC3C-B9F793B2BC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01AFD95D-DE89-4DEF-A5CB-776F4189CEE2}">
      <dgm:prSet/>
      <dgm:spPr/>
      <dgm:t>
        <a:bodyPr/>
        <a:lstStyle/>
        <a:p>
          <a:r>
            <a:rPr lang="en-GB" b="0" i="0"/>
            <a:t>This report shows the India's crime data analysis between 2020-22. </a:t>
          </a:r>
          <a:endParaRPr lang="en-IN"/>
        </a:p>
      </dgm:t>
    </dgm:pt>
    <dgm:pt modelId="{D8EB8642-D0A5-4382-B7F2-9089E6293104}" type="parTrans" cxnId="{22A4D79C-FFBF-4E4C-B9AB-4EA76A49EEA8}">
      <dgm:prSet/>
      <dgm:spPr/>
      <dgm:t>
        <a:bodyPr/>
        <a:lstStyle/>
        <a:p>
          <a:endParaRPr lang="en-IN"/>
        </a:p>
      </dgm:t>
    </dgm:pt>
    <dgm:pt modelId="{5134C1D7-40C1-4991-8A34-3E5E7C03AE88}" type="sibTrans" cxnId="{22A4D79C-FFBF-4E4C-B9AB-4EA76A49EEA8}">
      <dgm:prSet/>
      <dgm:spPr/>
      <dgm:t>
        <a:bodyPr/>
        <a:lstStyle/>
        <a:p>
          <a:endParaRPr lang="en-IN"/>
        </a:p>
      </dgm:t>
    </dgm:pt>
    <dgm:pt modelId="{1E279B25-3EEE-41B2-8314-D6C41B45C5A9}">
      <dgm:prSet/>
      <dgm:spPr/>
      <dgm:t>
        <a:bodyPr/>
        <a:lstStyle/>
        <a:p>
          <a:r>
            <a:rPr lang="en-GB"/>
            <a:t>Understand crime patterns to support decision-making.</a:t>
          </a:r>
          <a:endParaRPr lang="en-IN"/>
        </a:p>
      </dgm:t>
    </dgm:pt>
    <dgm:pt modelId="{140AC635-F6FB-41CE-81DA-B17EB698B97B}" type="parTrans" cxnId="{0F5B4CD9-F325-4892-B891-E4887A1A4C4E}">
      <dgm:prSet/>
      <dgm:spPr/>
      <dgm:t>
        <a:bodyPr/>
        <a:lstStyle/>
        <a:p>
          <a:endParaRPr lang="en-IN"/>
        </a:p>
      </dgm:t>
    </dgm:pt>
    <dgm:pt modelId="{9B2D1637-2783-4469-A01D-14A95C261744}" type="sibTrans" cxnId="{0F5B4CD9-F325-4892-B891-E4887A1A4C4E}">
      <dgm:prSet/>
      <dgm:spPr/>
      <dgm:t>
        <a:bodyPr/>
        <a:lstStyle/>
        <a:p>
          <a:endParaRPr lang="en-IN"/>
        </a:p>
      </dgm:t>
    </dgm:pt>
    <dgm:pt modelId="{136237E3-CFDF-4834-AD5B-5AA0DF2D9555}">
      <dgm:prSet/>
      <dgm:spPr/>
      <dgm:t>
        <a:bodyPr/>
        <a:lstStyle/>
        <a:p>
          <a:r>
            <a:rPr lang="en-GB"/>
            <a:t>Importance of analysing historical and current crime data.</a:t>
          </a:r>
          <a:endParaRPr lang="en-IN"/>
        </a:p>
      </dgm:t>
    </dgm:pt>
    <dgm:pt modelId="{ECA02596-BC46-4108-ABE9-04B50E407BC0}" type="parTrans" cxnId="{09EFFB7A-83A7-4527-A710-3D6F633B937D}">
      <dgm:prSet/>
      <dgm:spPr/>
      <dgm:t>
        <a:bodyPr/>
        <a:lstStyle/>
        <a:p>
          <a:endParaRPr lang="en-IN"/>
        </a:p>
      </dgm:t>
    </dgm:pt>
    <dgm:pt modelId="{D34DE0FD-8BCB-4D77-AFA5-827A0AA2CCE3}" type="sibTrans" cxnId="{09EFFB7A-83A7-4527-A710-3D6F633B937D}">
      <dgm:prSet/>
      <dgm:spPr/>
      <dgm:t>
        <a:bodyPr/>
        <a:lstStyle/>
        <a:p>
          <a:endParaRPr lang="en-IN"/>
        </a:p>
      </dgm:t>
    </dgm:pt>
    <dgm:pt modelId="{3F75AE62-01A5-41EC-9490-F5EF23C9BC40}">
      <dgm:prSet/>
      <dgm:spPr/>
      <dgm:t>
        <a:bodyPr/>
        <a:lstStyle/>
        <a:p>
          <a:r>
            <a:rPr lang="en-GB"/>
            <a:t>To raise community awareness and promote safer societies.</a:t>
          </a:r>
          <a:endParaRPr lang="en-IN"/>
        </a:p>
      </dgm:t>
    </dgm:pt>
    <dgm:pt modelId="{5B2E38DF-4065-48C1-94E4-546B6107BB74}" type="parTrans" cxnId="{176A8F9A-559E-4019-AC08-08CDB03590E2}">
      <dgm:prSet/>
      <dgm:spPr/>
      <dgm:t>
        <a:bodyPr/>
        <a:lstStyle/>
        <a:p>
          <a:endParaRPr lang="en-IN"/>
        </a:p>
      </dgm:t>
    </dgm:pt>
    <dgm:pt modelId="{9D03E5E0-321F-4B29-BA8D-2E7F595D911C}" type="sibTrans" cxnId="{176A8F9A-559E-4019-AC08-08CDB03590E2}">
      <dgm:prSet/>
      <dgm:spPr/>
      <dgm:t>
        <a:bodyPr/>
        <a:lstStyle/>
        <a:p>
          <a:endParaRPr lang="en-IN"/>
        </a:p>
      </dgm:t>
    </dgm:pt>
    <dgm:pt modelId="{CD7960FC-46B8-4C6D-9163-E5FB0B7A8EB0}" type="pres">
      <dgm:prSet presAssocID="{634E16E3-7DEA-460F-BC3C-B9F793B2BC0B}" presName="linear" presStyleCnt="0">
        <dgm:presLayoutVars>
          <dgm:animLvl val="lvl"/>
          <dgm:resizeHandles val="exact"/>
        </dgm:presLayoutVars>
      </dgm:prSet>
      <dgm:spPr/>
    </dgm:pt>
    <dgm:pt modelId="{87647E1E-B6C6-4BA2-9795-36D96A4A5A9E}" type="pres">
      <dgm:prSet presAssocID="{01AFD95D-DE89-4DEF-A5CB-776F4189CEE2}" presName="parentText" presStyleLbl="node1" presStyleIdx="0" presStyleCnt="4">
        <dgm:presLayoutVars>
          <dgm:chMax val="0"/>
          <dgm:bulletEnabled val="1"/>
        </dgm:presLayoutVars>
      </dgm:prSet>
      <dgm:spPr/>
    </dgm:pt>
    <dgm:pt modelId="{58522FC3-F35F-4C97-ADA9-D80C4B672723}" type="pres">
      <dgm:prSet presAssocID="{5134C1D7-40C1-4991-8A34-3E5E7C03AE88}" presName="spacer" presStyleCnt="0"/>
      <dgm:spPr/>
    </dgm:pt>
    <dgm:pt modelId="{C65FDFD3-537F-4A66-9223-0CEA813AE7C6}" type="pres">
      <dgm:prSet presAssocID="{1E279B25-3EEE-41B2-8314-D6C41B45C5A9}" presName="parentText" presStyleLbl="node1" presStyleIdx="1" presStyleCnt="4">
        <dgm:presLayoutVars>
          <dgm:chMax val="0"/>
          <dgm:bulletEnabled val="1"/>
        </dgm:presLayoutVars>
      </dgm:prSet>
      <dgm:spPr/>
    </dgm:pt>
    <dgm:pt modelId="{DD01E2AF-4BF7-4704-95A3-3B12D5A93223}" type="pres">
      <dgm:prSet presAssocID="{9B2D1637-2783-4469-A01D-14A95C261744}" presName="spacer" presStyleCnt="0"/>
      <dgm:spPr/>
    </dgm:pt>
    <dgm:pt modelId="{D8166DEA-7BED-4F6F-83C0-6A97E4F9A27E}" type="pres">
      <dgm:prSet presAssocID="{136237E3-CFDF-4834-AD5B-5AA0DF2D9555}" presName="parentText" presStyleLbl="node1" presStyleIdx="2" presStyleCnt="4">
        <dgm:presLayoutVars>
          <dgm:chMax val="0"/>
          <dgm:bulletEnabled val="1"/>
        </dgm:presLayoutVars>
      </dgm:prSet>
      <dgm:spPr/>
    </dgm:pt>
    <dgm:pt modelId="{00C88621-1466-497C-B670-E247E62FABFE}" type="pres">
      <dgm:prSet presAssocID="{D34DE0FD-8BCB-4D77-AFA5-827A0AA2CCE3}" presName="spacer" presStyleCnt="0"/>
      <dgm:spPr/>
    </dgm:pt>
    <dgm:pt modelId="{74E23D5B-C022-4243-A04A-CBCD2958BAB7}" type="pres">
      <dgm:prSet presAssocID="{3F75AE62-01A5-41EC-9490-F5EF23C9BC40}" presName="parentText" presStyleLbl="node1" presStyleIdx="3" presStyleCnt="4">
        <dgm:presLayoutVars>
          <dgm:chMax val="0"/>
          <dgm:bulletEnabled val="1"/>
        </dgm:presLayoutVars>
      </dgm:prSet>
      <dgm:spPr/>
    </dgm:pt>
  </dgm:ptLst>
  <dgm:cxnLst>
    <dgm:cxn modelId="{02D26A3A-8D2F-4992-AD50-77E8073C25C2}" type="presOf" srcId="{1E279B25-3EEE-41B2-8314-D6C41B45C5A9}" destId="{C65FDFD3-537F-4A66-9223-0CEA813AE7C6}" srcOrd="0" destOrd="0" presId="urn:microsoft.com/office/officeart/2005/8/layout/vList2"/>
    <dgm:cxn modelId="{34EE2478-6872-4C5E-BBC9-D719DEE7AF49}" type="presOf" srcId="{01AFD95D-DE89-4DEF-A5CB-776F4189CEE2}" destId="{87647E1E-B6C6-4BA2-9795-36D96A4A5A9E}" srcOrd="0" destOrd="0" presId="urn:microsoft.com/office/officeart/2005/8/layout/vList2"/>
    <dgm:cxn modelId="{09EFFB7A-83A7-4527-A710-3D6F633B937D}" srcId="{634E16E3-7DEA-460F-BC3C-B9F793B2BC0B}" destId="{136237E3-CFDF-4834-AD5B-5AA0DF2D9555}" srcOrd="2" destOrd="0" parTransId="{ECA02596-BC46-4108-ABE9-04B50E407BC0}" sibTransId="{D34DE0FD-8BCB-4D77-AFA5-827A0AA2CCE3}"/>
    <dgm:cxn modelId="{176A8F9A-559E-4019-AC08-08CDB03590E2}" srcId="{634E16E3-7DEA-460F-BC3C-B9F793B2BC0B}" destId="{3F75AE62-01A5-41EC-9490-F5EF23C9BC40}" srcOrd="3" destOrd="0" parTransId="{5B2E38DF-4065-48C1-94E4-546B6107BB74}" sibTransId="{9D03E5E0-321F-4B29-BA8D-2E7F595D911C}"/>
    <dgm:cxn modelId="{22A4D79C-FFBF-4E4C-B9AB-4EA76A49EEA8}" srcId="{634E16E3-7DEA-460F-BC3C-B9F793B2BC0B}" destId="{01AFD95D-DE89-4DEF-A5CB-776F4189CEE2}" srcOrd="0" destOrd="0" parTransId="{D8EB8642-D0A5-4382-B7F2-9089E6293104}" sibTransId="{5134C1D7-40C1-4991-8A34-3E5E7C03AE88}"/>
    <dgm:cxn modelId="{76CD74CB-6C21-4549-A622-DB0CA5703C8C}" type="presOf" srcId="{136237E3-CFDF-4834-AD5B-5AA0DF2D9555}" destId="{D8166DEA-7BED-4F6F-83C0-6A97E4F9A27E}" srcOrd="0" destOrd="0" presId="urn:microsoft.com/office/officeart/2005/8/layout/vList2"/>
    <dgm:cxn modelId="{BF74BAD7-7BC7-41D9-A291-3CA5616409D6}" type="presOf" srcId="{3F75AE62-01A5-41EC-9490-F5EF23C9BC40}" destId="{74E23D5B-C022-4243-A04A-CBCD2958BAB7}" srcOrd="0" destOrd="0" presId="urn:microsoft.com/office/officeart/2005/8/layout/vList2"/>
    <dgm:cxn modelId="{0F5B4CD9-F325-4892-B891-E4887A1A4C4E}" srcId="{634E16E3-7DEA-460F-BC3C-B9F793B2BC0B}" destId="{1E279B25-3EEE-41B2-8314-D6C41B45C5A9}" srcOrd="1" destOrd="0" parTransId="{140AC635-F6FB-41CE-81DA-B17EB698B97B}" sibTransId="{9B2D1637-2783-4469-A01D-14A95C261744}"/>
    <dgm:cxn modelId="{BBFF3BE0-D1C0-40B4-8D6A-16147F9B2B57}" type="presOf" srcId="{634E16E3-7DEA-460F-BC3C-B9F793B2BC0B}" destId="{CD7960FC-46B8-4C6D-9163-E5FB0B7A8EB0}" srcOrd="0" destOrd="0" presId="urn:microsoft.com/office/officeart/2005/8/layout/vList2"/>
    <dgm:cxn modelId="{AD28F8FC-2275-4EDC-9900-F80BD4D158BF}" type="presParOf" srcId="{CD7960FC-46B8-4C6D-9163-E5FB0B7A8EB0}" destId="{87647E1E-B6C6-4BA2-9795-36D96A4A5A9E}" srcOrd="0" destOrd="0" presId="urn:microsoft.com/office/officeart/2005/8/layout/vList2"/>
    <dgm:cxn modelId="{F8319DC2-08B2-4E6F-AF70-DAA4C6C70329}" type="presParOf" srcId="{CD7960FC-46B8-4C6D-9163-E5FB0B7A8EB0}" destId="{58522FC3-F35F-4C97-ADA9-D80C4B672723}" srcOrd="1" destOrd="0" presId="urn:microsoft.com/office/officeart/2005/8/layout/vList2"/>
    <dgm:cxn modelId="{482ACFAF-D9BA-45F7-A099-036514386235}" type="presParOf" srcId="{CD7960FC-46B8-4C6D-9163-E5FB0B7A8EB0}" destId="{C65FDFD3-537F-4A66-9223-0CEA813AE7C6}" srcOrd="2" destOrd="0" presId="urn:microsoft.com/office/officeart/2005/8/layout/vList2"/>
    <dgm:cxn modelId="{E1D8801E-0CF2-4DB9-BA6E-4C1762690168}" type="presParOf" srcId="{CD7960FC-46B8-4C6D-9163-E5FB0B7A8EB0}" destId="{DD01E2AF-4BF7-4704-95A3-3B12D5A93223}" srcOrd="3" destOrd="0" presId="urn:microsoft.com/office/officeart/2005/8/layout/vList2"/>
    <dgm:cxn modelId="{005FC6F1-D3D3-44E4-BACA-C25E7B7F42E5}" type="presParOf" srcId="{CD7960FC-46B8-4C6D-9163-E5FB0B7A8EB0}" destId="{D8166DEA-7BED-4F6F-83C0-6A97E4F9A27E}" srcOrd="4" destOrd="0" presId="urn:microsoft.com/office/officeart/2005/8/layout/vList2"/>
    <dgm:cxn modelId="{151849DC-3B22-4228-8F1B-6A596F6B3B35}" type="presParOf" srcId="{CD7960FC-46B8-4C6D-9163-E5FB0B7A8EB0}" destId="{00C88621-1466-497C-B670-E247E62FABFE}" srcOrd="5" destOrd="0" presId="urn:microsoft.com/office/officeart/2005/8/layout/vList2"/>
    <dgm:cxn modelId="{EF8DC4FE-F0FD-46EA-B60F-01897199A850}" type="presParOf" srcId="{CD7960FC-46B8-4C6D-9163-E5FB0B7A8EB0}" destId="{74E23D5B-C022-4243-A04A-CBCD2958BAB7}"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064BB45-834D-4F94-8AF4-7B8C147BF599}" type="doc">
      <dgm:prSet loTypeId="urn:microsoft.com/office/officeart/2005/8/layout/vProcess5" loCatId="process" qsTypeId="urn:microsoft.com/office/officeart/2005/8/quickstyle/simple1" qsCatId="simple" csTypeId="urn:microsoft.com/office/officeart/2005/8/colors/accent1_2" csCatId="accent1"/>
      <dgm:spPr/>
      <dgm:t>
        <a:bodyPr/>
        <a:lstStyle/>
        <a:p>
          <a:endParaRPr lang="en-IN"/>
        </a:p>
      </dgm:t>
    </dgm:pt>
    <dgm:pt modelId="{E1D2C641-78FE-45F3-85D4-3F48EBF2E7F3}">
      <dgm:prSet/>
      <dgm:spPr/>
      <dgm:t>
        <a:bodyPr/>
        <a:lstStyle/>
        <a:p>
          <a:r>
            <a:rPr lang="en-GB"/>
            <a:t>Strengthen law enforcement in high-risk areas.</a:t>
          </a:r>
          <a:endParaRPr lang="en-IN"/>
        </a:p>
      </dgm:t>
    </dgm:pt>
    <dgm:pt modelId="{034D4361-B27A-4A00-BC31-8F78291332B0}" type="parTrans" cxnId="{6E903D32-9526-472B-90DD-66BE291841AE}">
      <dgm:prSet/>
      <dgm:spPr/>
      <dgm:t>
        <a:bodyPr/>
        <a:lstStyle/>
        <a:p>
          <a:endParaRPr lang="en-IN"/>
        </a:p>
      </dgm:t>
    </dgm:pt>
    <dgm:pt modelId="{89CE1D6B-0BA2-48E6-8ED2-367577C923AB}" type="sibTrans" cxnId="{6E903D32-9526-472B-90DD-66BE291841AE}">
      <dgm:prSet/>
      <dgm:spPr/>
      <dgm:t>
        <a:bodyPr/>
        <a:lstStyle/>
        <a:p>
          <a:endParaRPr lang="en-IN"/>
        </a:p>
      </dgm:t>
    </dgm:pt>
    <dgm:pt modelId="{3AE3D01A-FF4F-4554-80E1-F4311AB147EE}">
      <dgm:prSet/>
      <dgm:spPr/>
      <dgm:t>
        <a:bodyPr/>
        <a:lstStyle/>
        <a:p>
          <a:r>
            <a:rPr lang="en-IN"/>
            <a:t>Launch community policing programs.</a:t>
          </a:r>
        </a:p>
      </dgm:t>
    </dgm:pt>
    <dgm:pt modelId="{5EAF5CD8-2D64-4179-8C55-6F5E85CA8D4D}" type="parTrans" cxnId="{F74C20E8-9491-4D78-80A5-E221B68D0C8D}">
      <dgm:prSet/>
      <dgm:spPr/>
      <dgm:t>
        <a:bodyPr/>
        <a:lstStyle/>
        <a:p>
          <a:endParaRPr lang="en-IN"/>
        </a:p>
      </dgm:t>
    </dgm:pt>
    <dgm:pt modelId="{88FB765A-5B12-4D19-879B-22CF851261E4}" type="sibTrans" cxnId="{F74C20E8-9491-4D78-80A5-E221B68D0C8D}">
      <dgm:prSet/>
      <dgm:spPr/>
      <dgm:t>
        <a:bodyPr/>
        <a:lstStyle/>
        <a:p>
          <a:endParaRPr lang="en-IN"/>
        </a:p>
      </dgm:t>
    </dgm:pt>
    <dgm:pt modelId="{FABDDBA5-76E1-4576-AB73-5E1DBE4D1630}">
      <dgm:prSet/>
      <dgm:spPr/>
      <dgm:t>
        <a:bodyPr/>
        <a:lstStyle/>
        <a:p>
          <a:r>
            <a:rPr lang="en-IN"/>
            <a:t>Promote crime awareness campaigns.</a:t>
          </a:r>
        </a:p>
      </dgm:t>
    </dgm:pt>
    <dgm:pt modelId="{805C916B-24CA-4547-B0CF-3726CE1E2AFF}" type="parTrans" cxnId="{F02C475E-6602-4726-A053-8D9AAB083F40}">
      <dgm:prSet/>
      <dgm:spPr/>
      <dgm:t>
        <a:bodyPr/>
        <a:lstStyle/>
        <a:p>
          <a:endParaRPr lang="en-IN"/>
        </a:p>
      </dgm:t>
    </dgm:pt>
    <dgm:pt modelId="{A66BBA04-ADD3-41DB-88E3-F110FA6982C1}" type="sibTrans" cxnId="{F02C475E-6602-4726-A053-8D9AAB083F40}">
      <dgm:prSet/>
      <dgm:spPr/>
      <dgm:t>
        <a:bodyPr/>
        <a:lstStyle/>
        <a:p>
          <a:endParaRPr lang="en-IN"/>
        </a:p>
      </dgm:t>
    </dgm:pt>
    <dgm:pt modelId="{F06C406C-60F7-4F41-9540-42E75504400B}">
      <dgm:prSet/>
      <dgm:spPr/>
      <dgm:t>
        <a:bodyPr/>
        <a:lstStyle/>
        <a:p>
          <a:r>
            <a:rPr lang="en-GB"/>
            <a:t>Regularly refresh and analyze crime data.</a:t>
          </a:r>
          <a:endParaRPr lang="en-IN"/>
        </a:p>
      </dgm:t>
    </dgm:pt>
    <dgm:pt modelId="{F9877331-3C26-424A-BB82-A3E28F63FABF}" type="parTrans" cxnId="{735C938C-D95E-4FCF-ADAF-ABA4E7FC25A9}">
      <dgm:prSet/>
      <dgm:spPr/>
      <dgm:t>
        <a:bodyPr/>
        <a:lstStyle/>
        <a:p>
          <a:endParaRPr lang="en-IN"/>
        </a:p>
      </dgm:t>
    </dgm:pt>
    <dgm:pt modelId="{4906BEB6-0790-4DDF-9217-711547230CAA}" type="sibTrans" cxnId="{735C938C-D95E-4FCF-ADAF-ABA4E7FC25A9}">
      <dgm:prSet/>
      <dgm:spPr/>
      <dgm:t>
        <a:bodyPr/>
        <a:lstStyle/>
        <a:p>
          <a:endParaRPr lang="en-IN"/>
        </a:p>
      </dgm:t>
    </dgm:pt>
    <dgm:pt modelId="{62458969-080A-4C86-92C3-D5B878787AD4}" type="pres">
      <dgm:prSet presAssocID="{F064BB45-834D-4F94-8AF4-7B8C147BF599}" presName="outerComposite" presStyleCnt="0">
        <dgm:presLayoutVars>
          <dgm:chMax val="5"/>
          <dgm:dir/>
          <dgm:resizeHandles val="exact"/>
        </dgm:presLayoutVars>
      </dgm:prSet>
      <dgm:spPr/>
    </dgm:pt>
    <dgm:pt modelId="{DC4190DB-1550-4B57-9AF9-8C5BED4A2BDB}" type="pres">
      <dgm:prSet presAssocID="{F064BB45-834D-4F94-8AF4-7B8C147BF599}" presName="dummyMaxCanvas" presStyleCnt="0">
        <dgm:presLayoutVars/>
      </dgm:prSet>
      <dgm:spPr/>
    </dgm:pt>
    <dgm:pt modelId="{8B56126E-9523-481C-84B7-58F413C30870}" type="pres">
      <dgm:prSet presAssocID="{F064BB45-834D-4F94-8AF4-7B8C147BF599}" presName="FourNodes_1" presStyleLbl="node1" presStyleIdx="0" presStyleCnt="4">
        <dgm:presLayoutVars>
          <dgm:bulletEnabled val="1"/>
        </dgm:presLayoutVars>
      </dgm:prSet>
      <dgm:spPr/>
    </dgm:pt>
    <dgm:pt modelId="{713A7559-02A8-4F56-AEDC-17C4FD83C1DD}" type="pres">
      <dgm:prSet presAssocID="{F064BB45-834D-4F94-8AF4-7B8C147BF599}" presName="FourNodes_2" presStyleLbl="node1" presStyleIdx="1" presStyleCnt="4">
        <dgm:presLayoutVars>
          <dgm:bulletEnabled val="1"/>
        </dgm:presLayoutVars>
      </dgm:prSet>
      <dgm:spPr/>
    </dgm:pt>
    <dgm:pt modelId="{E452DFBE-DB13-4311-8F40-046C677D3CE3}" type="pres">
      <dgm:prSet presAssocID="{F064BB45-834D-4F94-8AF4-7B8C147BF599}" presName="FourNodes_3" presStyleLbl="node1" presStyleIdx="2" presStyleCnt="4">
        <dgm:presLayoutVars>
          <dgm:bulletEnabled val="1"/>
        </dgm:presLayoutVars>
      </dgm:prSet>
      <dgm:spPr/>
    </dgm:pt>
    <dgm:pt modelId="{40AE730E-98E6-4C87-AC7E-BB27F1C987D0}" type="pres">
      <dgm:prSet presAssocID="{F064BB45-834D-4F94-8AF4-7B8C147BF599}" presName="FourNodes_4" presStyleLbl="node1" presStyleIdx="3" presStyleCnt="4">
        <dgm:presLayoutVars>
          <dgm:bulletEnabled val="1"/>
        </dgm:presLayoutVars>
      </dgm:prSet>
      <dgm:spPr/>
    </dgm:pt>
    <dgm:pt modelId="{F0122968-D8D5-453E-9B33-4B2F406AA4E1}" type="pres">
      <dgm:prSet presAssocID="{F064BB45-834D-4F94-8AF4-7B8C147BF599}" presName="FourConn_1-2" presStyleLbl="fgAccFollowNode1" presStyleIdx="0" presStyleCnt="3">
        <dgm:presLayoutVars>
          <dgm:bulletEnabled val="1"/>
        </dgm:presLayoutVars>
      </dgm:prSet>
      <dgm:spPr/>
    </dgm:pt>
    <dgm:pt modelId="{FBF126E9-848F-4AAD-9C83-61F56104AF88}" type="pres">
      <dgm:prSet presAssocID="{F064BB45-834D-4F94-8AF4-7B8C147BF599}" presName="FourConn_2-3" presStyleLbl="fgAccFollowNode1" presStyleIdx="1" presStyleCnt="3">
        <dgm:presLayoutVars>
          <dgm:bulletEnabled val="1"/>
        </dgm:presLayoutVars>
      </dgm:prSet>
      <dgm:spPr/>
    </dgm:pt>
    <dgm:pt modelId="{B5751AC2-E973-483B-82EA-201314948890}" type="pres">
      <dgm:prSet presAssocID="{F064BB45-834D-4F94-8AF4-7B8C147BF599}" presName="FourConn_3-4" presStyleLbl="fgAccFollowNode1" presStyleIdx="2" presStyleCnt="3">
        <dgm:presLayoutVars>
          <dgm:bulletEnabled val="1"/>
        </dgm:presLayoutVars>
      </dgm:prSet>
      <dgm:spPr/>
    </dgm:pt>
    <dgm:pt modelId="{073328EB-59C0-4B88-8030-790CA0CC6CD0}" type="pres">
      <dgm:prSet presAssocID="{F064BB45-834D-4F94-8AF4-7B8C147BF599}" presName="FourNodes_1_text" presStyleLbl="node1" presStyleIdx="3" presStyleCnt="4">
        <dgm:presLayoutVars>
          <dgm:bulletEnabled val="1"/>
        </dgm:presLayoutVars>
      </dgm:prSet>
      <dgm:spPr/>
    </dgm:pt>
    <dgm:pt modelId="{ECB5BAE0-0DF4-4AC5-96D7-17BAAADDEF14}" type="pres">
      <dgm:prSet presAssocID="{F064BB45-834D-4F94-8AF4-7B8C147BF599}" presName="FourNodes_2_text" presStyleLbl="node1" presStyleIdx="3" presStyleCnt="4">
        <dgm:presLayoutVars>
          <dgm:bulletEnabled val="1"/>
        </dgm:presLayoutVars>
      </dgm:prSet>
      <dgm:spPr/>
    </dgm:pt>
    <dgm:pt modelId="{85B437FF-F012-4B9A-A8F1-EC4D2CDA5631}" type="pres">
      <dgm:prSet presAssocID="{F064BB45-834D-4F94-8AF4-7B8C147BF599}" presName="FourNodes_3_text" presStyleLbl="node1" presStyleIdx="3" presStyleCnt="4">
        <dgm:presLayoutVars>
          <dgm:bulletEnabled val="1"/>
        </dgm:presLayoutVars>
      </dgm:prSet>
      <dgm:spPr/>
    </dgm:pt>
    <dgm:pt modelId="{7AEE2463-09A8-4191-A6E4-2A68352C7CD9}" type="pres">
      <dgm:prSet presAssocID="{F064BB45-834D-4F94-8AF4-7B8C147BF599}" presName="FourNodes_4_text" presStyleLbl="node1" presStyleIdx="3" presStyleCnt="4">
        <dgm:presLayoutVars>
          <dgm:bulletEnabled val="1"/>
        </dgm:presLayoutVars>
      </dgm:prSet>
      <dgm:spPr/>
    </dgm:pt>
  </dgm:ptLst>
  <dgm:cxnLst>
    <dgm:cxn modelId="{BE1ADC0A-9C7D-428C-9532-7BBB5EC6601F}" type="presOf" srcId="{F06C406C-60F7-4F41-9540-42E75504400B}" destId="{7AEE2463-09A8-4191-A6E4-2A68352C7CD9}" srcOrd="1" destOrd="0" presId="urn:microsoft.com/office/officeart/2005/8/layout/vProcess5"/>
    <dgm:cxn modelId="{239B780C-7721-49D3-9F05-79FA122DE896}" type="presOf" srcId="{F06C406C-60F7-4F41-9540-42E75504400B}" destId="{40AE730E-98E6-4C87-AC7E-BB27F1C987D0}" srcOrd="0" destOrd="0" presId="urn:microsoft.com/office/officeart/2005/8/layout/vProcess5"/>
    <dgm:cxn modelId="{416E660E-FC55-4600-818F-8B1ED6269DDE}" type="presOf" srcId="{3AE3D01A-FF4F-4554-80E1-F4311AB147EE}" destId="{713A7559-02A8-4F56-AEDC-17C4FD83C1DD}" srcOrd="0" destOrd="0" presId="urn:microsoft.com/office/officeart/2005/8/layout/vProcess5"/>
    <dgm:cxn modelId="{9EDAF812-EAF6-4B41-84E2-3208C9163615}" type="presOf" srcId="{89CE1D6B-0BA2-48E6-8ED2-367577C923AB}" destId="{F0122968-D8D5-453E-9B33-4B2F406AA4E1}" srcOrd="0" destOrd="0" presId="urn:microsoft.com/office/officeart/2005/8/layout/vProcess5"/>
    <dgm:cxn modelId="{B0891A15-B89E-41A7-A3F9-6487838ED9B4}" type="presOf" srcId="{3AE3D01A-FF4F-4554-80E1-F4311AB147EE}" destId="{ECB5BAE0-0DF4-4AC5-96D7-17BAAADDEF14}" srcOrd="1" destOrd="0" presId="urn:microsoft.com/office/officeart/2005/8/layout/vProcess5"/>
    <dgm:cxn modelId="{4B936F2E-B398-48D3-B79B-F9B559DA3017}" type="presOf" srcId="{E1D2C641-78FE-45F3-85D4-3F48EBF2E7F3}" destId="{073328EB-59C0-4B88-8030-790CA0CC6CD0}" srcOrd="1" destOrd="0" presId="urn:microsoft.com/office/officeart/2005/8/layout/vProcess5"/>
    <dgm:cxn modelId="{6E903D32-9526-472B-90DD-66BE291841AE}" srcId="{F064BB45-834D-4F94-8AF4-7B8C147BF599}" destId="{E1D2C641-78FE-45F3-85D4-3F48EBF2E7F3}" srcOrd="0" destOrd="0" parTransId="{034D4361-B27A-4A00-BC31-8F78291332B0}" sibTransId="{89CE1D6B-0BA2-48E6-8ED2-367577C923AB}"/>
    <dgm:cxn modelId="{2F41EF3E-847C-44B4-AC46-0A0DFA87EEF2}" type="presOf" srcId="{F064BB45-834D-4F94-8AF4-7B8C147BF599}" destId="{62458969-080A-4C86-92C3-D5B878787AD4}" srcOrd="0" destOrd="0" presId="urn:microsoft.com/office/officeart/2005/8/layout/vProcess5"/>
    <dgm:cxn modelId="{F02C475E-6602-4726-A053-8D9AAB083F40}" srcId="{F064BB45-834D-4F94-8AF4-7B8C147BF599}" destId="{FABDDBA5-76E1-4576-AB73-5E1DBE4D1630}" srcOrd="2" destOrd="0" parTransId="{805C916B-24CA-4547-B0CF-3726CE1E2AFF}" sibTransId="{A66BBA04-ADD3-41DB-88E3-F110FA6982C1}"/>
    <dgm:cxn modelId="{A3A01655-A4BF-43A4-AAE0-6D038F972480}" type="presOf" srcId="{E1D2C641-78FE-45F3-85D4-3F48EBF2E7F3}" destId="{8B56126E-9523-481C-84B7-58F413C30870}" srcOrd="0" destOrd="0" presId="urn:microsoft.com/office/officeart/2005/8/layout/vProcess5"/>
    <dgm:cxn modelId="{BE686E76-FC28-41E3-9535-76CFC2917964}" type="presOf" srcId="{FABDDBA5-76E1-4576-AB73-5E1DBE4D1630}" destId="{85B437FF-F012-4B9A-A8F1-EC4D2CDA5631}" srcOrd="1" destOrd="0" presId="urn:microsoft.com/office/officeart/2005/8/layout/vProcess5"/>
    <dgm:cxn modelId="{735C938C-D95E-4FCF-ADAF-ABA4E7FC25A9}" srcId="{F064BB45-834D-4F94-8AF4-7B8C147BF599}" destId="{F06C406C-60F7-4F41-9540-42E75504400B}" srcOrd="3" destOrd="0" parTransId="{F9877331-3C26-424A-BB82-A3E28F63FABF}" sibTransId="{4906BEB6-0790-4DDF-9217-711547230CAA}"/>
    <dgm:cxn modelId="{D556B28C-EDC6-478D-8B75-0ACC8049F907}" type="presOf" srcId="{FABDDBA5-76E1-4576-AB73-5E1DBE4D1630}" destId="{E452DFBE-DB13-4311-8F40-046C677D3CE3}" srcOrd="0" destOrd="0" presId="urn:microsoft.com/office/officeart/2005/8/layout/vProcess5"/>
    <dgm:cxn modelId="{DA331F98-E369-4755-A781-B8BD9324DB0B}" type="presOf" srcId="{88FB765A-5B12-4D19-879B-22CF851261E4}" destId="{FBF126E9-848F-4AAD-9C83-61F56104AF88}" srcOrd="0" destOrd="0" presId="urn:microsoft.com/office/officeart/2005/8/layout/vProcess5"/>
    <dgm:cxn modelId="{57AD4CAA-7E9E-4387-9CD0-7D87A5E94A6B}" type="presOf" srcId="{A66BBA04-ADD3-41DB-88E3-F110FA6982C1}" destId="{B5751AC2-E973-483B-82EA-201314948890}" srcOrd="0" destOrd="0" presId="urn:microsoft.com/office/officeart/2005/8/layout/vProcess5"/>
    <dgm:cxn modelId="{F74C20E8-9491-4D78-80A5-E221B68D0C8D}" srcId="{F064BB45-834D-4F94-8AF4-7B8C147BF599}" destId="{3AE3D01A-FF4F-4554-80E1-F4311AB147EE}" srcOrd="1" destOrd="0" parTransId="{5EAF5CD8-2D64-4179-8C55-6F5E85CA8D4D}" sibTransId="{88FB765A-5B12-4D19-879B-22CF851261E4}"/>
    <dgm:cxn modelId="{DE02E883-18D5-4170-8F72-EFE1E693ADF0}" type="presParOf" srcId="{62458969-080A-4C86-92C3-D5B878787AD4}" destId="{DC4190DB-1550-4B57-9AF9-8C5BED4A2BDB}" srcOrd="0" destOrd="0" presId="urn:microsoft.com/office/officeart/2005/8/layout/vProcess5"/>
    <dgm:cxn modelId="{43ABF555-7495-485A-8BAE-9BAEFF5A67EB}" type="presParOf" srcId="{62458969-080A-4C86-92C3-D5B878787AD4}" destId="{8B56126E-9523-481C-84B7-58F413C30870}" srcOrd="1" destOrd="0" presId="urn:microsoft.com/office/officeart/2005/8/layout/vProcess5"/>
    <dgm:cxn modelId="{27835C86-0271-4A74-9922-AEB085F8BE26}" type="presParOf" srcId="{62458969-080A-4C86-92C3-D5B878787AD4}" destId="{713A7559-02A8-4F56-AEDC-17C4FD83C1DD}" srcOrd="2" destOrd="0" presId="urn:microsoft.com/office/officeart/2005/8/layout/vProcess5"/>
    <dgm:cxn modelId="{1E730A4F-4A86-4B0A-8F8D-4FE3777988B3}" type="presParOf" srcId="{62458969-080A-4C86-92C3-D5B878787AD4}" destId="{E452DFBE-DB13-4311-8F40-046C677D3CE3}" srcOrd="3" destOrd="0" presId="urn:microsoft.com/office/officeart/2005/8/layout/vProcess5"/>
    <dgm:cxn modelId="{B126DE7B-930F-46CB-A65A-21F172733F40}" type="presParOf" srcId="{62458969-080A-4C86-92C3-D5B878787AD4}" destId="{40AE730E-98E6-4C87-AC7E-BB27F1C987D0}" srcOrd="4" destOrd="0" presId="urn:microsoft.com/office/officeart/2005/8/layout/vProcess5"/>
    <dgm:cxn modelId="{FC17C2F1-5919-445A-A227-21DA0327A211}" type="presParOf" srcId="{62458969-080A-4C86-92C3-D5B878787AD4}" destId="{F0122968-D8D5-453E-9B33-4B2F406AA4E1}" srcOrd="5" destOrd="0" presId="urn:microsoft.com/office/officeart/2005/8/layout/vProcess5"/>
    <dgm:cxn modelId="{44653909-0EB1-4D8B-B40E-F1F92E50A71C}" type="presParOf" srcId="{62458969-080A-4C86-92C3-D5B878787AD4}" destId="{FBF126E9-848F-4AAD-9C83-61F56104AF88}" srcOrd="6" destOrd="0" presId="urn:microsoft.com/office/officeart/2005/8/layout/vProcess5"/>
    <dgm:cxn modelId="{030EFC29-AF6A-456A-A5BD-2AC9D5170976}" type="presParOf" srcId="{62458969-080A-4C86-92C3-D5B878787AD4}" destId="{B5751AC2-E973-483B-82EA-201314948890}" srcOrd="7" destOrd="0" presId="urn:microsoft.com/office/officeart/2005/8/layout/vProcess5"/>
    <dgm:cxn modelId="{291C6196-E59F-44C7-AB4F-13A4D9B9DEEF}" type="presParOf" srcId="{62458969-080A-4C86-92C3-D5B878787AD4}" destId="{073328EB-59C0-4B88-8030-790CA0CC6CD0}" srcOrd="8" destOrd="0" presId="urn:microsoft.com/office/officeart/2005/8/layout/vProcess5"/>
    <dgm:cxn modelId="{89AD5979-4BFC-43EE-95B9-A6EB26A033F9}" type="presParOf" srcId="{62458969-080A-4C86-92C3-D5B878787AD4}" destId="{ECB5BAE0-0DF4-4AC5-96D7-17BAAADDEF14}" srcOrd="9" destOrd="0" presId="urn:microsoft.com/office/officeart/2005/8/layout/vProcess5"/>
    <dgm:cxn modelId="{6922AC06-E9FB-4743-AA4E-074C18ECC36A}" type="presParOf" srcId="{62458969-080A-4C86-92C3-D5B878787AD4}" destId="{85B437FF-F012-4B9A-A8F1-EC4D2CDA5631}" srcOrd="10" destOrd="0" presId="urn:microsoft.com/office/officeart/2005/8/layout/vProcess5"/>
    <dgm:cxn modelId="{F22B6CEE-C28F-46FB-B7B2-DE3F5D122FE1}" type="presParOf" srcId="{62458969-080A-4C86-92C3-D5B878787AD4}" destId="{7AEE2463-09A8-4191-A6E4-2A68352C7CD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EAC3B2D-F786-4C19-9547-4C01FC2ECA5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9735B220-B7F2-4FBD-9323-C7239A1A7DD9}">
      <dgm:prSet/>
      <dgm:spPr/>
      <dgm:t>
        <a:bodyPr/>
        <a:lstStyle/>
        <a:p>
          <a:r>
            <a:rPr lang="en-GB"/>
            <a:t>Crime rates are gradually declining.</a:t>
          </a:r>
          <a:endParaRPr lang="en-IN"/>
        </a:p>
      </dgm:t>
    </dgm:pt>
    <dgm:pt modelId="{EF49F848-6C28-4521-B19F-2C0E358EC86F}" type="parTrans" cxnId="{1F9E1681-DF95-4A06-BD84-347ECCCE766C}">
      <dgm:prSet/>
      <dgm:spPr/>
      <dgm:t>
        <a:bodyPr/>
        <a:lstStyle/>
        <a:p>
          <a:endParaRPr lang="en-IN"/>
        </a:p>
      </dgm:t>
    </dgm:pt>
    <dgm:pt modelId="{2B34F3A2-606A-4FA3-8FE0-266AB3E0D24B}" type="sibTrans" cxnId="{1F9E1681-DF95-4A06-BD84-347ECCCE766C}">
      <dgm:prSet/>
      <dgm:spPr/>
      <dgm:t>
        <a:bodyPr/>
        <a:lstStyle/>
        <a:p>
          <a:endParaRPr lang="en-IN"/>
        </a:p>
      </dgm:t>
    </dgm:pt>
    <dgm:pt modelId="{6448F1E7-8895-42C2-AECA-06ADC938817E}">
      <dgm:prSet/>
      <dgm:spPr/>
      <dgm:t>
        <a:bodyPr/>
        <a:lstStyle/>
        <a:p>
          <a:r>
            <a:rPr lang="en-GB"/>
            <a:t>Focus needed on urban and northern regions.</a:t>
          </a:r>
          <a:endParaRPr lang="en-IN"/>
        </a:p>
      </dgm:t>
    </dgm:pt>
    <dgm:pt modelId="{1D8D7DF3-C02E-4B52-BE3D-ACF390964FD5}" type="parTrans" cxnId="{D018E1EB-8E12-4118-AAE2-B3AAE4DBFED7}">
      <dgm:prSet/>
      <dgm:spPr/>
      <dgm:t>
        <a:bodyPr/>
        <a:lstStyle/>
        <a:p>
          <a:endParaRPr lang="en-IN"/>
        </a:p>
      </dgm:t>
    </dgm:pt>
    <dgm:pt modelId="{887D02FF-305B-4E0C-AD5D-6CE3BB44835F}" type="sibTrans" cxnId="{D018E1EB-8E12-4118-AAE2-B3AAE4DBFED7}">
      <dgm:prSet/>
      <dgm:spPr/>
      <dgm:t>
        <a:bodyPr/>
        <a:lstStyle/>
        <a:p>
          <a:endParaRPr lang="en-IN"/>
        </a:p>
      </dgm:t>
    </dgm:pt>
    <dgm:pt modelId="{A0D35AEC-59B3-417A-9F2D-B1BF6F9E7148}">
      <dgm:prSet/>
      <dgm:spPr/>
      <dgm:t>
        <a:bodyPr/>
        <a:lstStyle/>
        <a:p>
          <a:r>
            <a:rPr lang="en-IN"/>
            <a:t>Data-driven strategies critical for prevention.</a:t>
          </a:r>
        </a:p>
      </dgm:t>
    </dgm:pt>
    <dgm:pt modelId="{37710989-379C-4FAB-9DF5-EDE2C175DD8E}" type="parTrans" cxnId="{C4E1DE9C-D664-45C5-9CA6-D0420C4EFB31}">
      <dgm:prSet/>
      <dgm:spPr/>
      <dgm:t>
        <a:bodyPr/>
        <a:lstStyle/>
        <a:p>
          <a:endParaRPr lang="en-IN"/>
        </a:p>
      </dgm:t>
    </dgm:pt>
    <dgm:pt modelId="{F9ED79B7-F4BD-4432-BA10-DDDA1649D996}" type="sibTrans" cxnId="{C4E1DE9C-D664-45C5-9CA6-D0420C4EFB31}">
      <dgm:prSet/>
      <dgm:spPr/>
      <dgm:t>
        <a:bodyPr/>
        <a:lstStyle/>
        <a:p>
          <a:endParaRPr lang="en-IN"/>
        </a:p>
      </dgm:t>
    </dgm:pt>
    <dgm:pt modelId="{D2ECBA0D-BB2C-4C4F-B087-B22C427B8EF8}">
      <dgm:prSet/>
      <dgm:spPr/>
      <dgm:t>
        <a:bodyPr/>
        <a:lstStyle/>
        <a:p>
          <a:r>
            <a:rPr lang="en-GB"/>
            <a:t>Future of policing lies in technology and public participation.</a:t>
          </a:r>
          <a:endParaRPr lang="en-IN"/>
        </a:p>
      </dgm:t>
    </dgm:pt>
    <dgm:pt modelId="{3C797EB8-5ACE-4CDD-8EEA-33BFAAD1D4E2}" type="parTrans" cxnId="{3FF69975-40E4-4B92-A7D0-0906A5680A23}">
      <dgm:prSet/>
      <dgm:spPr/>
      <dgm:t>
        <a:bodyPr/>
        <a:lstStyle/>
        <a:p>
          <a:endParaRPr lang="en-IN"/>
        </a:p>
      </dgm:t>
    </dgm:pt>
    <dgm:pt modelId="{B75EFFE3-3C7C-4FCB-959A-382C5166D142}" type="sibTrans" cxnId="{3FF69975-40E4-4B92-A7D0-0906A5680A23}">
      <dgm:prSet/>
      <dgm:spPr/>
      <dgm:t>
        <a:bodyPr/>
        <a:lstStyle/>
        <a:p>
          <a:endParaRPr lang="en-IN"/>
        </a:p>
      </dgm:t>
    </dgm:pt>
    <dgm:pt modelId="{33BC81F3-9934-4A1E-8A85-8EF16DF8D58B}" type="pres">
      <dgm:prSet presAssocID="{8EAC3B2D-F786-4C19-9547-4C01FC2ECA5E}" presName="linear" presStyleCnt="0">
        <dgm:presLayoutVars>
          <dgm:animLvl val="lvl"/>
          <dgm:resizeHandles val="exact"/>
        </dgm:presLayoutVars>
      </dgm:prSet>
      <dgm:spPr/>
    </dgm:pt>
    <dgm:pt modelId="{DC4A1ED8-E5A3-4394-B584-2CA9D21DAB47}" type="pres">
      <dgm:prSet presAssocID="{9735B220-B7F2-4FBD-9323-C7239A1A7DD9}" presName="parentText" presStyleLbl="node1" presStyleIdx="0" presStyleCnt="4">
        <dgm:presLayoutVars>
          <dgm:chMax val="0"/>
          <dgm:bulletEnabled val="1"/>
        </dgm:presLayoutVars>
      </dgm:prSet>
      <dgm:spPr/>
    </dgm:pt>
    <dgm:pt modelId="{E974323C-2244-434D-B6DA-12A636178C67}" type="pres">
      <dgm:prSet presAssocID="{2B34F3A2-606A-4FA3-8FE0-266AB3E0D24B}" presName="spacer" presStyleCnt="0"/>
      <dgm:spPr/>
    </dgm:pt>
    <dgm:pt modelId="{174FBCF1-54DC-4EC7-8079-DDD0A51C42A1}" type="pres">
      <dgm:prSet presAssocID="{6448F1E7-8895-42C2-AECA-06ADC938817E}" presName="parentText" presStyleLbl="node1" presStyleIdx="1" presStyleCnt="4">
        <dgm:presLayoutVars>
          <dgm:chMax val="0"/>
          <dgm:bulletEnabled val="1"/>
        </dgm:presLayoutVars>
      </dgm:prSet>
      <dgm:spPr/>
    </dgm:pt>
    <dgm:pt modelId="{76B338B9-D77F-4A96-82CF-85593350F636}" type="pres">
      <dgm:prSet presAssocID="{887D02FF-305B-4E0C-AD5D-6CE3BB44835F}" presName="spacer" presStyleCnt="0"/>
      <dgm:spPr/>
    </dgm:pt>
    <dgm:pt modelId="{5E449350-55DC-4232-8323-208F89F2C176}" type="pres">
      <dgm:prSet presAssocID="{A0D35AEC-59B3-417A-9F2D-B1BF6F9E7148}" presName="parentText" presStyleLbl="node1" presStyleIdx="2" presStyleCnt="4">
        <dgm:presLayoutVars>
          <dgm:chMax val="0"/>
          <dgm:bulletEnabled val="1"/>
        </dgm:presLayoutVars>
      </dgm:prSet>
      <dgm:spPr/>
    </dgm:pt>
    <dgm:pt modelId="{5A8DF037-8D31-47E9-8ACE-7CA72BAAA035}" type="pres">
      <dgm:prSet presAssocID="{F9ED79B7-F4BD-4432-BA10-DDDA1649D996}" presName="spacer" presStyleCnt="0"/>
      <dgm:spPr/>
    </dgm:pt>
    <dgm:pt modelId="{33DEC2E9-7DBD-4FE9-8E6D-BCA20FC53070}" type="pres">
      <dgm:prSet presAssocID="{D2ECBA0D-BB2C-4C4F-B087-B22C427B8EF8}" presName="parentText" presStyleLbl="node1" presStyleIdx="3" presStyleCnt="4">
        <dgm:presLayoutVars>
          <dgm:chMax val="0"/>
          <dgm:bulletEnabled val="1"/>
        </dgm:presLayoutVars>
      </dgm:prSet>
      <dgm:spPr/>
    </dgm:pt>
  </dgm:ptLst>
  <dgm:cxnLst>
    <dgm:cxn modelId="{90EA7B00-F7B4-42BA-81E8-22A3A2C196A3}" type="presOf" srcId="{6448F1E7-8895-42C2-AECA-06ADC938817E}" destId="{174FBCF1-54DC-4EC7-8079-DDD0A51C42A1}" srcOrd="0" destOrd="0" presId="urn:microsoft.com/office/officeart/2005/8/layout/vList2"/>
    <dgm:cxn modelId="{F7487A67-8801-49DC-BFFF-F209CE52A55B}" type="presOf" srcId="{9735B220-B7F2-4FBD-9323-C7239A1A7DD9}" destId="{DC4A1ED8-E5A3-4394-B584-2CA9D21DAB47}" srcOrd="0" destOrd="0" presId="urn:microsoft.com/office/officeart/2005/8/layout/vList2"/>
    <dgm:cxn modelId="{3FF69975-40E4-4B92-A7D0-0906A5680A23}" srcId="{8EAC3B2D-F786-4C19-9547-4C01FC2ECA5E}" destId="{D2ECBA0D-BB2C-4C4F-B087-B22C427B8EF8}" srcOrd="3" destOrd="0" parTransId="{3C797EB8-5ACE-4CDD-8EEA-33BFAAD1D4E2}" sibTransId="{B75EFFE3-3C7C-4FCB-959A-382C5166D142}"/>
    <dgm:cxn modelId="{783D5A76-8E6C-4B2D-B3AE-B6DF2E336B87}" type="presOf" srcId="{8EAC3B2D-F786-4C19-9547-4C01FC2ECA5E}" destId="{33BC81F3-9934-4A1E-8A85-8EF16DF8D58B}" srcOrd="0" destOrd="0" presId="urn:microsoft.com/office/officeart/2005/8/layout/vList2"/>
    <dgm:cxn modelId="{1F9E1681-DF95-4A06-BD84-347ECCCE766C}" srcId="{8EAC3B2D-F786-4C19-9547-4C01FC2ECA5E}" destId="{9735B220-B7F2-4FBD-9323-C7239A1A7DD9}" srcOrd="0" destOrd="0" parTransId="{EF49F848-6C28-4521-B19F-2C0E358EC86F}" sibTransId="{2B34F3A2-606A-4FA3-8FE0-266AB3E0D24B}"/>
    <dgm:cxn modelId="{C4E1DE9C-D664-45C5-9CA6-D0420C4EFB31}" srcId="{8EAC3B2D-F786-4C19-9547-4C01FC2ECA5E}" destId="{A0D35AEC-59B3-417A-9F2D-B1BF6F9E7148}" srcOrd="2" destOrd="0" parTransId="{37710989-379C-4FAB-9DF5-EDE2C175DD8E}" sibTransId="{F9ED79B7-F4BD-4432-BA10-DDDA1649D996}"/>
    <dgm:cxn modelId="{243729BE-D511-4F99-92DC-66DB81506BE8}" type="presOf" srcId="{D2ECBA0D-BB2C-4C4F-B087-B22C427B8EF8}" destId="{33DEC2E9-7DBD-4FE9-8E6D-BCA20FC53070}" srcOrd="0" destOrd="0" presId="urn:microsoft.com/office/officeart/2005/8/layout/vList2"/>
    <dgm:cxn modelId="{CC8EA1C2-D5C4-4881-9381-E4D2EA396719}" type="presOf" srcId="{A0D35AEC-59B3-417A-9F2D-B1BF6F9E7148}" destId="{5E449350-55DC-4232-8323-208F89F2C176}" srcOrd="0" destOrd="0" presId="urn:microsoft.com/office/officeart/2005/8/layout/vList2"/>
    <dgm:cxn modelId="{D018E1EB-8E12-4118-AAE2-B3AAE4DBFED7}" srcId="{8EAC3B2D-F786-4C19-9547-4C01FC2ECA5E}" destId="{6448F1E7-8895-42C2-AECA-06ADC938817E}" srcOrd="1" destOrd="0" parTransId="{1D8D7DF3-C02E-4B52-BE3D-ACF390964FD5}" sibTransId="{887D02FF-305B-4E0C-AD5D-6CE3BB44835F}"/>
    <dgm:cxn modelId="{DB214C67-4107-44F0-9184-0340D48F23C7}" type="presParOf" srcId="{33BC81F3-9934-4A1E-8A85-8EF16DF8D58B}" destId="{DC4A1ED8-E5A3-4394-B584-2CA9D21DAB47}" srcOrd="0" destOrd="0" presId="urn:microsoft.com/office/officeart/2005/8/layout/vList2"/>
    <dgm:cxn modelId="{D4DA71AE-239B-4D92-9FA2-08DD99B6D90C}" type="presParOf" srcId="{33BC81F3-9934-4A1E-8A85-8EF16DF8D58B}" destId="{E974323C-2244-434D-B6DA-12A636178C67}" srcOrd="1" destOrd="0" presId="urn:microsoft.com/office/officeart/2005/8/layout/vList2"/>
    <dgm:cxn modelId="{19D2B1C4-4E91-46C8-BD25-F14763B0FE8E}" type="presParOf" srcId="{33BC81F3-9934-4A1E-8A85-8EF16DF8D58B}" destId="{174FBCF1-54DC-4EC7-8079-DDD0A51C42A1}" srcOrd="2" destOrd="0" presId="urn:microsoft.com/office/officeart/2005/8/layout/vList2"/>
    <dgm:cxn modelId="{97D5B3AA-C194-4427-9CF2-7F4690F4CF0D}" type="presParOf" srcId="{33BC81F3-9934-4A1E-8A85-8EF16DF8D58B}" destId="{76B338B9-D77F-4A96-82CF-85593350F636}" srcOrd="3" destOrd="0" presId="urn:microsoft.com/office/officeart/2005/8/layout/vList2"/>
    <dgm:cxn modelId="{C814336C-B758-43B7-A012-7B477E0ADA80}" type="presParOf" srcId="{33BC81F3-9934-4A1E-8A85-8EF16DF8D58B}" destId="{5E449350-55DC-4232-8323-208F89F2C176}" srcOrd="4" destOrd="0" presId="urn:microsoft.com/office/officeart/2005/8/layout/vList2"/>
    <dgm:cxn modelId="{6645E9BD-00BC-40DB-B043-E15E991B02E7}" type="presParOf" srcId="{33BC81F3-9934-4A1E-8A85-8EF16DF8D58B}" destId="{5A8DF037-8D31-47E9-8ACE-7CA72BAAA035}" srcOrd="5" destOrd="0" presId="urn:microsoft.com/office/officeart/2005/8/layout/vList2"/>
    <dgm:cxn modelId="{1C74E27E-A6B0-4B3E-BE08-90060C4F0A25}" type="presParOf" srcId="{33BC81F3-9934-4A1E-8A85-8EF16DF8D58B}" destId="{33DEC2E9-7DBD-4FE9-8E6D-BCA20FC5307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5BDCDA8-4AFA-4AE4-AEDF-ECED160FC561}"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IN"/>
        </a:p>
      </dgm:t>
    </dgm:pt>
    <dgm:pt modelId="{9E511FD7-7A81-4A79-B866-DD2CCEE07E28}">
      <dgm:prSet/>
      <dgm:spPr/>
      <dgm:t>
        <a:bodyPr/>
        <a:lstStyle/>
        <a:p>
          <a:r>
            <a:rPr lang="en-IN"/>
            <a:t>Source:</a:t>
          </a:r>
          <a:r>
            <a:rPr lang="en-IN" b="0" i="0">
              <a:hlinkClick xmlns:r="http://schemas.openxmlformats.org/officeDocument/2006/relationships" r:id="rId1"/>
            </a:rPr>
            <a:t>National Crime Records Bureau</a:t>
          </a:r>
          <a:endParaRPr lang="en-IN"/>
        </a:p>
      </dgm:t>
    </dgm:pt>
    <dgm:pt modelId="{A5FEE02C-1C95-49A3-A655-7061D57F240C}" type="parTrans" cxnId="{3D5518A6-11A0-4B19-923F-1CE0A82F117F}">
      <dgm:prSet/>
      <dgm:spPr/>
      <dgm:t>
        <a:bodyPr/>
        <a:lstStyle/>
        <a:p>
          <a:endParaRPr lang="en-IN"/>
        </a:p>
      </dgm:t>
    </dgm:pt>
    <dgm:pt modelId="{8A64AB3C-0618-4047-92D9-895061369AE2}" type="sibTrans" cxnId="{3D5518A6-11A0-4B19-923F-1CE0A82F117F}">
      <dgm:prSet/>
      <dgm:spPr/>
      <dgm:t>
        <a:bodyPr/>
        <a:lstStyle/>
        <a:p>
          <a:endParaRPr lang="en-IN"/>
        </a:p>
      </dgm:t>
    </dgm:pt>
    <dgm:pt modelId="{C80DFDAC-E0D9-4DC6-B797-8BFBE14943D9}">
      <dgm:prSet/>
      <dgm:spPr/>
      <dgm:t>
        <a:bodyPr/>
        <a:lstStyle/>
        <a:p>
          <a:r>
            <a:rPr lang="en-GB" b="1"/>
            <a:t>Fact Tables: District wise number of crimes, State wise crime rates.</a:t>
          </a:r>
          <a:endParaRPr lang="en-IN"/>
        </a:p>
      </dgm:t>
    </dgm:pt>
    <dgm:pt modelId="{F9D88695-5AC9-4780-8AD9-BD9FD0607642}" type="parTrans" cxnId="{9BE3BE2F-C60E-40F6-B703-739A5FF4296B}">
      <dgm:prSet/>
      <dgm:spPr/>
      <dgm:t>
        <a:bodyPr/>
        <a:lstStyle/>
        <a:p>
          <a:endParaRPr lang="en-IN"/>
        </a:p>
      </dgm:t>
    </dgm:pt>
    <dgm:pt modelId="{3866F5A6-D5E8-4A96-998A-D61AB949AA8B}" type="sibTrans" cxnId="{9BE3BE2F-C60E-40F6-B703-739A5FF4296B}">
      <dgm:prSet/>
      <dgm:spPr/>
      <dgm:t>
        <a:bodyPr/>
        <a:lstStyle/>
        <a:p>
          <a:endParaRPr lang="en-IN"/>
        </a:p>
      </dgm:t>
    </dgm:pt>
    <dgm:pt modelId="{4F355450-50B9-4EE6-9E59-34FBD9585128}">
      <dgm:prSet/>
      <dgm:spPr/>
      <dgm:t>
        <a:bodyPr/>
        <a:lstStyle/>
        <a:p>
          <a:r>
            <a:rPr lang="en-GB" b="1" dirty="0"/>
            <a:t>District data table</a:t>
          </a:r>
          <a:r>
            <a:rPr lang="en-GB" dirty="0"/>
            <a:t>: District Name, Cognizable IPC Crimes, Other IPC Crimes, Miscellaneous Crimes, etc.</a:t>
          </a:r>
          <a:endParaRPr lang="en-IN" dirty="0"/>
        </a:p>
      </dgm:t>
    </dgm:pt>
    <dgm:pt modelId="{0437A7E5-6E15-4294-9007-C3F343C79134}" type="parTrans" cxnId="{40B0CF56-8B9E-4C0C-84E4-9602998CD96E}">
      <dgm:prSet/>
      <dgm:spPr/>
      <dgm:t>
        <a:bodyPr/>
        <a:lstStyle/>
        <a:p>
          <a:endParaRPr lang="en-IN"/>
        </a:p>
      </dgm:t>
    </dgm:pt>
    <dgm:pt modelId="{2AED2F74-03CD-4DC2-BDA8-50953BED86B1}" type="sibTrans" cxnId="{40B0CF56-8B9E-4C0C-84E4-9602998CD96E}">
      <dgm:prSet/>
      <dgm:spPr/>
      <dgm:t>
        <a:bodyPr/>
        <a:lstStyle/>
        <a:p>
          <a:endParaRPr lang="en-IN"/>
        </a:p>
      </dgm:t>
    </dgm:pt>
    <dgm:pt modelId="{AF5132C1-BBE0-46B6-9DA7-3506E8ACF89C}">
      <dgm:prSet/>
      <dgm:spPr/>
      <dgm:t>
        <a:bodyPr/>
        <a:lstStyle/>
        <a:p>
          <a:r>
            <a:rPr lang="en-GB"/>
            <a:t>Sate data table: State Name,Chargesheeting Rate, Crime Rate, Population, etc</a:t>
          </a:r>
          <a:r>
            <a:rPr lang="en-IN"/>
            <a:t>.</a:t>
          </a:r>
        </a:p>
      </dgm:t>
    </dgm:pt>
    <dgm:pt modelId="{218BD179-C8CA-4D02-977C-B4BAE92C5E3F}" type="parTrans" cxnId="{B2A5962C-FF27-407D-BF88-314C9B19FB1D}">
      <dgm:prSet/>
      <dgm:spPr/>
      <dgm:t>
        <a:bodyPr/>
        <a:lstStyle/>
        <a:p>
          <a:endParaRPr lang="en-IN"/>
        </a:p>
      </dgm:t>
    </dgm:pt>
    <dgm:pt modelId="{BFAED8E2-AF14-4EB9-A34C-1AC7C97ECF83}" type="sibTrans" cxnId="{B2A5962C-FF27-407D-BF88-314C9B19FB1D}">
      <dgm:prSet/>
      <dgm:spPr/>
      <dgm:t>
        <a:bodyPr/>
        <a:lstStyle/>
        <a:p>
          <a:endParaRPr lang="en-IN"/>
        </a:p>
      </dgm:t>
    </dgm:pt>
    <dgm:pt modelId="{951550A0-F82C-498C-88F5-793E746119BB}">
      <dgm:prSet/>
      <dgm:spPr/>
      <dgm:t>
        <a:bodyPr/>
        <a:lstStyle/>
        <a:p>
          <a:r>
            <a:rPr lang="en-IN"/>
            <a:t>Dimension Table: Year Table, State Table, District Table</a:t>
          </a:r>
        </a:p>
      </dgm:t>
    </dgm:pt>
    <dgm:pt modelId="{B856D1C7-E9C1-4CD3-A2F1-859ACD3A95B1}" type="parTrans" cxnId="{D9E52048-2A91-4495-A17C-83DA28763B31}">
      <dgm:prSet/>
      <dgm:spPr/>
      <dgm:t>
        <a:bodyPr/>
        <a:lstStyle/>
        <a:p>
          <a:endParaRPr lang="en-IN"/>
        </a:p>
      </dgm:t>
    </dgm:pt>
    <dgm:pt modelId="{9928613D-AA43-41C2-A841-6C3425E40212}" type="sibTrans" cxnId="{D9E52048-2A91-4495-A17C-83DA28763B31}">
      <dgm:prSet/>
      <dgm:spPr/>
      <dgm:t>
        <a:bodyPr/>
        <a:lstStyle/>
        <a:p>
          <a:endParaRPr lang="en-IN"/>
        </a:p>
      </dgm:t>
    </dgm:pt>
    <dgm:pt modelId="{F076E6E3-B6DF-45F2-A91F-3BEA61A6AEF6}">
      <dgm:prSet/>
      <dgm:spPr/>
      <dgm:t>
        <a:bodyPr/>
        <a:lstStyle/>
        <a:p>
          <a:r>
            <a:rPr lang="en-IN"/>
            <a:t>Time Period: 2020,2021,2022</a:t>
          </a:r>
        </a:p>
      </dgm:t>
    </dgm:pt>
    <dgm:pt modelId="{EBD3C05A-C4DD-4E0B-A844-21F07C2D220D}" type="parTrans" cxnId="{C7BE5931-4998-4766-AD87-2A11FFF0B320}">
      <dgm:prSet/>
      <dgm:spPr/>
      <dgm:t>
        <a:bodyPr/>
        <a:lstStyle/>
        <a:p>
          <a:endParaRPr lang="en-IN"/>
        </a:p>
      </dgm:t>
    </dgm:pt>
    <dgm:pt modelId="{1F63B13C-F5A2-46F7-9F72-65CF524C2133}" type="sibTrans" cxnId="{C7BE5931-4998-4766-AD87-2A11FFF0B320}">
      <dgm:prSet/>
      <dgm:spPr/>
      <dgm:t>
        <a:bodyPr/>
        <a:lstStyle/>
        <a:p>
          <a:endParaRPr lang="en-IN"/>
        </a:p>
      </dgm:t>
    </dgm:pt>
    <dgm:pt modelId="{1AAB7F24-80B3-4F43-B225-AADA1AAB3790}" type="pres">
      <dgm:prSet presAssocID="{A5BDCDA8-4AFA-4AE4-AEDF-ECED160FC561}" presName="vert0" presStyleCnt="0">
        <dgm:presLayoutVars>
          <dgm:dir/>
          <dgm:animOne val="branch"/>
          <dgm:animLvl val="lvl"/>
        </dgm:presLayoutVars>
      </dgm:prSet>
      <dgm:spPr/>
    </dgm:pt>
    <dgm:pt modelId="{9039D88C-8DF2-4BCB-A991-6A30ADD4C500}" type="pres">
      <dgm:prSet presAssocID="{9E511FD7-7A81-4A79-B866-DD2CCEE07E28}" presName="thickLine" presStyleLbl="alignNode1" presStyleIdx="0" presStyleCnt="6"/>
      <dgm:spPr/>
    </dgm:pt>
    <dgm:pt modelId="{5B1000F5-2C6B-4F8B-AD45-7A0674B0AB4F}" type="pres">
      <dgm:prSet presAssocID="{9E511FD7-7A81-4A79-B866-DD2CCEE07E28}" presName="horz1" presStyleCnt="0"/>
      <dgm:spPr/>
    </dgm:pt>
    <dgm:pt modelId="{E453AA25-7C4B-4B13-8393-61591477BD1B}" type="pres">
      <dgm:prSet presAssocID="{9E511FD7-7A81-4A79-B866-DD2CCEE07E28}" presName="tx1" presStyleLbl="revTx" presStyleIdx="0" presStyleCnt="6"/>
      <dgm:spPr/>
    </dgm:pt>
    <dgm:pt modelId="{656F6B02-414D-4F7C-8AAF-F462FB275F59}" type="pres">
      <dgm:prSet presAssocID="{9E511FD7-7A81-4A79-B866-DD2CCEE07E28}" presName="vert1" presStyleCnt="0"/>
      <dgm:spPr/>
    </dgm:pt>
    <dgm:pt modelId="{C69C2715-4072-4947-86D6-3154283D9A01}" type="pres">
      <dgm:prSet presAssocID="{C80DFDAC-E0D9-4DC6-B797-8BFBE14943D9}" presName="thickLine" presStyleLbl="alignNode1" presStyleIdx="1" presStyleCnt="6"/>
      <dgm:spPr/>
    </dgm:pt>
    <dgm:pt modelId="{80F77EB3-56D3-44A1-82EE-ABF0F4006468}" type="pres">
      <dgm:prSet presAssocID="{C80DFDAC-E0D9-4DC6-B797-8BFBE14943D9}" presName="horz1" presStyleCnt="0"/>
      <dgm:spPr/>
    </dgm:pt>
    <dgm:pt modelId="{720813EE-AF11-45D6-9782-4CD62BE2302C}" type="pres">
      <dgm:prSet presAssocID="{C80DFDAC-E0D9-4DC6-B797-8BFBE14943D9}" presName="tx1" presStyleLbl="revTx" presStyleIdx="1" presStyleCnt="6"/>
      <dgm:spPr/>
    </dgm:pt>
    <dgm:pt modelId="{340287BC-A547-49A5-A859-36ECCE258B2C}" type="pres">
      <dgm:prSet presAssocID="{C80DFDAC-E0D9-4DC6-B797-8BFBE14943D9}" presName="vert1" presStyleCnt="0"/>
      <dgm:spPr/>
    </dgm:pt>
    <dgm:pt modelId="{24D9F997-002A-4AB1-B970-FAF07C614E75}" type="pres">
      <dgm:prSet presAssocID="{4F355450-50B9-4EE6-9E59-34FBD9585128}" presName="thickLine" presStyleLbl="alignNode1" presStyleIdx="2" presStyleCnt="6"/>
      <dgm:spPr/>
    </dgm:pt>
    <dgm:pt modelId="{ECC9A830-42FE-4931-9721-ED062C72A0A4}" type="pres">
      <dgm:prSet presAssocID="{4F355450-50B9-4EE6-9E59-34FBD9585128}" presName="horz1" presStyleCnt="0"/>
      <dgm:spPr/>
    </dgm:pt>
    <dgm:pt modelId="{8BC0EFBC-75E0-4618-BE4E-011F6018CAB9}" type="pres">
      <dgm:prSet presAssocID="{4F355450-50B9-4EE6-9E59-34FBD9585128}" presName="tx1" presStyleLbl="revTx" presStyleIdx="2" presStyleCnt="6"/>
      <dgm:spPr/>
    </dgm:pt>
    <dgm:pt modelId="{E163DB72-FD0F-4AFC-A0DA-21B867176357}" type="pres">
      <dgm:prSet presAssocID="{4F355450-50B9-4EE6-9E59-34FBD9585128}" presName="vert1" presStyleCnt="0"/>
      <dgm:spPr/>
    </dgm:pt>
    <dgm:pt modelId="{A1FC32B0-23D3-4F70-853F-55AD95670516}" type="pres">
      <dgm:prSet presAssocID="{AF5132C1-BBE0-46B6-9DA7-3506E8ACF89C}" presName="thickLine" presStyleLbl="alignNode1" presStyleIdx="3" presStyleCnt="6"/>
      <dgm:spPr/>
    </dgm:pt>
    <dgm:pt modelId="{40E9C023-6E4D-4928-BC26-F55F5C20A111}" type="pres">
      <dgm:prSet presAssocID="{AF5132C1-BBE0-46B6-9DA7-3506E8ACF89C}" presName="horz1" presStyleCnt="0"/>
      <dgm:spPr/>
    </dgm:pt>
    <dgm:pt modelId="{2165DA3F-8721-4123-8434-F86176B32A40}" type="pres">
      <dgm:prSet presAssocID="{AF5132C1-BBE0-46B6-9DA7-3506E8ACF89C}" presName="tx1" presStyleLbl="revTx" presStyleIdx="3" presStyleCnt="6"/>
      <dgm:spPr/>
    </dgm:pt>
    <dgm:pt modelId="{6000F53E-C8DB-4185-A3BD-EBD0F85C6D68}" type="pres">
      <dgm:prSet presAssocID="{AF5132C1-BBE0-46B6-9DA7-3506E8ACF89C}" presName="vert1" presStyleCnt="0"/>
      <dgm:spPr/>
    </dgm:pt>
    <dgm:pt modelId="{4A3B5A50-77C6-4972-B701-275E8D5A14B3}" type="pres">
      <dgm:prSet presAssocID="{951550A0-F82C-498C-88F5-793E746119BB}" presName="thickLine" presStyleLbl="alignNode1" presStyleIdx="4" presStyleCnt="6"/>
      <dgm:spPr/>
    </dgm:pt>
    <dgm:pt modelId="{93E09DAF-44D2-49E0-847E-55DE485AC03A}" type="pres">
      <dgm:prSet presAssocID="{951550A0-F82C-498C-88F5-793E746119BB}" presName="horz1" presStyleCnt="0"/>
      <dgm:spPr/>
    </dgm:pt>
    <dgm:pt modelId="{3D84490E-85DA-4164-BEFE-A633FBEC70C7}" type="pres">
      <dgm:prSet presAssocID="{951550A0-F82C-498C-88F5-793E746119BB}" presName="tx1" presStyleLbl="revTx" presStyleIdx="4" presStyleCnt="6"/>
      <dgm:spPr/>
    </dgm:pt>
    <dgm:pt modelId="{34152DC4-86FF-4C6D-BD61-DCE60A81E4FE}" type="pres">
      <dgm:prSet presAssocID="{951550A0-F82C-498C-88F5-793E746119BB}" presName="vert1" presStyleCnt="0"/>
      <dgm:spPr/>
    </dgm:pt>
    <dgm:pt modelId="{9621ED9E-D6A5-4C8B-99ED-0DE4B830AF57}" type="pres">
      <dgm:prSet presAssocID="{F076E6E3-B6DF-45F2-A91F-3BEA61A6AEF6}" presName="thickLine" presStyleLbl="alignNode1" presStyleIdx="5" presStyleCnt="6"/>
      <dgm:spPr/>
    </dgm:pt>
    <dgm:pt modelId="{C67EC550-6F81-4224-ADE6-26FA550029A4}" type="pres">
      <dgm:prSet presAssocID="{F076E6E3-B6DF-45F2-A91F-3BEA61A6AEF6}" presName="horz1" presStyleCnt="0"/>
      <dgm:spPr/>
    </dgm:pt>
    <dgm:pt modelId="{54C20565-E8C4-4A56-BD68-B8E5C7422FE7}" type="pres">
      <dgm:prSet presAssocID="{F076E6E3-B6DF-45F2-A91F-3BEA61A6AEF6}" presName="tx1" presStyleLbl="revTx" presStyleIdx="5" presStyleCnt="6"/>
      <dgm:spPr/>
    </dgm:pt>
    <dgm:pt modelId="{46E8A9B2-03F4-4C7B-9B28-9C653214EA01}" type="pres">
      <dgm:prSet presAssocID="{F076E6E3-B6DF-45F2-A91F-3BEA61A6AEF6}" presName="vert1" presStyleCnt="0"/>
      <dgm:spPr/>
    </dgm:pt>
  </dgm:ptLst>
  <dgm:cxnLst>
    <dgm:cxn modelId="{3C74F727-DE5D-427B-99BE-1CB06F26330C}" type="presOf" srcId="{F076E6E3-B6DF-45F2-A91F-3BEA61A6AEF6}" destId="{54C20565-E8C4-4A56-BD68-B8E5C7422FE7}" srcOrd="0" destOrd="0" presId="urn:microsoft.com/office/officeart/2008/layout/LinedList"/>
    <dgm:cxn modelId="{54429D28-3D67-4B10-BAB9-F7B83D72E10C}" type="presOf" srcId="{A5BDCDA8-4AFA-4AE4-AEDF-ECED160FC561}" destId="{1AAB7F24-80B3-4F43-B225-AADA1AAB3790}" srcOrd="0" destOrd="0" presId="urn:microsoft.com/office/officeart/2008/layout/LinedList"/>
    <dgm:cxn modelId="{B2A5962C-FF27-407D-BF88-314C9B19FB1D}" srcId="{A5BDCDA8-4AFA-4AE4-AEDF-ECED160FC561}" destId="{AF5132C1-BBE0-46B6-9DA7-3506E8ACF89C}" srcOrd="3" destOrd="0" parTransId="{218BD179-C8CA-4D02-977C-B4BAE92C5E3F}" sibTransId="{BFAED8E2-AF14-4EB9-A34C-1AC7C97ECF83}"/>
    <dgm:cxn modelId="{9BE3BE2F-C60E-40F6-B703-739A5FF4296B}" srcId="{A5BDCDA8-4AFA-4AE4-AEDF-ECED160FC561}" destId="{C80DFDAC-E0D9-4DC6-B797-8BFBE14943D9}" srcOrd="1" destOrd="0" parTransId="{F9D88695-5AC9-4780-8AD9-BD9FD0607642}" sibTransId="{3866F5A6-D5E8-4A96-998A-D61AB949AA8B}"/>
    <dgm:cxn modelId="{C7BE5931-4998-4766-AD87-2A11FFF0B320}" srcId="{A5BDCDA8-4AFA-4AE4-AEDF-ECED160FC561}" destId="{F076E6E3-B6DF-45F2-A91F-3BEA61A6AEF6}" srcOrd="5" destOrd="0" parTransId="{EBD3C05A-C4DD-4E0B-A844-21F07C2D220D}" sibTransId="{1F63B13C-F5A2-46F7-9F72-65CF524C2133}"/>
    <dgm:cxn modelId="{D9E52048-2A91-4495-A17C-83DA28763B31}" srcId="{A5BDCDA8-4AFA-4AE4-AEDF-ECED160FC561}" destId="{951550A0-F82C-498C-88F5-793E746119BB}" srcOrd="4" destOrd="0" parTransId="{B856D1C7-E9C1-4CD3-A2F1-859ACD3A95B1}" sibTransId="{9928613D-AA43-41C2-A841-6C3425E40212}"/>
    <dgm:cxn modelId="{40B0CF56-8B9E-4C0C-84E4-9602998CD96E}" srcId="{A5BDCDA8-4AFA-4AE4-AEDF-ECED160FC561}" destId="{4F355450-50B9-4EE6-9E59-34FBD9585128}" srcOrd="2" destOrd="0" parTransId="{0437A7E5-6E15-4294-9007-C3F343C79134}" sibTransId="{2AED2F74-03CD-4DC2-BDA8-50953BED86B1}"/>
    <dgm:cxn modelId="{3BE92897-2665-4FFF-B313-F5138108CE2B}" type="presOf" srcId="{9E511FD7-7A81-4A79-B866-DD2CCEE07E28}" destId="{E453AA25-7C4B-4B13-8393-61591477BD1B}" srcOrd="0" destOrd="0" presId="urn:microsoft.com/office/officeart/2008/layout/LinedList"/>
    <dgm:cxn modelId="{3D5518A6-11A0-4B19-923F-1CE0A82F117F}" srcId="{A5BDCDA8-4AFA-4AE4-AEDF-ECED160FC561}" destId="{9E511FD7-7A81-4A79-B866-DD2CCEE07E28}" srcOrd="0" destOrd="0" parTransId="{A5FEE02C-1C95-49A3-A655-7061D57F240C}" sibTransId="{8A64AB3C-0618-4047-92D9-895061369AE2}"/>
    <dgm:cxn modelId="{B32170AF-1C05-481B-801C-2CCE0FE5F25E}" type="presOf" srcId="{AF5132C1-BBE0-46B6-9DA7-3506E8ACF89C}" destId="{2165DA3F-8721-4123-8434-F86176B32A40}" srcOrd="0" destOrd="0" presId="urn:microsoft.com/office/officeart/2008/layout/LinedList"/>
    <dgm:cxn modelId="{7FA1EECC-11A3-4D85-B4DE-D4044D1A5BF0}" type="presOf" srcId="{4F355450-50B9-4EE6-9E59-34FBD9585128}" destId="{8BC0EFBC-75E0-4618-BE4E-011F6018CAB9}" srcOrd="0" destOrd="0" presId="urn:microsoft.com/office/officeart/2008/layout/LinedList"/>
    <dgm:cxn modelId="{682DDCE5-15BD-4CE2-817F-675B0BD28CD7}" type="presOf" srcId="{951550A0-F82C-498C-88F5-793E746119BB}" destId="{3D84490E-85DA-4164-BEFE-A633FBEC70C7}" srcOrd="0" destOrd="0" presId="urn:microsoft.com/office/officeart/2008/layout/LinedList"/>
    <dgm:cxn modelId="{3003FFFD-4554-427F-8CF4-42302CB3E7DB}" type="presOf" srcId="{C80DFDAC-E0D9-4DC6-B797-8BFBE14943D9}" destId="{720813EE-AF11-45D6-9782-4CD62BE2302C}" srcOrd="0" destOrd="0" presId="urn:microsoft.com/office/officeart/2008/layout/LinedList"/>
    <dgm:cxn modelId="{0CBAA941-14D8-4B55-A957-347D766D7A2F}" type="presParOf" srcId="{1AAB7F24-80B3-4F43-B225-AADA1AAB3790}" destId="{9039D88C-8DF2-4BCB-A991-6A30ADD4C500}" srcOrd="0" destOrd="0" presId="urn:microsoft.com/office/officeart/2008/layout/LinedList"/>
    <dgm:cxn modelId="{F45FD55F-BDA1-4057-84F8-7B97CC3AC0FC}" type="presParOf" srcId="{1AAB7F24-80B3-4F43-B225-AADA1AAB3790}" destId="{5B1000F5-2C6B-4F8B-AD45-7A0674B0AB4F}" srcOrd="1" destOrd="0" presId="urn:microsoft.com/office/officeart/2008/layout/LinedList"/>
    <dgm:cxn modelId="{37F191B4-0FF6-4E3C-85FD-8624BC68C9FC}" type="presParOf" srcId="{5B1000F5-2C6B-4F8B-AD45-7A0674B0AB4F}" destId="{E453AA25-7C4B-4B13-8393-61591477BD1B}" srcOrd="0" destOrd="0" presId="urn:microsoft.com/office/officeart/2008/layout/LinedList"/>
    <dgm:cxn modelId="{60878F3F-7F06-4B9B-AEC1-9C58753DB9C3}" type="presParOf" srcId="{5B1000F5-2C6B-4F8B-AD45-7A0674B0AB4F}" destId="{656F6B02-414D-4F7C-8AAF-F462FB275F59}" srcOrd="1" destOrd="0" presId="urn:microsoft.com/office/officeart/2008/layout/LinedList"/>
    <dgm:cxn modelId="{1C69B8F5-A344-491E-B44B-D9208B3C5FD8}" type="presParOf" srcId="{1AAB7F24-80B3-4F43-B225-AADA1AAB3790}" destId="{C69C2715-4072-4947-86D6-3154283D9A01}" srcOrd="2" destOrd="0" presId="urn:microsoft.com/office/officeart/2008/layout/LinedList"/>
    <dgm:cxn modelId="{D40BDECD-294A-4597-A031-EB0DB43D50C0}" type="presParOf" srcId="{1AAB7F24-80B3-4F43-B225-AADA1AAB3790}" destId="{80F77EB3-56D3-44A1-82EE-ABF0F4006468}" srcOrd="3" destOrd="0" presId="urn:microsoft.com/office/officeart/2008/layout/LinedList"/>
    <dgm:cxn modelId="{B383B6CE-680B-4760-99D8-9CFB30E35A00}" type="presParOf" srcId="{80F77EB3-56D3-44A1-82EE-ABF0F4006468}" destId="{720813EE-AF11-45D6-9782-4CD62BE2302C}" srcOrd="0" destOrd="0" presId="urn:microsoft.com/office/officeart/2008/layout/LinedList"/>
    <dgm:cxn modelId="{DB452470-A63C-481E-A7D0-8E790CE59CA1}" type="presParOf" srcId="{80F77EB3-56D3-44A1-82EE-ABF0F4006468}" destId="{340287BC-A547-49A5-A859-36ECCE258B2C}" srcOrd="1" destOrd="0" presId="urn:microsoft.com/office/officeart/2008/layout/LinedList"/>
    <dgm:cxn modelId="{93E9DF0B-B571-4F61-A3F0-9133FCF48490}" type="presParOf" srcId="{1AAB7F24-80B3-4F43-B225-AADA1AAB3790}" destId="{24D9F997-002A-4AB1-B970-FAF07C614E75}" srcOrd="4" destOrd="0" presId="urn:microsoft.com/office/officeart/2008/layout/LinedList"/>
    <dgm:cxn modelId="{53CDA06D-D7FC-421D-8AE5-A7E5F1FECD88}" type="presParOf" srcId="{1AAB7F24-80B3-4F43-B225-AADA1AAB3790}" destId="{ECC9A830-42FE-4931-9721-ED062C72A0A4}" srcOrd="5" destOrd="0" presId="urn:microsoft.com/office/officeart/2008/layout/LinedList"/>
    <dgm:cxn modelId="{416563BA-3C3D-4D2D-821A-77F582BE5BF5}" type="presParOf" srcId="{ECC9A830-42FE-4931-9721-ED062C72A0A4}" destId="{8BC0EFBC-75E0-4618-BE4E-011F6018CAB9}" srcOrd="0" destOrd="0" presId="urn:microsoft.com/office/officeart/2008/layout/LinedList"/>
    <dgm:cxn modelId="{40B71FEA-4572-4735-AF82-A0DA28A964EB}" type="presParOf" srcId="{ECC9A830-42FE-4931-9721-ED062C72A0A4}" destId="{E163DB72-FD0F-4AFC-A0DA-21B867176357}" srcOrd="1" destOrd="0" presId="urn:microsoft.com/office/officeart/2008/layout/LinedList"/>
    <dgm:cxn modelId="{369685D6-5DC0-48F0-965B-CD6C1972C82C}" type="presParOf" srcId="{1AAB7F24-80B3-4F43-B225-AADA1AAB3790}" destId="{A1FC32B0-23D3-4F70-853F-55AD95670516}" srcOrd="6" destOrd="0" presId="urn:microsoft.com/office/officeart/2008/layout/LinedList"/>
    <dgm:cxn modelId="{F5BE3B72-5C3A-4D83-B60B-84B51EDC9C81}" type="presParOf" srcId="{1AAB7F24-80B3-4F43-B225-AADA1AAB3790}" destId="{40E9C023-6E4D-4928-BC26-F55F5C20A111}" srcOrd="7" destOrd="0" presId="urn:microsoft.com/office/officeart/2008/layout/LinedList"/>
    <dgm:cxn modelId="{0266227D-B746-4158-97FA-CDB91D7B7DE3}" type="presParOf" srcId="{40E9C023-6E4D-4928-BC26-F55F5C20A111}" destId="{2165DA3F-8721-4123-8434-F86176B32A40}" srcOrd="0" destOrd="0" presId="urn:microsoft.com/office/officeart/2008/layout/LinedList"/>
    <dgm:cxn modelId="{BA81A80C-92DD-434F-9065-30496553516A}" type="presParOf" srcId="{40E9C023-6E4D-4928-BC26-F55F5C20A111}" destId="{6000F53E-C8DB-4185-A3BD-EBD0F85C6D68}" srcOrd="1" destOrd="0" presId="urn:microsoft.com/office/officeart/2008/layout/LinedList"/>
    <dgm:cxn modelId="{C72E1606-EE38-4642-965C-1557D409D592}" type="presParOf" srcId="{1AAB7F24-80B3-4F43-B225-AADA1AAB3790}" destId="{4A3B5A50-77C6-4972-B701-275E8D5A14B3}" srcOrd="8" destOrd="0" presId="urn:microsoft.com/office/officeart/2008/layout/LinedList"/>
    <dgm:cxn modelId="{2181FD51-1439-4332-BF5C-0C4931F3CA65}" type="presParOf" srcId="{1AAB7F24-80B3-4F43-B225-AADA1AAB3790}" destId="{93E09DAF-44D2-49E0-847E-55DE485AC03A}" srcOrd="9" destOrd="0" presId="urn:microsoft.com/office/officeart/2008/layout/LinedList"/>
    <dgm:cxn modelId="{E1B8CFB8-025A-4754-B681-7283EB29DBF7}" type="presParOf" srcId="{93E09DAF-44D2-49E0-847E-55DE485AC03A}" destId="{3D84490E-85DA-4164-BEFE-A633FBEC70C7}" srcOrd="0" destOrd="0" presId="urn:microsoft.com/office/officeart/2008/layout/LinedList"/>
    <dgm:cxn modelId="{7861CD95-93D0-4587-BD7B-4E5B9B627D40}" type="presParOf" srcId="{93E09DAF-44D2-49E0-847E-55DE485AC03A}" destId="{34152DC4-86FF-4C6D-BD61-DCE60A81E4FE}" srcOrd="1" destOrd="0" presId="urn:microsoft.com/office/officeart/2008/layout/LinedList"/>
    <dgm:cxn modelId="{31E17941-38EF-4077-8550-CA23D84B6691}" type="presParOf" srcId="{1AAB7F24-80B3-4F43-B225-AADA1AAB3790}" destId="{9621ED9E-D6A5-4C8B-99ED-0DE4B830AF57}" srcOrd="10" destOrd="0" presId="urn:microsoft.com/office/officeart/2008/layout/LinedList"/>
    <dgm:cxn modelId="{3195D70D-3BD7-4A82-9CDF-77CE4E80C27E}" type="presParOf" srcId="{1AAB7F24-80B3-4F43-B225-AADA1AAB3790}" destId="{C67EC550-6F81-4224-ADE6-26FA550029A4}" srcOrd="11" destOrd="0" presId="urn:microsoft.com/office/officeart/2008/layout/LinedList"/>
    <dgm:cxn modelId="{474AFEF9-C77D-46AB-8F92-8E1BA8794054}" type="presParOf" srcId="{C67EC550-6F81-4224-ADE6-26FA550029A4}" destId="{54C20565-E8C4-4A56-BD68-B8E5C7422FE7}" srcOrd="0" destOrd="0" presId="urn:microsoft.com/office/officeart/2008/layout/LinedList"/>
    <dgm:cxn modelId="{7C5B11BC-3B8C-4FF4-AF10-D0566F6554C7}" type="presParOf" srcId="{C67EC550-6F81-4224-ADE6-26FA550029A4}" destId="{46E8A9B2-03F4-4C7B-9B28-9C653214EA01}"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BCF67D6-C3A2-4945-BF5E-CBEC97A75B4B}"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IN"/>
        </a:p>
      </dgm:t>
    </dgm:pt>
    <dgm:pt modelId="{7DA33A60-9F08-4933-8963-27630FDBBC8F}">
      <dgm:prSet/>
      <dgm:spPr/>
      <dgm:t>
        <a:bodyPr/>
        <a:lstStyle/>
        <a:p>
          <a:r>
            <a:rPr lang="es-ES"/>
            <a:t>2020: Total Cognizable IPC Crimes  </a:t>
          </a:r>
          <a:r>
            <a:rPr lang="es-ES" b="1"/>
            <a:t>4.25M</a:t>
          </a:r>
          <a:r>
            <a:rPr lang="es-ES"/>
            <a:t>.</a:t>
          </a:r>
          <a:endParaRPr lang="en-IN"/>
        </a:p>
      </dgm:t>
    </dgm:pt>
    <dgm:pt modelId="{358C594B-5666-4B36-BB4A-E375D680F5D4}" type="parTrans" cxnId="{2566EE14-1080-4483-9DFD-8E27DA525958}">
      <dgm:prSet/>
      <dgm:spPr/>
      <dgm:t>
        <a:bodyPr/>
        <a:lstStyle/>
        <a:p>
          <a:endParaRPr lang="en-IN"/>
        </a:p>
      </dgm:t>
    </dgm:pt>
    <dgm:pt modelId="{6B4B88C8-C723-4374-A175-FD057AA80AB0}" type="sibTrans" cxnId="{2566EE14-1080-4483-9DFD-8E27DA525958}">
      <dgm:prSet/>
      <dgm:spPr/>
      <dgm:t>
        <a:bodyPr/>
        <a:lstStyle/>
        <a:p>
          <a:endParaRPr lang="en-IN"/>
        </a:p>
      </dgm:t>
    </dgm:pt>
    <dgm:pt modelId="{9447BB12-1842-4982-9035-45D6D75018FE}">
      <dgm:prSet/>
      <dgm:spPr/>
      <dgm:t>
        <a:bodyPr/>
        <a:lstStyle/>
        <a:p>
          <a:r>
            <a:rPr lang="en-IN"/>
            <a:t>2021: Decreased to  </a:t>
          </a:r>
          <a:r>
            <a:rPr lang="en-IN" b="1"/>
            <a:t>3.66M</a:t>
          </a:r>
          <a:r>
            <a:rPr lang="en-IN"/>
            <a:t>.</a:t>
          </a:r>
        </a:p>
      </dgm:t>
    </dgm:pt>
    <dgm:pt modelId="{85D2B9A8-C521-401F-B772-BBFC988CDFB9}" type="parTrans" cxnId="{9CDEA171-A679-4C65-B4E3-851340DE59F9}">
      <dgm:prSet/>
      <dgm:spPr/>
      <dgm:t>
        <a:bodyPr/>
        <a:lstStyle/>
        <a:p>
          <a:endParaRPr lang="en-IN"/>
        </a:p>
      </dgm:t>
    </dgm:pt>
    <dgm:pt modelId="{9C2EBA73-6A17-4052-B46B-E274271872F6}" type="sibTrans" cxnId="{9CDEA171-A679-4C65-B4E3-851340DE59F9}">
      <dgm:prSet/>
      <dgm:spPr/>
      <dgm:t>
        <a:bodyPr/>
        <a:lstStyle/>
        <a:p>
          <a:endParaRPr lang="en-IN"/>
        </a:p>
      </dgm:t>
    </dgm:pt>
    <dgm:pt modelId="{278016AA-6CAE-4AAB-B25D-E2FCBA7F3553}">
      <dgm:prSet/>
      <dgm:spPr/>
      <dgm:t>
        <a:bodyPr/>
        <a:lstStyle/>
        <a:p>
          <a:r>
            <a:rPr lang="es-ES" dirty="0"/>
            <a:t>2022:Again </a:t>
          </a:r>
          <a:r>
            <a:rPr lang="en-IN" dirty="0"/>
            <a:t>decreased to  </a:t>
          </a:r>
          <a:r>
            <a:rPr lang="en-IN" b="1" dirty="0"/>
            <a:t>3.56M</a:t>
          </a:r>
          <a:r>
            <a:rPr lang="en-IN" dirty="0"/>
            <a:t>.</a:t>
          </a:r>
        </a:p>
      </dgm:t>
    </dgm:pt>
    <dgm:pt modelId="{165032BE-EF55-4F8D-B469-A9995E6CB5F8}" type="parTrans" cxnId="{51C8946A-1FEC-45D5-A0E4-1619D8D54115}">
      <dgm:prSet/>
      <dgm:spPr/>
      <dgm:t>
        <a:bodyPr/>
        <a:lstStyle/>
        <a:p>
          <a:endParaRPr lang="en-IN"/>
        </a:p>
      </dgm:t>
    </dgm:pt>
    <dgm:pt modelId="{22D76C6A-6F29-4FA8-8C3E-CB6CC6B82241}" type="sibTrans" cxnId="{51C8946A-1FEC-45D5-A0E4-1619D8D54115}">
      <dgm:prSet/>
      <dgm:spPr/>
      <dgm:t>
        <a:bodyPr/>
        <a:lstStyle/>
        <a:p>
          <a:endParaRPr lang="en-IN"/>
        </a:p>
      </dgm:t>
    </dgm:pt>
    <dgm:pt modelId="{DBFB5B47-47D6-4ABE-8DAF-12C6F19B2EEF}">
      <dgm:prSet/>
      <dgm:spPr/>
      <dgm:t>
        <a:bodyPr/>
        <a:lstStyle/>
        <a:p>
          <a:r>
            <a:rPr lang="en-GB"/>
            <a:t>Crime was higher post-pandemic in densely populated cities.</a:t>
          </a:r>
          <a:endParaRPr lang="en-IN"/>
        </a:p>
      </dgm:t>
    </dgm:pt>
    <dgm:pt modelId="{73FE9554-98F4-4F02-BDB8-E48721B4E336}" type="parTrans" cxnId="{3F088578-0688-4141-8DCE-114023B5B784}">
      <dgm:prSet/>
      <dgm:spPr/>
      <dgm:t>
        <a:bodyPr/>
        <a:lstStyle/>
        <a:p>
          <a:endParaRPr lang="en-IN"/>
        </a:p>
      </dgm:t>
    </dgm:pt>
    <dgm:pt modelId="{C25190BB-3793-4707-8E08-1B9CE189282A}" type="sibTrans" cxnId="{3F088578-0688-4141-8DCE-114023B5B784}">
      <dgm:prSet/>
      <dgm:spPr/>
      <dgm:t>
        <a:bodyPr/>
        <a:lstStyle/>
        <a:p>
          <a:endParaRPr lang="en-IN"/>
        </a:p>
      </dgm:t>
    </dgm:pt>
    <dgm:pt modelId="{A87B6E41-4501-45CB-85F0-D84299119837}">
      <dgm:prSet/>
      <dgm:spPr/>
      <dgm:t>
        <a:bodyPr/>
        <a:lstStyle/>
        <a:p>
          <a:r>
            <a:rPr lang="en-GB"/>
            <a:t>Crimes against property and public tranquillity were rising.</a:t>
          </a:r>
          <a:endParaRPr lang="en-IN"/>
        </a:p>
      </dgm:t>
    </dgm:pt>
    <dgm:pt modelId="{9979634E-B5A3-4B9E-990C-F7AA628D14C6}" type="parTrans" cxnId="{FDB2FC26-63DE-4F45-B09D-97ECF5EBFAC2}">
      <dgm:prSet/>
      <dgm:spPr/>
      <dgm:t>
        <a:bodyPr/>
        <a:lstStyle/>
        <a:p>
          <a:endParaRPr lang="en-IN"/>
        </a:p>
      </dgm:t>
    </dgm:pt>
    <dgm:pt modelId="{EBAA2BFE-6541-47E1-8562-97F7088BD558}" type="sibTrans" cxnId="{FDB2FC26-63DE-4F45-B09D-97ECF5EBFAC2}">
      <dgm:prSet/>
      <dgm:spPr/>
      <dgm:t>
        <a:bodyPr/>
        <a:lstStyle/>
        <a:p>
          <a:endParaRPr lang="en-IN"/>
        </a:p>
      </dgm:t>
    </dgm:pt>
    <dgm:pt modelId="{CBB61F8C-5C7A-4CE0-B60B-725228D5A668}" type="pres">
      <dgm:prSet presAssocID="{5BCF67D6-C3A2-4945-BF5E-CBEC97A75B4B}" presName="vert0" presStyleCnt="0">
        <dgm:presLayoutVars>
          <dgm:dir/>
          <dgm:animOne val="branch"/>
          <dgm:animLvl val="lvl"/>
        </dgm:presLayoutVars>
      </dgm:prSet>
      <dgm:spPr/>
    </dgm:pt>
    <dgm:pt modelId="{A97E020D-20BE-4B69-8D88-3780272ADE7B}" type="pres">
      <dgm:prSet presAssocID="{7DA33A60-9F08-4933-8963-27630FDBBC8F}" presName="thickLine" presStyleLbl="alignNode1" presStyleIdx="0" presStyleCnt="5"/>
      <dgm:spPr/>
    </dgm:pt>
    <dgm:pt modelId="{B38ADE40-3CF8-46ED-9021-40A4C2CDF021}" type="pres">
      <dgm:prSet presAssocID="{7DA33A60-9F08-4933-8963-27630FDBBC8F}" presName="horz1" presStyleCnt="0"/>
      <dgm:spPr/>
    </dgm:pt>
    <dgm:pt modelId="{39BEEA8C-FDAE-449E-AE80-8F7CFEC04469}" type="pres">
      <dgm:prSet presAssocID="{7DA33A60-9F08-4933-8963-27630FDBBC8F}" presName="tx1" presStyleLbl="revTx" presStyleIdx="0" presStyleCnt="5"/>
      <dgm:spPr/>
    </dgm:pt>
    <dgm:pt modelId="{E5634EC9-46C5-46DF-B414-EF09A307EDE1}" type="pres">
      <dgm:prSet presAssocID="{7DA33A60-9F08-4933-8963-27630FDBBC8F}" presName="vert1" presStyleCnt="0"/>
      <dgm:spPr/>
    </dgm:pt>
    <dgm:pt modelId="{A73C8CEA-839C-4B57-B6A3-4B82230F168D}" type="pres">
      <dgm:prSet presAssocID="{9447BB12-1842-4982-9035-45D6D75018FE}" presName="thickLine" presStyleLbl="alignNode1" presStyleIdx="1" presStyleCnt="5"/>
      <dgm:spPr/>
    </dgm:pt>
    <dgm:pt modelId="{CA8F222F-8A1E-450B-A941-802C8A595887}" type="pres">
      <dgm:prSet presAssocID="{9447BB12-1842-4982-9035-45D6D75018FE}" presName="horz1" presStyleCnt="0"/>
      <dgm:spPr/>
    </dgm:pt>
    <dgm:pt modelId="{E250B52A-791F-4E1C-9AD0-F59EABA4949F}" type="pres">
      <dgm:prSet presAssocID="{9447BB12-1842-4982-9035-45D6D75018FE}" presName="tx1" presStyleLbl="revTx" presStyleIdx="1" presStyleCnt="5"/>
      <dgm:spPr/>
    </dgm:pt>
    <dgm:pt modelId="{614A5A6E-7F4E-4BD8-82D3-F2C855471D0F}" type="pres">
      <dgm:prSet presAssocID="{9447BB12-1842-4982-9035-45D6D75018FE}" presName="vert1" presStyleCnt="0"/>
      <dgm:spPr/>
    </dgm:pt>
    <dgm:pt modelId="{5B2BC807-D5A4-43EE-8098-81C3FDC86520}" type="pres">
      <dgm:prSet presAssocID="{278016AA-6CAE-4AAB-B25D-E2FCBA7F3553}" presName="thickLine" presStyleLbl="alignNode1" presStyleIdx="2" presStyleCnt="5"/>
      <dgm:spPr/>
    </dgm:pt>
    <dgm:pt modelId="{C84DE84D-65E2-4446-86B6-B58374793889}" type="pres">
      <dgm:prSet presAssocID="{278016AA-6CAE-4AAB-B25D-E2FCBA7F3553}" presName="horz1" presStyleCnt="0"/>
      <dgm:spPr/>
    </dgm:pt>
    <dgm:pt modelId="{CBF41FAD-043D-494D-89B1-B4BD782E9B6F}" type="pres">
      <dgm:prSet presAssocID="{278016AA-6CAE-4AAB-B25D-E2FCBA7F3553}" presName="tx1" presStyleLbl="revTx" presStyleIdx="2" presStyleCnt="5"/>
      <dgm:spPr/>
    </dgm:pt>
    <dgm:pt modelId="{DDAC473D-BE5E-4F9B-B2A2-54A02155E8B7}" type="pres">
      <dgm:prSet presAssocID="{278016AA-6CAE-4AAB-B25D-E2FCBA7F3553}" presName="vert1" presStyleCnt="0"/>
      <dgm:spPr/>
    </dgm:pt>
    <dgm:pt modelId="{CA24BC0F-5DEF-4942-8586-D98938A3D5E4}" type="pres">
      <dgm:prSet presAssocID="{DBFB5B47-47D6-4ABE-8DAF-12C6F19B2EEF}" presName="thickLine" presStyleLbl="alignNode1" presStyleIdx="3" presStyleCnt="5"/>
      <dgm:spPr/>
    </dgm:pt>
    <dgm:pt modelId="{9F35F7BD-45A7-4FC1-8F94-59C54631032A}" type="pres">
      <dgm:prSet presAssocID="{DBFB5B47-47D6-4ABE-8DAF-12C6F19B2EEF}" presName="horz1" presStyleCnt="0"/>
      <dgm:spPr/>
    </dgm:pt>
    <dgm:pt modelId="{E94E760E-2777-4286-A824-807C86661600}" type="pres">
      <dgm:prSet presAssocID="{DBFB5B47-47D6-4ABE-8DAF-12C6F19B2EEF}" presName="tx1" presStyleLbl="revTx" presStyleIdx="3" presStyleCnt="5"/>
      <dgm:spPr/>
    </dgm:pt>
    <dgm:pt modelId="{5BC774F7-3D56-493F-9A7A-48AB47BB2B55}" type="pres">
      <dgm:prSet presAssocID="{DBFB5B47-47D6-4ABE-8DAF-12C6F19B2EEF}" presName="vert1" presStyleCnt="0"/>
      <dgm:spPr/>
    </dgm:pt>
    <dgm:pt modelId="{3B9EC4A8-67C5-4F92-BED2-55C643098301}" type="pres">
      <dgm:prSet presAssocID="{A87B6E41-4501-45CB-85F0-D84299119837}" presName="thickLine" presStyleLbl="alignNode1" presStyleIdx="4" presStyleCnt="5"/>
      <dgm:spPr/>
    </dgm:pt>
    <dgm:pt modelId="{4D95AE89-E156-4BB2-A401-C14C36CFBE86}" type="pres">
      <dgm:prSet presAssocID="{A87B6E41-4501-45CB-85F0-D84299119837}" presName="horz1" presStyleCnt="0"/>
      <dgm:spPr/>
    </dgm:pt>
    <dgm:pt modelId="{2EF4685F-51BB-475D-8F18-88119BD26192}" type="pres">
      <dgm:prSet presAssocID="{A87B6E41-4501-45CB-85F0-D84299119837}" presName="tx1" presStyleLbl="revTx" presStyleIdx="4" presStyleCnt="5"/>
      <dgm:spPr/>
    </dgm:pt>
    <dgm:pt modelId="{1686F1F2-3256-4DF1-9D0B-5A53ABF782EF}" type="pres">
      <dgm:prSet presAssocID="{A87B6E41-4501-45CB-85F0-D84299119837}" presName="vert1" presStyleCnt="0"/>
      <dgm:spPr/>
    </dgm:pt>
  </dgm:ptLst>
  <dgm:cxnLst>
    <dgm:cxn modelId="{2566EE14-1080-4483-9DFD-8E27DA525958}" srcId="{5BCF67D6-C3A2-4945-BF5E-CBEC97A75B4B}" destId="{7DA33A60-9F08-4933-8963-27630FDBBC8F}" srcOrd="0" destOrd="0" parTransId="{358C594B-5666-4B36-BB4A-E375D680F5D4}" sibTransId="{6B4B88C8-C723-4374-A175-FD057AA80AB0}"/>
    <dgm:cxn modelId="{FDB2FC26-63DE-4F45-B09D-97ECF5EBFAC2}" srcId="{5BCF67D6-C3A2-4945-BF5E-CBEC97A75B4B}" destId="{A87B6E41-4501-45CB-85F0-D84299119837}" srcOrd="4" destOrd="0" parTransId="{9979634E-B5A3-4B9E-990C-F7AA628D14C6}" sibTransId="{EBAA2BFE-6541-47E1-8562-97F7088BD558}"/>
    <dgm:cxn modelId="{D499592F-C1CF-454D-BA38-2BFF8651B2C4}" type="presOf" srcId="{278016AA-6CAE-4AAB-B25D-E2FCBA7F3553}" destId="{CBF41FAD-043D-494D-89B1-B4BD782E9B6F}" srcOrd="0" destOrd="0" presId="urn:microsoft.com/office/officeart/2008/layout/LinedList"/>
    <dgm:cxn modelId="{94DEEB35-53CD-47BC-AFE7-BC9FDA8AE8DA}" type="presOf" srcId="{A87B6E41-4501-45CB-85F0-D84299119837}" destId="{2EF4685F-51BB-475D-8F18-88119BD26192}" srcOrd="0" destOrd="0" presId="urn:microsoft.com/office/officeart/2008/layout/LinedList"/>
    <dgm:cxn modelId="{51C8946A-1FEC-45D5-A0E4-1619D8D54115}" srcId="{5BCF67D6-C3A2-4945-BF5E-CBEC97A75B4B}" destId="{278016AA-6CAE-4AAB-B25D-E2FCBA7F3553}" srcOrd="2" destOrd="0" parTransId="{165032BE-EF55-4F8D-B469-A9995E6CB5F8}" sibTransId="{22D76C6A-6F29-4FA8-8C3E-CB6CC6B82241}"/>
    <dgm:cxn modelId="{9CDEA171-A679-4C65-B4E3-851340DE59F9}" srcId="{5BCF67D6-C3A2-4945-BF5E-CBEC97A75B4B}" destId="{9447BB12-1842-4982-9035-45D6D75018FE}" srcOrd="1" destOrd="0" parTransId="{85D2B9A8-C521-401F-B772-BBFC988CDFB9}" sibTransId="{9C2EBA73-6A17-4052-B46B-E274271872F6}"/>
    <dgm:cxn modelId="{B1535C58-B834-4D1F-ADF9-D44447DF4825}" type="presOf" srcId="{DBFB5B47-47D6-4ABE-8DAF-12C6F19B2EEF}" destId="{E94E760E-2777-4286-A824-807C86661600}" srcOrd="0" destOrd="0" presId="urn:microsoft.com/office/officeart/2008/layout/LinedList"/>
    <dgm:cxn modelId="{3F088578-0688-4141-8DCE-114023B5B784}" srcId="{5BCF67D6-C3A2-4945-BF5E-CBEC97A75B4B}" destId="{DBFB5B47-47D6-4ABE-8DAF-12C6F19B2EEF}" srcOrd="3" destOrd="0" parTransId="{73FE9554-98F4-4F02-BDB8-E48721B4E336}" sibTransId="{C25190BB-3793-4707-8E08-1B9CE189282A}"/>
    <dgm:cxn modelId="{A2EA508F-9016-4C52-B5A7-93E8BA3919E9}" type="presOf" srcId="{9447BB12-1842-4982-9035-45D6D75018FE}" destId="{E250B52A-791F-4E1C-9AD0-F59EABA4949F}" srcOrd="0" destOrd="0" presId="urn:microsoft.com/office/officeart/2008/layout/LinedList"/>
    <dgm:cxn modelId="{7AEC46C5-7385-45E6-9CF4-D0DD64E230D6}" type="presOf" srcId="{5BCF67D6-C3A2-4945-BF5E-CBEC97A75B4B}" destId="{CBB61F8C-5C7A-4CE0-B60B-725228D5A668}" srcOrd="0" destOrd="0" presId="urn:microsoft.com/office/officeart/2008/layout/LinedList"/>
    <dgm:cxn modelId="{756C39CE-9205-4881-92D1-1E88D5D55097}" type="presOf" srcId="{7DA33A60-9F08-4933-8963-27630FDBBC8F}" destId="{39BEEA8C-FDAE-449E-AE80-8F7CFEC04469}" srcOrd="0" destOrd="0" presId="urn:microsoft.com/office/officeart/2008/layout/LinedList"/>
    <dgm:cxn modelId="{3E20574F-EA51-4846-B380-1E58D3100EF3}" type="presParOf" srcId="{CBB61F8C-5C7A-4CE0-B60B-725228D5A668}" destId="{A97E020D-20BE-4B69-8D88-3780272ADE7B}" srcOrd="0" destOrd="0" presId="urn:microsoft.com/office/officeart/2008/layout/LinedList"/>
    <dgm:cxn modelId="{85202E7E-DE7F-448C-8447-BA74E7975FA6}" type="presParOf" srcId="{CBB61F8C-5C7A-4CE0-B60B-725228D5A668}" destId="{B38ADE40-3CF8-46ED-9021-40A4C2CDF021}" srcOrd="1" destOrd="0" presId="urn:microsoft.com/office/officeart/2008/layout/LinedList"/>
    <dgm:cxn modelId="{910403DB-1856-4C00-909C-DFA24130279C}" type="presParOf" srcId="{B38ADE40-3CF8-46ED-9021-40A4C2CDF021}" destId="{39BEEA8C-FDAE-449E-AE80-8F7CFEC04469}" srcOrd="0" destOrd="0" presId="urn:microsoft.com/office/officeart/2008/layout/LinedList"/>
    <dgm:cxn modelId="{E73789EF-E94A-43F3-AD09-08B6BB150363}" type="presParOf" srcId="{B38ADE40-3CF8-46ED-9021-40A4C2CDF021}" destId="{E5634EC9-46C5-46DF-B414-EF09A307EDE1}" srcOrd="1" destOrd="0" presId="urn:microsoft.com/office/officeart/2008/layout/LinedList"/>
    <dgm:cxn modelId="{1012C325-0288-4703-BA30-B5EDE0BEE30A}" type="presParOf" srcId="{CBB61F8C-5C7A-4CE0-B60B-725228D5A668}" destId="{A73C8CEA-839C-4B57-B6A3-4B82230F168D}" srcOrd="2" destOrd="0" presId="urn:microsoft.com/office/officeart/2008/layout/LinedList"/>
    <dgm:cxn modelId="{BDA5CA19-22F8-4968-AB1F-15306E0FA2F5}" type="presParOf" srcId="{CBB61F8C-5C7A-4CE0-B60B-725228D5A668}" destId="{CA8F222F-8A1E-450B-A941-802C8A595887}" srcOrd="3" destOrd="0" presId="urn:microsoft.com/office/officeart/2008/layout/LinedList"/>
    <dgm:cxn modelId="{205E9C18-496F-47C1-9C0F-7862B5164C16}" type="presParOf" srcId="{CA8F222F-8A1E-450B-A941-802C8A595887}" destId="{E250B52A-791F-4E1C-9AD0-F59EABA4949F}" srcOrd="0" destOrd="0" presId="urn:microsoft.com/office/officeart/2008/layout/LinedList"/>
    <dgm:cxn modelId="{21B0D65B-3CD8-4373-B7AC-32BC9B749FBE}" type="presParOf" srcId="{CA8F222F-8A1E-450B-A941-802C8A595887}" destId="{614A5A6E-7F4E-4BD8-82D3-F2C855471D0F}" srcOrd="1" destOrd="0" presId="urn:microsoft.com/office/officeart/2008/layout/LinedList"/>
    <dgm:cxn modelId="{C2714674-9107-4EE0-A318-6B61B4CEA74D}" type="presParOf" srcId="{CBB61F8C-5C7A-4CE0-B60B-725228D5A668}" destId="{5B2BC807-D5A4-43EE-8098-81C3FDC86520}" srcOrd="4" destOrd="0" presId="urn:microsoft.com/office/officeart/2008/layout/LinedList"/>
    <dgm:cxn modelId="{D907E8D9-8625-4519-93B8-5DAE160E0C88}" type="presParOf" srcId="{CBB61F8C-5C7A-4CE0-B60B-725228D5A668}" destId="{C84DE84D-65E2-4446-86B6-B58374793889}" srcOrd="5" destOrd="0" presId="urn:microsoft.com/office/officeart/2008/layout/LinedList"/>
    <dgm:cxn modelId="{38D02A24-2C4B-4BB6-96EA-5CC1D5197216}" type="presParOf" srcId="{C84DE84D-65E2-4446-86B6-B58374793889}" destId="{CBF41FAD-043D-494D-89B1-B4BD782E9B6F}" srcOrd="0" destOrd="0" presId="urn:microsoft.com/office/officeart/2008/layout/LinedList"/>
    <dgm:cxn modelId="{065628E6-A596-4512-9315-BDA2278A2E60}" type="presParOf" srcId="{C84DE84D-65E2-4446-86B6-B58374793889}" destId="{DDAC473D-BE5E-4F9B-B2A2-54A02155E8B7}" srcOrd="1" destOrd="0" presId="urn:microsoft.com/office/officeart/2008/layout/LinedList"/>
    <dgm:cxn modelId="{E7C796E3-63CB-4399-A140-F041B664A984}" type="presParOf" srcId="{CBB61F8C-5C7A-4CE0-B60B-725228D5A668}" destId="{CA24BC0F-5DEF-4942-8586-D98938A3D5E4}" srcOrd="6" destOrd="0" presId="urn:microsoft.com/office/officeart/2008/layout/LinedList"/>
    <dgm:cxn modelId="{48576DC7-31C8-4BA4-8E48-181424A0DB48}" type="presParOf" srcId="{CBB61F8C-5C7A-4CE0-B60B-725228D5A668}" destId="{9F35F7BD-45A7-4FC1-8F94-59C54631032A}" srcOrd="7" destOrd="0" presId="urn:microsoft.com/office/officeart/2008/layout/LinedList"/>
    <dgm:cxn modelId="{2B478B1C-C3FE-45A6-BAFE-AC19A84A1F71}" type="presParOf" srcId="{9F35F7BD-45A7-4FC1-8F94-59C54631032A}" destId="{E94E760E-2777-4286-A824-807C86661600}" srcOrd="0" destOrd="0" presId="urn:microsoft.com/office/officeart/2008/layout/LinedList"/>
    <dgm:cxn modelId="{F0A1E6DB-BACA-4026-9E03-A86C4D6FB5A9}" type="presParOf" srcId="{9F35F7BD-45A7-4FC1-8F94-59C54631032A}" destId="{5BC774F7-3D56-493F-9A7A-48AB47BB2B55}" srcOrd="1" destOrd="0" presId="urn:microsoft.com/office/officeart/2008/layout/LinedList"/>
    <dgm:cxn modelId="{23BA7BFE-EC4A-4C30-877F-9F355D415425}" type="presParOf" srcId="{CBB61F8C-5C7A-4CE0-B60B-725228D5A668}" destId="{3B9EC4A8-67C5-4F92-BED2-55C643098301}" srcOrd="8" destOrd="0" presId="urn:microsoft.com/office/officeart/2008/layout/LinedList"/>
    <dgm:cxn modelId="{A3550030-4618-4A17-B005-EAE56A5B9B4A}" type="presParOf" srcId="{CBB61F8C-5C7A-4CE0-B60B-725228D5A668}" destId="{4D95AE89-E156-4BB2-A401-C14C36CFBE86}" srcOrd="9" destOrd="0" presId="urn:microsoft.com/office/officeart/2008/layout/LinedList"/>
    <dgm:cxn modelId="{E0E95DC4-99B1-408A-972C-44C5FDF3221F}" type="presParOf" srcId="{4D95AE89-E156-4BB2-A401-C14C36CFBE86}" destId="{2EF4685F-51BB-475D-8F18-88119BD26192}" srcOrd="0" destOrd="0" presId="urn:microsoft.com/office/officeart/2008/layout/LinedList"/>
    <dgm:cxn modelId="{7FE46C0D-E0BA-4BFE-931B-BBC0AC818E51}" type="presParOf" srcId="{4D95AE89-E156-4BB2-A401-C14C36CFBE86}" destId="{1686F1F2-3256-4DF1-9D0B-5A53ABF782E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7B74BA8-4C94-4907-8C88-E04EA98BA96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AFCCBCF1-D9AF-4624-99CF-8A288F4D06F4}">
      <dgm:prSet/>
      <dgm:spPr/>
      <dgm:t>
        <a:bodyPr/>
        <a:lstStyle/>
        <a:p>
          <a:r>
            <a:rPr lang="en-IN" b="1" dirty="0"/>
            <a:t>Crime Volume</a:t>
          </a:r>
          <a:endParaRPr lang="en-IN" dirty="0"/>
        </a:p>
      </dgm:t>
    </dgm:pt>
    <dgm:pt modelId="{13791261-2760-4196-A1D6-8BB29A3D39DA}" type="parTrans" cxnId="{D0BA84EE-A823-493F-8F00-89FD9669DEBD}">
      <dgm:prSet/>
      <dgm:spPr/>
      <dgm:t>
        <a:bodyPr/>
        <a:lstStyle/>
        <a:p>
          <a:endParaRPr lang="en-IN"/>
        </a:p>
      </dgm:t>
    </dgm:pt>
    <dgm:pt modelId="{6C94FB01-1431-4B7F-91C6-02ACC1E82DDE}" type="sibTrans" cxnId="{D0BA84EE-A823-493F-8F00-89FD9669DEBD}">
      <dgm:prSet/>
      <dgm:spPr/>
      <dgm:t>
        <a:bodyPr/>
        <a:lstStyle/>
        <a:p>
          <a:endParaRPr lang="en-IN"/>
        </a:p>
      </dgm:t>
    </dgm:pt>
    <dgm:pt modelId="{448CF1C2-3E21-4AA2-AB14-E695DC1A4208}">
      <dgm:prSet/>
      <dgm:spPr/>
      <dgm:t>
        <a:bodyPr/>
        <a:lstStyle/>
        <a:p>
          <a:r>
            <a:rPr lang="en-IN" dirty="0"/>
            <a:t>Total IPC (Indian Penal Code) Crimes reported: </a:t>
          </a:r>
          <a:r>
            <a:rPr lang="en-IN" b="1" dirty="0"/>
            <a:t>11 Million</a:t>
          </a:r>
          <a:r>
            <a:rPr lang="en-IN" dirty="0"/>
            <a:t>.</a:t>
          </a:r>
        </a:p>
      </dgm:t>
    </dgm:pt>
    <dgm:pt modelId="{DEF8689B-5BB7-46E0-8859-8A75784654F2}" type="parTrans" cxnId="{C2A15991-E5CE-4551-AD0D-269BC9E91202}">
      <dgm:prSet/>
      <dgm:spPr/>
      <dgm:t>
        <a:bodyPr/>
        <a:lstStyle/>
        <a:p>
          <a:endParaRPr lang="en-IN"/>
        </a:p>
      </dgm:t>
    </dgm:pt>
    <dgm:pt modelId="{D714BF55-809D-4B2C-B7FD-37F3D53CB228}" type="sibTrans" cxnId="{C2A15991-E5CE-4551-AD0D-269BC9E91202}">
      <dgm:prSet/>
      <dgm:spPr/>
      <dgm:t>
        <a:bodyPr/>
        <a:lstStyle/>
        <a:p>
          <a:endParaRPr lang="en-IN"/>
        </a:p>
      </dgm:t>
    </dgm:pt>
    <dgm:pt modelId="{4BB64C07-4BC9-4162-898F-5913BCFA90A0}">
      <dgm:prSet/>
      <dgm:spPr/>
      <dgm:t>
        <a:bodyPr/>
        <a:lstStyle/>
        <a:p>
          <a:r>
            <a:rPr lang="en-IN" b="1" dirty="0"/>
            <a:t>Other IPC Crimes</a:t>
          </a:r>
          <a:r>
            <a:rPr lang="en-IN" dirty="0"/>
            <a:t>: </a:t>
          </a:r>
          <a:r>
            <a:rPr lang="en-IN" b="1" dirty="0"/>
            <a:t>2 Million</a:t>
          </a:r>
          <a:r>
            <a:rPr lang="en-IN" dirty="0"/>
            <a:t>, </a:t>
          </a:r>
          <a:r>
            <a:rPr lang="en-IN" b="1" dirty="0"/>
            <a:t>Miscellaneous Crimes</a:t>
          </a:r>
          <a:r>
            <a:rPr lang="en-IN" dirty="0"/>
            <a:t>: </a:t>
          </a:r>
          <a:r>
            <a:rPr lang="en-IN" b="1" dirty="0"/>
            <a:t>8 Million</a:t>
          </a:r>
          <a:r>
            <a:rPr lang="en-IN" dirty="0"/>
            <a:t>.</a:t>
          </a:r>
        </a:p>
      </dgm:t>
    </dgm:pt>
    <dgm:pt modelId="{227F6877-9E16-49F9-916D-CFC8A43C66E7}" type="parTrans" cxnId="{A0ACEB6A-2421-4D2E-9661-FD672400693A}">
      <dgm:prSet/>
      <dgm:spPr/>
      <dgm:t>
        <a:bodyPr/>
        <a:lstStyle/>
        <a:p>
          <a:endParaRPr lang="en-IN"/>
        </a:p>
      </dgm:t>
    </dgm:pt>
    <dgm:pt modelId="{64B039C5-1E14-4566-86F2-74DFD34AB5FF}" type="sibTrans" cxnId="{A0ACEB6A-2421-4D2E-9661-FD672400693A}">
      <dgm:prSet/>
      <dgm:spPr/>
      <dgm:t>
        <a:bodyPr/>
        <a:lstStyle/>
        <a:p>
          <a:endParaRPr lang="en-IN"/>
        </a:p>
      </dgm:t>
    </dgm:pt>
    <dgm:pt modelId="{E3A25B2B-02C5-441E-AC3E-EFF9CDE737DE}" type="pres">
      <dgm:prSet presAssocID="{37B74BA8-4C94-4907-8C88-E04EA98BA96A}" presName="Name0" presStyleCnt="0">
        <dgm:presLayoutVars>
          <dgm:dir/>
          <dgm:animLvl val="lvl"/>
          <dgm:resizeHandles val="exact"/>
        </dgm:presLayoutVars>
      </dgm:prSet>
      <dgm:spPr/>
    </dgm:pt>
    <dgm:pt modelId="{9F4235F6-1E8E-494F-ACD4-54088F761B68}" type="pres">
      <dgm:prSet presAssocID="{AFCCBCF1-D9AF-4624-99CF-8A288F4D06F4}" presName="linNode" presStyleCnt="0"/>
      <dgm:spPr/>
    </dgm:pt>
    <dgm:pt modelId="{99C5EF02-9021-46D4-A9FC-D3CA3E654752}" type="pres">
      <dgm:prSet presAssocID="{AFCCBCF1-D9AF-4624-99CF-8A288F4D06F4}" presName="parentText" presStyleLbl="node1" presStyleIdx="0" presStyleCnt="1">
        <dgm:presLayoutVars>
          <dgm:chMax val="1"/>
          <dgm:bulletEnabled val="1"/>
        </dgm:presLayoutVars>
      </dgm:prSet>
      <dgm:spPr/>
    </dgm:pt>
    <dgm:pt modelId="{B89F1257-9955-4C37-A3A5-E52570E41AA9}" type="pres">
      <dgm:prSet presAssocID="{AFCCBCF1-D9AF-4624-99CF-8A288F4D06F4}" presName="descendantText" presStyleLbl="alignAccFollowNode1" presStyleIdx="0" presStyleCnt="1">
        <dgm:presLayoutVars>
          <dgm:bulletEnabled val="1"/>
        </dgm:presLayoutVars>
      </dgm:prSet>
      <dgm:spPr/>
    </dgm:pt>
  </dgm:ptLst>
  <dgm:cxnLst>
    <dgm:cxn modelId="{50677816-31F2-4FCA-AF84-79AA049AB4D5}" type="presOf" srcId="{AFCCBCF1-D9AF-4624-99CF-8A288F4D06F4}" destId="{99C5EF02-9021-46D4-A9FC-D3CA3E654752}" srcOrd="0" destOrd="0" presId="urn:microsoft.com/office/officeart/2005/8/layout/vList5"/>
    <dgm:cxn modelId="{76A18B1A-59AE-4A4A-8652-4BDE817D6375}" type="presOf" srcId="{4BB64C07-4BC9-4162-898F-5913BCFA90A0}" destId="{B89F1257-9955-4C37-A3A5-E52570E41AA9}" srcOrd="0" destOrd="1" presId="urn:microsoft.com/office/officeart/2005/8/layout/vList5"/>
    <dgm:cxn modelId="{A0ACEB6A-2421-4D2E-9661-FD672400693A}" srcId="{AFCCBCF1-D9AF-4624-99CF-8A288F4D06F4}" destId="{4BB64C07-4BC9-4162-898F-5913BCFA90A0}" srcOrd="1" destOrd="0" parTransId="{227F6877-9E16-49F9-916D-CFC8A43C66E7}" sibTransId="{64B039C5-1E14-4566-86F2-74DFD34AB5FF}"/>
    <dgm:cxn modelId="{C2A15991-E5CE-4551-AD0D-269BC9E91202}" srcId="{AFCCBCF1-D9AF-4624-99CF-8A288F4D06F4}" destId="{448CF1C2-3E21-4AA2-AB14-E695DC1A4208}" srcOrd="0" destOrd="0" parTransId="{DEF8689B-5BB7-46E0-8859-8A75784654F2}" sibTransId="{D714BF55-809D-4B2C-B7FD-37F3D53CB228}"/>
    <dgm:cxn modelId="{875E04EE-0F77-4DA0-A3B3-C0769F518219}" type="presOf" srcId="{37B74BA8-4C94-4907-8C88-E04EA98BA96A}" destId="{E3A25B2B-02C5-441E-AC3E-EFF9CDE737DE}" srcOrd="0" destOrd="0" presId="urn:microsoft.com/office/officeart/2005/8/layout/vList5"/>
    <dgm:cxn modelId="{D0BA84EE-A823-493F-8F00-89FD9669DEBD}" srcId="{37B74BA8-4C94-4907-8C88-E04EA98BA96A}" destId="{AFCCBCF1-D9AF-4624-99CF-8A288F4D06F4}" srcOrd="0" destOrd="0" parTransId="{13791261-2760-4196-A1D6-8BB29A3D39DA}" sibTransId="{6C94FB01-1431-4B7F-91C6-02ACC1E82DDE}"/>
    <dgm:cxn modelId="{CCA54FF5-0C14-454F-A784-C67EFDFF93AC}" type="presOf" srcId="{448CF1C2-3E21-4AA2-AB14-E695DC1A4208}" destId="{B89F1257-9955-4C37-A3A5-E52570E41AA9}" srcOrd="0" destOrd="0" presId="urn:microsoft.com/office/officeart/2005/8/layout/vList5"/>
    <dgm:cxn modelId="{30E3213A-32D7-4B8E-B5D9-142663664266}" type="presParOf" srcId="{E3A25B2B-02C5-441E-AC3E-EFF9CDE737DE}" destId="{9F4235F6-1E8E-494F-ACD4-54088F761B68}" srcOrd="0" destOrd="0" presId="urn:microsoft.com/office/officeart/2005/8/layout/vList5"/>
    <dgm:cxn modelId="{E47B8612-3BC9-432C-A32E-978CFFC8FC99}" type="presParOf" srcId="{9F4235F6-1E8E-494F-ACD4-54088F761B68}" destId="{99C5EF02-9021-46D4-A9FC-D3CA3E654752}" srcOrd="0" destOrd="0" presId="urn:microsoft.com/office/officeart/2005/8/layout/vList5"/>
    <dgm:cxn modelId="{35A5B312-9CDA-4063-8665-3220E43A601E}" type="presParOf" srcId="{9F4235F6-1E8E-494F-ACD4-54088F761B68}" destId="{B89F1257-9955-4C37-A3A5-E52570E41AA9}"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61C8DF9-AEBE-44D0-8542-DAD3E79F6EEC}"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92EE5BE0-F7BA-4E39-B2F3-54CD41390FDD}">
      <dgm:prSet/>
      <dgm:spPr/>
      <dgm:t>
        <a:bodyPr/>
        <a:lstStyle/>
        <a:p>
          <a:r>
            <a:rPr lang="en-IN" b="1"/>
            <a:t>Crime Rates</a:t>
          </a:r>
          <a:endParaRPr lang="en-IN"/>
        </a:p>
      </dgm:t>
    </dgm:pt>
    <dgm:pt modelId="{0192E37E-DDE7-44EA-85D3-346B385EA99C}" type="parTrans" cxnId="{A85F377F-9167-424E-8A9D-6620A1111E61}">
      <dgm:prSet/>
      <dgm:spPr/>
      <dgm:t>
        <a:bodyPr/>
        <a:lstStyle/>
        <a:p>
          <a:endParaRPr lang="en-IN"/>
        </a:p>
      </dgm:t>
    </dgm:pt>
    <dgm:pt modelId="{E3938D99-09D7-4795-9421-717E0EDEFCF9}" type="sibTrans" cxnId="{A85F377F-9167-424E-8A9D-6620A1111E61}">
      <dgm:prSet/>
      <dgm:spPr/>
      <dgm:t>
        <a:bodyPr/>
        <a:lstStyle/>
        <a:p>
          <a:endParaRPr lang="en-IN"/>
        </a:p>
      </dgm:t>
    </dgm:pt>
    <dgm:pt modelId="{10F24A4D-E2CA-4636-9EF9-184067982422}">
      <dgm:prSet/>
      <dgm:spPr/>
      <dgm:t>
        <a:bodyPr/>
        <a:lstStyle/>
        <a:p>
          <a:r>
            <a:rPr lang="en-IN" b="1" dirty="0"/>
            <a:t>IPC Crime Rate</a:t>
          </a:r>
          <a:r>
            <a:rPr lang="en-IN" dirty="0"/>
            <a:t> across India: </a:t>
          </a:r>
          <a:r>
            <a:rPr lang="en-IN" b="1" dirty="0"/>
            <a:t>249.82</a:t>
          </a:r>
          <a:r>
            <a:rPr lang="en-IN" dirty="0"/>
            <a:t> per 100,000 population.</a:t>
          </a:r>
        </a:p>
      </dgm:t>
    </dgm:pt>
    <dgm:pt modelId="{887DCE9F-5713-476F-B01F-2AB328DAD733}" type="parTrans" cxnId="{51F1FFB4-762F-44CF-A886-762526379539}">
      <dgm:prSet/>
      <dgm:spPr/>
      <dgm:t>
        <a:bodyPr/>
        <a:lstStyle/>
        <a:p>
          <a:endParaRPr lang="en-IN"/>
        </a:p>
      </dgm:t>
    </dgm:pt>
    <dgm:pt modelId="{FBB64D3B-F798-4FC8-854F-58EC17927E61}" type="sibTrans" cxnId="{51F1FFB4-762F-44CF-A886-762526379539}">
      <dgm:prSet/>
      <dgm:spPr/>
      <dgm:t>
        <a:bodyPr/>
        <a:lstStyle/>
        <a:p>
          <a:endParaRPr lang="en-IN"/>
        </a:p>
      </dgm:t>
    </dgm:pt>
    <dgm:pt modelId="{86D20BEB-B26B-4A84-A800-CCE50D2C7B4B}">
      <dgm:prSet/>
      <dgm:spPr/>
      <dgm:t>
        <a:bodyPr/>
        <a:lstStyle/>
        <a:p>
          <a:r>
            <a:rPr lang="en-IN" dirty="0"/>
            <a:t>Decreased Crime Rate by 25.01 from 2020 to 2022.</a:t>
          </a:r>
        </a:p>
      </dgm:t>
    </dgm:pt>
    <dgm:pt modelId="{34A32FDE-FCA5-4BB6-8D24-A3236DD90EAF}" type="parTrans" cxnId="{C4A280DD-C4B8-4B0E-B75A-9942F2FFF307}">
      <dgm:prSet/>
      <dgm:spPr/>
      <dgm:t>
        <a:bodyPr/>
        <a:lstStyle/>
        <a:p>
          <a:endParaRPr lang="en-IN"/>
        </a:p>
      </dgm:t>
    </dgm:pt>
    <dgm:pt modelId="{DFE0EDD7-857E-4FFE-A7A3-00124F2E8F78}" type="sibTrans" cxnId="{C4A280DD-C4B8-4B0E-B75A-9942F2FFF307}">
      <dgm:prSet/>
      <dgm:spPr/>
      <dgm:t>
        <a:bodyPr/>
        <a:lstStyle/>
        <a:p>
          <a:endParaRPr lang="en-IN"/>
        </a:p>
      </dgm:t>
    </dgm:pt>
    <dgm:pt modelId="{8A083A30-77F1-4F30-AE0B-4814ABF23E1D}">
      <dgm:prSet/>
      <dgm:spPr/>
      <dgm:t>
        <a:bodyPr/>
        <a:lstStyle/>
        <a:p>
          <a:r>
            <a:rPr lang="en-GB" b="1" dirty="0"/>
            <a:t>Charge Sheeting Rate</a:t>
          </a:r>
          <a:r>
            <a:rPr lang="en-GB" dirty="0"/>
            <a:t> (cases where charges were filed): </a:t>
          </a:r>
          <a:r>
            <a:rPr lang="en-GB" b="1" dirty="0"/>
            <a:t>69.10%</a:t>
          </a:r>
          <a:r>
            <a:rPr lang="en-GB" dirty="0"/>
            <a:t> .</a:t>
          </a:r>
          <a:endParaRPr lang="en-IN" dirty="0"/>
        </a:p>
      </dgm:t>
    </dgm:pt>
    <dgm:pt modelId="{6496707C-5ED5-49E1-8DA5-D5DE7821D0A4}" type="parTrans" cxnId="{82DCD72E-8F4F-4BC9-9757-BA7E80AB76CC}">
      <dgm:prSet/>
      <dgm:spPr/>
      <dgm:t>
        <a:bodyPr/>
        <a:lstStyle/>
        <a:p>
          <a:endParaRPr lang="en-IN"/>
        </a:p>
      </dgm:t>
    </dgm:pt>
    <dgm:pt modelId="{233CBFBC-2CDA-4AC3-B3EA-2AD4C9CBCAFF}" type="sibTrans" cxnId="{82DCD72E-8F4F-4BC9-9757-BA7E80AB76CC}">
      <dgm:prSet/>
      <dgm:spPr/>
      <dgm:t>
        <a:bodyPr/>
        <a:lstStyle/>
        <a:p>
          <a:endParaRPr lang="en-IN"/>
        </a:p>
      </dgm:t>
    </dgm:pt>
    <dgm:pt modelId="{E437C9BA-AE42-47FE-87F0-43D8BCBE9AD7}">
      <dgm:prSet/>
      <dgm:spPr/>
      <dgm:t>
        <a:bodyPr/>
        <a:lstStyle/>
        <a:p>
          <a:r>
            <a:rPr lang="en-GB" dirty="0"/>
            <a:t>Decreased Charge Sheeting Rate by 1.93 from 2020 to 2022.</a:t>
          </a:r>
          <a:endParaRPr lang="en-IN" dirty="0"/>
        </a:p>
      </dgm:t>
    </dgm:pt>
    <dgm:pt modelId="{E64B7263-0BBA-491C-85E7-146B71829456}" type="parTrans" cxnId="{3389A273-2C34-4962-9434-436F936AE636}">
      <dgm:prSet/>
      <dgm:spPr/>
      <dgm:t>
        <a:bodyPr/>
        <a:lstStyle/>
        <a:p>
          <a:endParaRPr lang="en-IN"/>
        </a:p>
      </dgm:t>
    </dgm:pt>
    <dgm:pt modelId="{2CE56A57-FDD2-48F4-BEBB-221CA068F1FF}" type="sibTrans" cxnId="{3389A273-2C34-4962-9434-436F936AE636}">
      <dgm:prSet/>
      <dgm:spPr/>
      <dgm:t>
        <a:bodyPr/>
        <a:lstStyle/>
        <a:p>
          <a:endParaRPr lang="en-IN"/>
        </a:p>
      </dgm:t>
    </dgm:pt>
    <dgm:pt modelId="{F20381E3-FFC5-48DB-BF98-C9BE255C2DC1}" type="pres">
      <dgm:prSet presAssocID="{F61C8DF9-AEBE-44D0-8542-DAD3E79F6EEC}" presName="Name0" presStyleCnt="0">
        <dgm:presLayoutVars>
          <dgm:dir/>
          <dgm:animLvl val="lvl"/>
          <dgm:resizeHandles val="exact"/>
        </dgm:presLayoutVars>
      </dgm:prSet>
      <dgm:spPr/>
    </dgm:pt>
    <dgm:pt modelId="{E142E6EC-D61D-4098-9A93-B31340BEE8CB}" type="pres">
      <dgm:prSet presAssocID="{92EE5BE0-F7BA-4E39-B2F3-54CD41390FDD}" presName="linNode" presStyleCnt="0"/>
      <dgm:spPr/>
    </dgm:pt>
    <dgm:pt modelId="{3A4EE10F-5BD7-4BE7-A8C8-72257750342C}" type="pres">
      <dgm:prSet presAssocID="{92EE5BE0-F7BA-4E39-B2F3-54CD41390FDD}" presName="parentText" presStyleLbl="node1" presStyleIdx="0" presStyleCnt="1">
        <dgm:presLayoutVars>
          <dgm:chMax val="1"/>
          <dgm:bulletEnabled val="1"/>
        </dgm:presLayoutVars>
      </dgm:prSet>
      <dgm:spPr/>
    </dgm:pt>
    <dgm:pt modelId="{C670BA65-B998-4FD6-8A94-06664380E100}" type="pres">
      <dgm:prSet presAssocID="{92EE5BE0-F7BA-4E39-B2F3-54CD41390FDD}" presName="descendantText" presStyleLbl="alignAccFollowNode1" presStyleIdx="0" presStyleCnt="1">
        <dgm:presLayoutVars>
          <dgm:bulletEnabled val="1"/>
        </dgm:presLayoutVars>
      </dgm:prSet>
      <dgm:spPr/>
    </dgm:pt>
  </dgm:ptLst>
  <dgm:cxnLst>
    <dgm:cxn modelId="{F69D8C0B-8614-41EA-B305-24B06851DB9D}" type="presOf" srcId="{86D20BEB-B26B-4A84-A800-CCE50D2C7B4B}" destId="{C670BA65-B998-4FD6-8A94-06664380E100}" srcOrd="0" destOrd="1" presId="urn:microsoft.com/office/officeart/2005/8/layout/vList5"/>
    <dgm:cxn modelId="{6E945D12-6F24-4C7E-B221-5636D8E49D5C}" type="presOf" srcId="{8A083A30-77F1-4F30-AE0B-4814ABF23E1D}" destId="{C670BA65-B998-4FD6-8A94-06664380E100}" srcOrd="0" destOrd="2" presId="urn:microsoft.com/office/officeart/2005/8/layout/vList5"/>
    <dgm:cxn modelId="{82DCD72E-8F4F-4BC9-9757-BA7E80AB76CC}" srcId="{92EE5BE0-F7BA-4E39-B2F3-54CD41390FDD}" destId="{8A083A30-77F1-4F30-AE0B-4814ABF23E1D}" srcOrd="2" destOrd="0" parTransId="{6496707C-5ED5-49E1-8DA5-D5DE7821D0A4}" sibTransId="{233CBFBC-2CDA-4AC3-B3EA-2AD4C9CBCAFF}"/>
    <dgm:cxn modelId="{94E3D83F-ED86-4631-92F0-7143288E5879}" type="presOf" srcId="{92EE5BE0-F7BA-4E39-B2F3-54CD41390FDD}" destId="{3A4EE10F-5BD7-4BE7-A8C8-72257750342C}" srcOrd="0" destOrd="0" presId="urn:microsoft.com/office/officeart/2005/8/layout/vList5"/>
    <dgm:cxn modelId="{B4D3D942-CD15-4D52-815C-D2D82CB35B33}" type="presOf" srcId="{10F24A4D-E2CA-4636-9EF9-184067982422}" destId="{C670BA65-B998-4FD6-8A94-06664380E100}" srcOrd="0" destOrd="0" presId="urn:microsoft.com/office/officeart/2005/8/layout/vList5"/>
    <dgm:cxn modelId="{3389A273-2C34-4962-9434-436F936AE636}" srcId="{92EE5BE0-F7BA-4E39-B2F3-54CD41390FDD}" destId="{E437C9BA-AE42-47FE-87F0-43D8BCBE9AD7}" srcOrd="3" destOrd="0" parTransId="{E64B7263-0BBA-491C-85E7-146B71829456}" sibTransId="{2CE56A57-FDD2-48F4-BEBB-221CA068F1FF}"/>
    <dgm:cxn modelId="{A85F377F-9167-424E-8A9D-6620A1111E61}" srcId="{F61C8DF9-AEBE-44D0-8542-DAD3E79F6EEC}" destId="{92EE5BE0-F7BA-4E39-B2F3-54CD41390FDD}" srcOrd="0" destOrd="0" parTransId="{0192E37E-DDE7-44EA-85D3-346B385EA99C}" sibTransId="{E3938D99-09D7-4795-9421-717E0EDEFCF9}"/>
    <dgm:cxn modelId="{51F1FFB4-762F-44CF-A886-762526379539}" srcId="{92EE5BE0-F7BA-4E39-B2F3-54CD41390FDD}" destId="{10F24A4D-E2CA-4636-9EF9-184067982422}" srcOrd="0" destOrd="0" parTransId="{887DCE9F-5713-476F-B01F-2AB328DAD733}" sibTransId="{FBB64D3B-F798-4FC8-854F-58EC17927E61}"/>
    <dgm:cxn modelId="{15F088C1-22FF-4453-A726-4BE2ABB15992}" type="presOf" srcId="{F61C8DF9-AEBE-44D0-8542-DAD3E79F6EEC}" destId="{F20381E3-FFC5-48DB-BF98-C9BE255C2DC1}" srcOrd="0" destOrd="0" presId="urn:microsoft.com/office/officeart/2005/8/layout/vList5"/>
    <dgm:cxn modelId="{C4A280DD-C4B8-4B0E-B75A-9942F2FFF307}" srcId="{92EE5BE0-F7BA-4E39-B2F3-54CD41390FDD}" destId="{86D20BEB-B26B-4A84-A800-CCE50D2C7B4B}" srcOrd="1" destOrd="0" parTransId="{34A32FDE-FCA5-4BB6-8D24-A3236DD90EAF}" sibTransId="{DFE0EDD7-857E-4FFE-A7A3-00124F2E8F78}"/>
    <dgm:cxn modelId="{D48C4EFE-D972-4461-A0C1-4E165549E2B5}" type="presOf" srcId="{E437C9BA-AE42-47FE-87F0-43D8BCBE9AD7}" destId="{C670BA65-B998-4FD6-8A94-06664380E100}" srcOrd="0" destOrd="3" presId="urn:microsoft.com/office/officeart/2005/8/layout/vList5"/>
    <dgm:cxn modelId="{F9F60693-5EE2-45A3-96FA-5DD585DAB8D2}" type="presParOf" srcId="{F20381E3-FFC5-48DB-BF98-C9BE255C2DC1}" destId="{E142E6EC-D61D-4098-9A93-B31340BEE8CB}" srcOrd="0" destOrd="0" presId="urn:microsoft.com/office/officeart/2005/8/layout/vList5"/>
    <dgm:cxn modelId="{44767C1F-6482-48F7-9A70-007B8636A55D}" type="presParOf" srcId="{E142E6EC-D61D-4098-9A93-B31340BEE8CB}" destId="{3A4EE10F-5BD7-4BE7-A8C8-72257750342C}" srcOrd="0" destOrd="0" presId="urn:microsoft.com/office/officeart/2005/8/layout/vList5"/>
    <dgm:cxn modelId="{4D4B05EF-5C53-4C87-AB54-0A0058682EAC}" type="presParOf" srcId="{E142E6EC-D61D-4098-9A93-B31340BEE8CB}" destId="{C670BA65-B998-4FD6-8A94-06664380E10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FB60B7C-4F42-4A45-941D-C5496118217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6D049A3B-C0A1-4908-A65A-9E8F6BDFBA30}">
      <dgm:prSet/>
      <dgm:spPr/>
      <dgm:t>
        <a:bodyPr/>
        <a:lstStyle/>
        <a:p>
          <a:r>
            <a:rPr lang="en-IN"/>
            <a:t>Geographical Hotspots</a:t>
          </a:r>
        </a:p>
      </dgm:t>
    </dgm:pt>
    <dgm:pt modelId="{5B06995C-5BEB-4523-9CEC-2C6E2F9346DE}" type="parTrans" cxnId="{489A0146-5083-49CF-9B5D-98C60BFA2E99}">
      <dgm:prSet/>
      <dgm:spPr/>
      <dgm:t>
        <a:bodyPr/>
        <a:lstStyle/>
        <a:p>
          <a:endParaRPr lang="en-IN"/>
        </a:p>
      </dgm:t>
    </dgm:pt>
    <dgm:pt modelId="{2BB8060D-3B22-4003-8799-C709EC8B5BB1}" type="sibTrans" cxnId="{489A0146-5083-49CF-9B5D-98C60BFA2E99}">
      <dgm:prSet/>
      <dgm:spPr/>
      <dgm:t>
        <a:bodyPr/>
        <a:lstStyle/>
        <a:p>
          <a:endParaRPr lang="en-IN"/>
        </a:p>
      </dgm:t>
    </dgm:pt>
    <dgm:pt modelId="{62FB0906-ECEC-419D-99D2-C4E3A9D96B75}">
      <dgm:prSet/>
      <dgm:spPr/>
      <dgm:t>
        <a:bodyPr/>
        <a:lstStyle/>
        <a:p>
          <a:r>
            <a:rPr lang="en-GB" b="1"/>
            <a:t>Top States for IPC Crimes</a:t>
          </a:r>
          <a:r>
            <a:rPr lang="en-GB"/>
            <a:t>: Tamil Nadu , Maharashtra, Uttar Pradesh.</a:t>
          </a:r>
          <a:endParaRPr lang="en-IN"/>
        </a:p>
      </dgm:t>
    </dgm:pt>
    <dgm:pt modelId="{C20E2C02-7265-4ABB-96BE-1DBE6F838137}" type="parTrans" cxnId="{5AEA6CFC-9177-40E4-AA07-E42596B7D971}">
      <dgm:prSet/>
      <dgm:spPr/>
      <dgm:t>
        <a:bodyPr/>
        <a:lstStyle/>
        <a:p>
          <a:endParaRPr lang="en-IN"/>
        </a:p>
      </dgm:t>
    </dgm:pt>
    <dgm:pt modelId="{4DADF8D2-E142-4140-9A7D-300D03926B51}" type="sibTrans" cxnId="{5AEA6CFC-9177-40E4-AA07-E42596B7D971}">
      <dgm:prSet/>
      <dgm:spPr/>
      <dgm:t>
        <a:bodyPr/>
        <a:lstStyle/>
        <a:p>
          <a:endParaRPr lang="en-IN"/>
        </a:p>
      </dgm:t>
    </dgm:pt>
    <dgm:pt modelId="{5D8D9F87-173E-4DF9-A0A7-10E8FB54B3D4}">
      <dgm:prSet/>
      <dgm:spPr/>
      <dgm:t>
        <a:bodyPr/>
        <a:lstStyle/>
        <a:p>
          <a:r>
            <a:rPr lang="en-GB" b="1"/>
            <a:t>Top Districts</a:t>
          </a:r>
          <a:r>
            <a:rPr lang="en-GB"/>
            <a:t>: Mumbai, Chennai, Ahmedabad show high total crimes.</a:t>
          </a:r>
          <a:endParaRPr lang="en-IN"/>
        </a:p>
      </dgm:t>
    </dgm:pt>
    <dgm:pt modelId="{344B07CE-4CB8-47CF-968F-4E921F7C574C}" type="parTrans" cxnId="{3F921E09-8FDC-4D82-ACD7-706F72029153}">
      <dgm:prSet/>
      <dgm:spPr/>
      <dgm:t>
        <a:bodyPr/>
        <a:lstStyle/>
        <a:p>
          <a:endParaRPr lang="en-IN"/>
        </a:p>
      </dgm:t>
    </dgm:pt>
    <dgm:pt modelId="{B53D40F3-D688-4112-AE6F-1D93071482EA}" type="sibTrans" cxnId="{3F921E09-8FDC-4D82-ACD7-706F72029153}">
      <dgm:prSet/>
      <dgm:spPr/>
      <dgm:t>
        <a:bodyPr/>
        <a:lstStyle/>
        <a:p>
          <a:endParaRPr lang="en-IN"/>
        </a:p>
      </dgm:t>
    </dgm:pt>
    <dgm:pt modelId="{5264046E-5BE2-4DF7-8B88-B4F01395AF69}">
      <dgm:prSet/>
      <dgm:spPr/>
      <dgm:t>
        <a:bodyPr/>
        <a:lstStyle/>
        <a:p>
          <a:r>
            <a:rPr lang="en-GB"/>
            <a:t>The </a:t>
          </a:r>
          <a:r>
            <a:rPr lang="en-GB" b="1"/>
            <a:t>Northern Belt</a:t>
          </a:r>
          <a:r>
            <a:rPr lang="en-GB"/>
            <a:t> (U.P., Delhi, Bihar) is particularly sensitive.</a:t>
          </a:r>
          <a:endParaRPr lang="en-IN"/>
        </a:p>
      </dgm:t>
    </dgm:pt>
    <dgm:pt modelId="{C56F9488-DE1F-4C34-8115-25D175BF843F}" type="parTrans" cxnId="{7CDF423A-AA35-4E17-97FA-A465CC1BB869}">
      <dgm:prSet/>
      <dgm:spPr/>
      <dgm:t>
        <a:bodyPr/>
        <a:lstStyle/>
        <a:p>
          <a:endParaRPr lang="en-IN"/>
        </a:p>
      </dgm:t>
    </dgm:pt>
    <dgm:pt modelId="{9DB52CAF-7F0A-46A4-AF05-3BDE140365A4}" type="sibTrans" cxnId="{7CDF423A-AA35-4E17-97FA-A465CC1BB869}">
      <dgm:prSet/>
      <dgm:spPr/>
      <dgm:t>
        <a:bodyPr/>
        <a:lstStyle/>
        <a:p>
          <a:endParaRPr lang="en-IN"/>
        </a:p>
      </dgm:t>
    </dgm:pt>
    <dgm:pt modelId="{09E935C3-7F5B-48F3-A5A9-1660BCD5DD9A}" type="pres">
      <dgm:prSet presAssocID="{9FB60B7C-4F42-4A45-941D-C54961182172}" presName="Name0" presStyleCnt="0">
        <dgm:presLayoutVars>
          <dgm:dir/>
          <dgm:animLvl val="lvl"/>
          <dgm:resizeHandles val="exact"/>
        </dgm:presLayoutVars>
      </dgm:prSet>
      <dgm:spPr/>
    </dgm:pt>
    <dgm:pt modelId="{193801A2-2404-4BDF-92C9-A295DCFA5A48}" type="pres">
      <dgm:prSet presAssocID="{6D049A3B-C0A1-4908-A65A-9E8F6BDFBA30}" presName="linNode" presStyleCnt="0"/>
      <dgm:spPr/>
    </dgm:pt>
    <dgm:pt modelId="{B27FDAB4-2670-4971-A470-AC4A18E48491}" type="pres">
      <dgm:prSet presAssocID="{6D049A3B-C0A1-4908-A65A-9E8F6BDFBA30}" presName="parentText" presStyleLbl="node1" presStyleIdx="0" presStyleCnt="1">
        <dgm:presLayoutVars>
          <dgm:chMax val="1"/>
          <dgm:bulletEnabled val="1"/>
        </dgm:presLayoutVars>
      </dgm:prSet>
      <dgm:spPr/>
    </dgm:pt>
    <dgm:pt modelId="{40AF81CF-DA93-4B28-9089-8563F577A605}" type="pres">
      <dgm:prSet presAssocID="{6D049A3B-C0A1-4908-A65A-9E8F6BDFBA30}" presName="descendantText" presStyleLbl="alignAccFollowNode1" presStyleIdx="0" presStyleCnt="1">
        <dgm:presLayoutVars>
          <dgm:bulletEnabled val="1"/>
        </dgm:presLayoutVars>
      </dgm:prSet>
      <dgm:spPr/>
    </dgm:pt>
  </dgm:ptLst>
  <dgm:cxnLst>
    <dgm:cxn modelId="{3F921E09-8FDC-4D82-ACD7-706F72029153}" srcId="{6D049A3B-C0A1-4908-A65A-9E8F6BDFBA30}" destId="{5D8D9F87-173E-4DF9-A0A7-10E8FB54B3D4}" srcOrd="1" destOrd="0" parTransId="{344B07CE-4CB8-47CF-968F-4E921F7C574C}" sibTransId="{B53D40F3-D688-4112-AE6F-1D93071482EA}"/>
    <dgm:cxn modelId="{CF2F6418-A268-46B6-A983-4572FC33D032}" type="presOf" srcId="{6D049A3B-C0A1-4908-A65A-9E8F6BDFBA30}" destId="{B27FDAB4-2670-4971-A470-AC4A18E48491}" srcOrd="0" destOrd="0" presId="urn:microsoft.com/office/officeart/2005/8/layout/vList5"/>
    <dgm:cxn modelId="{7CDF423A-AA35-4E17-97FA-A465CC1BB869}" srcId="{6D049A3B-C0A1-4908-A65A-9E8F6BDFBA30}" destId="{5264046E-5BE2-4DF7-8B88-B4F01395AF69}" srcOrd="2" destOrd="0" parTransId="{C56F9488-DE1F-4C34-8115-25D175BF843F}" sibTransId="{9DB52CAF-7F0A-46A4-AF05-3BDE140365A4}"/>
    <dgm:cxn modelId="{489A0146-5083-49CF-9B5D-98C60BFA2E99}" srcId="{9FB60B7C-4F42-4A45-941D-C54961182172}" destId="{6D049A3B-C0A1-4908-A65A-9E8F6BDFBA30}" srcOrd="0" destOrd="0" parTransId="{5B06995C-5BEB-4523-9CEC-2C6E2F9346DE}" sibTransId="{2BB8060D-3B22-4003-8799-C709EC8B5BB1}"/>
    <dgm:cxn modelId="{D747E64C-9458-42D9-88DA-C08D5664B1C0}" type="presOf" srcId="{5264046E-5BE2-4DF7-8B88-B4F01395AF69}" destId="{40AF81CF-DA93-4B28-9089-8563F577A605}" srcOrd="0" destOrd="2" presId="urn:microsoft.com/office/officeart/2005/8/layout/vList5"/>
    <dgm:cxn modelId="{53239571-C501-4B55-8852-3CD0FAE45B77}" type="presOf" srcId="{9FB60B7C-4F42-4A45-941D-C54961182172}" destId="{09E935C3-7F5B-48F3-A5A9-1660BCD5DD9A}" srcOrd="0" destOrd="0" presId="urn:microsoft.com/office/officeart/2005/8/layout/vList5"/>
    <dgm:cxn modelId="{9CB5EEA4-CAA2-4984-B702-6000389B3AF2}" type="presOf" srcId="{62FB0906-ECEC-419D-99D2-C4E3A9D96B75}" destId="{40AF81CF-DA93-4B28-9089-8563F577A605}" srcOrd="0" destOrd="0" presId="urn:microsoft.com/office/officeart/2005/8/layout/vList5"/>
    <dgm:cxn modelId="{77BE53C3-66A3-4D77-94BB-BCF487C37CF4}" type="presOf" srcId="{5D8D9F87-173E-4DF9-A0A7-10E8FB54B3D4}" destId="{40AF81CF-DA93-4B28-9089-8563F577A605}" srcOrd="0" destOrd="1" presId="urn:microsoft.com/office/officeart/2005/8/layout/vList5"/>
    <dgm:cxn modelId="{5AEA6CFC-9177-40E4-AA07-E42596B7D971}" srcId="{6D049A3B-C0A1-4908-A65A-9E8F6BDFBA30}" destId="{62FB0906-ECEC-419D-99D2-C4E3A9D96B75}" srcOrd="0" destOrd="0" parTransId="{C20E2C02-7265-4ABB-96BE-1DBE6F838137}" sibTransId="{4DADF8D2-E142-4140-9A7D-300D03926B51}"/>
    <dgm:cxn modelId="{73265B85-9843-4445-9199-29076BFD7DDD}" type="presParOf" srcId="{09E935C3-7F5B-48F3-A5A9-1660BCD5DD9A}" destId="{193801A2-2404-4BDF-92C9-A295DCFA5A48}" srcOrd="0" destOrd="0" presId="urn:microsoft.com/office/officeart/2005/8/layout/vList5"/>
    <dgm:cxn modelId="{9399A0F2-EA22-44BB-A9EC-75B871898880}" type="presParOf" srcId="{193801A2-2404-4BDF-92C9-A295DCFA5A48}" destId="{B27FDAB4-2670-4971-A470-AC4A18E48491}" srcOrd="0" destOrd="0" presId="urn:microsoft.com/office/officeart/2005/8/layout/vList5"/>
    <dgm:cxn modelId="{D2EF5F91-62EB-4E91-B5D6-63D65F175734}" type="presParOf" srcId="{193801A2-2404-4BDF-92C9-A295DCFA5A48}" destId="{40AF81CF-DA93-4B28-9089-8563F577A60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0946F5D-9137-47C6-9C60-87FB5C9A227A}"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5D1ABEEB-6ABF-45F8-A76E-8B7992CF8C3F}">
      <dgm:prSet/>
      <dgm:spPr/>
      <dgm:t>
        <a:bodyPr/>
        <a:lstStyle/>
        <a:p>
          <a:r>
            <a:rPr lang="en-IN"/>
            <a:t>Crime Types</a:t>
          </a:r>
        </a:p>
      </dgm:t>
    </dgm:pt>
    <dgm:pt modelId="{8D0B0B4A-F1F6-48EA-AB23-0F01AC63A1E7}" type="parTrans" cxnId="{A800B520-0D59-4E48-A4ED-9DBB9678D35A}">
      <dgm:prSet/>
      <dgm:spPr/>
      <dgm:t>
        <a:bodyPr/>
        <a:lstStyle/>
        <a:p>
          <a:endParaRPr lang="en-IN"/>
        </a:p>
      </dgm:t>
    </dgm:pt>
    <dgm:pt modelId="{11D1A176-BA3D-4EEE-A3BC-B2597F58ED31}" type="sibTrans" cxnId="{A800B520-0D59-4E48-A4ED-9DBB9678D35A}">
      <dgm:prSet/>
      <dgm:spPr/>
      <dgm:t>
        <a:bodyPr/>
        <a:lstStyle/>
        <a:p>
          <a:endParaRPr lang="en-IN"/>
        </a:p>
      </dgm:t>
    </dgm:pt>
    <dgm:pt modelId="{D0F29F41-0610-4269-B059-F36D18FACE29}">
      <dgm:prSet/>
      <dgm:spPr/>
      <dgm:t>
        <a:bodyPr/>
        <a:lstStyle/>
        <a:p>
          <a:r>
            <a:rPr lang="en-IN"/>
            <a:t>Highest crimes against:</a:t>
          </a:r>
          <a:r>
            <a:rPr lang="en-IN" b="1"/>
            <a:t> Human Body</a:t>
          </a:r>
          <a:r>
            <a:rPr lang="en-IN"/>
            <a:t> (e.g., assault, murder) — Patna, Mumbai, Jabalpur districts lead.</a:t>
          </a:r>
        </a:p>
      </dgm:t>
    </dgm:pt>
    <dgm:pt modelId="{887EBEA5-DCAF-4EC5-ADD2-30AA6D129455}" type="parTrans" cxnId="{7D70CE6A-2D5B-48D5-9CF7-95AF5EB95DEB}">
      <dgm:prSet/>
      <dgm:spPr/>
      <dgm:t>
        <a:bodyPr/>
        <a:lstStyle/>
        <a:p>
          <a:endParaRPr lang="en-IN"/>
        </a:p>
      </dgm:t>
    </dgm:pt>
    <dgm:pt modelId="{2D07213C-5EEA-4C05-9349-8289A21C4940}" type="sibTrans" cxnId="{7D70CE6A-2D5B-48D5-9CF7-95AF5EB95DEB}">
      <dgm:prSet/>
      <dgm:spPr/>
      <dgm:t>
        <a:bodyPr/>
        <a:lstStyle/>
        <a:p>
          <a:endParaRPr lang="en-IN"/>
        </a:p>
      </dgm:t>
    </dgm:pt>
    <dgm:pt modelId="{C3DF9277-B61D-4033-83C3-360FA8687EBB}">
      <dgm:prSet/>
      <dgm:spPr/>
      <dgm:t>
        <a:bodyPr/>
        <a:lstStyle/>
        <a:p>
          <a:r>
            <a:rPr lang="en-GB" b="1"/>
            <a:t>Property-related offences</a:t>
          </a:r>
          <a:r>
            <a:rPr lang="en-GB"/>
            <a:t> — Delhi dominates this category.</a:t>
          </a:r>
          <a:endParaRPr lang="en-IN"/>
        </a:p>
      </dgm:t>
    </dgm:pt>
    <dgm:pt modelId="{65AC47E7-0368-4164-85B7-F945AA7A2AF5}" type="parTrans" cxnId="{0F17BA7F-AAAD-4959-ABCE-0C26B79AA106}">
      <dgm:prSet/>
      <dgm:spPr/>
      <dgm:t>
        <a:bodyPr/>
        <a:lstStyle/>
        <a:p>
          <a:endParaRPr lang="en-IN"/>
        </a:p>
      </dgm:t>
    </dgm:pt>
    <dgm:pt modelId="{4786849A-A461-4E2A-AD46-5D65A57B1861}" type="sibTrans" cxnId="{0F17BA7F-AAAD-4959-ABCE-0C26B79AA106}">
      <dgm:prSet/>
      <dgm:spPr/>
      <dgm:t>
        <a:bodyPr/>
        <a:lstStyle/>
        <a:p>
          <a:endParaRPr lang="en-IN"/>
        </a:p>
      </dgm:t>
    </dgm:pt>
    <dgm:pt modelId="{F4EB4CAD-1834-446E-B8DB-014340AF7F6D}" type="pres">
      <dgm:prSet presAssocID="{60946F5D-9137-47C6-9C60-87FB5C9A227A}" presName="Name0" presStyleCnt="0">
        <dgm:presLayoutVars>
          <dgm:dir/>
          <dgm:animLvl val="lvl"/>
          <dgm:resizeHandles val="exact"/>
        </dgm:presLayoutVars>
      </dgm:prSet>
      <dgm:spPr/>
    </dgm:pt>
    <dgm:pt modelId="{54E3614E-A7F2-49AB-BDF7-6874554A7DFE}" type="pres">
      <dgm:prSet presAssocID="{5D1ABEEB-6ABF-45F8-A76E-8B7992CF8C3F}" presName="linNode" presStyleCnt="0"/>
      <dgm:spPr/>
    </dgm:pt>
    <dgm:pt modelId="{EB183E7B-2AFB-4C61-A372-95792C05D8C5}" type="pres">
      <dgm:prSet presAssocID="{5D1ABEEB-6ABF-45F8-A76E-8B7992CF8C3F}" presName="parentText" presStyleLbl="node1" presStyleIdx="0" presStyleCnt="1">
        <dgm:presLayoutVars>
          <dgm:chMax val="1"/>
          <dgm:bulletEnabled val="1"/>
        </dgm:presLayoutVars>
      </dgm:prSet>
      <dgm:spPr/>
    </dgm:pt>
    <dgm:pt modelId="{1A02B839-C62D-4903-93D6-AA1AFA0B5C6D}" type="pres">
      <dgm:prSet presAssocID="{5D1ABEEB-6ABF-45F8-A76E-8B7992CF8C3F}" presName="descendantText" presStyleLbl="alignAccFollowNode1" presStyleIdx="0" presStyleCnt="1">
        <dgm:presLayoutVars>
          <dgm:bulletEnabled val="1"/>
        </dgm:presLayoutVars>
      </dgm:prSet>
      <dgm:spPr/>
    </dgm:pt>
  </dgm:ptLst>
  <dgm:cxnLst>
    <dgm:cxn modelId="{A800B520-0D59-4E48-A4ED-9DBB9678D35A}" srcId="{60946F5D-9137-47C6-9C60-87FB5C9A227A}" destId="{5D1ABEEB-6ABF-45F8-A76E-8B7992CF8C3F}" srcOrd="0" destOrd="0" parTransId="{8D0B0B4A-F1F6-48EA-AB23-0F01AC63A1E7}" sibTransId="{11D1A176-BA3D-4EEE-A3BC-B2597F58ED31}"/>
    <dgm:cxn modelId="{7D70CE6A-2D5B-48D5-9CF7-95AF5EB95DEB}" srcId="{5D1ABEEB-6ABF-45F8-A76E-8B7992CF8C3F}" destId="{D0F29F41-0610-4269-B059-F36D18FACE29}" srcOrd="0" destOrd="0" parTransId="{887EBEA5-DCAF-4EC5-ADD2-30AA6D129455}" sibTransId="{2D07213C-5EEA-4C05-9349-8289A21C4940}"/>
    <dgm:cxn modelId="{0F17BA7F-AAAD-4959-ABCE-0C26B79AA106}" srcId="{5D1ABEEB-6ABF-45F8-A76E-8B7992CF8C3F}" destId="{C3DF9277-B61D-4033-83C3-360FA8687EBB}" srcOrd="1" destOrd="0" parTransId="{65AC47E7-0368-4164-85B7-F945AA7A2AF5}" sibTransId="{4786849A-A461-4E2A-AD46-5D65A57B1861}"/>
    <dgm:cxn modelId="{3909BF8A-7A3D-423C-AB7F-9B8D18DF519F}" type="presOf" srcId="{C3DF9277-B61D-4033-83C3-360FA8687EBB}" destId="{1A02B839-C62D-4903-93D6-AA1AFA0B5C6D}" srcOrd="0" destOrd="1" presId="urn:microsoft.com/office/officeart/2005/8/layout/vList5"/>
    <dgm:cxn modelId="{25ADADB4-48BC-4A9E-8358-D675FE495218}" type="presOf" srcId="{5D1ABEEB-6ABF-45F8-A76E-8B7992CF8C3F}" destId="{EB183E7B-2AFB-4C61-A372-95792C05D8C5}" srcOrd="0" destOrd="0" presId="urn:microsoft.com/office/officeart/2005/8/layout/vList5"/>
    <dgm:cxn modelId="{0042F2B5-CB2D-4B20-B4F4-7D74CCCE0F01}" type="presOf" srcId="{60946F5D-9137-47C6-9C60-87FB5C9A227A}" destId="{F4EB4CAD-1834-446E-B8DB-014340AF7F6D}" srcOrd="0" destOrd="0" presId="urn:microsoft.com/office/officeart/2005/8/layout/vList5"/>
    <dgm:cxn modelId="{578523F2-A15E-4E12-AEF0-0861FBD2FE11}" type="presOf" srcId="{D0F29F41-0610-4269-B059-F36D18FACE29}" destId="{1A02B839-C62D-4903-93D6-AA1AFA0B5C6D}" srcOrd="0" destOrd="0" presId="urn:microsoft.com/office/officeart/2005/8/layout/vList5"/>
    <dgm:cxn modelId="{A8427F3A-0E58-4169-B5AD-76AED2CE84DB}" type="presParOf" srcId="{F4EB4CAD-1834-446E-B8DB-014340AF7F6D}" destId="{54E3614E-A7F2-49AB-BDF7-6874554A7DFE}" srcOrd="0" destOrd="0" presId="urn:microsoft.com/office/officeart/2005/8/layout/vList5"/>
    <dgm:cxn modelId="{AAA5DBCD-7350-4EA9-AF67-4FC313B09BC5}" type="presParOf" srcId="{54E3614E-A7F2-49AB-BDF7-6874554A7DFE}" destId="{EB183E7B-2AFB-4C61-A372-95792C05D8C5}" srcOrd="0" destOrd="0" presId="urn:microsoft.com/office/officeart/2005/8/layout/vList5"/>
    <dgm:cxn modelId="{67A88172-CA9A-46D4-945D-DF7CB91D68D3}" type="presParOf" srcId="{54E3614E-A7F2-49AB-BDF7-6874554A7DFE}" destId="{1A02B839-C62D-4903-93D6-AA1AFA0B5C6D}"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552F404-7B2C-4511-999B-0AD4F4FF6EA1}"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n-IN"/>
        </a:p>
      </dgm:t>
    </dgm:pt>
    <dgm:pt modelId="{156BA9E7-7B8C-4ABF-A7D7-8B5651A9B09C}">
      <dgm:prSet/>
      <dgm:spPr/>
      <dgm:t>
        <a:bodyPr/>
        <a:lstStyle/>
        <a:p>
          <a:r>
            <a:rPr lang="en-IN"/>
            <a:t>Regional Variations</a:t>
          </a:r>
        </a:p>
      </dgm:t>
    </dgm:pt>
    <dgm:pt modelId="{D4D3F0DC-AC69-4E7E-B452-F31AE4D91947}" type="parTrans" cxnId="{9657F6C0-73FA-4BAA-8B67-1B61ADB7F169}">
      <dgm:prSet/>
      <dgm:spPr/>
      <dgm:t>
        <a:bodyPr/>
        <a:lstStyle/>
        <a:p>
          <a:endParaRPr lang="en-IN"/>
        </a:p>
      </dgm:t>
    </dgm:pt>
    <dgm:pt modelId="{ED94DB40-9AB1-41D0-A6F5-8F419A04C7E9}" type="sibTrans" cxnId="{9657F6C0-73FA-4BAA-8B67-1B61ADB7F169}">
      <dgm:prSet/>
      <dgm:spPr/>
      <dgm:t>
        <a:bodyPr/>
        <a:lstStyle/>
        <a:p>
          <a:endParaRPr lang="en-IN"/>
        </a:p>
      </dgm:t>
    </dgm:pt>
    <dgm:pt modelId="{5560D9E1-CC80-4E18-B6E8-05DBF6000374}">
      <dgm:prSet/>
      <dgm:spPr/>
      <dgm:t>
        <a:bodyPr/>
        <a:lstStyle/>
        <a:p>
          <a:r>
            <a:rPr lang="en-GB" b="1"/>
            <a:t>Union Territories (UTs)</a:t>
          </a:r>
          <a:r>
            <a:rPr lang="en-GB"/>
            <a:t> have a slightly </a:t>
          </a:r>
          <a:r>
            <a:rPr lang="en-GB" b="1"/>
            <a:t>higher average charge sheeting rate</a:t>
          </a:r>
          <a:r>
            <a:rPr lang="en-GB"/>
            <a:t> compared to States.</a:t>
          </a:r>
          <a:endParaRPr lang="en-IN"/>
        </a:p>
      </dgm:t>
    </dgm:pt>
    <dgm:pt modelId="{1057959D-CE32-4755-9D5E-69D30681A783}" type="parTrans" cxnId="{69003B54-3FA9-402C-9E05-27A47A0BFB7D}">
      <dgm:prSet/>
      <dgm:spPr/>
      <dgm:t>
        <a:bodyPr/>
        <a:lstStyle/>
        <a:p>
          <a:endParaRPr lang="en-IN"/>
        </a:p>
      </dgm:t>
    </dgm:pt>
    <dgm:pt modelId="{DCCAE552-4578-4CEC-8C3C-1BC5C01D94F9}" type="sibTrans" cxnId="{69003B54-3FA9-402C-9E05-27A47A0BFB7D}">
      <dgm:prSet/>
      <dgm:spPr/>
      <dgm:t>
        <a:bodyPr/>
        <a:lstStyle/>
        <a:p>
          <a:endParaRPr lang="en-IN"/>
        </a:p>
      </dgm:t>
    </dgm:pt>
    <dgm:pt modelId="{BF25824E-9A0A-4B16-BF10-45DFC4A91308}">
      <dgm:prSet/>
      <dgm:spPr/>
      <dgm:t>
        <a:bodyPr/>
        <a:lstStyle/>
        <a:p>
          <a:r>
            <a:rPr lang="en-GB" b="1"/>
            <a:t>UTs have higher cognizable crime rates</a:t>
          </a:r>
          <a:r>
            <a:rPr lang="en-GB"/>
            <a:t> (57.52% vs 42.48% for States) — indicating concentration of incidents in smaller geographies.</a:t>
          </a:r>
          <a:endParaRPr lang="en-IN"/>
        </a:p>
      </dgm:t>
    </dgm:pt>
    <dgm:pt modelId="{01E82C9C-2DB9-4EB1-9792-A96B9C81B533}" type="parTrans" cxnId="{C629767E-69F5-4435-912E-81D5F6E7093E}">
      <dgm:prSet/>
      <dgm:spPr/>
      <dgm:t>
        <a:bodyPr/>
        <a:lstStyle/>
        <a:p>
          <a:endParaRPr lang="en-IN"/>
        </a:p>
      </dgm:t>
    </dgm:pt>
    <dgm:pt modelId="{5B92ED80-98BD-4FA7-ABC4-A216EA8E4F34}" type="sibTrans" cxnId="{C629767E-69F5-4435-912E-81D5F6E7093E}">
      <dgm:prSet/>
      <dgm:spPr/>
      <dgm:t>
        <a:bodyPr/>
        <a:lstStyle/>
        <a:p>
          <a:endParaRPr lang="en-IN"/>
        </a:p>
      </dgm:t>
    </dgm:pt>
    <dgm:pt modelId="{BB7B0289-F23B-458E-892D-A370DAD4C3B0}" type="pres">
      <dgm:prSet presAssocID="{2552F404-7B2C-4511-999B-0AD4F4FF6EA1}" presName="Name0" presStyleCnt="0">
        <dgm:presLayoutVars>
          <dgm:dir/>
          <dgm:animLvl val="lvl"/>
          <dgm:resizeHandles val="exact"/>
        </dgm:presLayoutVars>
      </dgm:prSet>
      <dgm:spPr/>
    </dgm:pt>
    <dgm:pt modelId="{3EDDEB39-CA9C-4E0A-96F3-F9A90EC74D6B}" type="pres">
      <dgm:prSet presAssocID="{156BA9E7-7B8C-4ABF-A7D7-8B5651A9B09C}" presName="linNode" presStyleCnt="0"/>
      <dgm:spPr/>
    </dgm:pt>
    <dgm:pt modelId="{2698E74D-23C8-4772-AF42-566C41CA810A}" type="pres">
      <dgm:prSet presAssocID="{156BA9E7-7B8C-4ABF-A7D7-8B5651A9B09C}" presName="parentText" presStyleLbl="node1" presStyleIdx="0" presStyleCnt="1">
        <dgm:presLayoutVars>
          <dgm:chMax val="1"/>
          <dgm:bulletEnabled val="1"/>
        </dgm:presLayoutVars>
      </dgm:prSet>
      <dgm:spPr/>
    </dgm:pt>
    <dgm:pt modelId="{45903F36-B197-4CAF-8660-A7F646CD9A88}" type="pres">
      <dgm:prSet presAssocID="{156BA9E7-7B8C-4ABF-A7D7-8B5651A9B09C}" presName="descendantText" presStyleLbl="alignAccFollowNode1" presStyleIdx="0" presStyleCnt="1">
        <dgm:presLayoutVars>
          <dgm:bulletEnabled val="1"/>
        </dgm:presLayoutVars>
      </dgm:prSet>
      <dgm:spPr/>
    </dgm:pt>
  </dgm:ptLst>
  <dgm:cxnLst>
    <dgm:cxn modelId="{8BBBFF0B-61BD-434F-A59E-1B47AA68BCD7}" type="presOf" srcId="{2552F404-7B2C-4511-999B-0AD4F4FF6EA1}" destId="{BB7B0289-F23B-458E-892D-A370DAD4C3B0}" srcOrd="0" destOrd="0" presId="urn:microsoft.com/office/officeart/2005/8/layout/vList5"/>
    <dgm:cxn modelId="{69003B54-3FA9-402C-9E05-27A47A0BFB7D}" srcId="{156BA9E7-7B8C-4ABF-A7D7-8B5651A9B09C}" destId="{5560D9E1-CC80-4E18-B6E8-05DBF6000374}" srcOrd="0" destOrd="0" parTransId="{1057959D-CE32-4755-9D5E-69D30681A783}" sibTransId="{DCCAE552-4578-4CEC-8C3C-1BC5C01D94F9}"/>
    <dgm:cxn modelId="{C629767E-69F5-4435-912E-81D5F6E7093E}" srcId="{156BA9E7-7B8C-4ABF-A7D7-8B5651A9B09C}" destId="{BF25824E-9A0A-4B16-BF10-45DFC4A91308}" srcOrd="1" destOrd="0" parTransId="{01E82C9C-2DB9-4EB1-9792-A96B9C81B533}" sibTransId="{5B92ED80-98BD-4FA7-ABC4-A216EA8E4F34}"/>
    <dgm:cxn modelId="{9657F6C0-73FA-4BAA-8B67-1B61ADB7F169}" srcId="{2552F404-7B2C-4511-999B-0AD4F4FF6EA1}" destId="{156BA9E7-7B8C-4ABF-A7D7-8B5651A9B09C}" srcOrd="0" destOrd="0" parTransId="{D4D3F0DC-AC69-4E7E-B452-F31AE4D91947}" sibTransId="{ED94DB40-9AB1-41D0-A6F5-8F419A04C7E9}"/>
    <dgm:cxn modelId="{56B509E2-078D-470E-9218-3D584E70BA0F}" type="presOf" srcId="{BF25824E-9A0A-4B16-BF10-45DFC4A91308}" destId="{45903F36-B197-4CAF-8660-A7F646CD9A88}" srcOrd="0" destOrd="1" presId="urn:microsoft.com/office/officeart/2005/8/layout/vList5"/>
    <dgm:cxn modelId="{790C72E3-845E-4BE9-B5EE-9D75AE83D06B}" type="presOf" srcId="{156BA9E7-7B8C-4ABF-A7D7-8B5651A9B09C}" destId="{2698E74D-23C8-4772-AF42-566C41CA810A}" srcOrd="0" destOrd="0" presId="urn:microsoft.com/office/officeart/2005/8/layout/vList5"/>
    <dgm:cxn modelId="{BAC7AAF7-04AC-42E1-BA82-32B81C7589D2}" type="presOf" srcId="{5560D9E1-CC80-4E18-B6E8-05DBF6000374}" destId="{45903F36-B197-4CAF-8660-A7F646CD9A88}" srcOrd="0" destOrd="0" presId="urn:microsoft.com/office/officeart/2005/8/layout/vList5"/>
    <dgm:cxn modelId="{76A48B09-BE53-4A9A-B7DD-6C0941ABDFE1}" type="presParOf" srcId="{BB7B0289-F23B-458E-892D-A370DAD4C3B0}" destId="{3EDDEB39-CA9C-4E0A-96F3-F9A90EC74D6B}" srcOrd="0" destOrd="0" presId="urn:microsoft.com/office/officeart/2005/8/layout/vList5"/>
    <dgm:cxn modelId="{D21F96DB-E47F-4714-B79A-320E9000DE66}" type="presParOf" srcId="{3EDDEB39-CA9C-4E0A-96F3-F9A90EC74D6B}" destId="{2698E74D-23C8-4772-AF42-566C41CA810A}" srcOrd="0" destOrd="0" presId="urn:microsoft.com/office/officeart/2005/8/layout/vList5"/>
    <dgm:cxn modelId="{82EC585C-55FC-4AD9-BF71-5B87302F7FE4}" type="presParOf" srcId="{3EDDEB39-CA9C-4E0A-96F3-F9A90EC74D6B}" destId="{45903F36-B197-4CAF-8660-A7F646CD9A88}"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0E2871B-4139-4E93-86C9-8BBBB749D92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491ED561-3615-482E-8BC0-20365F8810E4}">
      <dgm:prSet/>
      <dgm:spPr/>
      <dgm:t>
        <a:bodyPr/>
        <a:lstStyle/>
        <a:p>
          <a:r>
            <a:rPr lang="en-GB"/>
            <a:t>Continued decline in total crimes expected.</a:t>
          </a:r>
          <a:endParaRPr lang="en-IN"/>
        </a:p>
      </dgm:t>
    </dgm:pt>
    <dgm:pt modelId="{3B78193C-536E-4BAF-AAE9-8C8C4DE2B5A8}" type="parTrans" cxnId="{F4989585-ADB7-4A01-9CD9-519947EAA22C}">
      <dgm:prSet/>
      <dgm:spPr/>
      <dgm:t>
        <a:bodyPr/>
        <a:lstStyle/>
        <a:p>
          <a:endParaRPr lang="en-IN"/>
        </a:p>
      </dgm:t>
    </dgm:pt>
    <dgm:pt modelId="{1837B56F-37E5-4751-9652-256FDB994473}" type="sibTrans" cxnId="{F4989585-ADB7-4A01-9CD9-519947EAA22C}">
      <dgm:prSet/>
      <dgm:spPr/>
      <dgm:t>
        <a:bodyPr/>
        <a:lstStyle/>
        <a:p>
          <a:endParaRPr lang="en-IN"/>
        </a:p>
      </dgm:t>
    </dgm:pt>
    <dgm:pt modelId="{593A47C4-8212-4C6E-80DF-9AF77C02970E}">
      <dgm:prSet/>
      <dgm:spPr/>
      <dgm:t>
        <a:bodyPr/>
        <a:lstStyle/>
        <a:p>
          <a:r>
            <a:rPr lang="en-GB"/>
            <a:t>Need for tech-driven crime monitoring.</a:t>
          </a:r>
          <a:endParaRPr lang="en-IN"/>
        </a:p>
      </dgm:t>
    </dgm:pt>
    <dgm:pt modelId="{BFE9AA73-4455-4FEC-BCA3-3661A1C3B7B2}" type="parTrans" cxnId="{812D02CC-F3B5-4070-89AC-DAE70C7DBE0C}">
      <dgm:prSet/>
      <dgm:spPr/>
      <dgm:t>
        <a:bodyPr/>
        <a:lstStyle/>
        <a:p>
          <a:endParaRPr lang="en-IN"/>
        </a:p>
      </dgm:t>
    </dgm:pt>
    <dgm:pt modelId="{69275C90-1364-48B2-BEC3-6B44F699354B}" type="sibTrans" cxnId="{812D02CC-F3B5-4070-89AC-DAE70C7DBE0C}">
      <dgm:prSet/>
      <dgm:spPr/>
      <dgm:t>
        <a:bodyPr/>
        <a:lstStyle/>
        <a:p>
          <a:endParaRPr lang="en-IN"/>
        </a:p>
      </dgm:t>
    </dgm:pt>
    <dgm:pt modelId="{DBCD6464-97E7-4216-8FA4-38B67A52ECD3}">
      <dgm:prSet/>
      <dgm:spPr/>
      <dgm:t>
        <a:bodyPr/>
        <a:lstStyle/>
        <a:p>
          <a:r>
            <a:rPr lang="en-GB"/>
            <a:t>Predictive policing and hotspot management essential.</a:t>
          </a:r>
          <a:endParaRPr lang="en-IN"/>
        </a:p>
      </dgm:t>
    </dgm:pt>
    <dgm:pt modelId="{3B5E8785-31B9-4D35-B311-F8C365E77940}" type="parTrans" cxnId="{CF279C72-6428-4A23-B3B0-14189E48928F}">
      <dgm:prSet/>
      <dgm:spPr/>
      <dgm:t>
        <a:bodyPr/>
        <a:lstStyle/>
        <a:p>
          <a:endParaRPr lang="en-IN"/>
        </a:p>
      </dgm:t>
    </dgm:pt>
    <dgm:pt modelId="{9D8C9372-5E91-44D0-BC22-B14364DCB08E}" type="sibTrans" cxnId="{CF279C72-6428-4A23-B3B0-14189E48928F}">
      <dgm:prSet/>
      <dgm:spPr/>
      <dgm:t>
        <a:bodyPr/>
        <a:lstStyle/>
        <a:p>
          <a:endParaRPr lang="en-IN"/>
        </a:p>
      </dgm:t>
    </dgm:pt>
    <dgm:pt modelId="{9ADDB290-7596-4AAC-9979-A87C5752EC6A}" type="pres">
      <dgm:prSet presAssocID="{E0E2871B-4139-4E93-86C9-8BBBB749D920}" presName="linear" presStyleCnt="0">
        <dgm:presLayoutVars>
          <dgm:animLvl val="lvl"/>
          <dgm:resizeHandles val="exact"/>
        </dgm:presLayoutVars>
      </dgm:prSet>
      <dgm:spPr/>
    </dgm:pt>
    <dgm:pt modelId="{149281AF-8911-4946-9303-F5A5D281DD98}" type="pres">
      <dgm:prSet presAssocID="{491ED561-3615-482E-8BC0-20365F8810E4}" presName="parentText" presStyleLbl="node1" presStyleIdx="0" presStyleCnt="3">
        <dgm:presLayoutVars>
          <dgm:chMax val="0"/>
          <dgm:bulletEnabled val="1"/>
        </dgm:presLayoutVars>
      </dgm:prSet>
      <dgm:spPr/>
    </dgm:pt>
    <dgm:pt modelId="{96CDF3C7-24C7-4BAC-875C-4AD396ED1D69}" type="pres">
      <dgm:prSet presAssocID="{1837B56F-37E5-4751-9652-256FDB994473}" presName="spacer" presStyleCnt="0"/>
      <dgm:spPr/>
    </dgm:pt>
    <dgm:pt modelId="{ED3BC8FF-9C8D-436D-B618-3024D138C9EB}" type="pres">
      <dgm:prSet presAssocID="{593A47C4-8212-4C6E-80DF-9AF77C02970E}" presName="parentText" presStyleLbl="node1" presStyleIdx="1" presStyleCnt="3">
        <dgm:presLayoutVars>
          <dgm:chMax val="0"/>
          <dgm:bulletEnabled val="1"/>
        </dgm:presLayoutVars>
      </dgm:prSet>
      <dgm:spPr/>
    </dgm:pt>
    <dgm:pt modelId="{DAE2B4D3-CDF0-4D92-B30C-BB10B90325B6}" type="pres">
      <dgm:prSet presAssocID="{69275C90-1364-48B2-BEC3-6B44F699354B}" presName="spacer" presStyleCnt="0"/>
      <dgm:spPr/>
    </dgm:pt>
    <dgm:pt modelId="{BCB35285-AC47-4A02-9162-4111D6BC7F4E}" type="pres">
      <dgm:prSet presAssocID="{DBCD6464-97E7-4216-8FA4-38B67A52ECD3}" presName="parentText" presStyleLbl="node1" presStyleIdx="2" presStyleCnt="3">
        <dgm:presLayoutVars>
          <dgm:chMax val="0"/>
          <dgm:bulletEnabled val="1"/>
        </dgm:presLayoutVars>
      </dgm:prSet>
      <dgm:spPr/>
    </dgm:pt>
  </dgm:ptLst>
  <dgm:cxnLst>
    <dgm:cxn modelId="{F8D01D6E-D486-471D-8D00-FA3058C672E1}" type="presOf" srcId="{DBCD6464-97E7-4216-8FA4-38B67A52ECD3}" destId="{BCB35285-AC47-4A02-9162-4111D6BC7F4E}" srcOrd="0" destOrd="0" presId="urn:microsoft.com/office/officeart/2005/8/layout/vList2"/>
    <dgm:cxn modelId="{CF279C72-6428-4A23-B3B0-14189E48928F}" srcId="{E0E2871B-4139-4E93-86C9-8BBBB749D920}" destId="{DBCD6464-97E7-4216-8FA4-38B67A52ECD3}" srcOrd="2" destOrd="0" parTransId="{3B5E8785-31B9-4D35-B311-F8C365E77940}" sibTransId="{9D8C9372-5E91-44D0-BC22-B14364DCB08E}"/>
    <dgm:cxn modelId="{F4989585-ADB7-4A01-9CD9-519947EAA22C}" srcId="{E0E2871B-4139-4E93-86C9-8BBBB749D920}" destId="{491ED561-3615-482E-8BC0-20365F8810E4}" srcOrd="0" destOrd="0" parTransId="{3B78193C-536E-4BAF-AAE9-8C8C4DE2B5A8}" sibTransId="{1837B56F-37E5-4751-9652-256FDB994473}"/>
    <dgm:cxn modelId="{CD9953B9-98C0-454D-8CB1-ED65C42AEC79}" type="presOf" srcId="{491ED561-3615-482E-8BC0-20365F8810E4}" destId="{149281AF-8911-4946-9303-F5A5D281DD98}" srcOrd="0" destOrd="0" presId="urn:microsoft.com/office/officeart/2005/8/layout/vList2"/>
    <dgm:cxn modelId="{CECD82CA-4D26-4105-8001-6CB7C86175F8}" type="presOf" srcId="{593A47C4-8212-4C6E-80DF-9AF77C02970E}" destId="{ED3BC8FF-9C8D-436D-B618-3024D138C9EB}" srcOrd="0" destOrd="0" presId="urn:microsoft.com/office/officeart/2005/8/layout/vList2"/>
    <dgm:cxn modelId="{812D02CC-F3B5-4070-89AC-DAE70C7DBE0C}" srcId="{E0E2871B-4139-4E93-86C9-8BBBB749D920}" destId="{593A47C4-8212-4C6E-80DF-9AF77C02970E}" srcOrd="1" destOrd="0" parTransId="{BFE9AA73-4455-4FEC-BCA3-3661A1C3B7B2}" sibTransId="{69275C90-1364-48B2-BEC3-6B44F699354B}"/>
    <dgm:cxn modelId="{036CDBF6-E639-4B01-8750-F7991B6AF1F7}" type="presOf" srcId="{E0E2871B-4139-4E93-86C9-8BBBB749D920}" destId="{9ADDB290-7596-4AAC-9979-A87C5752EC6A}" srcOrd="0" destOrd="0" presId="urn:microsoft.com/office/officeart/2005/8/layout/vList2"/>
    <dgm:cxn modelId="{8FBF2B9C-599B-44ED-AB2C-B731D8B1185D}" type="presParOf" srcId="{9ADDB290-7596-4AAC-9979-A87C5752EC6A}" destId="{149281AF-8911-4946-9303-F5A5D281DD98}" srcOrd="0" destOrd="0" presId="urn:microsoft.com/office/officeart/2005/8/layout/vList2"/>
    <dgm:cxn modelId="{C933A3D8-A6B7-4F9A-98F7-C9B90A2D16A0}" type="presParOf" srcId="{9ADDB290-7596-4AAC-9979-A87C5752EC6A}" destId="{96CDF3C7-24C7-4BAC-875C-4AD396ED1D69}" srcOrd="1" destOrd="0" presId="urn:microsoft.com/office/officeart/2005/8/layout/vList2"/>
    <dgm:cxn modelId="{FB5A6DC0-6DB2-49B3-BAC2-5C1B9F888738}" type="presParOf" srcId="{9ADDB290-7596-4AAC-9979-A87C5752EC6A}" destId="{ED3BC8FF-9C8D-436D-B618-3024D138C9EB}" srcOrd="2" destOrd="0" presId="urn:microsoft.com/office/officeart/2005/8/layout/vList2"/>
    <dgm:cxn modelId="{50CBCCDB-44E6-4DB5-932C-6982ACBB6580}" type="presParOf" srcId="{9ADDB290-7596-4AAC-9979-A87C5752EC6A}" destId="{DAE2B4D3-CDF0-4D92-B30C-BB10B90325B6}" srcOrd="3" destOrd="0" presId="urn:microsoft.com/office/officeart/2005/8/layout/vList2"/>
    <dgm:cxn modelId="{43886935-1E57-4EC9-873C-F609F26A709B}" type="presParOf" srcId="{9ADDB290-7596-4AAC-9979-A87C5752EC6A}" destId="{BCB35285-AC47-4A02-9162-4111D6BC7F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647E1E-B6C6-4BA2-9795-36D96A4A5A9E}">
      <dsp:nvSpPr>
        <dsp:cNvPr id="0" name=""/>
        <dsp:cNvSpPr/>
      </dsp:nvSpPr>
      <dsp:spPr>
        <a:xfrm>
          <a:off x="0" y="659258"/>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b="0" i="0" kern="1200"/>
            <a:t>This report shows the India's crime data analysis between 2020-22. </a:t>
          </a:r>
          <a:endParaRPr lang="en-IN" sz="2900" kern="1200"/>
        </a:p>
      </dsp:txBody>
      <dsp:txXfrm>
        <a:off x="33955" y="693213"/>
        <a:ext cx="10447690" cy="627655"/>
      </dsp:txXfrm>
    </dsp:sp>
    <dsp:sp modelId="{C65FDFD3-537F-4A66-9223-0CEA813AE7C6}">
      <dsp:nvSpPr>
        <dsp:cNvPr id="0" name=""/>
        <dsp:cNvSpPr/>
      </dsp:nvSpPr>
      <dsp:spPr>
        <a:xfrm>
          <a:off x="0" y="1438343"/>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Understand crime patterns to support decision-making.</a:t>
          </a:r>
          <a:endParaRPr lang="en-IN" sz="2900" kern="1200"/>
        </a:p>
      </dsp:txBody>
      <dsp:txXfrm>
        <a:off x="33955" y="1472298"/>
        <a:ext cx="10447690" cy="627655"/>
      </dsp:txXfrm>
    </dsp:sp>
    <dsp:sp modelId="{D8166DEA-7BED-4F6F-83C0-6A97E4F9A27E}">
      <dsp:nvSpPr>
        <dsp:cNvPr id="0" name=""/>
        <dsp:cNvSpPr/>
      </dsp:nvSpPr>
      <dsp:spPr>
        <a:xfrm>
          <a:off x="0" y="2217429"/>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Importance of analysing historical and current crime data.</a:t>
          </a:r>
          <a:endParaRPr lang="en-IN" sz="2900" kern="1200"/>
        </a:p>
      </dsp:txBody>
      <dsp:txXfrm>
        <a:off x="33955" y="2251384"/>
        <a:ext cx="10447690" cy="627655"/>
      </dsp:txXfrm>
    </dsp:sp>
    <dsp:sp modelId="{74E23D5B-C022-4243-A04A-CBCD2958BAB7}">
      <dsp:nvSpPr>
        <dsp:cNvPr id="0" name=""/>
        <dsp:cNvSpPr/>
      </dsp:nvSpPr>
      <dsp:spPr>
        <a:xfrm>
          <a:off x="0" y="2996514"/>
          <a:ext cx="10515600" cy="695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To raise community awareness and promote safer societies.</a:t>
          </a:r>
          <a:endParaRPr lang="en-IN" sz="2900" kern="1200"/>
        </a:p>
      </dsp:txBody>
      <dsp:txXfrm>
        <a:off x="33955" y="3030469"/>
        <a:ext cx="10447690" cy="627655"/>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56126E-9523-481C-84B7-58F413C30870}">
      <dsp:nvSpPr>
        <dsp:cNvPr id="0" name=""/>
        <dsp:cNvSpPr/>
      </dsp:nvSpPr>
      <dsp:spPr>
        <a:xfrm>
          <a:off x="0" y="0"/>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Strengthen law enforcement in high-risk areas.</a:t>
          </a:r>
          <a:endParaRPr lang="en-IN" sz="2900" kern="1200"/>
        </a:p>
      </dsp:txBody>
      <dsp:txXfrm>
        <a:off x="28038" y="28038"/>
        <a:ext cx="7298593" cy="901218"/>
      </dsp:txXfrm>
    </dsp:sp>
    <dsp:sp modelId="{713A7559-02A8-4F56-AEDC-17C4FD83C1DD}">
      <dsp:nvSpPr>
        <dsp:cNvPr id="0" name=""/>
        <dsp:cNvSpPr/>
      </dsp:nvSpPr>
      <dsp:spPr>
        <a:xfrm>
          <a:off x="704545" y="1131347"/>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Launch community policing programs.</a:t>
          </a:r>
        </a:p>
      </dsp:txBody>
      <dsp:txXfrm>
        <a:off x="732583" y="1159385"/>
        <a:ext cx="7029617" cy="901218"/>
      </dsp:txXfrm>
    </dsp:sp>
    <dsp:sp modelId="{E452DFBE-DB13-4311-8F40-046C677D3CE3}">
      <dsp:nvSpPr>
        <dsp:cNvPr id="0" name=""/>
        <dsp:cNvSpPr/>
      </dsp:nvSpPr>
      <dsp:spPr>
        <a:xfrm>
          <a:off x="1398574" y="2262695"/>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Promote crime awareness campaigns.</a:t>
          </a:r>
        </a:p>
      </dsp:txBody>
      <dsp:txXfrm>
        <a:off x="1426612" y="2290733"/>
        <a:ext cx="7040133" cy="901218"/>
      </dsp:txXfrm>
    </dsp:sp>
    <dsp:sp modelId="{40AE730E-98E6-4C87-AC7E-BB27F1C987D0}">
      <dsp:nvSpPr>
        <dsp:cNvPr id="0" name=""/>
        <dsp:cNvSpPr/>
      </dsp:nvSpPr>
      <dsp:spPr>
        <a:xfrm>
          <a:off x="2103119" y="3394043"/>
          <a:ext cx="8412480" cy="957294"/>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GB" sz="2900" kern="1200"/>
            <a:t>Regularly refresh and analyze crime data.</a:t>
          </a:r>
          <a:endParaRPr lang="en-IN" sz="2900" kern="1200"/>
        </a:p>
      </dsp:txBody>
      <dsp:txXfrm>
        <a:off x="2131157" y="3422081"/>
        <a:ext cx="7029617" cy="901218"/>
      </dsp:txXfrm>
    </dsp:sp>
    <dsp:sp modelId="{F0122968-D8D5-453E-9B33-4B2F406AA4E1}">
      <dsp:nvSpPr>
        <dsp:cNvPr id="0" name=""/>
        <dsp:cNvSpPr/>
      </dsp:nvSpPr>
      <dsp:spPr>
        <a:xfrm>
          <a:off x="7790238" y="733200"/>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7930242" y="733200"/>
        <a:ext cx="342233" cy="468236"/>
      </dsp:txXfrm>
    </dsp:sp>
    <dsp:sp modelId="{FBF126E9-848F-4AAD-9C83-61F56104AF88}">
      <dsp:nvSpPr>
        <dsp:cNvPr id="0" name=""/>
        <dsp:cNvSpPr/>
      </dsp:nvSpPr>
      <dsp:spPr>
        <a:xfrm>
          <a:off x="8494783" y="1864548"/>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8634787" y="1864548"/>
        <a:ext cx="342233" cy="468236"/>
      </dsp:txXfrm>
    </dsp:sp>
    <dsp:sp modelId="{B5751AC2-E973-483B-82EA-201314948890}">
      <dsp:nvSpPr>
        <dsp:cNvPr id="0" name=""/>
        <dsp:cNvSpPr/>
      </dsp:nvSpPr>
      <dsp:spPr>
        <a:xfrm>
          <a:off x="9188813" y="2995896"/>
          <a:ext cx="622241" cy="622241"/>
        </a:xfrm>
        <a:prstGeom prst="downArrow">
          <a:avLst>
            <a:gd name="adj1" fmla="val 55000"/>
            <a:gd name="adj2" fmla="val 45000"/>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a:off x="9328817" y="2995896"/>
        <a:ext cx="342233" cy="46823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4A1ED8-E5A3-4394-B584-2CA9D21DAB47}">
      <dsp:nvSpPr>
        <dsp:cNvPr id="0" name=""/>
        <dsp:cNvSpPr/>
      </dsp:nvSpPr>
      <dsp:spPr>
        <a:xfrm>
          <a:off x="0" y="50238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Crime rates are gradually declining.</a:t>
          </a:r>
          <a:endParaRPr lang="en-IN" sz="3200" kern="1200"/>
        </a:p>
      </dsp:txBody>
      <dsp:txXfrm>
        <a:off x="37467" y="539855"/>
        <a:ext cx="10440666" cy="692586"/>
      </dsp:txXfrm>
    </dsp:sp>
    <dsp:sp modelId="{174FBCF1-54DC-4EC7-8079-DDD0A51C42A1}">
      <dsp:nvSpPr>
        <dsp:cNvPr id="0" name=""/>
        <dsp:cNvSpPr/>
      </dsp:nvSpPr>
      <dsp:spPr>
        <a:xfrm>
          <a:off x="0" y="1362068"/>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Focus needed on urban and northern regions.</a:t>
          </a:r>
          <a:endParaRPr lang="en-IN" sz="3200" kern="1200"/>
        </a:p>
      </dsp:txBody>
      <dsp:txXfrm>
        <a:off x="37467" y="1399535"/>
        <a:ext cx="10440666" cy="692586"/>
      </dsp:txXfrm>
    </dsp:sp>
    <dsp:sp modelId="{5E449350-55DC-4232-8323-208F89F2C176}">
      <dsp:nvSpPr>
        <dsp:cNvPr id="0" name=""/>
        <dsp:cNvSpPr/>
      </dsp:nvSpPr>
      <dsp:spPr>
        <a:xfrm>
          <a:off x="0" y="222174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IN" sz="3200" kern="1200"/>
            <a:t>Data-driven strategies critical for prevention.</a:t>
          </a:r>
        </a:p>
      </dsp:txBody>
      <dsp:txXfrm>
        <a:off x="37467" y="2259216"/>
        <a:ext cx="10440666" cy="692586"/>
      </dsp:txXfrm>
    </dsp:sp>
    <dsp:sp modelId="{33DEC2E9-7DBD-4FE9-8E6D-BCA20FC53070}">
      <dsp:nvSpPr>
        <dsp:cNvPr id="0" name=""/>
        <dsp:cNvSpPr/>
      </dsp:nvSpPr>
      <dsp:spPr>
        <a:xfrm>
          <a:off x="0" y="3081429"/>
          <a:ext cx="105156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Future of policing lies in technology and public participation.</a:t>
          </a:r>
          <a:endParaRPr lang="en-IN" sz="3200" kern="1200"/>
        </a:p>
      </dsp:txBody>
      <dsp:txXfrm>
        <a:off x="37467" y="3118896"/>
        <a:ext cx="10440666" cy="6925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39D88C-8DF2-4BCB-A991-6A30ADD4C500}">
      <dsp:nvSpPr>
        <dsp:cNvPr id="0" name=""/>
        <dsp:cNvSpPr/>
      </dsp:nvSpPr>
      <dsp:spPr>
        <a:xfrm>
          <a:off x="0" y="212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453AA25-7C4B-4B13-8393-61591477BD1B}">
      <dsp:nvSpPr>
        <dsp:cNvPr id="0" name=""/>
        <dsp:cNvSpPr/>
      </dsp:nvSpPr>
      <dsp:spPr>
        <a:xfrm>
          <a:off x="0" y="212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Source:</a:t>
          </a:r>
          <a:r>
            <a:rPr lang="en-IN" sz="2000" b="0" i="0" kern="1200">
              <a:hlinkClick xmlns:r="http://schemas.openxmlformats.org/officeDocument/2006/relationships" r:id="rId1"/>
            </a:rPr>
            <a:t>National Crime Records Bureau</a:t>
          </a:r>
          <a:endParaRPr lang="en-IN" sz="2000" kern="1200"/>
        </a:p>
      </dsp:txBody>
      <dsp:txXfrm>
        <a:off x="0" y="2124"/>
        <a:ext cx="10515600" cy="724514"/>
      </dsp:txXfrm>
    </dsp:sp>
    <dsp:sp modelId="{C69C2715-4072-4947-86D6-3154283D9A01}">
      <dsp:nvSpPr>
        <dsp:cNvPr id="0" name=""/>
        <dsp:cNvSpPr/>
      </dsp:nvSpPr>
      <dsp:spPr>
        <a:xfrm>
          <a:off x="0" y="72663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20813EE-AF11-45D6-9782-4CD62BE2302C}">
      <dsp:nvSpPr>
        <dsp:cNvPr id="0" name=""/>
        <dsp:cNvSpPr/>
      </dsp:nvSpPr>
      <dsp:spPr>
        <a:xfrm>
          <a:off x="0" y="72663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a:t>Fact Tables: District wise number of crimes, State wise crime rates.</a:t>
          </a:r>
          <a:endParaRPr lang="en-IN" sz="2000" kern="1200"/>
        </a:p>
      </dsp:txBody>
      <dsp:txXfrm>
        <a:off x="0" y="726639"/>
        <a:ext cx="10515600" cy="724514"/>
      </dsp:txXfrm>
    </dsp:sp>
    <dsp:sp modelId="{24D9F997-002A-4AB1-B970-FAF07C614E75}">
      <dsp:nvSpPr>
        <dsp:cNvPr id="0" name=""/>
        <dsp:cNvSpPr/>
      </dsp:nvSpPr>
      <dsp:spPr>
        <a:xfrm>
          <a:off x="0" y="1451154"/>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BC0EFBC-75E0-4618-BE4E-011F6018CAB9}">
      <dsp:nvSpPr>
        <dsp:cNvPr id="0" name=""/>
        <dsp:cNvSpPr/>
      </dsp:nvSpPr>
      <dsp:spPr>
        <a:xfrm>
          <a:off x="0" y="1451154"/>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kern="1200" dirty="0"/>
            <a:t>District data table</a:t>
          </a:r>
          <a:r>
            <a:rPr lang="en-GB" sz="2000" kern="1200" dirty="0"/>
            <a:t>: District Name, Cognizable IPC Crimes, Other IPC Crimes, Miscellaneous Crimes, etc.</a:t>
          </a:r>
          <a:endParaRPr lang="en-IN" sz="2000" kern="1200" dirty="0"/>
        </a:p>
      </dsp:txBody>
      <dsp:txXfrm>
        <a:off x="0" y="1451154"/>
        <a:ext cx="10515600" cy="724514"/>
      </dsp:txXfrm>
    </dsp:sp>
    <dsp:sp modelId="{A1FC32B0-23D3-4F70-853F-55AD95670516}">
      <dsp:nvSpPr>
        <dsp:cNvPr id="0" name=""/>
        <dsp:cNvSpPr/>
      </dsp:nvSpPr>
      <dsp:spPr>
        <a:xfrm>
          <a:off x="0" y="2175669"/>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165DA3F-8721-4123-8434-F86176B32A40}">
      <dsp:nvSpPr>
        <dsp:cNvPr id="0" name=""/>
        <dsp:cNvSpPr/>
      </dsp:nvSpPr>
      <dsp:spPr>
        <a:xfrm>
          <a:off x="0" y="2175669"/>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kern="1200"/>
            <a:t>Sate data table: State Name,Chargesheeting Rate, Crime Rate, Population, etc</a:t>
          </a:r>
          <a:r>
            <a:rPr lang="en-IN" sz="2000" kern="1200"/>
            <a:t>.</a:t>
          </a:r>
        </a:p>
      </dsp:txBody>
      <dsp:txXfrm>
        <a:off x="0" y="2175669"/>
        <a:ext cx="10515600" cy="724514"/>
      </dsp:txXfrm>
    </dsp:sp>
    <dsp:sp modelId="{4A3B5A50-77C6-4972-B701-275E8D5A14B3}">
      <dsp:nvSpPr>
        <dsp:cNvPr id="0" name=""/>
        <dsp:cNvSpPr/>
      </dsp:nvSpPr>
      <dsp:spPr>
        <a:xfrm>
          <a:off x="0" y="2900183"/>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D84490E-85DA-4164-BEFE-A633FBEC70C7}">
      <dsp:nvSpPr>
        <dsp:cNvPr id="0" name=""/>
        <dsp:cNvSpPr/>
      </dsp:nvSpPr>
      <dsp:spPr>
        <a:xfrm>
          <a:off x="0" y="2900183"/>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Dimension Table: Year Table, State Table, District Table</a:t>
          </a:r>
        </a:p>
      </dsp:txBody>
      <dsp:txXfrm>
        <a:off x="0" y="2900183"/>
        <a:ext cx="10515600" cy="724514"/>
      </dsp:txXfrm>
    </dsp:sp>
    <dsp:sp modelId="{9621ED9E-D6A5-4C8B-99ED-0DE4B830AF57}">
      <dsp:nvSpPr>
        <dsp:cNvPr id="0" name=""/>
        <dsp:cNvSpPr/>
      </dsp:nvSpPr>
      <dsp:spPr>
        <a:xfrm>
          <a:off x="0" y="3624698"/>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4C20565-E8C4-4A56-BD68-B8E5C7422FE7}">
      <dsp:nvSpPr>
        <dsp:cNvPr id="0" name=""/>
        <dsp:cNvSpPr/>
      </dsp:nvSpPr>
      <dsp:spPr>
        <a:xfrm>
          <a:off x="0" y="3624698"/>
          <a:ext cx="10515600" cy="724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IN" sz="2000" kern="1200"/>
            <a:t>Time Period: 2020,2021,2022</a:t>
          </a:r>
        </a:p>
      </dsp:txBody>
      <dsp:txXfrm>
        <a:off x="0" y="3624698"/>
        <a:ext cx="10515600" cy="72451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7E020D-20BE-4B69-8D88-3780272ADE7B}">
      <dsp:nvSpPr>
        <dsp:cNvPr id="0" name=""/>
        <dsp:cNvSpPr/>
      </dsp:nvSpPr>
      <dsp:spPr>
        <a:xfrm>
          <a:off x="0" y="53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9BEEA8C-FDAE-449E-AE80-8F7CFEC04469}">
      <dsp:nvSpPr>
        <dsp:cNvPr id="0" name=""/>
        <dsp:cNvSpPr/>
      </dsp:nvSpPr>
      <dsp:spPr>
        <a:xfrm>
          <a:off x="0" y="53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ES" sz="3200" kern="1200"/>
            <a:t>2020: Total Cognizable IPC Crimes  </a:t>
          </a:r>
          <a:r>
            <a:rPr lang="es-ES" sz="3200" b="1" kern="1200"/>
            <a:t>4.25M</a:t>
          </a:r>
          <a:r>
            <a:rPr lang="es-ES" sz="3200" kern="1200"/>
            <a:t>.</a:t>
          </a:r>
          <a:endParaRPr lang="en-IN" sz="3200" kern="1200"/>
        </a:p>
      </dsp:txBody>
      <dsp:txXfrm>
        <a:off x="0" y="531"/>
        <a:ext cx="10515600" cy="870055"/>
      </dsp:txXfrm>
    </dsp:sp>
    <dsp:sp modelId="{A73C8CEA-839C-4B57-B6A3-4B82230F168D}">
      <dsp:nvSpPr>
        <dsp:cNvPr id="0" name=""/>
        <dsp:cNvSpPr/>
      </dsp:nvSpPr>
      <dsp:spPr>
        <a:xfrm>
          <a:off x="0" y="87058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250B52A-791F-4E1C-9AD0-F59EABA4949F}">
      <dsp:nvSpPr>
        <dsp:cNvPr id="0" name=""/>
        <dsp:cNvSpPr/>
      </dsp:nvSpPr>
      <dsp:spPr>
        <a:xfrm>
          <a:off x="0" y="87058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IN" sz="3200" kern="1200"/>
            <a:t>2021: Decreased to  </a:t>
          </a:r>
          <a:r>
            <a:rPr lang="en-IN" sz="3200" b="1" kern="1200"/>
            <a:t>3.66M</a:t>
          </a:r>
          <a:r>
            <a:rPr lang="en-IN" sz="3200" kern="1200"/>
            <a:t>.</a:t>
          </a:r>
        </a:p>
      </dsp:txBody>
      <dsp:txXfrm>
        <a:off x="0" y="870586"/>
        <a:ext cx="10515600" cy="870055"/>
      </dsp:txXfrm>
    </dsp:sp>
    <dsp:sp modelId="{5B2BC807-D5A4-43EE-8098-81C3FDC86520}">
      <dsp:nvSpPr>
        <dsp:cNvPr id="0" name=""/>
        <dsp:cNvSpPr/>
      </dsp:nvSpPr>
      <dsp:spPr>
        <a:xfrm>
          <a:off x="0" y="174064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BF41FAD-043D-494D-89B1-B4BD782E9B6F}">
      <dsp:nvSpPr>
        <dsp:cNvPr id="0" name=""/>
        <dsp:cNvSpPr/>
      </dsp:nvSpPr>
      <dsp:spPr>
        <a:xfrm>
          <a:off x="0" y="174064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s-ES" sz="3200" kern="1200" dirty="0"/>
            <a:t>2022:Again </a:t>
          </a:r>
          <a:r>
            <a:rPr lang="en-IN" sz="3200" kern="1200" dirty="0"/>
            <a:t>decreased to  </a:t>
          </a:r>
          <a:r>
            <a:rPr lang="en-IN" sz="3200" b="1" kern="1200" dirty="0"/>
            <a:t>3.56M</a:t>
          </a:r>
          <a:r>
            <a:rPr lang="en-IN" sz="3200" kern="1200" dirty="0"/>
            <a:t>.</a:t>
          </a:r>
        </a:p>
      </dsp:txBody>
      <dsp:txXfrm>
        <a:off x="0" y="1740641"/>
        <a:ext cx="10515600" cy="870055"/>
      </dsp:txXfrm>
    </dsp:sp>
    <dsp:sp modelId="{CA24BC0F-5DEF-4942-8586-D98938A3D5E4}">
      <dsp:nvSpPr>
        <dsp:cNvPr id="0" name=""/>
        <dsp:cNvSpPr/>
      </dsp:nvSpPr>
      <dsp:spPr>
        <a:xfrm>
          <a:off x="0" y="2610696"/>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4E760E-2777-4286-A824-807C86661600}">
      <dsp:nvSpPr>
        <dsp:cNvPr id="0" name=""/>
        <dsp:cNvSpPr/>
      </dsp:nvSpPr>
      <dsp:spPr>
        <a:xfrm>
          <a:off x="0" y="2610696"/>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a:t>Crime was higher post-pandemic in densely populated cities.</a:t>
          </a:r>
          <a:endParaRPr lang="en-IN" sz="3200" kern="1200"/>
        </a:p>
      </dsp:txBody>
      <dsp:txXfrm>
        <a:off x="0" y="2610696"/>
        <a:ext cx="10515600" cy="870055"/>
      </dsp:txXfrm>
    </dsp:sp>
    <dsp:sp modelId="{3B9EC4A8-67C5-4F92-BED2-55C643098301}">
      <dsp:nvSpPr>
        <dsp:cNvPr id="0" name=""/>
        <dsp:cNvSpPr/>
      </dsp:nvSpPr>
      <dsp:spPr>
        <a:xfrm>
          <a:off x="0" y="3480751"/>
          <a:ext cx="10515600" cy="0"/>
        </a:xfrm>
        <a:prstGeom prst="line">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F4685F-51BB-475D-8F18-88119BD26192}">
      <dsp:nvSpPr>
        <dsp:cNvPr id="0" name=""/>
        <dsp:cNvSpPr/>
      </dsp:nvSpPr>
      <dsp:spPr>
        <a:xfrm>
          <a:off x="0" y="3480751"/>
          <a:ext cx="10515600" cy="8700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GB" sz="3200" kern="1200"/>
            <a:t>Crimes against property and public tranquillity were rising.</a:t>
          </a:r>
          <a:endParaRPr lang="en-IN" sz="3200" kern="1200"/>
        </a:p>
      </dsp:txBody>
      <dsp:txXfrm>
        <a:off x="0" y="3480751"/>
        <a:ext cx="10515600" cy="8700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F1257-9955-4C37-A3A5-E52570E41AA9}">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52400" tIns="76200" rIns="152400" bIns="76200" numCol="1" spcCol="1270" anchor="ctr" anchorCtr="0">
          <a:noAutofit/>
        </a:bodyPr>
        <a:lstStyle/>
        <a:p>
          <a:pPr marL="285750" lvl="1" indent="-285750" algn="l" defTabSz="1778000">
            <a:lnSpc>
              <a:spcPct val="90000"/>
            </a:lnSpc>
            <a:spcBef>
              <a:spcPct val="0"/>
            </a:spcBef>
            <a:spcAft>
              <a:spcPct val="15000"/>
            </a:spcAft>
            <a:buChar char="•"/>
          </a:pPr>
          <a:r>
            <a:rPr lang="en-IN" sz="4000" kern="1200" dirty="0"/>
            <a:t>Total IPC (Indian Penal Code) Crimes reported: </a:t>
          </a:r>
          <a:r>
            <a:rPr lang="en-IN" sz="4000" b="1" kern="1200" dirty="0"/>
            <a:t>11 Million</a:t>
          </a:r>
          <a:r>
            <a:rPr lang="en-IN" sz="4000" kern="1200" dirty="0"/>
            <a:t>.</a:t>
          </a:r>
        </a:p>
        <a:p>
          <a:pPr marL="285750" lvl="1" indent="-285750" algn="l" defTabSz="1778000">
            <a:lnSpc>
              <a:spcPct val="90000"/>
            </a:lnSpc>
            <a:spcBef>
              <a:spcPct val="0"/>
            </a:spcBef>
            <a:spcAft>
              <a:spcPct val="15000"/>
            </a:spcAft>
            <a:buChar char="•"/>
          </a:pPr>
          <a:r>
            <a:rPr lang="en-IN" sz="4000" b="1" kern="1200" dirty="0"/>
            <a:t>Other IPC Crimes</a:t>
          </a:r>
          <a:r>
            <a:rPr lang="en-IN" sz="4000" kern="1200" dirty="0"/>
            <a:t>: </a:t>
          </a:r>
          <a:r>
            <a:rPr lang="en-IN" sz="4000" b="1" kern="1200" dirty="0"/>
            <a:t>2 Million</a:t>
          </a:r>
          <a:r>
            <a:rPr lang="en-IN" sz="4000" kern="1200" dirty="0"/>
            <a:t>, </a:t>
          </a:r>
          <a:r>
            <a:rPr lang="en-IN" sz="4000" b="1" kern="1200" dirty="0"/>
            <a:t>Miscellaneous Crimes</a:t>
          </a:r>
          <a:r>
            <a:rPr lang="en-IN" sz="4000" kern="1200" dirty="0"/>
            <a:t>: </a:t>
          </a:r>
          <a:r>
            <a:rPr lang="en-IN" sz="4000" b="1" kern="1200" dirty="0"/>
            <a:t>8 Million</a:t>
          </a:r>
          <a:r>
            <a:rPr lang="en-IN" sz="4000" kern="1200" dirty="0"/>
            <a:t>.</a:t>
          </a:r>
        </a:p>
      </dsp:txBody>
      <dsp:txXfrm rot="-5400000">
        <a:off x="3785615" y="605066"/>
        <a:ext cx="6560052" cy="3141206"/>
      </dsp:txXfrm>
    </dsp:sp>
    <dsp:sp modelId="{99C5EF02-9021-46D4-A9FC-D3CA3E654752}">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b="1" kern="1200" dirty="0"/>
            <a:t>Crime Volume</a:t>
          </a:r>
          <a:endParaRPr lang="en-IN" sz="6500" kern="1200" dirty="0"/>
        </a:p>
      </dsp:txBody>
      <dsp:txXfrm>
        <a:off x="184799" y="184799"/>
        <a:ext cx="3416018" cy="39817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70BA65-B998-4FD6-8A94-06664380E100}">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0" tIns="47625" rIns="95250" bIns="47625" numCol="1" spcCol="1270" anchor="ctr" anchorCtr="0">
          <a:noAutofit/>
        </a:bodyPr>
        <a:lstStyle/>
        <a:p>
          <a:pPr marL="228600" lvl="1" indent="-228600" algn="l" defTabSz="1111250">
            <a:lnSpc>
              <a:spcPct val="90000"/>
            </a:lnSpc>
            <a:spcBef>
              <a:spcPct val="0"/>
            </a:spcBef>
            <a:spcAft>
              <a:spcPct val="15000"/>
            </a:spcAft>
            <a:buChar char="•"/>
          </a:pPr>
          <a:r>
            <a:rPr lang="en-IN" sz="2500" b="1" kern="1200" dirty="0"/>
            <a:t>IPC Crime Rate</a:t>
          </a:r>
          <a:r>
            <a:rPr lang="en-IN" sz="2500" kern="1200" dirty="0"/>
            <a:t> across India: </a:t>
          </a:r>
          <a:r>
            <a:rPr lang="en-IN" sz="2500" b="1" kern="1200" dirty="0"/>
            <a:t>249.82</a:t>
          </a:r>
          <a:r>
            <a:rPr lang="en-IN" sz="2500" kern="1200" dirty="0"/>
            <a:t> per 100,000 population.</a:t>
          </a:r>
        </a:p>
        <a:p>
          <a:pPr marL="228600" lvl="1" indent="-228600" algn="l" defTabSz="1111250">
            <a:lnSpc>
              <a:spcPct val="90000"/>
            </a:lnSpc>
            <a:spcBef>
              <a:spcPct val="0"/>
            </a:spcBef>
            <a:spcAft>
              <a:spcPct val="15000"/>
            </a:spcAft>
            <a:buChar char="•"/>
          </a:pPr>
          <a:r>
            <a:rPr lang="en-IN" sz="2500" kern="1200" dirty="0"/>
            <a:t>Decreased Crime Rate by 25.01 from 2020 to 2022.</a:t>
          </a:r>
        </a:p>
        <a:p>
          <a:pPr marL="228600" lvl="1" indent="-228600" algn="l" defTabSz="1111250">
            <a:lnSpc>
              <a:spcPct val="90000"/>
            </a:lnSpc>
            <a:spcBef>
              <a:spcPct val="0"/>
            </a:spcBef>
            <a:spcAft>
              <a:spcPct val="15000"/>
            </a:spcAft>
            <a:buChar char="•"/>
          </a:pPr>
          <a:r>
            <a:rPr lang="en-GB" sz="2500" b="1" kern="1200" dirty="0"/>
            <a:t>Charge Sheeting Rate</a:t>
          </a:r>
          <a:r>
            <a:rPr lang="en-GB" sz="2500" kern="1200" dirty="0"/>
            <a:t> (cases where charges were filed): </a:t>
          </a:r>
          <a:r>
            <a:rPr lang="en-GB" sz="2500" b="1" kern="1200" dirty="0"/>
            <a:t>69.10%</a:t>
          </a:r>
          <a:r>
            <a:rPr lang="en-GB" sz="2500" kern="1200" dirty="0"/>
            <a:t> .</a:t>
          </a:r>
          <a:endParaRPr lang="en-IN" sz="2500" kern="1200" dirty="0"/>
        </a:p>
        <a:p>
          <a:pPr marL="228600" lvl="1" indent="-228600" algn="l" defTabSz="1111250">
            <a:lnSpc>
              <a:spcPct val="90000"/>
            </a:lnSpc>
            <a:spcBef>
              <a:spcPct val="0"/>
            </a:spcBef>
            <a:spcAft>
              <a:spcPct val="15000"/>
            </a:spcAft>
            <a:buChar char="•"/>
          </a:pPr>
          <a:r>
            <a:rPr lang="en-GB" sz="2500" kern="1200" dirty="0"/>
            <a:t>Decreased Charge Sheeting Rate by 1.93 from 2020 to 2022.</a:t>
          </a:r>
          <a:endParaRPr lang="en-IN" sz="2500" kern="1200" dirty="0"/>
        </a:p>
      </dsp:txBody>
      <dsp:txXfrm rot="-5400000">
        <a:off x="3785615" y="605066"/>
        <a:ext cx="6560052" cy="3141206"/>
      </dsp:txXfrm>
    </dsp:sp>
    <dsp:sp modelId="{3A4EE10F-5BD7-4BE7-A8C8-72257750342C}">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b="1" kern="1200"/>
            <a:t>Crime Rates</a:t>
          </a:r>
          <a:endParaRPr lang="en-IN" sz="6500" kern="1200"/>
        </a:p>
      </dsp:txBody>
      <dsp:txXfrm>
        <a:off x="184799" y="184799"/>
        <a:ext cx="3416018" cy="398174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AF81CF-DA93-4B28-9089-8563F577A605}">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1920" tIns="60960" rIns="121920" bIns="60960" numCol="1" spcCol="1270" anchor="ctr" anchorCtr="0">
          <a:noAutofit/>
        </a:bodyPr>
        <a:lstStyle/>
        <a:p>
          <a:pPr marL="285750" lvl="1" indent="-285750" algn="l" defTabSz="1422400">
            <a:lnSpc>
              <a:spcPct val="90000"/>
            </a:lnSpc>
            <a:spcBef>
              <a:spcPct val="0"/>
            </a:spcBef>
            <a:spcAft>
              <a:spcPct val="15000"/>
            </a:spcAft>
            <a:buChar char="•"/>
          </a:pPr>
          <a:r>
            <a:rPr lang="en-GB" sz="3200" b="1" kern="1200"/>
            <a:t>Top States for IPC Crimes</a:t>
          </a:r>
          <a:r>
            <a:rPr lang="en-GB" sz="3200" kern="1200"/>
            <a:t>: Tamil Nadu , Maharashtra, Uttar Pradesh.</a:t>
          </a:r>
          <a:endParaRPr lang="en-IN" sz="3200" kern="1200"/>
        </a:p>
        <a:p>
          <a:pPr marL="285750" lvl="1" indent="-285750" algn="l" defTabSz="1422400">
            <a:lnSpc>
              <a:spcPct val="90000"/>
            </a:lnSpc>
            <a:spcBef>
              <a:spcPct val="0"/>
            </a:spcBef>
            <a:spcAft>
              <a:spcPct val="15000"/>
            </a:spcAft>
            <a:buChar char="•"/>
          </a:pPr>
          <a:r>
            <a:rPr lang="en-GB" sz="3200" b="1" kern="1200"/>
            <a:t>Top Districts</a:t>
          </a:r>
          <a:r>
            <a:rPr lang="en-GB" sz="3200" kern="1200"/>
            <a:t>: Mumbai, Chennai, Ahmedabad show high total crimes.</a:t>
          </a:r>
          <a:endParaRPr lang="en-IN" sz="3200" kern="1200"/>
        </a:p>
        <a:p>
          <a:pPr marL="285750" lvl="1" indent="-285750" algn="l" defTabSz="1422400">
            <a:lnSpc>
              <a:spcPct val="90000"/>
            </a:lnSpc>
            <a:spcBef>
              <a:spcPct val="0"/>
            </a:spcBef>
            <a:spcAft>
              <a:spcPct val="15000"/>
            </a:spcAft>
            <a:buChar char="•"/>
          </a:pPr>
          <a:r>
            <a:rPr lang="en-GB" sz="3200" kern="1200"/>
            <a:t>The </a:t>
          </a:r>
          <a:r>
            <a:rPr lang="en-GB" sz="3200" b="1" kern="1200"/>
            <a:t>Northern Belt</a:t>
          </a:r>
          <a:r>
            <a:rPr lang="en-GB" sz="3200" kern="1200"/>
            <a:t> (U.P., Delhi, Bihar) is particularly sensitive.</a:t>
          </a:r>
          <a:endParaRPr lang="en-IN" sz="3200" kern="1200"/>
        </a:p>
      </dsp:txBody>
      <dsp:txXfrm rot="-5400000">
        <a:off x="3785615" y="605066"/>
        <a:ext cx="6560052" cy="3141206"/>
      </dsp:txXfrm>
    </dsp:sp>
    <dsp:sp modelId="{B27FDAB4-2670-4971-A470-AC4A18E48491}">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IN" sz="4500" kern="1200"/>
            <a:t>Geographical Hotspots</a:t>
          </a:r>
        </a:p>
      </dsp:txBody>
      <dsp:txXfrm>
        <a:off x="184799" y="184799"/>
        <a:ext cx="3416018" cy="398174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02B839-C62D-4903-93D6-AA1AFA0B5C6D}">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9540" tIns="64770" rIns="129540" bIns="64770" numCol="1" spcCol="1270" anchor="ctr" anchorCtr="0">
          <a:noAutofit/>
        </a:bodyPr>
        <a:lstStyle/>
        <a:p>
          <a:pPr marL="285750" lvl="1" indent="-285750" algn="l" defTabSz="1511300">
            <a:lnSpc>
              <a:spcPct val="90000"/>
            </a:lnSpc>
            <a:spcBef>
              <a:spcPct val="0"/>
            </a:spcBef>
            <a:spcAft>
              <a:spcPct val="15000"/>
            </a:spcAft>
            <a:buChar char="•"/>
          </a:pPr>
          <a:r>
            <a:rPr lang="en-IN" sz="3400" kern="1200"/>
            <a:t>Highest crimes against:</a:t>
          </a:r>
          <a:r>
            <a:rPr lang="en-IN" sz="3400" b="1" kern="1200"/>
            <a:t> Human Body</a:t>
          </a:r>
          <a:r>
            <a:rPr lang="en-IN" sz="3400" kern="1200"/>
            <a:t> (e.g., assault, murder) — Patna, Mumbai, Jabalpur districts lead.</a:t>
          </a:r>
        </a:p>
        <a:p>
          <a:pPr marL="285750" lvl="1" indent="-285750" algn="l" defTabSz="1511300">
            <a:lnSpc>
              <a:spcPct val="90000"/>
            </a:lnSpc>
            <a:spcBef>
              <a:spcPct val="0"/>
            </a:spcBef>
            <a:spcAft>
              <a:spcPct val="15000"/>
            </a:spcAft>
            <a:buChar char="•"/>
          </a:pPr>
          <a:r>
            <a:rPr lang="en-GB" sz="3400" b="1" kern="1200"/>
            <a:t>Property-related offences</a:t>
          </a:r>
          <a:r>
            <a:rPr lang="en-GB" sz="3400" kern="1200"/>
            <a:t> — Delhi dominates this category.</a:t>
          </a:r>
          <a:endParaRPr lang="en-IN" sz="3400" kern="1200"/>
        </a:p>
      </dsp:txBody>
      <dsp:txXfrm rot="-5400000">
        <a:off x="3785615" y="605066"/>
        <a:ext cx="6560052" cy="3141206"/>
      </dsp:txXfrm>
    </dsp:sp>
    <dsp:sp modelId="{EB183E7B-2AFB-4C61-A372-95792C05D8C5}">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IN" sz="6500" kern="1200"/>
            <a:t>Crime Types</a:t>
          </a:r>
        </a:p>
      </dsp:txBody>
      <dsp:txXfrm>
        <a:off x="184799" y="184799"/>
        <a:ext cx="3416018" cy="398174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903F36-B197-4CAF-8660-A7F646CD9A88}">
      <dsp:nvSpPr>
        <dsp:cNvPr id="0" name=""/>
        <dsp:cNvSpPr/>
      </dsp:nvSpPr>
      <dsp:spPr>
        <a:xfrm rot="5400000">
          <a:off x="5410072" y="-1189323"/>
          <a:ext cx="3481070" cy="6729984"/>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4300" tIns="57150" rIns="114300" bIns="57150" numCol="1" spcCol="1270" anchor="ctr" anchorCtr="0">
          <a:noAutofit/>
        </a:bodyPr>
        <a:lstStyle/>
        <a:p>
          <a:pPr marL="285750" lvl="1" indent="-285750" algn="l" defTabSz="1333500">
            <a:lnSpc>
              <a:spcPct val="90000"/>
            </a:lnSpc>
            <a:spcBef>
              <a:spcPct val="0"/>
            </a:spcBef>
            <a:spcAft>
              <a:spcPct val="15000"/>
            </a:spcAft>
            <a:buChar char="•"/>
          </a:pPr>
          <a:r>
            <a:rPr lang="en-GB" sz="3000" b="1" kern="1200"/>
            <a:t>Union Territories (UTs)</a:t>
          </a:r>
          <a:r>
            <a:rPr lang="en-GB" sz="3000" kern="1200"/>
            <a:t> have a slightly </a:t>
          </a:r>
          <a:r>
            <a:rPr lang="en-GB" sz="3000" b="1" kern="1200"/>
            <a:t>higher average charge sheeting rate</a:t>
          </a:r>
          <a:r>
            <a:rPr lang="en-GB" sz="3000" kern="1200"/>
            <a:t> compared to States.</a:t>
          </a:r>
          <a:endParaRPr lang="en-IN" sz="3000" kern="1200"/>
        </a:p>
        <a:p>
          <a:pPr marL="285750" lvl="1" indent="-285750" algn="l" defTabSz="1333500">
            <a:lnSpc>
              <a:spcPct val="90000"/>
            </a:lnSpc>
            <a:spcBef>
              <a:spcPct val="0"/>
            </a:spcBef>
            <a:spcAft>
              <a:spcPct val="15000"/>
            </a:spcAft>
            <a:buChar char="•"/>
          </a:pPr>
          <a:r>
            <a:rPr lang="en-GB" sz="3000" b="1" kern="1200"/>
            <a:t>UTs have higher cognizable crime rates</a:t>
          </a:r>
          <a:r>
            <a:rPr lang="en-GB" sz="3000" kern="1200"/>
            <a:t> (57.52% vs 42.48% for States) — indicating concentration of incidents in smaller geographies.</a:t>
          </a:r>
          <a:endParaRPr lang="en-IN" sz="3000" kern="1200"/>
        </a:p>
      </dsp:txBody>
      <dsp:txXfrm rot="-5400000">
        <a:off x="3785615" y="605066"/>
        <a:ext cx="6560052" cy="3141206"/>
      </dsp:txXfrm>
    </dsp:sp>
    <dsp:sp modelId="{2698E74D-23C8-4772-AF42-566C41CA810A}">
      <dsp:nvSpPr>
        <dsp:cNvPr id="0" name=""/>
        <dsp:cNvSpPr/>
      </dsp:nvSpPr>
      <dsp:spPr>
        <a:xfrm>
          <a:off x="0" y="0"/>
          <a:ext cx="3785616" cy="435133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7170" tIns="108585" rIns="217170" bIns="108585" numCol="1" spcCol="1270" anchor="ctr" anchorCtr="0">
          <a:noAutofit/>
        </a:bodyPr>
        <a:lstStyle/>
        <a:p>
          <a:pPr marL="0" lvl="0" indent="0" algn="ctr" defTabSz="2533650">
            <a:lnSpc>
              <a:spcPct val="90000"/>
            </a:lnSpc>
            <a:spcBef>
              <a:spcPct val="0"/>
            </a:spcBef>
            <a:spcAft>
              <a:spcPct val="35000"/>
            </a:spcAft>
            <a:buNone/>
          </a:pPr>
          <a:r>
            <a:rPr lang="en-IN" sz="5700" kern="1200"/>
            <a:t>Regional Variations</a:t>
          </a:r>
        </a:p>
      </dsp:txBody>
      <dsp:txXfrm>
        <a:off x="184799" y="184799"/>
        <a:ext cx="3416018" cy="39817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9281AF-8911-4946-9303-F5A5D281DD98}">
      <dsp:nvSpPr>
        <dsp:cNvPr id="0" name=""/>
        <dsp:cNvSpPr/>
      </dsp:nvSpPr>
      <dsp:spPr>
        <a:xfrm>
          <a:off x="0" y="815656"/>
          <a:ext cx="105156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GB" sz="3500" kern="1200"/>
            <a:t>Continued decline in total crimes expected.</a:t>
          </a:r>
          <a:endParaRPr lang="en-IN" sz="3500" kern="1200"/>
        </a:p>
      </dsp:txBody>
      <dsp:txXfrm>
        <a:off x="40980" y="856636"/>
        <a:ext cx="10433640" cy="757514"/>
      </dsp:txXfrm>
    </dsp:sp>
    <dsp:sp modelId="{ED3BC8FF-9C8D-436D-B618-3024D138C9EB}">
      <dsp:nvSpPr>
        <dsp:cNvPr id="0" name=""/>
        <dsp:cNvSpPr/>
      </dsp:nvSpPr>
      <dsp:spPr>
        <a:xfrm>
          <a:off x="0" y="1755931"/>
          <a:ext cx="105156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GB" sz="3500" kern="1200"/>
            <a:t>Need for tech-driven crime monitoring.</a:t>
          </a:r>
          <a:endParaRPr lang="en-IN" sz="3500" kern="1200"/>
        </a:p>
      </dsp:txBody>
      <dsp:txXfrm>
        <a:off x="40980" y="1796911"/>
        <a:ext cx="10433640" cy="757514"/>
      </dsp:txXfrm>
    </dsp:sp>
    <dsp:sp modelId="{BCB35285-AC47-4A02-9162-4111D6BC7F4E}">
      <dsp:nvSpPr>
        <dsp:cNvPr id="0" name=""/>
        <dsp:cNvSpPr/>
      </dsp:nvSpPr>
      <dsp:spPr>
        <a:xfrm>
          <a:off x="0" y="2696206"/>
          <a:ext cx="105156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GB" sz="3500" kern="1200"/>
            <a:t>Predictive policing and hotspot management essential.</a:t>
          </a:r>
          <a:endParaRPr lang="en-IN" sz="3500" kern="1200"/>
        </a:p>
      </dsp:txBody>
      <dsp:txXfrm>
        <a:off x="40980" y="2737186"/>
        <a:ext cx="10433640" cy="75751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958988-19AE-434E-AF56-7FD371C2D989}" type="datetimeFigureOut">
              <a:rPr lang="en-IN" smtClean="0"/>
              <a:t>29-04-2025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E1F7AD-E080-4EC5-8155-4BDC945C6942}" type="slidenum">
              <a:rPr lang="en-IN" smtClean="0"/>
              <a:t>‹#›</a:t>
            </a:fld>
            <a:endParaRPr lang="en-IN"/>
          </a:p>
        </p:txBody>
      </p:sp>
    </p:spTree>
    <p:extLst>
      <p:ext uri="{BB962C8B-B14F-4D97-AF65-F5344CB8AC3E}">
        <p14:creationId xmlns:p14="http://schemas.microsoft.com/office/powerpoint/2010/main" val="1050129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AE1F7AD-E080-4EC5-8155-4BDC945C6942}" type="slidenum">
              <a:rPr lang="en-IN" smtClean="0"/>
              <a:t>2</a:t>
            </a:fld>
            <a:endParaRPr lang="en-IN"/>
          </a:p>
        </p:txBody>
      </p:sp>
    </p:spTree>
    <p:extLst>
      <p:ext uri="{BB962C8B-B14F-4D97-AF65-F5344CB8AC3E}">
        <p14:creationId xmlns:p14="http://schemas.microsoft.com/office/powerpoint/2010/main" val="3723208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a:p>
            <a:r>
              <a:rPr b="1" dirty="0"/>
              <a:t>Average Charge Sheeting Rate</a:t>
            </a:r>
            <a:endParaRPr dirty="0"/>
          </a:p>
          <a:p>
            <a:r>
              <a:rPr b="0" dirty="0"/>
              <a:t>No alt text provided</a:t>
            </a:r>
            <a:endParaRPr dirty="0"/>
          </a:p>
          <a:p>
            <a:endParaRPr dirty="0"/>
          </a:p>
          <a:p>
            <a:r>
              <a:rPr b="1" dirty="0"/>
              <a:t>State wise Number of IPC Crimes</a:t>
            </a:r>
            <a:endParaRPr dirty="0"/>
          </a:p>
          <a:p>
            <a:r>
              <a:rPr b="0" dirty="0"/>
              <a:t>No alt text provided</a:t>
            </a:r>
            <a:endParaRPr dirty="0"/>
          </a:p>
          <a:p>
            <a:endParaRPr dirty="0"/>
          </a:p>
          <a:p>
            <a:r>
              <a:rPr b="1" dirty="0"/>
              <a:t>Total Cognizable IPC Crimes by Year</a:t>
            </a:r>
            <a:endParaRPr dirty="0"/>
          </a:p>
          <a:p>
            <a:r>
              <a:rPr b="0" dirty="0"/>
              <a:t>No alt text provided</a:t>
            </a:r>
            <a:endParaRPr dirty="0"/>
          </a:p>
          <a:p>
            <a:endParaRPr dirty="0"/>
          </a:p>
          <a:p>
            <a:r>
              <a:rPr b="1" dirty="0"/>
              <a:t>Average Cognizable IPC Crime Rate</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Average Population and Cognizable Crime Rate by State/UT</a:t>
            </a:r>
            <a:endParaRPr dirty="0"/>
          </a:p>
          <a:p>
            <a:r>
              <a:rPr b="0" dirty="0"/>
              <a:t>No alt text provided</a:t>
            </a:r>
            <a:endParaRPr dirty="0"/>
          </a:p>
          <a:p>
            <a:endParaRPr dirty="0"/>
          </a:p>
          <a:p>
            <a:r>
              <a:rPr b="1" dirty="0"/>
              <a:t>Total Cognizable Crimes, Total Other IPC Crimes and Total Miscellaneous Crimes by District</a:t>
            </a:r>
            <a:endParaRPr dirty="0"/>
          </a:p>
          <a:p>
            <a:r>
              <a:rPr b="0" dirty="0"/>
              <a:t>No alt text provided</a:t>
            </a:r>
            <a:endParaRPr dirty="0"/>
          </a:p>
          <a:p>
            <a:endParaRPr dirty="0"/>
          </a:p>
          <a:p>
            <a:r>
              <a:rPr b="1" dirty="0"/>
              <a:t>Total Other IPC Crimes by State/UT</a:t>
            </a:r>
            <a:endParaRPr dirty="0"/>
          </a:p>
          <a:p>
            <a:r>
              <a:rPr b="0" dirty="0"/>
              <a:t>No alt text provided</a:t>
            </a:r>
            <a:endParaRPr dirty="0"/>
          </a:p>
          <a:p>
            <a:endParaRPr dirty="0"/>
          </a:p>
          <a:p>
            <a:r>
              <a:rPr b="1" dirty="0"/>
              <a:t>Total Miscellaneous IPC Crimes by State/UT</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image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Sum of Offence Against Property and Sum of Offence Against Public Tranquillity by State/UT</a:t>
            </a:r>
            <a:endParaRPr dirty="0"/>
          </a:p>
          <a:p>
            <a:r>
              <a:rPr b="0" dirty="0"/>
              <a:t>No alt text provided</a:t>
            </a:r>
            <a:endParaRPr dirty="0"/>
          </a:p>
          <a:p>
            <a:endParaRPr dirty="0"/>
          </a:p>
          <a:p>
            <a:r>
              <a:rPr b="1" dirty="0"/>
              <a:t>clusteredBarChart</a:t>
            </a:r>
            <a:endParaRPr dirty="0"/>
          </a:p>
          <a:p>
            <a:r>
              <a:rPr b="0" dirty="0"/>
              <a:t>No alt text provided</a:t>
            </a:r>
            <a:endParaRPr dirty="0"/>
          </a:p>
          <a:p>
            <a:endParaRPr dirty="0"/>
          </a:p>
          <a:p>
            <a:r>
              <a:rPr b="1" dirty="0"/>
              <a:t>offence relating to documents and property marks by District</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cardVisual</a:t>
            </a:r>
            <a:endParaRPr dirty="0"/>
          </a:p>
          <a:p>
            <a:r>
              <a:rPr b="0" dirty="0"/>
              <a:t>No alt text provided</a:t>
            </a:r>
            <a:endParaRPr dirty="0"/>
          </a:p>
          <a:p>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pageNavigator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image</a:t>
            </a:r>
            <a:endParaRPr dirty="0"/>
          </a:p>
          <a:p>
            <a:r>
              <a:rPr b="0" dirty="0"/>
              <a:t>No alt text provided</a:t>
            </a:r>
            <a:endParaRPr dirty="0"/>
          </a:p>
          <a:p>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cognizable IPC crimes by District</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4/29/2025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3" Type="http://schemas.openxmlformats.org/officeDocument/2006/relationships/hyperlink" Target="https://app.powerbi.com/groups/me/reports/c235905d-d3eb-449c-9c90-a94f6b1570bb/?pbi_source=PowerPoint" TargetMode="External"/><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dirty="0">
                <a:solidFill>
                  <a:srgbClr val="F3C910"/>
                </a:solidFill>
              </a:rPr>
              <a:t>India Crime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1570E-F4E0-5B68-C9B0-2AE447852A17}"/>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D3EFC82C-862F-95FB-76F1-84286895FE70}"/>
              </a:ext>
            </a:extLst>
          </p:cNvPr>
          <p:cNvGraphicFramePr>
            <a:graphicFrameLocks noGrp="1"/>
          </p:cNvGraphicFramePr>
          <p:nvPr>
            <p:ph idx="1"/>
            <p:extLst>
              <p:ext uri="{D42A27DB-BD31-4B8C-83A1-F6EECF244321}">
                <p14:modId xmlns:p14="http://schemas.microsoft.com/office/powerpoint/2010/main" val="21740475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18770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5E5F4-5F95-5EF1-2DF7-9B5129C0F005}"/>
              </a:ext>
            </a:extLst>
          </p:cNvPr>
          <p:cNvSpPr>
            <a:spLocks noGrp="1"/>
          </p:cNvSpPr>
          <p:nvPr>
            <p:ph type="title"/>
          </p:nvPr>
        </p:nvSpPr>
        <p:spPr/>
        <p:txBody>
          <a:bodyPr/>
          <a:lstStyle/>
          <a:p>
            <a:r>
              <a:rPr lang="en-IN" b="1" dirty="0"/>
              <a:t>FUTURE Outlook</a:t>
            </a:r>
            <a:endParaRPr lang="en-IN" dirty="0"/>
          </a:p>
        </p:txBody>
      </p:sp>
      <p:graphicFrame>
        <p:nvGraphicFramePr>
          <p:cNvPr id="4" name="Content Placeholder 3">
            <a:extLst>
              <a:ext uri="{FF2B5EF4-FFF2-40B4-BE49-F238E27FC236}">
                <a16:creationId xmlns:a16="http://schemas.microsoft.com/office/drawing/2014/main" id="{3809FF15-9D4D-11AC-3EAD-A5D44421B98D}"/>
              </a:ext>
            </a:extLst>
          </p:cNvPr>
          <p:cNvGraphicFramePr>
            <a:graphicFrameLocks noGrp="1"/>
          </p:cNvGraphicFramePr>
          <p:nvPr>
            <p:ph idx="1"/>
            <p:extLst>
              <p:ext uri="{D42A27DB-BD31-4B8C-83A1-F6EECF244321}">
                <p14:modId xmlns:p14="http://schemas.microsoft.com/office/powerpoint/2010/main" val="283611146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09283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1C04D-574D-38CA-A0DF-F9BA07F7BF60}"/>
              </a:ext>
            </a:extLst>
          </p:cNvPr>
          <p:cNvSpPr>
            <a:spLocks noGrp="1"/>
          </p:cNvSpPr>
          <p:nvPr>
            <p:ph type="title"/>
          </p:nvPr>
        </p:nvSpPr>
        <p:spPr/>
        <p:txBody>
          <a:bodyPr/>
          <a:lstStyle/>
          <a:p>
            <a:r>
              <a:rPr lang="en-IN" b="1" dirty="0"/>
              <a:t>RECOMMENDATIONS</a:t>
            </a:r>
            <a:br>
              <a:rPr lang="en-IN" b="1" dirty="0"/>
            </a:br>
            <a:endParaRPr lang="en-IN" dirty="0"/>
          </a:p>
        </p:txBody>
      </p:sp>
      <p:graphicFrame>
        <p:nvGraphicFramePr>
          <p:cNvPr id="4" name="Content Placeholder 3">
            <a:extLst>
              <a:ext uri="{FF2B5EF4-FFF2-40B4-BE49-F238E27FC236}">
                <a16:creationId xmlns:a16="http://schemas.microsoft.com/office/drawing/2014/main" id="{3B80B6AE-07E3-28BB-2E13-E79A59144257}"/>
              </a:ext>
            </a:extLst>
          </p:cNvPr>
          <p:cNvGraphicFramePr>
            <a:graphicFrameLocks noGrp="1"/>
          </p:cNvGraphicFramePr>
          <p:nvPr>
            <p:ph idx="1"/>
            <p:extLst>
              <p:ext uri="{D42A27DB-BD31-4B8C-83A1-F6EECF244321}">
                <p14:modId xmlns:p14="http://schemas.microsoft.com/office/powerpoint/2010/main" val="368279554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66954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4EF24-F46F-8177-2396-02217AF1C5CD}"/>
              </a:ext>
            </a:extLst>
          </p:cNvPr>
          <p:cNvSpPr>
            <a:spLocks noGrp="1"/>
          </p:cNvSpPr>
          <p:nvPr>
            <p:ph type="title"/>
          </p:nvPr>
        </p:nvSpPr>
        <p:spPr/>
        <p:txBody>
          <a:bodyPr/>
          <a:lstStyle/>
          <a:p>
            <a:r>
              <a:rPr lang="en-IN" b="1" dirty="0"/>
              <a:t>CONCLUSION</a:t>
            </a:r>
            <a:br>
              <a:rPr lang="en-IN" b="1" dirty="0"/>
            </a:br>
            <a:endParaRPr lang="en-IN" dirty="0"/>
          </a:p>
        </p:txBody>
      </p:sp>
      <p:graphicFrame>
        <p:nvGraphicFramePr>
          <p:cNvPr id="4" name="Content Placeholder 3">
            <a:extLst>
              <a:ext uri="{FF2B5EF4-FFF2-40B4-BE49-F238E27FC236}">
                <a16:creationId xmlns:a16="http://schemas.microsoft.com/office/drawing/2014/main" id="{58383E39-6804-E623-91FE-98ED728CDDB4}"/>
              </a:ext>
            </a:extLst>
          </p:cNvPr>
          <p:cNvGraphicFramePr>
            <a:graphicFrameLocks noGrp="1"/>
          </p:cNvGraphicFramePr>
          <p:nvPr>
            <p:ph idx="1"/>
            <p:extLst>
              <p:ext uri="{D42A27DB-BD31-4B8C-83A1-F6EECF244321}">
                <p14:modId xmlns:p14="http://schemas.microsoft.com/office/powerpoint/2010/main" val="20671050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75592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licer ,slicer ,pageNavigator ,shape ,card ,slicer ,cardVisual ,Average Charge Sheeting Rate ,State wise Number of IPC Crimes ,Total Cognizable IPC Crimes by Year ,Average Cognizable IPC Crime Rat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Main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licer ,slicer ,shape ,card ,slicer ,Average Population and Cognizable Crime Rate by State/UT ,Total Cognizable Crimes, Total Other IPC Crimes and Total Miscellaneous Crimes by District ,Total Other IPC Crimes by State/UT ,Total Miscellaneous IPC Crimes by State/UT ,pageNavigator.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Crime Overview</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image ,slicer ,shape ,card ,slicer ,Sum of Offence Against Property and Sum of Offence Against Public Tranquillity by State/UT ,clusteredBarChart ,offence relating to documents and property marks by District ,pageNavigator ,cardVisual.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Offences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card ,slicer ,tableEx ,pageNavigator ,slicer ,slicer ,imag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Table Analysis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cognizable IPC crimes by District. Please refer to the notes on this slide for details">
            <a:hlinkClick r:id="rId3"/>
          </p:cNvPr>
          <p:cNvPicPr>
            <a:picLocks noChangeAspect="1"/>
          </p:cNvPicPr>
          <p:nvPr/>
        </p:nvPicPr>
        <p:blipFill>
          <a:blip r:embed="rId4"/>
          <a:stretch>
            <a:fillRect/>
          </a:stretch>
        </p:blipFill>
        <p:spPr>
          <a:xfrm>
            <a:off x="4572000" y="2190750"/>
            <a:ext cx="3048000" cy="2476500"/>
          </a:xfrm>
          <a:prstGeom prst="rect">
            <a:avLst/>
          </a:prstGeom>
          <a:noFill/>
        </p:spPr>
      </p:pic>
      <p:sp>
        <p:nvSpPr>
          <p:cNvPr id="4" name="Title" hidden="1"/>
          <p:cNvSpPr>
            <a:spLocks noGrp="1"/>
          </p:cNvSpPr>
          <p:nvPr>
            <p:ph type="title"/>
          </p:nvPr>
        </p:nvSpPr>
        <p:spPr/>
        <p:txBody>
          <a:bodyPr/>
          <a:lstStyle/>
          <a:p>
            <a:r>
              <a:t>Tooltip1</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E755668-336D-C306-1C58-46CDEDECB4BA}"/>
              </a:ext>
            </a:extLst>
          </p:cNvPr>
          <p:cNvSpPr>
            <a:spLocks noGrp="1"/>
          </p:cNvSpPr>
          <p:nvPr>
            <p:ph type="title"/>
          </p:nvPr>
        </p:nvSpPr>
        <p:spPr/>
        <p:txBody>
          <a:bodyPr/>
          <a:lstStyle/>
          <a:p>
            <a:r>
              <a:rPr lang="en-IN" b="1" dirty="0"/>
              <a:t>THANK YOU</a:t>
            </a:r>
            <a:br>
              <a:rPr lang="en-IN" b="1" dirty="0"/>
            </a:br>
            <a:endParaRPr lang="en-IN" dirty="0"/>
          </a:p>
        </p:txBody>
      </p:sp>
      <p:sp>
        <p:nvSpPr>
          <p:cNvPr id="6" name="Text Placeholder 5">
            <a:extLst>
              <a:ext uri="{FF2B5EF4-FFF2-40B4-BE49-F238E27FC236}">
                <a16:creationId xmlns:a16="http://schemas.microsoft.com/office/drawing/2014/main" id="{EDF9E001-711B-B23B-24A6-B8330C8E7B33}"/>
              </a:ext>
            </a:extLst>
          </p:cNvPr>
          <p:cNvSpPr>
            <a:spLocks noGrp="1"/>
          </p:cNvSpPr>
          <p:nvPr>
            <p:ph type="body" idx="1"/>
          </p:nvPr>
        </p:nvSpPr>
        <p:spPr/>
        <p:txBody>
          <a:bodyPr/>
          <a:lstStyle/>
          <a:p>
            <a:r>
              <a:rPr lang="en-GB" b="1" dirty="0">
                <a:solidFill>
                  <a:schemeClr val="tx1"/>
                </a:solidFill>
              </a:rPr>
              <a:t>Let's work together for a safer India!</a:t>
            </a:r>
            <a:endParaRPr lang="en-GB" dirty="0">
              <a:solidFill>
                <a:schemeClr val="tx1"/>
              </a:solidFill>
            </a:endParaRPr>
          </a:p>
          <a:p>
            <a:endParaRPr lang="en-IN" dirty="0"/>
          </a:p>
        </p:txBody>
      </p:sp>
    </p:spTree>
    <p:extLst>
      <p:ext uri="{BB962C8B-B14F-4D97-AF65-F5344CB8AC3E}">
        <p14:creationId xmlns:p14="http://schemas.microsoft.com/office/powerpoint/2010/main" val="24402478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136100-1358-BCCB-44C1-595DAA074151}"/>
              </a:ext>
            </a:extLst>
          </p:cNvPr>
          <p:cNvSpPr>
            <a:spLocks noGrp="1"/>
          </p:cNvSpPr>
          <p:nvPr>
            <p:ph type="title"/>
          </p:nvPr>
        </p:nvSpPr>
        <p:spPr/>
        <p:txBody>
          <a:bodyPr/>
          <a:lstStyle/>
          <a:p>
            <a:r>
              <a:rPr lang="en-IN" dirty="0"/>
              <a:t>Introduction</a:t>
            </a:r>
          </a:p>
        </p:txBody>
      </p:sp>
      <p:graphicFrame>
        <p:nvGraphicFramePr>
          <p:cNvPr id="4" name="Content Placeholder 3">
            <a:extLst>
              <a:ext uri="{FF2B5EF4-FFF2-40B4-BE49-F238E27FC236}">
                <a16:creationId xmlns:a16="http://schemas.microsoft.com/office/drawing/2014/main" id="{D8D3D9E6-2279-98E6-72AA-09818804A6DB}"/>
              </a:ext>
            </a:extLst>
          </p:cNvPr>
          <p:cNvGraphicFramePr>
            <a:graphicFrameLocks noGrp="1"/>
          </p:cNvGraphicFramePr>
          <p:nvPr>
            <p:ph idx="1"/>
            <p:extLst>
              <p:ext uri="{D42A27DB-BD31-4B8C-83A1-F6EECF244321}">
                <p14:modId xmlns:p14="http://schemas.microsoft.com/office/powerpoint/2010/main" val="364230056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31985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15C49-7773-9E09-C3B7-B3129ED94F08}"/>
              </a:ext>
            </a:extLst>
          </p:cNvPr>
          <p:cNvSpPr>
            <a:spLocks noGrp="1"/>
          </p:cNvSpPr>
          <p:nvPr>
            <p:ph type="title"/>
          </p:nvPr>
        </p:nvSpPr>
        <p:spPr/>
        <p:txBody>
          <a:bodyPr/>
          <a:lstStyle/>
          <a:p>
            <a:r>
              <a:rPr lang="en-IN" dirty="0"/>
              <a:t>ABOUT DATA</a:t>
            </a:r>
          </a:p>
        </p:txBody>
      </p:sp>
      <p:graphicFrame>
        <p:nvGraphicFramePr>
          <p:cNvPr id="4" name="Content Placeholder 3">
            <a:extLst>
              <a:ext uri="{FF2B5EF4-FFF2-40B4-BE49-F238E27FC236}">
                <a16:creationId xmlns:a16="http://schemas.microsoft.com/office/drawing/2014/main" id="{FCC9E4DB-E745-9BD0-B0E6-323438927419}"/>
              </a:ext>
            </a:extLst>
          </p:cNvPr>
          <p:cNvGraphicFramePr>
            <a:graphicFrameLocks noGrp="1"/>
          </p:cNvGraphicFramePr>
          <p:nvPr>
            <p:ph idx="1"/>
            <p:extLst>
              <p:ext uri="{D42A27DB-BD31-4B8C-83A1-F6EECF244321}">
                <p14:modId xmlns:p14="http://schemas.microsoft.com/office/powerpoint/2010/main" val="275523343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24208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88D737A-A34D-42D4-0DDC-7CCB9DB88C47}"/>
              </a:ext>
            </a:extLst>
          </p:cNvPr>
          <p:cNvSpPr>
            <a:spLocks noGrp="1"/>
          </p:cNvSpPr>
          <p:nvPr>
            <p:ph type="title"/>
          </p:nvPr>
        </p:nvSpPr>
        <p:spPr/>
        <p:txBody>
          <a:bodyPr/>
          <a:lstStyle/>
          <a:p>
            <a:r>
              <a:rPr lang="en-IN" dirty="0"/>
              <a:t>DATA MODEL</a:t>
            </a:r>
          </a:p>
        </p:txBody>
      </p:sp>
      <p:pic>
        <p:nvPicPr>
          <p:cNvPr id="5" name="Content Placeholder 4">
            <a:extLst>
              <a:ext uri="{FF2B5EF4-FFF2-40B4-BE49-F238E27FC236}">
                <a16:creationId xmlns:a16="http://schemas.microsoft.com/office/drawing/2014/main" id="{F1C1A14A-A2C3-FC32-DAB3-FD0D0F0E3B86}"/>
              </a:ext>
            </a:extLst>
          </p:cNvPr>
          <p:cNvPicPr>
            <a:picLocks noGrp="1" noChangeAspect="1"/>
          </p:cNvPicPr>
          <p:nvPr>
            <p:ph idx="4294967295"/>
          </p:nvPr>
        </p:nvPicPr>
        <p:blipFill>
          <a:blip r:embed="rId2"/>
          <a:stretch>
            <a:fillRect/>
          </a:stretch>
        </p:blipFill>
        <p:spPr>
          <a:xfrm>
            <a:off x="838200" y="1913408"/>
            <a:ext cx="10515600" cy="4351338"/>
          </a:xfrm>
        </p:spPr>
      </p:pic>
    </p:spTree>
    <p:extLst>
      <p:ext uri="{BB962C8B-B14F-4D97-AF65-F5344CB8AC3E}">
        <p14:creationId xmlns:p14="http://schemas.microsoft.com/office/powerpoint/2010/main" val="2457242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00032-8FF0-0302-90D2-388911B2AB60}"/>
              </a:ext>
            </a:extLst>
          </p:cNvPr>
          <p:cNvSpPr>
            <a:spLocks noGrp="1"/>
          </p:cNvSpPr>
          <p:nvPr>
            <p:ph type="title"/>
          </p:nvPr>
        </p:nvSpPr>
        <p:spPr/>
        <p:txBody>
          <a:bodyPr/>
          <a:lstStyle/>
          <a:p>
            <a:r>
              <a:rPr lang="en-IN" dirty="0"/>
              <a:t>Historical Trends</a:t>
            </a:r>
          </a:p>
        </p:txBody>
      </p:sp>
      <p:graphicFrame>
        <p:nvGraphicFramePr>
          <p:cNvPr id="4" name="Content Placeholder 3">
            <a:extLst>
              <a:ext uri="{FF2B5EF4-FFF2-40B4-BE49-F238E27FC236}">
                <a16:creationId xmlns:a16="http://schemas.microsoft.com/office/drawing/2014/main" id="{ABEF9415-CC12-903A-A0BA-12ED7A19A696}"/>
              </a:ext>
            </a:extLst>
          </p:cNvPr>
          <p:cNvGraphicFramePr>
            <a:graphicFrameLocks noGrp="1"/>
          </p:cNvGraphicFramePr>
          <p:nvPr>
            <p:ph idx="1"/>
            <p:extLst>
              <p:ext uri="{D42A27DB-BD31-4B8C-83A1-F6EECF244321}">
                <p14:modId xmlns:p14="http://schemas.microsoft.com/office/powerpoint/2010/main" val="1378010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09813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FA0A08-AD0D-5C4C-FAB1-C5363828BC6E}"/>
              </a:ext>
            </a:extLst>
          </p:cNvPr>
          <p:cNvSpPr>
            <a:spLocks noGrp="1"/>
          </p:cNvSpPr>
          <p:nvPr>
            <p:ph type="title"/>
          </p:nvPr>
        </p:nvSpPr>
        <p:spPr/>
        <p:txBody>
          <a:bodyPr/>
          <a:lstStyle/>
          <a:p>
            <a:r>
              <a:rPr lang="en-IN" dirty="0"/>
              <a:t>Key Insights</a:t>
            </a:r>
          </a:p>
        </p:txBody>
      </p:sp>
      <p:graphicFrame>
        <p:nvGraphicFramePr>
          <p:cNvPr id="5" name="Content Placeholder 4">
            <a:extLst>
              <a:ext uri="{FF2B5EF4-FFF2-40B4-BE49-F238E27FC236}">
                <a16:creationId xmlns:a16="http://schemas.microsoft.com/office/drawing/2014/main" id="{F7D73C7E-036D-2A02-95DA-C2CF95E15BE1}"/>
              </a:ext>
            </a:extLst>
          </p:cNvPr>
          <p:cNvGraphicFramePr>
            <a:graphicFrameLocks noGrp="1"/>
          </p:cNvGraphicFramePr>
          <p:nvPr>
            <p:ph idx="1"/>
            <p:extLst>
              <p:ext uri="{D42A27DB-BD31-4B8C-83A1-F6EECF244321}">
                <p14:modId xmlns:p14="http://schemas.microsoft.com/office/powerpoint/2010/main" val="11769921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6921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6C4BA-3EA1-E0AF-9F65-00FCDD393A1E}"/>
              </a:ext>
            </a:extLst>
          </p:cNvPr>
          <p:cNvSpPr>
            <a:spLocks noGrp="1"/>
          </p:cNvSpPr>
          <p:nvPr>
            <p:ph type="title"/>
          </p:nvPr>
        </p:nvSpPr>
        <p:spPr/>
        <p:txBody>
          <a:bodyPr/>
          <a:lstStyle/>
          <a:p>
            <a:endParaRPr lang="en-IN" dirty="0"/>
          </a:p>
        </p:txBody>
      </p:sp>
      <p:graphicFrame>
        <p:nvGraphicFramePr>
          <p:cNvPr id="5" name="Content Placeholder 4">
            <a:extLst>
              <a:ext uri="{FF2B5EF4-FFF2-40B4-BE49-F238E27FC236}">
                <a16:creationId xmlns:a16="http://schemas.microsoft.com/office/drawing/2014/main" id="{A2FD02C4-42D1-6990-3393-99CCAF285900}"/>
              </a:ext>
            </a:extLst>
          </p:cNvPr>
          <p:cNvGraphicFramePr>
            <a:graphicFrameLocks noGrp="1"/>
          </p:cNvGraphicFramePr>
          <p:nvPr>
            <p:ph idx="1"/>
            <p:extLst>
              <p:ext uri="{D42A27DB-BD31-4B8C-83A1-F6EECF244321}">
                <p14:modId xmlns:p14="http://schemas.microsoft.com/office/powerpoint/2010/main" val="160141321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03507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96377-20CD-DC2D-8DDD-B8C0530960EE}"/>
              </a:ext>
            </a:extLst>
          </p:cNvPr>
          <p:cNvSpPr>
            <a:spLocks noGrp="1"/>
          </p:cNvSpPr>
          <p:nvPr>
            <p:ph type="title"/>
          </p:nvPr>
        </p:nvSpPr>
        <p:spPr/>
        <p:txBody>
          <a:bodyPr/>
          <a:lstStyle/>
          <a:p>
            <a:endParaRPr lang="en-IN" dirty="0"/>
          </a:p>
        </p:txBody>
      </p:sp>
      <p:graphicFrame>
        <p:nvGraphicFramePr>
          <p:cNvPr id="4" name="Content Placeholder 3">
            <a:extLst>
              <a:ext uri="{FF2B5EF4-FFF2-40B4-BE49-F238E27FC236}">
                <a16:creationId xmlns:a16="http://schemas.microsoft.com/office/drawing/2014/main" id="{AE171D0D-3447-7B2A-2A42-D43C99ED7A5E}"/>
              </a:ext>
            </a:extLst>
          </p:cNvPr>
          <p:cNvGraphicFramePr>
            <a:graphicFrameLocks noGrp="1"/>
          </p:cNvGraphicFramePr>
          <p:nvPr>
            <p:ph idx="1"/>
            <p:extLst>
              <p:ext uri="{D42A27DB-BD31-4B8C-83A1-F6EECF244321}">
                <p14:modId xmlns:p14="http://schemas.microsoft.com/office/powerpoint/2010/main" val="10345238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23158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F5C09-A09B-F039-14ED-2FE013AB280C}"/>
              </a:ext>
            </a:extLst>
          </p:cNvPr>
          <p:cNvSpPr>
            <a:spLocks noGrp="1"/>
          </p:cNvSpPr>
          <p:nvPr>
            <p:ph type="title"/>
          </p:nvPr>
        </p:nvSpPr>
        <p:spPr/>
        <p:txBody>
          <a:bodyPr/>
          <a:lstStyle/>
          <a:p>
            <a:endParaRPr lang="en-IN"/>
          </a:p>
        </p:txBody>
      </p:sp>
      <p:graphicFrame>
        <p:nvGraphicFramePr>
          <p:cNvPr id="4" name="Content Placeholder 3">
            <a:extLst>
              <a:ext uri="{FF2B5EF4-FFF2-40B4-BE49-F238E27FC236}">
                <a16:creationId xmlns:a16="http://schemas.microsoft.com/office/drawing/2014/main" id="{1DF67550-1030-BC63-50F8-017CAB2A55D9}"/>
              </a:ext>
            </a:extLst>
          </p:cNvPr>
          <p:cNvGraphicFramePr>
            <a:graphicFrameLocks noGrp="1"/>
          </p:cNvGraphicFramePr>
          <p:nvPr>
            <p:ph idx="1"/>
            <p:extLst>
              <p:ext uri="{D42A27DB-BD31-4B8C-83A1-F6EECF244321}">
                <p14:modId xmlns:p14="http://schemas.microsoft.com/office/powerpoint/2010/main" val="83332632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03113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TotalTime>
  <Words>750</Words>
  <Application>Microsoft Office PowerPoint</Application>
  <PresentationFormat>Widescreen</PresentationFormat>
  <Paragraphs>183</Paragraphs>
  <Slides>19</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Segoe UI Light</vt:lpstr>
      <vt:lpstr>Custom Design</vt:lpstr>
      <vt:lpstr>India Crime Analysis</vt:lpstr>
      <vt:lpstr>Introduction</vt:lpstr>
      <vt:lpstr>ABOUT DATA</vt:lpstr>
      <vt:lpstr>DATA MODEL</vt:lpstr>
      <vt:lpstr>Historical Trends</vt:lpstr>
      <vt:lpstr>Key Insights</vt:lpstr>
      <vt:lpstr>PowerPoint Presentation</vt:lpstr>
      <vt:lpstr>PowerPoint Presentation</vt:lpstr>
      <vt:lpstr>PowerPoint Presentation</vt:lpstr>
      <vt:lpstr>PowerPoint Presentation</vt:lpstr>
      <vt:lpstr>FUTURE Outlook</vt:lpstr>
      <vt:lpstr>RECOMMENDATIONS </vt:lpstr>
      <vt:lpstr>CONCLUSION </vt:lpstr>
      <vt:lpstr>Main</vt:lpstr>
      <vt:lpstr>Crime Overview</vt:lpstr>
      <vt:lpstr>Offences</vt:lpstr>
      <vt:lpstr>Table Analysis</vt:lpstr>
      <vt:lpstr>Tooltip1</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Akshay Babu</cp:lastModifiedBy>
  <cp:revision>8</cp:revision>
  <dcterms:created xsi:type="dcterms:W3CDTF">2016-09-04T11:54:55Z</dcterms:created>
  <dcterms:modified xsi:type="dcterms:W3CDTF">2025-04-29T03:44:49Z</dcterms:modified>
</cp:coreProperties>
</file>