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71" r:id="rId11"/>
    <p:sldId id="272" r:id="rId12"/>
    <p:sldId id="264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AFB168-8A99-4BD9-A95B-04CF9BB7D1F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6F20A95-53AD-4642-BB9C-C629A67F0F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B168-8A99-4BD9-A95B-04CF9BB7D1F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0A95-53AD-4642-BB9C-C629A67F0F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B168-8A99-4BD9-A95B-04CF9BB7D1F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0A95-53AD-4642-BB9C-C629A67F0F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B168-8A99-4BD9-A95B-04CF9BB7D1F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0A95-53AD-4642-BB9C-C629A67F0F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B168-8A99-4BD9-A95B-04CF9BB7D1F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0A95-53AD-4642-BB9C-C629A67F0F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B168-8A99-4BD9-A95B-04CF9BB7D1F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0A95-53AD-4642-BB9C-C629A67F0F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B168-8A99-4BD9-A95B-04CF9BB7D1F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0A95-53AD-4642-BB9C-C629A67F0F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B168-8A99-4BD9-A95B-04CF9BB7D1F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0A95-53AD-4642-BB9C-C629A67F0F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B168-8A99-4BD9-A95B-04CF9BB7D1F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0A95-53AD-4642-BB9C-C629A67F0F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B168-8A99-4BD9-A95B-04CF9BB7D1F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6F20A95-53AD-4642-BB9C-C629A67F0F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AFB168-8A99-4BD9-A95B-04CF9BB7D1F8}" type="datetimeFigureOut">
              <a:rPr lang="en-IN" smtClean="0"/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6F20A95-53AD-4642-BB9C-C629A67F0FFE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8AFB168-8A99-4BD9-A95B-04CF9BB7D1F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6F20A95-53AD-4642-BB9C-C629A67F0FF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45" indent="-3429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15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17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22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wruz_aksh22@gmail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your_email@gmail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536" y="977056"/>
            <a:ext cx="8574622" cy="1619495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Berlin Sans FB" panose="020E0602020502020306" pitchFamily="34" charset="0"/>
              </a:rPr>
              <a:t>Git and GitHub</a:t>
            </a:r>
            <a:endParaRPr lang="en-IN" dirty="0"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0024" y="2734733"/>
            <a:ext cx="6987645" cy="1388534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erlin Sans FB" panose="020E0602020502020306" pitchFamily="34" charset="0"/>
              </a:rPr>
              <a:t>A developer’s best Friend</a:t>
            </a:r>
            <a:endParaRPr lang="en-IN" sz="4000" dirty="0">
              <a:latin typeface="Berlin Sans FB" panose="020E06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6362" y="4261450"/>
            <a:ext cx="2760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By ,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Akshay Bhandarkar H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8</a:t>
            </a:r>
            <a:r>
              <a:rPr lang="en-IN" b="1" baseline="30000" dirty="0">
                <a:solidFill>
                  <a:schemeClr val="bg1">
                    <a:lumMod val="95000"/>
                  </a:schemeClr>
                </a:solidFill>
              </a:rPr>
              <a:t>th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bg1">
                    <a:lumMod val="95000"/>
                  </a:schemeClr>
                </a:solidFill>
              </a:rPr>
              <a:t>sem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ISE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_20230302-23332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7510" y="541655"/>
            <a:ext cx="9596120" cy="56013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430" y="1094740"/>
            <a:ext cx="5109845" cy="4671060"/>
          </a:xfrm>
        </p:spPr>
        <p:txBody>
          <a:bodyPr>
            <a:normAutofit fontScale="7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branch to master.  “$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branch &lt;new-branch&gt;”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all Branches “$ git branch”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to branch and update the working directory “git checkout &lt;branch&gt; ”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and switch to it “$ git checkout –b &lt;branch&gt;”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a merged Branch :“$ git branch –D &lt;branch&gt;”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tag for current commit:“$ git tag &lt;tag-name&gt;”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Screenshot_20230302-233329"/>
          <p:cNvPicPr>
            <a:picLocks noChangeAspect="1"/>
          </p:cNvPicPr>
          <p:nvPr>
            <p:ph sz="half" idx="2"/>
          </p:nvPr>
        </p:nvPicPr>
        <p:blipFill>
          <a:blip r:embed="rId1"/>
          <a:srcRect r="5010"/>
          <a:stretch>
            <a:fillRect/>
          </a:stretch>
        </p:blipFill>
        <p:spPr>
          <a:xfrm>
            <a:off x="6773545" y="1602105"/>
            <a:ext cx="4714240" cy="36537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45280" y="365760"/>
            <a:ext cx="365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800" b="1">
                <a:solidFill>
                  <a:schemeClr val="tx2">
                    <a:lumMod val="50000"/>
                    <a:lumOff val="50000"/>
                  </a:schemeClr>
                </a:solidFill>
              </a:rPr>
              <a:t>Git Branching</a:t>
            </a:r>
            <a:endParaRPr lang="en-IN" altLang="en-US" sz="2800" b="1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171074"/>
            <a:ext cx="10753725" cy="460679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edits to be committed to your git repository by using ??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"git add &lt;filename&gt;" to track the files that you want to add directly or “git add to add all files at the current directory level that you have worked 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 changes using "git commit -m &lt;message&gt;" and be sure to leave a short but descriptive message detailing what the commit will change when merged to the master branch.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changes to save them by using “git push origin &lt;branch name&gt;"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848003"/>
          </a:xfrm>
        </p:spPr>
        <p:txBody>
          <a:bodyPr>
            <a:normAutofit/>
          </a:bodyPr>
          <a:lstStyle/>
          <a:p>
            <a:r>
              <a:rPr lang="en-IN" dirty="0"/>
              <a:t>Review your Repo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556084"/>
            <a:ext cx="10753725" cy="42217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new or modified files not yet committed.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 git status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commit History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 git log –-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changes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unstaged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files.For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changes to staged files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 git diff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changes b/w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 git diff commit1_ID commit2_ID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510287"/>
            <a:ext cx="10348554" cy="2542959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Lucida Handwriting" panose="03010101010101010101" pitchFamily="66" charset="0"/>
                <a:cs typeface="Times New Roman" panose="02020603050405020304" pitchFamily="18" charset="0"/>
              </a:rPr>
              <a:t>Thank You</a:t>
            </a:r>
            <a:endParaRPr lang="en-IN" sz="6000" dirty="0">
              <a:latin typeface="Lucida Handwriting" panose="03010101010101010101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499745"/>
            <a:ext cx="10772775" cy="1019175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git ?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910" y="1998345"/>
            <a:ext cx="6255385" cy="3767455"/>
          </a:xfrm>
        </p:spPr>
        <p:txBody>
          <a:bodyPr>
            <a:normAutofit fontScale="8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Git is a Version Control System (VCS) designed to make it easier to have multiple versions of a code base, sometimes across multiple developers or teams.</a:t>
            </a: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allows you to see changes you make to your code and easily revert them.</a:t>
            </a: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It is NOT GITHUB!</a:t>
            </a:r>
            <a:endParaRPr lang="en-IN" dirty="0"/>
          </a:p>
        </p:txBody>
      </p:sp>
      <p:pic>
        <p:nvPicPr>
          <p:cNvPr id="6" name="Content Placeholder 5" descr="download (2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95870" y="1866265"/>
            <a:ext cx="3431540" cy="3431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Ok, then what is GitHub?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910" y="1806575"/>
            <a:ext cx="5981700" cy="3959225"/>
          </a:xfrm>
        </p:spPr>
        <p:txBody>
          <a:bodyPr>
            <a:normAutofit fontScale="8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 is a website that hosts git repositories on a remote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 repositories on Github facilitates the sharing of codebases among teams by providing a GUI to easily fork or clone repos to a local machine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pushing your repositories to Github, you will pretty much automatically create your own developer portfolio as well!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downloa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891145" y="1806575"/>
            <a:ext cx="3011805" cy="2839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445" y="288758"/>
            <a:ext cx="10772775" cy="1122947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Steps To take??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1629878"/>
          </a:xfrm>
        </p:spPr>
        <p:txBody>
          <a:bodyPr/>
          <a:lstStyle/>
          <a:p>
            <a:pPr marL="0" indent="0" algn="ctr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and install Git!!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GitHub account!!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51751"/>
          </a:xfrm>
        </p:spPr>
        <p:txBody>
          <a:bodyPr>
            <a:normAutofit fontScale="90000"/>
          </a:bodyPr>
          <a:lstStyle/>
          <a:p>
            <a:r>
              <a:rPr lang="en-US" dirty="0"/>
              <a:t>Confirm that you have git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10" y="1588168"/>
            <a:ext cx="10668380" cy="435011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your terminal and run ‘git’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see a ‘command not recognized’ error, you probably haven't installed git yet.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solve your issue.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1136762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Git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764632"/>
            <a:ext cx="10753725" cy="45938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Commits- Have your Name and Email attached to them. 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How to confirm??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$ git config --global user.name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&gt; should be your name, i.e. Akshay Bhandarkar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        $ git config --global </a:t>
            </a:r>
            <a:r>
              <a:rPr lang="en-IN" dirty="0" err="1"/>
              <a:t>user.email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US" dirty="0"/>
              <a:t>&gt; should be your email, i.e. </a:t>
            </a:r>
            <a:r>
              <a:rPr lang="en-US" dirty="0">
                <a:hlinkClick r:id="rId1"/>
              </a:rPr>
              <a:t>wruz_aksh22@gmail.com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fix either, just add the desired value in quotes after the command: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ym typeface="+mn-ea"/>
              </a:rPr>
              <a:t>$ git config --global user.name “Akshay Bhandarkar 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$ git config --global </a:t>
            </a:r>
            <a:r>
              <a:rPr lang="en-US" dirty="0" err="1"/>
              <a:t>user.email</a:t>
            </a:r>
            <a:r>
              <a:rPr lang="en-US" dirty="0"/>
              <a:t> “</a:t>
            </a:r>
            <a:r>
              <a:rPr lang="en-US" dirty="0">
                <a:hlinkClick r:id="rId1"/>
              </a:rPr>
              <a:t>wruz_aksh22@gmail.com</a:t>
            </a:r>
            <a:r>
              <a:rPr lang="en-US" dirty="0"/>
              <a:t>"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256674"/>
            <a:ext cx="10772775" cy="1401524"/>
          </a:xfrm>
        </p:spPr>
        <p:txBody>
          <a:bodyPr/>
          <a:lstStyle/>
          <a:p>
            <a:r>
              <a:rPr lang="en-IN" dirty="0"/>
              <a:t>Using Git / </a:t>
            </a:r>
            <a:r>
              <a:rPr lang="en-IN" dirty="0" err="1"/>
              <a:t>Github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prevent having to enter your password each time you push up to Github, you must configure git and GitHub to recognize Secured Shell (SSH) keys that you generate.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 ssh-keygen -t rsa -b 4096 -C 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your_email@gmail.com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97183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git with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your project directory, run “git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to initialize a git repository.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 to Github, and create a new repository with the name of your project.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instructions on GitHub to connect your initialized git repository to the remote server on GitHub.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"Please Note: you must have files in your project directory to commit in order to push anything to your remote server.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Screenshot_20230302-23312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9715" y="664210"/>
            <a:ext cx="8408670" cy="5225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3112</Words>
  <Application>WPS Presentation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Berlin Sans FB</vt:lpstr>
      <vt:lpstr>Times New Roman</vt:lpstr>
      <vt:lpstr>Lucida Handwriting</vt:lpstr>
      <vt:lpstr>Calibri Light</vt:lpstr>
      <vt:lpstr>Microsoft YaHei</vt:lpstr>
      <vt:lpstr>Arial Unicode MS</vt:lpstr>
      <vt:lpstr>Calibri</vt:lpstr>
      <vt:lpstr>Metropolitan</vt:lpstr>
      <vt:lpstr>Git and GitHub</vt:lpstr>
      <vt:lpstr>What is git ?</vt:lpstr>
      <vt:lpstr>Ok, then what is GitHub?</vt:lpstr>
      <vt:lpstr>Two Steps To take??</vt:lpstr>
      <vt:lpstr>Confirm that you have git</vt:lpstr>
      <vt:lpstr>Configuring Git</vt:lpstr>
      <vt:lpstr>Using Git / Github</vt:lpstr>
      <vt:lpstr>Connecting git with Github</vt:lpstr>
      <vt:lpstr>PowerPoint 演示文稿</vt:lpstr>
      <vt:lpstr>PowerPoint 演示文稿</vt:lpstr>
      <vt:lpstr>PowerPoint 演示文稿</vt:lpstr>
      <vt:lpstr>PowerPoint 演示文稿</vt:lpstr>
      <vt:lpstr>Review your Repo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Akshay bhandarkar</dc:creator>
  <cp:lastModifiedBy>aksha</cp:lastModifiedBy>
  <cp:revision>5</cp:revision>
  <dcterms:created xsi:type="dcterms:W3CDTF">2023-03-01T16:11:00Z</dcterms:created>
  <dcterms:modified xsi:type="dcterms:W3CDTF">2023-03-02T18:56:47Z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C856720396484A09836DF61D465DF16E</vt:lpwstr>
  </property>
  <property fmtid="{D5CDD505-2E9C-101B-9397-08002B2CF9AE}" pid="3" name="KSOProductBuildVer">
    <vt:lpwstr>1033-11.2.0.11486</vt:lpwstr>
  </property>
</Properties>
</file>