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9" r:id="rId4"/>
    <p:sldId id="260" r:id="rId5"/>
    <p:sldId id="272" r:id="rId6"/>
    <p:sldId id="271" r:id="rId7"/>
    <p:sldId id="269" r:id="rId8"/>
    <p:sldId id="270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310A"/>
    <a:srgbClr val="58267E"/>
    <a:srgbClr val="5C2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EE8D-ADB3-3E53-47A2-72F22152D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CBAF-D34B-2591-7175-B41A377EB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08A8-95E9-0F9B-0E1A-550702C4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0304-AC78-74FF-E705-426ACEBA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C465-82A1-DFA0-E2AE-A884E7B7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F3E3-C383-BD81-687E-2DB0594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14F5F-C9EA-856B-7CBA-9445A6F8A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57E8-C055-9760-3AD8-839CDAD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919-D79F-E38C-6C5D-51D0FCBC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55D1-D53A-D4F5-9C2D-82106750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88AC-2305-68B1-A54F-56CED948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5408F-3E01-939A-E74A-DF7DFDA2C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97EB-4ED5-C605-8E86-E90CC349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4DDA-FBB4-1C85-1C2E-7D78E170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048B-15A2-62C4-1CD1-059B9420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5082-3CDB-AC5D-E3C4-94AE5F7D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B710-19A5-BA5D-BE70-8A4C8CF2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E99D-BFCA-C400-D705-AD2BC5C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2184-0BE3-271D-D120-9FB338EC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E1A7-FD6A-A0CC-0B87-D1869A6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5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715C-2418-F1AD-76ED-B669C83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D50F-BD2C-D27B-4721-09774286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7393-0F35-ED0A-C2FC-86B5769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69B9-5412-6671-A3E5-A7FAC914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AD53-EAA9-1951-D92F-143F55C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03A3-2748-4E3B-85A7-9D88249F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94A3-EDE4-2719-A7FA-899F33200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1A3D6-9187-773E-672F-AC900B589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95535-2428-A231-C5E4-03BC624C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E672-CB57-4676-C384-860CE382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8345-07DC-243B-8D14-86120F81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FAD-8CF7-6EC8-3CD8-24C6B849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9B3-20FD-4312-5AF9-2C702A6E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92FBE-92EE-4AD2-58CD-B3BBA3F39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F9228-7B4B-61A6-9CE2-79AC9F396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256B0-AD3B-6461-36FE-FBB924A26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0E921-996A-BFAE-1A3F-1F91EDAA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4DC9B-2EBD-F0CA-9E45-11C996E8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BD836-0690-4947-65E4-8B81C3C9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889-7EE5-B4DA-517C-E9284EB2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A7E28-F0DB-A276-125A-9712732B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1D9D1-FBE7-48D0-BA80-0BBBA7FD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E2BAC-A6AD-7E3E-C658-0398951B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4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A13C5-B024-8DE1-9448-B33F970F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75B0F-4047-B6E6-D4E8-EC2ADB3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CDAA-9E53-A860-C3AD-19BE175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1CB1-6C68-AA9E-6D17-CB81E561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ED7D-DA99-BEDA-57F5-97F792BCF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F1E89-A16E-85F4-7CE0-63487DCE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6947-8BC6-67A3-9D1C-9AC7764A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BE83-248E-D5C2-7670-857D76B1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D699-6783-BDF9-FD89-135C48BB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4580-B47A-E9A1-D35C-65AA6606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F3B0B-3028-6962-F95C-A33625FF1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8E54-A4C3-D207-ADDD-68CFE0CBF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009C-BD39-2761-77B7-4E70AED2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3DAB8-363A-940B-18CD-246D69CD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9B1C4-DC30-4F4F-A6E8-AA0D1764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68B8A-13E5-F6D3-D2C9-1FF526FD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C9E6-FA11-801A-9752-A57306389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3230-D476-9E6F-EDBD-5DD7627B5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F456-25FA-47B2-BBCD-9CC275A129AB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3ED7-E4C3-46BD-3042-99A2109DF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B7C4-03F4-6EB3-50F8-8C9324A18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9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70913" y="1703790"/>
            <a:ext cx="6849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00B0F0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EDD88-4647-E939-4388-2047D536C251}"/>
              </a:ext>
            </a:extLst>
          </p:cNvPr>
          <p:cNvSpPr txBox="1"/>
          <p:nvPr/>
        </p:nvSpPr>
        <p:spPr>
          <a:xfrm>
            <a:off x="475491" y="157641"/>
            <a:ext cx="11240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4400" dirty="0">
                <a:solidFill>
                  <a:srgbClr val="FF0000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pic>
        <p:nvPicPr>
          <p:cNvPr id="2" name="Picture 2" descr="Tableau Logo PNG Vectors Free Download">
            <a:extLst>
              <a:ext uri="{FF2B5EF4-FFF2-40B4-BE49-F238E27FC236}">
                <a16:creationId xmlns:a16="http://schemas.microsoft.com/office/drawing/2014/main" id="{7C0088F9-1891-6105-2C39-1EEF3CE11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219" y="3190740"/>
            <a:ext cx="2475543" cy="24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8B5697-9648-F5EF-A2F1-FA99D5F9F2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68" y="3190740"/>
            <a:ext cx="2842737" cy="28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5314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A269A-AC81-59DF-40B0-2F115531D3D7}"/>
              </a:ext>
            </a:extLst>
          </p:cNvPr>
          <p:cNvSpPr txBox="1"/>
          <p:nvPr/>
        </p:nvSpPr>
        <p:spPr>
          <a:xfrm>
            <a:off x="436354" y="1292879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1730127" y="1292879"/>
            <a:ext cx="264957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PROCESSING</a:t>
            </a:r>
          </a:p>
        </p:txBody>
      </p:sp>
      <p:pic>
        <p:nvPicPr>
          <p:cNvPr id="2050" name="Picture 2" descr="Data processing - Free computer icons">
            <a:extLst>
              <a:ext uri="{FF2B5EF4-FFF2-40B4-BE49-F238E27FC236}">
                <a16:creationId xmlns:a16="http://schemas.microsoft.com/office/drawing/2014/main" id="{053B20BA-D506-5948-750B-406257915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77" y="2534582"/>
            <a:ext cx="3313981" cy="33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2C7D6F-F90B-3FA7-13E3-8B858A7C261C}"/>
              </a:ext>
            </a:extLst>
          </p:cNvPr>
          <p:cNvSpPr txBox="1"/>
          <p:nvPr/>
        </p:nvSpPr>
        <p:spPr>
          <a:xfrm>
            <a:off x="1067486" y="164196"/>
            <a:ext cx="4029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POWER BI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B8B593-70F0-98A2-2666-A90EE08B46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683" y="2631870"/>
            <a:ext cx="6096001" cy="31194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E2F997-A4FC-4D3B-9D8E-51001C3511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14" y="283442"/>
            <a:ext cx="551272" cy="54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0588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A269A-AC81-59DF-40B0-2F115531D3D7}"/>
              </a:ext>
            </a:extLst>
          </p:cNvPr>
          <p:cNvSpPr txBox="1"/>
          <p:nvPr/>
        </p:nvSpPr>
        <p:spPr>
          <a:xfrm>
            <a:off x="436354" y="1370517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1730127" y="1370517"/>
            <a:ext cx="3109292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VISUALIZATION</a:t>
            </a:r>
          </a:p>
        </p:txBody>
      </p:sp>
      <p:pic>
        <p:nvPicPr>
          <p:cNvPr id="4098" name="Picture 2" descr="Data visualization - Free marketing icons">
            <a:extLst>
              <a:ext uri="{FF2B5EF4-FFF2-40B4-BE49-F238E27FC236}">
                <a16:creationId xmlns:a16="http://schemas.microsoft.com/office/drawing/2014/main" id="{477B733A-1A0F-D22C-F2C9-CFD08F25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12" y="2584873"/>
            <a:ext cx="3891951" cy="38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8817A0-A700-2F3A-31D4-BD7B04DCB25D}"/>
              </a:ext>
            </a:extLst>
          </p:cNvPr>
          <p:cNvSpPr txBox="1"/>
          <p:nvPr/>
        </p:nvSpPr>
        <p:spPr>
          <a:xfrm>
            <a:off x="1086293" y="255507"/>
            <a:ext cx="4029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POWER BI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E1087D-A32D-896C-88C3-74EA44374B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61" y="2218755"/>
            <a:ext cx="5884658" cy="32687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AA6D50-9A9F-3DA3-4B7D-587FFE14E1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8" y="397219"/>
            <a:ext cx="551272" cy="54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2485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REPORT/ DASHBOARD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770EF-8E2A-B354-6699-B01E47700581}"/>
              </a:ext>
            </a:extLst>
          </p:cNvPr>
          <p:cNvSpPr txBox="1"/>
          <p:nvPr/>
        </p:nvSpPr>
        <p:spPr>
          <a:xfrm>
            <a:off x="1060695" y="119957"/>
            <a:ext cx="4029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4083E-122E-57EE-97F5-3A4CC30FD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23" y="261669"/>
            <a:ext cx="551272" cy="5475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EB2C10-E47C-B5B4-61DD-7BD44ACC3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03" y="969557"/>
            <a:ext cx="10096536" cy="58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0668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-14748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REPORT/ DASHBOARD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4711F-50FE-DADF-1527-EC421B7BEC4C}"/>
              </a:ext>
            </a:extLst>
          </p:cNvPr>
          <p:cNvSpPr txBox="1"/>
          <p:nvPr/>
        </p:nvSpPr>
        <p:spPr>
          <a:xfrm>
            <a:off x="1060695" y="119957"/>
            <a:ext cx="4029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6AC9F-178A-2658-6079-B5C1BC0CF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23" y="261669"/>
            <a:ext cx="551272" cy="5475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35184F-14C8-B8B3-F9D7-D3A143B6F3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22" y="936205"/>
            <a:ext cx="10149963" cy="58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6042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673525"/>
            <a:ext cx="10248181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need to analyze key indicators for our amazon sales data to gain insights into our business performance. Specifically, we want to calculate the following metrics:</a:t>
            </a:r>
          </a:p>
          <a:p>
            <a:pPr algn="l">
              <a:lnSpc>
                <a:spcPct val="150000"/>
              </a:lnSpc>
            </a:pPr>
            <a:endParaRPr lang="en-US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Total Revenue: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total price of all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Order Value: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amount spent per order, calculated by dividing the total revenue by the total number of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Products Sold: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quantities of all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Products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 sold.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Orders: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total number of orders placed.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Avg Revenue Per Item: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revenue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 of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Products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 sold per order, calculated by dividing the total Revenue by the total number of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Products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 sold.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065010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KPI’s REQUIREMENT</a:t>
            </a:r>
          </a:p>
        </p:txBody>
      </p:sp>
    </p:spTree>
    <p:extLst>
      <p:ext uri="{BB962C8B-B14F-4D97-AF65-F5344CB8AC3E}">
        <p14:creationId xmlns:p14="http://schemas.microsoft.com/office/powerpoint/2010/main" val="245067204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8626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would like to visualize various aspects of our Products sales data to gain insights and understand key trends. We have identified the following requirements for creating charts: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Daily</a:t>
            </a:r>
            <a:r>
              <a:rPr lang="en-US" b="1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 Trend for Total Products Sold: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stacked bar chart that displays the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daily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 trend of total orders over a specific time period. This chart will help us identify any patterns or fluctuations in order volumes on a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daily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 basis.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2.Weekly Trend for Total Orders: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line chart that illustrates the weekly trend of total orders throughout the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Month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. This chart will allow us to identify peak weeks or periods of high order activity.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3.Percentage of Sales by Category: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pie chart that shows the distribution of sales across different Products categories. This chart will provide insights into the popularity of various categories and their contribution to overall sales.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7860605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 i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4.Percentage of Sales by Product Size: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 a pie chart that represents the percentage of sales attributed to different product sizes. This chart will help us understand customer preferences for product sizes and their impact on sales.</a:t>
            </a:r>
          </a:p>
          <a:p>
            <a:r>
              <a:rPr lang="en-US" dirty="0">
                <a:solidFill>
                  <a:srgbClr val="FFFF00"/>
                </a:solidFill>
              </a:rPr>
              <a:t>5.Total Products Sold by Product Category: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funnel chart that presents the total number of product sold for each Products category. This chart will allow us to compare the sales performance of different Products categories.</a:t>
            </a:r>
          </a:p>
          <a:p>
            <a:r>
              <a:rPr lang="en-US" dirty="0">
                <a:solidFill>
                  <a:srgbClr val="FFFF00"/>
                </a:solidFill>
              </a:rPr>
              <a:t>6.Top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highlighting the top 5 best-selling Products based on the Revenue, Total Quantity, Total Orders. This chart will help us identify the most popular Products options.</a:t>
            </a:r>
          </a:p>
          <a:p>
            <a:r>
              <a:rPr lang="en-US" dirty="0">
                <a:solidFill>
                  <a:srgbClr val="FFFF00"/>
                </a:solidFill>
              </a:rPr>
              <a:t>7. Bottom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showcasing the bottom 5 worst-selling Products based on the Revenue, Total Quantity, Total Orders. This chart will enable us to identify underperforming or less popular Products options.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4012460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SOFTWARE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843998" y="1439253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VERSION 2024</a:t>
            </a:r>
          </a:p>
        </p:txBody>
      </p:sp>
    </p:spTree>
    <p:extLst>
      <p:ext uri="{BB962C8B-B14F-4D97-AF65-F5344CB8AC3E}">
        <p14:creationId xmlns:p14="http://schemas.microsoft.com/office/powerpoint/2010/main" val="207558192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502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Akshay Chattar</cp:lastModifiedBy>
  <cp:revision>53</cp:revision>
  <dcterms:created xsi:type="dcterms:W3CDTF">2023-06-12T11:11:52Z</dcterms:created>
  <dcterms:modified xsi:type="dcterms:W3CDTF">2024-08-05T14:32:18Z</dcterms:modified>
</cp:coreProperties>
</file>