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5" r:id="rId4"/>
    <p:sldId id="258" r:id="rId5"/>
    <p:sldId id="295" r:id="rId6"/>
    <p:sldId id="296" r:id="rId7"/>
    <p:sldId id="297" r:id="rId8"/>
    <p:sldId id="298" r:id="rId9"/>
    <p:sldId id="294" r:id="rId10"/>
    <p:sldId id="293" r:id="rId11"/>
    <p:sldId id="273" r:id="rId12"/>
    <p:sldId id="263" r:id="rId13"/>
    <p:sldId id="289" r:id="rId14"/>
    <p:sldId id="281" r:id="rId15"/>
    <p:sldId id="283" r:id="rId16"/>
    <p:sldId id="279" r:id="rId17"/>
    <p:sldId id="276" r:id="rId18"/>
    <p:sldId id="277" r:id="rId19"/>
    <p:sldId id="278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60"/>
  </p:normalViewPr>
  <p:slideViewPr>
    <p:cSldViewPr>
      <p:cViewPr varScale="1">
        <p:scale>
          <a:sx n="68" d="100"/>
          <a:sy n="68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Portable Antivirus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B4E36-6F2F-4399-9F63-F270AEDD721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7517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Portable Antivirus System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0A72-68FF-4246-B9F8-199EF735673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46706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D0A72-68FF-4246-B9F8-199EF735673A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 smtClean="0"/>
              <a:t>Portable Antivirus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631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D0A72-68FF-4246-B9F8-199EF735673A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 smtClean="0"/>
              <a:t>Portable Antivirus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282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 smtClean="0"/>
              <a:t>12/10/2015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Portable Antivirus System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0A72-68FF-4246-B9F8-199EF735673A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921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904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46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3169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516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7720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501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541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4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4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109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430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6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08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1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125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514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2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i-virus-softwarereview.com/" TargetMode="External"/><Relationship Id="rId7" Type="http://schemas.openxmlformats.org/officeDocument/2006/relationships/hyperlink" Target="http://www.ehow.com/list-7258284computer-virus-detectiontechniques.html&#160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amlaws.com/%20virus-types.html&#160;" TargetMode="External"/><Relationship Id="rId5" Type="http://schemas.openxmlformats.org/officeDocument/2006/relationships/hyperlink" Target="http://www.buzzle.com/articles/%20different-types-of-computerviruses.html&#160;" TargetMode="External"/><Relationship Id="rId4" Type="http://schemas.openxmlformats.org/officeDocument/2006/relationships/hyperlink" Target="http://www.antivirus-software.com/&#160;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78327"/>
            <a:ext cx="7439167" cy="12192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Portable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Antivirus System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41910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by-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.Akshay 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Chavan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299054"/>
            <a:ext cx="1600200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486401" cy="365125"/>
          </a:xfrm>
        </p:spPr>
        <p:txBody>
          <a:bodyPr/>
          <a:lstStyle/>
          <a:p>
            <a:r>
              <a:rPr lang="en-US" dirty="0" smtClean="0"/>
              <a:t>Portable Antivirus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347713" cy="13208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MD5 Algorithm-Final Rounds/Steps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24000"/>
            <a:ext cx="7315200" cy="50292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77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55600"/>
            <a:ext cx="6347713" cy="13208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of each modules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8427"/>
            <a:ext cx="7162800" cy="471897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Hide\Unhide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Data:-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Used to unhide data which is  made hidden by a virus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to hide the data of selected path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eletes autorun.inf(if available)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selected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Creates .bat file and starts the process after execution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completes,file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deleted itself.</a:t>
            </a:r>
          </a:p>
          <a:p>
            <a:pPr marL="0" indent="0" fontAlgn="base">
              <a:buNone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lnk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Viruses:-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Find .lnk file in selected directory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List of .lnk files will be shown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delete a single file or delete all files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59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98" y="1167199"/>
            <a:ext cx="7010400" cy="4876800"/>
          </a:xfrm>
        </p:spPr>
        <p:txBody>
          <a:bodyPr>
            <a:noAutofit/>
          </a:bodyPr>
          <a:lstStyle/>
          <a:p>
            <a:pPr marL="0" lvl="0" indent="0" fontAlgn="base">
              <a:buNone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Reports:-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Detected files will be listed.</a:t>
            </a:r>
          </a:p>
          <a:p>
            <a:pPr marL="0" lv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delete single file or delete all.</a:t>
            </a:r>
          </a:p>
          <a:p>
            <a:pPr marL="0" lvl="0" indent="0" fontAlgn="base">
              <a:buNone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Logs:-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Entry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of each scan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made in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logs.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is separate for each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computer system</a:t>
            </a:r>
          </a:p>
          <a:p>
            <a:pPr marL="0" indent="0" fontAlgn="base">
              <a:buNone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Definition Update:-</a:t>
            </a:r>
          </a:p>
          <a:p>
            <a:pPr mar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definition can be updated using offline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by selecting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folder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“VirusDef.txt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nly  “VirusDef.txt” file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accepted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rejected.</a:t>
            </a:r>
          </a:p>
          <a:p>
            <a:pPr mar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Backup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previous definition is taken.	</a:t>
            </a:r>
          </a:p>
          <a:p>
            <a:pPr lvl="0" fontAlgn="base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buNone/>
            </a:pPr>
            <a:endParaRPr lang="en-US" sz="32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682" y="3088039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 smtClean="0">
                <a:latin typeface="Times" pitchFamily="18" charset="0"/>
                <a:cs typeface="Times" pitchFamily="18" charset="0"/>
              </a:rPr>
              <a:t> </a:t>
            </a:r>
            <a:endParaRPr lang="en-US" alt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401" y="304800"/>
            <a:ext cx="574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Module </a:t>
            </a:r>
            <a:r>
              <a:rPr lang="en-US" sz="36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629400" cy="5181600"/>
          </a:xfrm>
        </p:spPr>
        <p:txBody>
          <a:bodyPr/>
          <a:lstStyle/>
          <a:p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Exclusion:-</a:t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Any extension or file can be added to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exclusion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Excluded extension or file will not be scanned, the file will be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skipped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Automatic Delete:-</a:t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Used to delete infected file automatically 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This can be enabled or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disabled</a:t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Load Virus Hash:-</a:t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Loads all the virus hashes from the Virus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Definition</a:t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All other functions starts when loading virus hash work is completed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401" y="304800"/>
            <a:ext cx="574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Module </a:t>
            </a:r>
            <a:r>
              <a:rPr lang="en-US" sz="36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47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81000"/>
            <a:ext cx="6652513" cy="533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Advantages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:-</a:t>
            </a:r>
            <a:r>
              <a:rPr lang="en-US" sz="3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IN" sz="31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996" y="1371600"/>
            <a:ext cx="6652513" cy="52578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 prerequisites:-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prerequisite is already installed in windows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Low Memory:-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take less space 50mb in USB Drive.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Enhance Scanning:-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scan usb drive as well as System drives also.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Saves system space:-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Saves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Memory of computer system to installed Antivirus software.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 chances to conflict:-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chances to conflict the utility with system antivirus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34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0"/>
            <a:ext cx="6347713" cy="1320800"/>
          </a:xfrm>
        </p:spPr>
        <p:txBody>
          <a:bodyPr/>
          <a:lstStyle/>
          <a:p>
            <a:r>
              <a:rPr lang="en-US" sz="31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" pitchFamily="18" charset="0"/>
                <a:ea typeface="+mn-ea"/>
                <a:cs typeface="Times" pitchFamily="18" charset="0"/>
              </a:rPr>
              <a:t>Disadvantages:-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0"/>
            <a:ext cx="634771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" pitchFamily="18" charset="0"/>
                <a:cs typeface="Times" pitchFamily="18" charset="0"/>
              </a:rPr>
              <a:t>Takes More time:-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  <a:cs typeface="Times" pitchFamily="18" charset="0"/>
              </a:rPr>
              <a:t>	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It </a:t>
            </a:r>
            <a:r>
              <a:rPr lang="en-US" dirty="0">
                <a:latin typeface="Times" pitchFamily="18" charset="0"/>
                <a:cs typeface="Times" pitchFamily="18" charset="0"/>
              </a:rPr>
              <a:t>takes little more time to analysing the content of 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usb </a:t>
            </a:r>
            <a:r>
              <a:rPr lang="en-US" dirty="0">
                <a:latin typeface="Times" pitchFamily="18" charset="0"/>
                <a:cs typeface="Times" pitchFamily="18" charset="0"/>
              </a:rPr>
              <a:t>drive to scan.</a:t>
            </a:r>
          </a:p>
          <a:p>
            <a:r>
              <a:rPr lang="en-US" b="1" dirty="0" smtClean="0">
                <a:latin typeface="Times" pitchFamily="18" charset="0"/>
                <a:cs typeface="Times" pitchFamily="18" charset="0"/>
              </a:rPr>
              <a:t>Delete Files:-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  <a:cs typeface="Times" pitchFamily="18" charset="0"/>
              </a:rPr>
              <a:t>	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It </a:t>
            </a:r>
            <a:r>
              <a:rPr lang="en-US" dirty="0">
                <a:latin typeface="Times" pitchFamily="18" charset="0"/>
                <a:cs typeface="Times" pitchFamily="18" charset="0"/>
              </a:rPr>
              <a:t>does not repair the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files. </a:t>
            </a:r>
            <a:r>
              <a:rPr lang="en-US" dirty="0">
                <a:latin typeface="Times" pitchFamily="18" charset="0"/>
                <a:cs typeface="Times" pitchFamily="18" charset="0"/>
              </a:rPr>
              <a:t>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t directly </a:t>
            </a:r>
            <a:r>
              <a:rPr lang="en-US" dirty="0">
                <a:latin typeface="Times" pitchFamily="18" charset="0"/>
                <a:cs typeface="Times" pitchFamily="18" charset="0"/>
              </a:rPr>
              <a:t>deleted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instead of </a:t>
            </a:r>
            <a:r>
              <a:rPr lang="en-US" dirty="0">
                <a:latin typeface="Times" pitchFamily="18" charset="0"/>
                <a:cs typeface="Times" pitchFamily="18" charset="0"/>
              </a:rPr>
              <a:t>repairing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.</a:t>
            </a:r>
          </a:p>
          <a:p>
            <a:pPr lvl="0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Update offline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18" charset="0"/>
                <a:cs typeface="Times" pitchFamily="18" charset="0"/>
              </a:rPr>
              <a:t>	The virus database should be updated without internet connection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Protection cannot be stopped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  <a:cs typeface="Times" pitchFamily="18" charset="0"/>
              </a:rPr>
              <a:t>The protection system cannot be stopped or paused  for sometime </a:t>
            </a:r>
          </a:p>
          <a:p>
            <a:pPr marL="0" indent="0">
              <a:buNone/>
            </a:pPr>
            <a:endParaRPr lang="en-IN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endParaRPr lang="en-US" dirty="0">
              <a:latin typeface="Times" pitchFamily="18" charset="0"/>
              <a:cs typeface="Times" pitchFamily="18" charset="0"/>
            </a:endParaRPr>
          </a:p>
          <a:p>
            <a:endParaRPr lang="en-US" dirty="0" smtClean="0">
              <a:latin typeface="Times" pitchFamily="18" charset="0"/>
              <a:cs typeface="Times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0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 Enhancement:-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present the utility has to be started manually.we will try to make it to start automatically when usb devices plugged 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the viruses found are directly deleted,in future enhancement instead deletion we will try to repair the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our database is updated offine. In future,we will try to update our database online.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try to scan all the computers connected in a network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75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r>
              <a:rPr lang="en-IN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428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utility is portable antivirus by keeping it in external drive and that's why it become portable and not become specific for any particular system.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we added some extra features which are not included in other antivirus software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06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Peter Zsor, The art of computer virus research and defense, Addison-Wesley, Maryland, USA, 2005.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Michael Erbschloe., Trojams, Worms, and Spyware, Butterworth-Heinemann publications. Oxford, UK, 2005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 Aycock, Computer Virus and Malware, Springer Science+Business Media, LLC. Calgary,Canada, 2006.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Cameron H. Malin, Eoghan Casey, James M. Aquilina, Malware Forensics: Investigating and Analyzing Malicious Code, Spi Publishing Services, Burlington, USA, 2008.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 A Ludwig, The Giant Black Book of Computer Viruses, American Eagle Publication, Arizona, USA, 1995.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60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References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http://www.anti-virus-softwarereview.com/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http://www.antivirus-software.com/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http://www.buzzle.com/articles/different-types-of-computerviruses.html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http://www.spamlaws.com/ virus-types.html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http://www.ehow.com/list-7258284computer-virus-detectiontechniques.html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91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40" y="482600"/>
            <a:ext cx="6347713" cy="13208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Contents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of Antivirus System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Detection Techniques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Signature Based Detection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Heuristic Analysis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Algorithm- MD5 Algorithm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of each model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Enhancement.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Pankaj\Desktop\Images\righ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9426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WordArt 4"/>
          <p:cNvSpPr>
            <a:spLocks noChangeArrowheads="1" noChangeShapeType="1" noTextEdit="1"/>
          </p:cNvSpPr>
          <p:nvPr/>
        </p:nvSpPr>
        <p:spPr bwMode="auto">
          <a:xfrm>
            <a:off x="1447800" y="2362200"/>
            <a:ext cx="5943600" cy="1393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 kern="1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AR BLANCA" panose="02000000000000000000" pitchFamily="2" charset="0"/>
              </a:rPr>
              <a:t>Thank You!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44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7239000" cy="44410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Currently all the antiviruses available in market are specific for a single computer system.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We can not use that installed antivirus to other computer system, that means they all are system specific.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We all have to pay a lot of cost for such a antivirus system, and when it expires we have to renew it time by time.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To overcome such a problem we have made an antivirus system which is portable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4404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48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401762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8170"/>
            <a:ext cx="7162800" cy="4800600"/>
          </a:xfrm>
        </p:spPr>
        <p:txBody>
          <a:bodyPr>
            <a:normAutofit/>
          </a:bodyPr>
          <a:lstStyle/>
          <a:p>
            <a:pPr algn="just">
              <a:buSzPct val="100000"/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external drive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well as system drive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infected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various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malicious programs. This malicious programs may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 into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your external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drive and Once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your external drive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been infected, all the data on it might get corrupted or deleted.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0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00000"/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utility will scan system drives as well as usb drive and uninfect it from various malicious program.</a:t>
            </a:r>
          </a:p>
          <a:p>
            <a:pPr marL="0" indent="0" algn="just">
              <a:buSzPct val="10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SzPct val="10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00000"/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00000"/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Pankaj\Desktop\Images\Does-Antivirus-Hel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600200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696200" cy="5287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3400" y="2286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of Anti-virus System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55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Detection Techniques: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6400"/>
            <a:ext cx="6705601" cy="4572000"/>
          </a:xfrm>
        </p:spPr>
        <p:txBody>
          <a:bodyPr>
            <a:noAutofit/>
          </a:bodyPr>
          <a:lstStyle/>
          <a:p>
            <a:pPr marL="514350" indent="-514350">
              <a:buAutoNum type="alphaU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Signature based detection technique :</a:t>
            </a:r>
          </a:p>
          <a:p>
            <a:pPr marL="514350" indent="-51435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It is a traditional, simple and efficient method.</a:t>
            </a:r>
          </a:p>
          <a:p>
            <a:pPr marL="514350" indent="-51435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Scans file and generates hash values.(signatures)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basis of this signature it detects various viruses.</a:t>
            </a:r>
          </a:p>
          <a:p>
            <a:pPr marL="514350" indent="-5143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signature is not available in database, then virus cannot be detected, so it is unreliable.</a:t>
            </a:r>
          </a:p>
          <a:p>
            <a:pPr marL="514350" indent="-5143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09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dirty="0" smtClean="0"/>
              <a:t>Diagrammatic review of Signature based detection technique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18D1AD46-3D08-4989-AFD4-F955C84413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816" y="1392617"/>
            <a:ext cx="7696200" cy="457199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32816" y="304800"/>
            <a:ext cx="695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Signature Based Detection </a:t>
            </a:r>
            <a:r>
              <a:rPr lang="en-US" sz="36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0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172201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B. Heuristic scanning 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42" y="1600200"/>
            <a:ext cx="6347714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overcome the problem of signature based detection, Heuristic scanning is introduced.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Heuristic analysis is used to detect new unknown viruses.(DELETE C)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checks for particular commands related with malicious programs.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Scans boot record ,executable files, Macro files(System files).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39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MD5 Algorithm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6423913" cy="44411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Append Length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Divide input into 512 bit blocks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Initialize Chaining Variables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 Process Blocks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70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905</TotalTime>
  <Words>538</Words>
  <Application>Microsoft Office PowerPoint</Application>
  <PresentationFormat>On-screen Show (4:3)</PresentationFormat>
  <Paragraphs>181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Portable Antivirus System</vt:lpstr>
      <vt:lpstr>    Contents</vt:lpstr>
      <vt:lpstr>Slide 3</vt:lpstr>
      <vt:lpstr>Introduction </vt:lpstr>
      <vt:lpstr>Slide 5</vt:lpstr>
      <vt:lpstr>Detection Techniques: </vt:lpstr>
      <vt:lpstr>      Diagrammatic review of Signature based detection technique </vt:lpstr>
      <vt:lpstr> B. Heuristic scanning  </vt:lpstr>
      <vt:lpstr>MD5 Algorithm</vt:lpstr>
      <vt:lpstr>MD5 Algorithm-Final Rounds/Steps</vt:lpstr>
      <vt:lpstr>Working of each modules</vt:lpstr>
      <vt:lpstr>Slide 12</vt:lpstr>
      <vt:lpstr>Exclusion:- Any extension or file can be added to exclusion Excluded extension or file will not be scanned, the file will be skipped   Automatic Delete:- Used to delete infected file automatically  This can be enabled or disabled    Load Virus Hash:- Loads all the virus hashes from the Virus Definition All other functions starts when loading virus hash work is completed</vt:lpstr>
      <vt:lpstr>Advantages:-  </vt:lpstr>
      <vt:lpstr>Disadvantages:- </vt:lpstr>
      <vt:lpstr>Future Enhancement:- </vt:lpstr>
      <vt:lpstr>Conclusion </vt:lpstr>
      <vt:lpstr>References </vt:lpstr>
      <vt:lpstr>Web References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drive and System Protection from various Malicious Program</dc:title>
  <dc:creator>Prasad</dc:creator>
  <cp:lastModifiedBy>kkw</cp:lastModifiedBy>
  <cp:revision>115</cp:revision>
  <dcterms:created xsi:type="dcterms:W3CDTF">2015-10-11T07:01:17Z</dcterms:created>
  <dcterms:modified xsi:type="dcterms:W3CDTF">2016-09-22T05:51:33Z</dcterms:modified>
</cp:coreProperties>
</file>