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1" r:id="rId1"/>
    <p:sldMasterId id="2147483667" r:id="rId2"/>
    <p:sldMasterId id="2147483685" r:id="rId3"/>
    <p:sldMasterId id="2147483680" r:id="rId4"/>
    <p:sldMasterId id="2147483669" r:id="rId5"/>
  </p:sldMasterIdLst>
  <p:notesMasterIdLst>
    <p:notesMasterId r:id="rId6"/>
  </p:notesMasterIdLst>
  <p:handoutMasterIdLst>
    <p:handoutMasterId r:id="rId7"/>
  </p:handoutMasterIdLst>
  <p:sldSz cx="12192000" cy="6858000"/>
  <p:notesSz cx="9926638" cy="6797675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bold" panose="020B0806030504020204" charset="0"/>
      <p:bold r:id="rId16"/>
    </p:embeddedFont>
    <p:embeddedFont>
      <p:font typeface="Open Sans Light" panose="020B0306030504020204" pitchFamily="34" charset="0"/>
      <p:regular r:id="rId17"/>
      <p:italic r:id="rId1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159"/>
    <a:srgbClr val="E4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9" autoAdjust="0"/>
    <p:restoredTop sz="94713" autoAdjust="0"/>
  </p:normalViewPr>
  <p:slideViewPr>
    <p:cSldViewPr snapToGrid="0">
      <p:cViewPr varScale="1">
        <p:scale>
          <a:sx n="108" d="100"/>
          <a:sy n="108" d="100"/>
        </p:scale>
        <p:origin x="7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20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Beispielgrafik</a:t>
            </a:r>
            <a:endParaRPr lang="en-US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layout>
        <c:manualLayout>
          <c:xMode val="edge"/>
          <c:yMode val="edge"/>
          <c:x val="0.25974025464992151"/>
          <c:y val="0.508095176655566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C781-5F79-46AA-B876-1AEDDE560801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2A90C-6208-43A9-98C5-1A67A870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511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08718-C955-49A2-8F06-2D227C7F140B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15E2-507B-4DDE-BCB1-11D8F7DFFB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56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95315" y="710067"/>
            <a:ext cx="9144000" cy="5717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5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de-DE" dirty="0"/>
              <a:t>Headlines mit </a:t>
            </a:r>
            <a:r>
              <a:rPr lang="de-DE" dirty="0" err="1"/>
              <a:t>Bullets</a:t>
            </a:r>
            <a:endParaRPr lang="de-DE" dirty="0"/>
          </a:p>
        </p:txBody>
      </p:sp>
      <p:sp>
        <p:nvSpPr>
          <p:cNvPr id="3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95313" y="1681842"/>
            <a:ext cx="11087779" cy="4482194"/>
          </a:xfrm>
          <a:prstGeom prst="rect">
            <a:avLst/>
          </a:prstGeom>
        </p:spPr>
        <p:txBody>
          <a:bodyPr/>
          <a:lstStyle>
            <a:lvl1pPr marL="171446" indent="-171446">
              <a:buClr>
                <a:srgbClr val="E40042"/>
              </a:buClr>
              <a:buSzPct val="80000"/>
              <a:buFont typeface="Wingdings" panose="05000000000000000000" pitchFamily="2" charset="2"/>
              <a:buChar char=""/>
              <a:defRPr sz="20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514337" indent="-171446">
              <a:buClr>
                <a:srgbClr val="E40042"/>
              </a:buClr>
              <a:buFont typeface="Wingdings" panose="05000000000000000000" pitchFamily="2" charset="2"/>
              <a:buChar char="§"/>
              <a:defRPr sz="18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2pPr>
            <a:lvl3pPr marL="857228" indent="-171446">
              <a:buClr>
                <a:srgbClr val="E40042"/>
              </a:buClr>
              <a:buFont typeface="Wingdings" panose="05000000000000000000" pitchFamily="2" charset="2"/>
              <a:buChar char="§"/>
              <a:defRPr sz="18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3pPr>
            <a:lvl4pPr marL="1200120" indent="-171446">
              <a:buClr>
                <a:srgbClr val="E40042"/>
              </a:buClr>
              <a:buFont typeface="Wingdings" panose="05000000000000000000" pitchFamily="2" charset="2"/>
              <a:buChar char="§"/>
              <a:defRPr sz="18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4pPr>
            <a:lvl5pPr marL="1543012" indent="-171446">
              <a:buClr>
                <a:srgbClr val="E40042"/>
              </a:buClr>
              <a:buFont typeface="Wingdings" panose="05000000000000000000" pitchFamily="2" charset="2"/>
              <a:buChar char="§"/>
              <a:defRPr sz="18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5pPr>
          </a:lstStyle>
          <a:p>
            <a:pPr lvl="0"/>
            <a:r>
              <a:rPr lang="de-DE" dirty="0"/>
              <a:t> 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7263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408703251"/>
              </p:ext>
            </p:extLst>
          </p:nvPr>
        </p:nvGraphicFramePr>
        <p:xfrm>
          <a:off x="5832087" y="2343149"/>
          <a:ext cx="5102613" cy="3619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iagrammplatzhalter 2"/>
          <p:cNvSpPr>
            <a:spLocks noGrp="1"/>
          </p:cNvSpPr>
          <p:nvPr>
            <p:ph type="chart" sz="quarter" idx="10"/>
          </p:nvPr>
        </p:nvSpPr>
        <p:spPr>
          <a:xfrm>
            <a:off x="6342970" y="1681842"/>
            <a:ext cx="5340123" cy="44577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de-DE" dirty="0"/>
          </a:p>
        </p:txBody>
      </p:sp>
      <p:sp>
        <p:nvSpPr>
          <p:cNvPr id="4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595315" y="1681841"/>
            <a:ext cx="5340123" cy="4457702"/>
          </a:xfrm>
          <a:prstGeom prst="rect">
            <a:avLst/>
          </a:prstGeom>
        </p:spPr>
        <p:txBody>
          <a:bodyPr/>
          <a:lstStyle>
            <a:lvl1pPr marL="0" indent="0" rtl="0">
              <a:lnSpc>
                <a:spcPct val="150000"/>
              </a:lnSpc>
              <a:buFontTx/>
              <a:buNone/>
              <a:defRPr sz="2000"/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rtl="0">
              <a:lnSpc>
                <a:spcPct val="150000"/>
              </a:lnSpc>
            </a:pP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Blindtext zum Thema:</a:t>
            </a:r>
            <a:b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Ein kleines Bächlein namens Duden.</a:t>
            </a:r>
            <a:b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Der Name war </a:t>
            </a:r>
            <a:r>
              <a:rPr lang="de-DE" sz="2100" b="0" i="0" u="none" strike="noStrike" kern="1200" baseline="0" dirty="0" err="1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Lorem</a:t>
            </a: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</a:t>
            </a:r>
            <a:r>
              <a:rPr lang="de-DE" sz="2100" b="0" i="0" u="none" strike="noStrike" kern="1200" baseline="0" dirty="0" err="1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Ipsum</a:t>
            </a: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.</a:t>
            </a:r>
          </a:p>
        </p:txBody>
      </p:sp>
      <p:sp>
        <p:nvSpPr>
          <p:cNvPr id="5" name="Inhaltsplatzhalter 6"/>
          <p:cNvSpPr>
            <a:spLocks noGrp="1"/>
          </p:cNvSpPr>
          <p:nvPr>
            <p:ph sz="quarter" idx="12" hasCustomPrompt="1"/>
          </p:nvPr>
        </p:nvSpPr>
        <p:spPr>
          <a:xfrm>
            <a:off x="595315" y="710067"/>
            <a:ext cx="9144000" cy="5717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5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de-DE" dirty="0"/>
              <a:t>Text und Diagramm</a:t>
            </a:r>
          </a:p>
        </p:txBody>
      </p:sp>
    </p:spTree>
    <p:extLst>
      <p:ext uri="{BB962C8B-B14F-4D97-AF65-F5344CB8AC3E}">
        <p14:creationId xmlns:p14="http://schemas.microsoft.com/office/powerpoint/2010/main" val="128586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6"/>
          <p:cNvSpPr>
            <a:spLocks noGrp="1"/>
          </p:cNvSpPr>
          <p:nvPr>
            <p:ph sz="quarter" idx="12" hasCustomPrompt="1"/>
          </p:nvPr>
        </p:nvSpPr>
        <p:spPr>
          <a:xfrm>
            <a:off x="595315" y="710067"/>
            <a:ext cx="9144000" cy="5717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5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de-DE" dirty="0"/>
              <a:t>Text und Grafik</a:t>
            </a:r>
          </a:p>
        </p:txBody>
      </p:sp>
      <p:sp>
        <p:nvSpPr>
          <p:cNvPr id="3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595315" y="1681841"/>
            <a:ext cx="6564437" cy="44577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Blindtext zum Thema:</a:t>
            </a:r>
            <a:b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Ein kleines Bächlein namens Duden.</a:t>
            </a:r>
            <a:b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Der Name war </a:t>
            </a:r>
            <a:r>
              <a:rPr lang="de-DE" sz="2100" b="0" i="0" u="none" strike="noStrike" kern="1200" baseline="0" dirty="0" err="1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Lorem</a:t>
            </a: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</a:t>
            </a:r>
            <a:r>
              <a:rPr lang="de-DE" sz="2100" b="0" i="0" u="none" strike="noStrike" kern="1200" baseline="0" dirty="0" err="1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Ipsum</a:t>
            </a:r>
            <a:r>
              <a:rPr lang="de-DE" sz="2100" b="0" i="0" u="none" strike="noStrike" kern="1200" baseline="0" dirty="0">
                <a:solidFill>
                  <a:srgbClr val="425159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.</a:t>
            </a: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733211" y="1681842"/>
            <a:ext cx="3949882" cy="396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351139" y="1681842"/>
            <a:ext cx="5340123" cy="44577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de-DE" dirty="0"/>
          </a:p>
        </p:txBody>
      </p:sp>
      <p:sp>
        <p:nvSpPr>
          <p:cNvPr id="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95313" y="1681841"/>
            <a:ext cx="5340123" cy="44577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de-DE" dirty="0"/>
          </a:p>
        </p:txBody>
      </p:sp>
      <p:sp>
        <p:nvSpPr>
          <p:cNvPr id="4" name="Inhaltsplatzhalter 6"/>
          <p:cNvSpPr>
            <a:spLocks noGrp="1"/>
          </p:cNvSpPr>
          <p:nvPr>
            <p:ph sz="quarter" idx="12" hasCustomPrompt="1"/>
          </p:nvPr>
        </p:nvSpPr>
        <p:spPr>
          <a:xfrm>
            <a:off x="595315" y="710067"/>
            <a:ext cx="9144000" cy="5717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5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de-DE" dirty="0"/>
              <a:t>Bildtableau</a:t>
            </a:r>
          </a:p>
        </p:txBody>
      </p:sp>
    </p:spTree>
    <p:extLst>
      <p:ext uri="{BB962C8B-B14F-4D97-AF65-F5344CB8AC3E}">
        <p14:creationId xmlns:p14="http://schemas.microsoft.com/office/powerpoint/2010/main" val="354476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595318" y="710069"/>
            <a:ext cx="4955495" cy="20165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892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685783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28675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71566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/>
              <a:t>Zwischen-überschrift</a:t>
            </a:r>
          </a:p>
        </p:txBody>
      </p:sp>
    </p:spTree>
    <p:extLst>
      <p:ext uri="{BB962C8B-B14F-4D97-AF65-F5344CB8AC3E}">
        <p14:creationId xmlns:p14="http://schemas.microsoft.com/office/powerpoint/2010/main" val="350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595318" y="710069"/>
            <a:ext cx="4955495" cy="20165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892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685783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28675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71566" indent="0">
              <a:buFontTx/>
              <a:buNone/>
              <a:defRPr sz="525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/>
              <a:t>Zwischen-überschrift</a:t>
            </a:r>
          </a:p>
        </p:txBody>
      </p:sp>
    </p:spTree>
    <p:extLst>
      <p:ext uri="{BB962C8B-B14F-4D97-AF65-F5344CB8AC3E}">
        <p14:creationId xmlns:p14="http://schemas.microsoft.com/office/powerpoint/2010/main" val="303213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8"/>
          <p:cNvSpPr>
            <a:spLocks noGrp="1"/>
          </p:cNvSpPr>
          <p:nvPr>
            <p:ph sz="quarter" idx="10" hasCustomPrompt="1"/>
          </p:nvPr>
        </p:nvSpPr>
        <p:spPr>
          <a:xfrm>
            <a:off x="1109891" y="3844934"/>
            <a:ext cx="10573204" cy="1845581"/>
          </a:xfrm>
          <a:prstGeom prst="rect">
            <a:avLst/>
          </a:prstGeom>
        </p:spPr>
        <p:txBody>
          <a:bodyPr anchor="b"/>
          <a:lstStyle>
            <a:lvl1pPr marL="0" indent="0" algn="r">
              <a:buFontTx/>
              <a:buNone/>
              <a:defRPr sz="4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59452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"/>
            <a:ext cx="12192478" cy="6857732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>
          <a:xfrm>
            <a:off x="504825" y="1994716"/>
            <a:ext cx="9144000" cy="34726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2500" b="0" i="0" u="none" strike="noStrike" kern="1200" baseline="30000" smtClean="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buClr>
                <a:srgbClr val="E40042"/>
              </a:buClr>
              <a:buSzPct val="75000"/>
              <a:buFont typeface="Wingdings" panose="05000000000000000000" pitchFamily="2" charset="2"/>
              <a:buChar char="n"/>
            </a:pPr>
            <a:endParaRPr lang="de-DE" sz="2400" b="1" dirty="0">
              <a:solidFill>
                <a:srgbClr val="425159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7" name="Untertitel 2"/>
          <p:cNvSpPr txBox="1">
            <a:spLocks/>
          </p:cNvSpPr>
          <p:nvPr userDrawn="1"/>
        </p:nvSpPr>
        <p:spPr>
          <a:xfrm>
            <a:off x="600075" y="436517"/>
            <a:ext cx="9144000" cy="2904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2500" b="0" i="0" u="none" strike="noStrike" kern="1200" baseline="30000" smtClean="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750" b="1" baseline="0" dirty="0">
                <a:solidFill>
                  <a:srgbClr val="425159"/>
                </a:solidFill>
              </a:rPr>
              <a:t>Text Kopfzeile</a:t>
            </a:r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>
          <a:xfrm>
            <a:off x="10251861" y="6471473"/>
            <a:ext cx="1512875" cy="2904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2500" b="0" i="0" u="none" strike="noStrike" kern="1200" baseline="30000" smtClean="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4A0B676D-94B6-4143-8CFB-76FFC1EA0F20}" type="slidenum">
              <a:rPr lang="de-DE" sz="750" b="0" i="0" u="none" strike="noStrike" kern="1200" baseline="0" smtClean="0">
                <a:solidFill>
                  <a:srgbClr val="4251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‹Nr.›</a:t>
            </a:fld>
            <a:endParaRPr lang="de-DE" sz="750" b="0" i="0" u="none" strike="noStrike" kern="1200" baseline="0" dirty="0">
              <a:solidFill>
                <a:srgbClr val="4251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Date Placeholder 6"/>
          <p:cNvSpPr txBox="1">
            <a:spLocks/>
          </p:cNvSpPr>
          <p:nvPr userDrawn="1"/>
        </p:nvSpPr>
        <p:spPr>
          <a:xfrm>
            <a:off x="600076" y="6459375"/>
            <a:ext cx="1915881" cy="29234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750" dirty="0">
                <a:solidFill>
                  <a:srgbClr val="4251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19.05.2021</a:t>
            </a:r>
            <a:r>
              <a:rPr lang="en-US" sz="750">
                <a:solidFill>
                  <a:srgbClr val="4251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50" dirty="0">
                <a:solidFill>
                  <a:srgbClr val="4251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750" baseline="0" dirty="0">
                <a:solidFill>
                  <a:srgbClr val="4251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Ort</a:t>
            </a:r>
            <a:endParaRPr lang="en-US" sz="750" dirty="0">
              <a:solidFill>
                <a:srgbClr val="4251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4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/>
          <p:cNvSpPr txBox="1">
            <a:spLocks/>
          </p:cNvSpPr>
          <p:nvPr userDrawn="1"/>
        </p:nvSpPr>
        <p:spPr>
          <a:xfrm>
            <a:off x="504825" y="1994716"/>
            <a:ext cx="9144000" cy="34726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2500" b="0" i="0" u="none" strike="noStrike" kern="1200" baseline="30000" smtClean="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buClr>
                <a:srgbClr val="E40042"/>
              </a:buClr>
              <a:buSzPct val="75000"/>
              <a:buFont typeface="Wingdings" panose="05000000000000000000" pitchFamily="2" charset="2"/>
              <a:buChar char="n"/>
            </a:pPr>
            <a:endParaRPr lang="de-DE" sz="2400" b="1" dirty="0">
              <a:solidFill>
                <a:srgbClr val="425159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"/>
            <a:ext cx="12192000" cy="68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5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/>
          <p:cNvSpPr txBox="1">
            <a:spLocks/>
          </p:cNvSpPr>
          <p:nvPr userDrawn="1"/>
        </p:nvSpPr>
        <p:spPr>
          <a:xfrm>
            <a:off x="504825" y="1994716"/>
            <a:ext cx="9144000" cy="34726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2500" b="0" i="0" u="none" strike="noStrike" kern="1200" baseline="30000" smtClean="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buClr>
                <a:srgbClr val="E40042"/>
              </a:buClr>
              <a:buSzPct val="75000"/>
              <a:buFont typeface="Wingdings" panose="05000000000000000000" pitchFamily="2" charset="2"/>
              <a:buChar char="n"/>
            </a:pPr>
            <a:endParaRPr lang="de-DE" sz="2400" b="1" dirty="0">
              <a:solidFill>
                <a:srgbClr val="425159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94"/>
            <a:ext cx="12192000" cy="68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94"/>
            <a:ext cx="12192000" cy="6857463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>
          <a:xfrm>
            <a:off x="4838104" y="2272425"/>
            <a:ext cx="9286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l" rtl="0"/>
            <a:r>
              <a:rPr lang="de-DE" sz="16000" b="0" i="0" u="none" strike="noStrike" baseline="0" dirty="0">
                <a:solidFill>
                  <a:schemeClr val="bg1"/>
                </a:solidFill>
                <a:latin typeface="Open Sans Light" panose="020B0306030504020204" pitchFamily="34" charset="0"/>
              </a:rPr>
              <a:t>3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5990333" y="3148877"/>
            <a:ext cx="172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Standorte:</a:t>
            </a:r>
            <a:b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Lemgo </a:t>
            </a:r>
          </a:p>
          <a:p>
            <a:pPr rtl="0"/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Detmold</a:t>
            </a:r>
          </a:p>
          <a:p>
            <a:pPr rtl="0"/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Höxter</a:t>
            </a:r>
          </a:p>
        </p:txBody>
      </p:sp>
      <p:sp>
        <p:nvSpPr>
          <p:cNvPr id="20" name="Rechteck 19"/>
          <p:cNvSpPr/>
          <p:nvPr userDrawn="1"/>
        </p:nvSpPr>
        <p:spPr>
          <a:xfrm>
            <a:off x="1628231" y="1733816"/>
            <a:ext cx="1628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6400" b="1" i="0" u="none" strike="noStrike" kern="1200" baseline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50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1627959" y="2626368"/>
            <a:ext cx="2268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Studiengänge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761183" y="4826970"/>
            <a:ext cx="1628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6400" b="1" i="0" u="none" strike="noStrike" kern="1200" baseline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583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3789759" y="5801157"/>
            <a:ext cx="4406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Mitarbeiterinnen und Mitarbeiter </a:t>
            </a:r>
          </a:p>
          <a:p>
            <a:pPr rtl="0"/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in Lehre, Forschung und Verwaltung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7694412" y="4042928"/>
            <a:ext cx="43096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6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13,2</a:t>
            </a:r>
            <a:r>
              <a:rPr lang="de-DE" sz="6400" b="1" i="0" u="none" strike="noStrike" kern="1200" baseline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Mio.</a:t>
            </a:r>
            <a:r>
              <a:rPr lang="de-DE" sz="1600" b="1" i="0" u="none" strike="noStrike" kern="1200" baseline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6400" b="1" i="0" u="none" strike="noStrike" kern="1200" baseline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€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7749184" y="4996247"/>
            <a:ext cx="3820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Drittmittel</a:t>
            </a:r>
          </a:p>
        </p:txBody>
      </p:sp>
      <p:sp>
        <p:nvSpPr>
          <p:cNvPr id="26" name="Rechteck 25"/>
          <p:cNvSpPr/>
          <p:nvPr userDrawn="1"/>
        </p:nvSpPr>
        <p:spPr>
          <a:xfrm>
            <a:off x="7543202" y="805986"/>
            <a:ext cx="42737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10800" b="1" i="0" u="none" strike="noStrike" kern="1200" baseline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6.600</a:t>
            </a:r>
          </a:p>
        </p:txBody>
      </p:sp>
      <p:sp>
        <p:nvSpPr>
          <p:cNvPr id="27" name="Rechteck 26"/>
          <p:cNvSpPr/>
          <p:nvPr userDrawn="1"/>
        </p:nvSpPr>
        <p:spPr>
          <a:xfrm>
            <a:off x="7638685" y="2237468"/>
            <a:ext cx="2915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l" rtl="0"/>
            <a:r>
              <a:rPr lang="de-DE" sz="1800" b="1" i="0" u="none" strike="noStrike" baseline="0" dirty="0">
                <a:solidFill>
                  <a:schemeClr val="bg1"/>
                </a:solidFill>
                <a:latin typeface="Open Sans" panose="020B0606030504020204" pitchFamily="34" charset="0"/>
              </a:rPr>
              <a:t>Studierende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657225" y="3579097"/>
            <a:ext cx="1628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6400" b="1" i="0" u="none" strike="noStrike" kern="1200" baseline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177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714375" y="4473815"/>
            <a:ext cx="2268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Professorinnen </a:t>
            </a:r>
            <a:b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de-DE" sz="1800" b="1" i="0" u="none" strike="noStrike" kern="1200" baseline="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und Professoren</a:t>
            </a:r>
          </a:p>
        </p:txBody>
      </p:sp>
      <p:sp>
        <p:nvSpPr>
          <p:cNvPr id="31" name="Inhaltsplatzhalter 3"/>
          <p:cNvSpPr txBox="1">
            <a:spLocks/>
          </p:cNvSpPr>
          <p:nvPr userDrawn="1"/>
        </p:nvSpPr>
        <p:spPr>
          <a:xfrm>
            <a:off x="595318" y="710069"/>
            <a:ext cx="6572839" cy="20165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25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8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525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685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525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28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525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525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l" rtl="0"/>
            <a:r>
              <a:rPr lang="de-DE" sz="5400" b="0" i="0" u="none" strike="noStrike" baseline="0" dirty="0">
                <a:solidFill>
                  <a:schemeClr val="bg1"/>
                </a:solidFill>
                <a:latin typeface="Open Sans Light" panose="020B0306030504020204" pitchFamily="34" charset="0"/>
              </a:rPr>
              <a:t>Zukunft gestalten</a:t>
            </a:r>
          </a:p>
        </p:txBody>
      </p:sp>
    </p:spTree>
    <p:extLst>
      <p:ext uri="{BB962C8B-B14F-4D97-AF65-F5344CB8AC3E}">
        <p14:creationId xmlns:p14="http://schemas.microsoft.com/office/powerpoint/2010/main" val="5499227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"/>
            <a:ext cx="12192478" cy="68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">
  <a:themeElements>
    <a:clrScheme name="Benutzerdefiniert 2">
      <a:dk1>
        <a:srgbClr val="425159"/>
      </a:dk1>
      <a:lt1>
        <a:sysClr val="window" lastClr="FFFFFF"/>
      </a:lt1>
      <a:dk2>
        <a:srgbClr val="2C373D"/>
      </a:dk2>
      <a:lt2>
        <a:srgbClr val="E7E6E6"/>
      </a:lt2>
      <a:accent1>
        <a:srgbClr val="E50043"/>
      </a:accent1>
      <a:accent2>
        <a:srgbClr val="A40235"/>
      </a:accent2>
      <a:accent3>
        <a:srgbClr val="82022A"/>
      </a:accent3>
      <a:accent4>
        <a:srgbClr val="425159"/>
      </a:accent4>
      <a:accent5>
        <a:srgbClr val="2C373D"/>
      </a:accent5>
      <a:accent6>
        <a:srgbClr val="212B2F"/>
      </a:accent6>
      <a:hlink>
        <a:srgbClr val="1E4E79"/>
      </a:hlink>
      <a:folHlink>
        <a:srgbClr val="A402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">
  <a:themeElements>
    <a:clrScheme name="Benutzerdefiniert 2">
      <a:dk1>
        <a:srgbClr val="425159"/>
      </a:dk1>
      <a:lt1>
        <a:sysClr val="window" lastClr="FFFFFF"/>
      </a:lt1>
      <a:dk2>
        <a:srgbClr val="2C373D"/>
      </a:dk2>
      <a:lt2>
        <a:srgbClr val="E7E6E6"/>
      </a:lt2>
      <a:accent1>
        <a:srgbClr val="E50043"/>
      </a:accent1>
      <a:accent2>
        <a:srgbClr val="A40235"/>
      </a:accent2>
      <a:accent3>
        <a:srgbClr val="82022A"/>
      </a:accent3>
      <a:accent4>
        <a:srgbClr val="425159"/>
      </a:accent4>
      <a:accent5>
        <a:srgbClr val="2C373D"/>
      </a:accent5>
      <a:accent6>
        <a:srgbClr val="212B2F"/>
      </a:accent6>
      <a:hlink>
        <a:srgbClr val="1E4E79"/>
      </a:hlink>
      <a:folHlink>
        <a:srgbClr val="A402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">
  <a:themeElements>
    <a:clrScheme name="Benutzerdefiniert 2">
      <a:dk1>
        <a:srgbClr val="425159"/>
      </a:dk1>
      <a:lt1>
        <a:sysClr val="window" lastClr="FFFFFF"/>
      </a:lt1>
      <a:dk2>
        <a:srgbClr val="2C373D"/>
      </a:dk2>
      <a:lt2>
        <a:srgbClr val="E7E6E6"/>
      </a:lt2>
      <a:accent1>
        <a:srgbClr val="E50043"/>
      </a:accent1>
      <a:accent2>
        <a:srgbClr val="A40235"/>
      </a:accent2>
      <a:accent3>
        <a:srgbClr val="82022A"/>
      </a:accent3>
      <a:accent4>
        <a:srgbClr val="425159"/>
      </a:accent4>
      <a:accent5>
        <a:srgbClr val="2C373D"/>
      </a:accent5>
      <a:accent6>
        <a:srgbClr val="212B2F"/>
      </a:accent6>
      <a:hlink>
        <a:srgbClr val="1E4E79"/>
      </a:hlink>
      <a:folHlink>
        <a:srgbClr val="A402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Überbli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0</vt:i4>
      </vt:variant>
    </vt:vector>
  </HeadingPairs>
  <TitlesOfParts>
    <vt:vector size="11" baseType="lpstr">
      <vt:lpstr>Open Sans Light</vt:lpstr>
      <vt:lpstr>Open Sans</vt:lpstr>
      <vt:lpstr>Open Sans bold</vt:lpstr>
      <vt:lpstr>Arial</vt:lpstr>
      <vt:lpstr>Wingdings</vt:lpstr>
      <vt:lpstr>Calibri</vt:lpstr>
      <vt:lpstr>1_Office</vt:lpstr>
      <vt:lpstr>2_Office</vt:lpstr>
      <vt:lpstr>3_Office</vt:lpstr>
      <vt:lpstr>Überblick</vt:lpstr>
      <vt:lpstr>4_Office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Lilli Wulfert</dc:creator>
  <cp:lastModifiedBy>Jens Otto</cp:lastModifiedBy>
  <cp:revision>190</cp:revision>
  <dcterms:created xsi:type="dcterms:W3CDTF">2019-02-05T10:50:44Z</dcterms:created>
  <dcterms:modified xsi:type="dcterms:W3CDTF">2021-11-04T18:00:03Z</dcterms:modified>
</cp:coreProperties>
</file>