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2"/>
  </p:notesMasterIdLst>
  <p:sldIdLst>
    <p:sldId id="256" r:id="rId3"/>
    <p:sldId id="260" r:id="rId4"/>
    <p:sldId id="261" r:id="rId5"/>
    <p:sldId id="275" r:id="rId6"/>
    <p:sldId id="289" r:id="rId7"/>
    <p:sldId id="262" r:id="rId8"/>
    <p:sldId id="263" r:id="rId9"/>
    <p:sldId id="286" r:id="rId10"/>
    <p:sldId id="269" r:id="rId11"/>
    <p:sldId id="259" r:id="rId12"/>
    <p:sldId id="257" r:id="rId13"/>
    <p:sldId id="280" r:id="rId14"/>
    <p:sldId id="278" r:id="rId15"/>
    <p:sldId id="267" r:id="rId16"/>
    <p:sldId id="290" r:id="rId17"/>
    <p:sldId id="276" r:id="rId18"/>
    <p:sldId id="291" r:id="rId19"/>
    <p:sldId id="292" r:id="rId20"/>
    <p:sldId id="293" r:id="rId21"/>
  </p:sldIdLst>
  <p:sldSz cx="9144000" cy="5143500" type="screen16x9"/>
  <p:notesSz cx="6858000" cy="9144000"/>
  <p:embeddedFontLst>
    <p:embeddedFont>
      <p:font typeface="Fira Sans" panose="020B0503050000020004"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109" d="100"/>
          <a:sy n="109" d="100"/>
        </p:scale>
        <p:origin x="706" y="86"/>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aae00c3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aae00c3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96c5e74a8e_0_4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96c5e74a8e_0_4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6c5e74a8e_0_9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6c5e74a8e_0_9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9"/>
        <p:cNvGrpSpPr/>
        <p:nvPr/>
      </p:nvGrpSpPr>
      <p:grpSpPr>
        <a:xfrm>
          <a:off x="0" y="0"/>
          <a:ext cx="0" cy="0"/>
          <a:chOff x="0" y="0"/>
          <a:chExt cx="0" cy="0"/>
        </a:xfrm>
      </p:grpSpPr>
      <p:sp>
        <p:nvSpPr>
          <p:cNvPr id="2690" name="Google Shape;2690;g98856a3ece_1_5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1" name="Google Shape;2691;g98856a3ece_1_5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8"/>
        <p:cNvGrpSpPr/>
        <p:nvPr/>
      </p:nvGrpSpPr>
      <p:grpSpPr>
        <a:xfrm>
          <a:off x="0" y="0"/>
          <a:ext cx="0" cy="0"/>
          <a:chOff x="0" y="0"/>
          <a:chExt cx="0" cy="0"/>
        </a:xfrm>
      </p:grpSpPr>
      <p:sp>
        <p:nvSpPr>
          <p:cNvPr id="2479" name="Google Shape;2479;g98856a3ece_1_7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0" name="Google Shape;2480;g98856a3ece_1_7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98856a3ece_1_2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98856a3ece_1_2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98856a3ece_1_2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98856a3ece_1_2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061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7"/>
        <p:cNvGrpSpPr/>
        <p:nvPr/>
      </p:nvGrpSpPr>
      <p:grpSpPr>
        <a:xfrm>
          <a:off x="0" y="0"/>
          <a:ext cx="0" cy="0"/>
          <a:chOff x="0" y="0"/>
          <a:chExt cx="0" cy="0"/>
        </a:xfrm>
      </p:grpSpPr>
      <p:sp>
        <p:nvSpPr>
          <p:cNvPr id="2398" name="Google Shape;2398;g98856a3ece_1_5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9" name="Google Shape;2399;g98856a3ece_1_5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8"/>
        <p:cNvGrpSpPr/>
        <p:nvPr/>
      </p:nvGrpSpPr>
      <p:grpSpPr>
        <a:xfrm>
          <a:off x="0" y="0"/>
          <a:ext cx="0" cy="0"/>
          <a:chOff x="0" y="0"/>
          <a:chExt cx="0" cy="0"/>
        </a:xfrm>
      </p:grpSpPr>
      <p:sp>
        <p:nvSpPr>
          <p:cNvPr id="2479" name="Google Shape;2479;g98856a3ece_1_7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0" name="Google Shape;2480;g98856a3ece_1_7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627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96c5e74a8e_0_2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96c5e74a8e_0_2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96c5e74a8e_0_10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96c5e74a8e_0_10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2"/>
        <p:cNvGrpSpPr/>
        <p:nvPr/>
      </p:nvGrpSpPr>
      <p:grpSpPr>
        <a:xfrm>
          <a:off x="0" y="0"/>
          <a:ext cx="0" cy="0"/>
          <a:chOff x="0" y="0"/>
          <a:chExt cx="0" cy="0"/>
        </a:xfrm>
      </p:grpSpPr>
      <p:sp>
        <p:nvSpPr>
          <p:cNvPr id="2063" name="Google Shape;2063;g98856a3ece_1_4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4" name="Google Shape;2064;g98856a3ece_1_4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2"/>
        <p:cNvGrpSpPr/>
        <p:nvPr/>
      </p:nvGrpSpPr>
      <p:grpSpPr>
        <a:xfrm>
          <a:off x="0" y="0"/>
          <a:ext cx="0" cy="0"/>
          <a:chOff x="0" y="0"/>
          <a:chExt cx="0" cy="0"/>
        </a:xfrm>
      </p:grpSpPr>
      <p:sp>
        <p:nvSpPr>
          <p:cNvPr id="2063" name="Google Shape;2063;g98856a3ece_1_4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4" name="Google Shape;2064;g98856a3ece_1_4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90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98856a3ece_1_1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98856a3ece_1_1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98856a3ece_1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98856a3ece_1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8"/>
        <p:cNvGrpSpPr/>
        <p:nvPr/>
      </p:nvGrpSpPr>
      <p:grpSpPr>
        <a:xfrm>
          <a:off x="0" y="0"/>
          <a:ext cx="0" cy="0"/>
          <a:chOff x="0" y="0"/>
          <a:chExt cx="0" cy="0"/>
        </a:xfrm>
      </p:grpSpPr>
      <p:sp>
        <p:nvSpPr>
          <p:cNvPr id="3239" name="Google Shape;3239;g98856a3ece_1_8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0" name="Google Shape;3240;g98856a3ece_1_8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98856a3ece_1_3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98856a3ece_1_3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448950" y="410575"/>
            <a:ext cx="8238000" cy="1045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448950" y="1467425"/>
            <a:ext cx="2845500" cy="1045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9" name="Google Shape;5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3" name="Google Shape;6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7" name="Google Shape;67;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8" name="Google Shape;6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1pPr>
            <a:lvl2pPr lvl="1"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2pPr>
            <a:lvl3pPr lvl="2"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3pPr>
            <a:lvl4pPr lvl="3"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4pPr>
            <a:lvl5pPr lvl="4"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5pPr>
            <a:lvl6pPr lvl="5"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6pPr>
            <a:lvl7pPr lvl="6"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7pPr>
            <a:lvl8pPr lvl="7"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8pPr>
            <a:lvl9pPr lvl="8"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3" name="Google Shape;73;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4" name="Google Shape;7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7" name="Google Shape;7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1" name="Google Shape;81;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2" name="Google Shape;82;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83" name="Google Shape;8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86" name="Google Shape;8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9" name="Google Shape;89;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90" name="Google Shape;9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microsoft.com/office/2011/relationships/webextension" Target="../webextensions/webextension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14.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7"/>
          <p:cNvSpPr txBox="1">
            <a:spLocks noGrp="1"/>
          </p:cNvSpPr>
          <p:nvPr>
            <p:ph type="ctrTitle"/>
          </p:nvPr>
        </p:nvSpPr>
        <p:spPr>
          <a:xfrm>
            <a:off x="0" y="1556699"/>
            <a:ext cx="4114800" cy="1835400"/>
          </a:xfrm>
          <a:prstGeom prst="rect">
            <a:avLst/>
          </a:prstGeom>
        </p:spPr>
        <p:txBody>
          <a:bodyPr spcFirstLastPara="1" wrap="square" lIns="182875" tIns="182875" rIns="182875" bIns="182875" anchor="ctr" anchorCtr="0">
            <a:noAutofit/>
          </a:bodyPr>
          <a:lstStyle/>
          <a:p>
            <a:pPr marL="0" lvl="0" indent="0" algn="l" rtl="0">
              <a:spcBef>
                <a:spcPts val="0"/>
              </a:spcBef>
              <a:spcAft>
                <a:spcPts val="0"/>
              </a:spcAft>
              <a:buNone/>
            </a:pPr>
            <a:r>
              <a:rPr lang="en" dirty="0">
                <a:solidFill>
                  <a:schemeClr val="accent1">
                    <a:lumMod val="50000"/>
                  </a:schemeClr>
                </a:solidFill>
              </a:rPr>
              <a:t>ATLIQ Electric Vehicle Project</a:t>
            </a:r>
            <a:endParaRPr dirty="0">
              <a:solidFill>
                <a:schemeClr val="accent1">
                  <a:lumMod val="50000"/>
                </a:schemeClr>
              </a:solidFill>
            </a:endParaRPr>
          </a:p>
        </p:txBody>
      </p:sp>
      <p:grpSp>
        <p:nvGrpSpPr>
          <p:cNvPr id="103" name="Google Shape;103;p27"/>
          <p:cNvGrpSpPr/>
          <p:nvPr/>
        </p:nvGrpSpPr>
        <p:grpSpPr>
          <a:xfrm>
            <a:off x="3367200" y="538850"/>
            <a:ext cx="6603300" cy="4193214"/>
            <a:chOff x="2992125" y="538850"/>
            <a:chExt cx="6603300" cy="4193214"/>
          </a:xfrm>
        </p:grpSpPr>
        <p:sp>
          <p:nvSpPr>
            <p:cNvPr id="104" name="Google Shape;104;p27"/>
            <p:cNvSpPr/>
            <p:nvPr/>
          </p:nvSpPr>
          <p:spPr>
            <a:xfrm>
              <a:off x="6436429" y="3248526"/>
              <a:ext cx="1169834" cy="661276"/>
            </a:xfrm>
            <a:custGeom>
              <a:avLst/>
              <a:gdLst/>
              <a:ahLst/>
              <a:cxnLst/>
              <a:rect l="l" t="t" r="r" b="b"/>
              <a:pathLst>
                <a:path w="12941" h="7315" extrusionOk="0">
                  <a:moveTo>
                    <a:pt x="5157" y="0"/>
                  </a:moveTo>
                  <a:lnTo>
                    <a:pt x="5032" y="31"/>
                  </a:lnTo>
                  <a:lnTo>
                    <a:pt x="656" y="2563"/>
                  </a:lnTo>
                  <a:lnTo>
                    <a:pt x="500" y="2657"/>
                  </a:lnTo>
                  <a:lnTo>
                    <a:pt x="375" y="2782"/>
                  </a:lnTo>
                  <a:lnTo>
                    <a:pt x="250" y="2907"/>
                  </a:lnTo>
                  <a:lnTo>
                    <a:pt x="156" y="3032"/>
                  </a:lnTo>
                  <a:lnTo>
                    <a:pt x="94" y="3188"/>
                  </a:lnTo>
                  <a:lnTo>
                    <a:pt x="31" y="3345"/>
                  </a:lnTo>
                  <a:lnTo>
                    <a:pt x="0" y="3532"/>
                  </a:lnTo>
                  <a:lnTo>
                    <a:pt x="0" y="3688"/>
                  </a:lnTo>
                  <a:lnTo>
                    <a:pt x="0" y="3876"/>
                  </a:lnTo>
                  <a:lnTo>
                    <a:pt x="31" y="4032"/>
                  </a:lnTo>
                  <a:lnTo>
                    <a:pt x="94" y="4189"/>
                  </a:lnTo>
                  <a:lnTo>
                    <a:pt x="156" y="4345"/>
                  </a:lnTo>
                  <a:lnTo>
                    <a:pt x="250" y="4501"/>
                  </a:lnTo>
                  <a:lnTo>
                    <a:pt x="375" y="4626"/>
                  </a:lnTo>
                  <a:lnTo>
                    <a:pt x="500" y="4720"/>
                  </a:lnTo>
                  <a:lnTo>
                    <a:pt x="656" y="4814"/>
                  </a:lnTo>
                  <a:lnTo>
                    <a:pt x="1032" y="5001"/>
                  </a:lnTo>
                  <a:lnTo>
                    <a:pt x="1407" y="5157"/>
                  </a:lnTo>
                  <a:lnTo>
                    <a:pt x="1813" y="5220"/>
                  </a:lnTo>
                  <a:lnTo>
                    <a:pt x="2219" y="5251"/>
                  </a:lnTo>
                  <a:lnTo>
                    <a:pt x="2626" y="5220"/>
                  </a:lnTo>
                  <a:lnTo>
                    <a:pt x="3032" y="5157"/>
                  </a:lnTo>
                  <a:lnTo>
                    <a:pt x="3438" y="5001"/>
                  </a:lnTo>
                  <a:lnTo>
                    <a:pt x="3813" y="4814"/>
                  </a:lnTo>
                  <a:lnTo>
                    <a:pt x="7095" y="2938"/>
                  </a:lnTo>
                  <a:lnTo>
                    <a:pt x="7283" y="2844"/>
                  </a:lnTo>
                  <a:lnTo>
                    <a:pt x="7471" y="2782"/>
                  </a:lnTo>
                  <a:lnTo>
                    <a:pt x="7658" y="2751"/>
                  </a:lnTo>
                  <a:lnTo>
                    <a:pt x="7846" y="2719"/>
                  </a:lnTo>
                  <a:lnTo>
                    <a:pt x="8033" y="2751"/>
                  </a:lnTo>
                  <a:lnTo>
                    <a:pt x="8252" y="2782"/>
                  </a:lnTo>
                  <a:lnTo>
                    <a:pt x="8440" y="2844"/>
                  </a:lnTo>
                  <a:lnTo>
                    <a:pt x="8596" y="2938"/>
                  </a:lnTo>
                  <a:lnTo>
                    <a:pt x="8721" y="3032"/>
                  </a:lnTo>
                  <a:lnTo>
                    <a:pt x="8815" y="3157"/>
                  </a:lnTo>
                  <a:lnTo>
                    <a:pt x="8846" y="3251"/>
                  </a:lnTo>
                  <a:lnTo>
                    <a:pt x="8846" y="3345"/>
                  </a:lnTo>
                  <a:lnTo>
                    <a:pt x="8846" y="3438"/>
                  </a:lnTo>
                  <a:lnTo>
                    <a:pt x="8815" y="3532"/>
                  </a:lnTo>
                  <a:lnTo>
                    <a:pt x="8721" y="3657"/>
                  </a:lnTo>
                  <a:lnTo>
                    <a:pt x="8596" y="3751"/>
                  </a:lnTo>
                  <a:lnTo>
                    <a:pt x="7877" y="4189"/>
                  </a:lnTo>
                  <a:lnTo>
                    <a:pt x="7721" y="4282"/>
                  </a:lnTo>
                  <a:lnTo>
                    <a:pt x="7596" y="4407"/>
                  </a:lnTo>
                  <a:lnTo>
                    <a:pt x="7471" y="4532"/>
                  </a:lnTo>
                  <a:lnTo>
                    <a:pt x="7377" y="4689"/>
                  </a:lnTo>
                  <a:lnTo>
                    <a:pt x="7314" y="4845"/>
                  </a:lnTo>
                  <a:lnTo>
                    <a:pt x="7252" y="5001"/>
                  </a:lnTo>
                  <a:lnTo>
                    <a:pt x="7220" y="5189"/>
                  </a:lnTo>
                  <a:lnTo>
                    <a:pt x="7189" y="5345"/>
                  </a:lnTo>
                  <a:lnTo>
                    <a:pt x="7220" y="5533"/>
                  </a:lnTo>
                  <a:lnTo>
                    <a:pt x="7252" y="5720"/>
                  </a:lnTo>
                  <a:lnTo>
                    <a:pt x="7314" y="5876"/>
                  </a:lnTo>
                  <a:lnTo>
                    <a:pt x="7377" y="6033"/>
                  </a:lnTo>
                  <a:lnTo>
                    <a:pt x="7471" y="6189"/>
                  </a:lnTo>
                  <a:lnTo>
                    <a:pt x="7596" y="6314"/>
                  </a:lnTo>
                  <a:lnTo>
                    <a:pt x="7721" y="6439"/>
                  </a:lnTo>
                  <a:lnTo>
                    <a:pt x="7877" y="6533"/>
                  </a:lnTo>
                  <a:lnTo>
                    <a:pt x="8565" y="6908"/>
                  </a:lnTo>
                  <a:lnTo>
                    <a:pt x="8908" y="7095"/>
                  </a:lnTo>
                  <a:lnTo>
                    <a:pt x="9252" y="7220"/>
                  </a:lnTo>
                  <a:lnTo>
                    <a:pt x="9627" y="7283"/>
                  </a:lnTo>
                  <a:lnTo>
                    <a:pt x="10002" y="7314"/>
                  </a:lnTo>
                  <a:lnTo>
                    <a:pt x="10377" y="7283"/>
                  </a:lnTo>
                  <a:lnTo>
                    <a:pt x="10721" y="7220"/>
                  </a:lnTo>
                  <a:lnTo>
                    <a:pt x="11096" y="7095"/>
                  </a:lnTo>
                  <a:lnTo>
                    <a:pt x="11440" y="6908"/>
                  </a:lnTo>
                  <a:lnTo>
                    <a:pt x="12753" y="6158"/>
                  </a:lnTo>
                  <a:lnTo>
                    <a:pt x="12878" y="6064"/>
                  </a:lnTo>
                  <a:lnTo>
                    <a:pt x="12941" y="5939"/>
                  </a:lnTo>
                  <a:lnTo>
                    <a:pt x="12941" y="5783"/>
                  </a:lnTo>
                  <a:lnTo>
                    <a:pt x="12909" y="5626"/>
                  </a:lnTo>
                  <a:lnTo>
                    <a:pt x="12784" y="5501"/>
                  </a:lnTo>
                  <a:lnTo>
                    <a:pt x="12659" y="5439"/>
                  </a:lnTo>
                  <a:lnTo>
                    <a:pt x="12503" y="5439"/>
                  </a:lnTo>
                  <a:lnTo>
                    <a:pt x="12378" y="5501"/>
                  </a:lnTo>
                  <a:lnTo>
                    <a:pt x="11034" y="6252"/>
                  </a:lnTo>
                  <a:lnTo>
                    <a:pt x="10784" y="6377"/>
                  </a:lnTo>
                  <a:lnTo>
                    <a:pt x="10534" y="6470"/>
                  </a:lnTo>
                  <a:lnTo>
                    <a:pt x="10284" y="6502"/>
                  </a:lnTo>
                  <a:lnTo>
                    <a:pt x="10002" y="6533"/>
                  </a:lnTo>
                  <a:lnTo>
                    <a:pt x="9721" y="6502"/>
                  </a:lnTo>
                  <a:lnTo>
                    <a:pt x="9471" y="6470"/>
                  </a:lnTo>
                  <a:lnTo>
                    <a:pt x="9190" y="6377"/>
                  </a:lnTo>
                  <a:lnTo>
                    <a:pt x="8940" y="6252"/>
                  </a:lnTo>
                  <a:lnTo>
                    <a:pt x="8252" y="5845"/>
                  </a:lnTo>
                  <a:lnTo>
                    <a:pt x="8158" y="5751"/>
                  </a:lnTo>
                  <a:lnTo>
                    <a:pt x="8064" y="5658"/>
                  </a:lnTo>
                  <a:lnTo>
                    <a:pt x="8002" y="5501"/>
                  </a:lnTo>
                  <a:lnTo>
                    <a:pt x="7971" y="5345"/>
                  </a:lnTo>
                  <a:lnTo>
                    <a:pt x="8002" y="5220"/>
                  </a:lnTo>
                  <a:lnTo>
                    <a:pt x="8064" y="5064"/>
                  </a:lnTo>
                  <a:lnTo>
                    <a:pt x="8158" y="4939"/>
                  </a:lnTo>
                  <a:lnTo>
                    <a:pt x="8252" y="4845"/>
                  </a:lnTo>
                  <a:lnTo>
                    <a:pt x="9002" y="4439"/>
                  </a:lnTo>
                  <a:lnTo>
                    <a:pt x="9127" y="4345"/>
                  </a:lnTo>
                  <a:lnTo>
                    <a:pt x="9252" y="4220"/>
                  </a:lnTo>
                  <a:lnTo>
                    <a:pt x="9377" y="4126"/>
                  </a:lnTo>
                  <a:lnTo>
                    <a:pt x="9471" y="3970"/>
                  </a:lnTo>
                  <a:lnTo>
                    <a:pt x="9534" y="3845"/>
                  </a:lnTo>
                  <a:lnTo>
                    <a:pt x="9565" y="3688"/>
                  </a:lnTo>
                  <a:lnTo>
                    <a:pt x="9627" y="3501"/>
                  </a:lnTo>
                  <a:lnTo>
                    <a:pt x="9627" y="3345"/>
                  </a:lnTo>
                  <a:lnTo>
                    <a:pt x="9627" y="3188"/>
                  </a:lnTo>
                  <a:lnTo>
                    <a:pt x="9565" y="3032"/>
                  </a:lnTo>
                  <a:lnTo>
                    <a:pt x="9534" y="2876"/>
                  </a:lnTo>
                  <a:lnTo>
                    <a:pt x="9471" y="2719"/>
                  </a:lnTo>
                  <a:lnTo>
                    <a:pt x="9377" y="2594"/>
                  </a:lnTo>
                  <a:lnTo>
                    <a:pt x="9252" y="2469"/>
                  </a:lnTo>
                  <a:lnTo>
                    <a:pt x="9127" y="2344"/>
                  </a:lnTo>
                  <a:lnTo>
                    <a:pt x="9002" y="2251"/>
                  </a:lnTo>
                  <a:lnTo>
                    <a:pt x="8721" y="2126"/>
                  </a:lnTo>
                  <a:lnTo>
                    <a:pt x="8440" y="2032"/>
                  </a:lnTo>
                  <a:lnTo>
                    <a:pt x="8158" y="1969"/>
                  </a:lnTo>
                  <a:lnTo>
                    <a:pt x="7846" y="1938"/>
                  </a:lnTo>
                  <a:lnTo>
                    <a:pt x="7564" y="1969"/>
                  </a:lnTo>
                  <a:lnTo>
                    <a:pt x="7252" y="2032"/>
                  </a:lnTo>
                  <a:lnTo>
                    <a:pt x="6970" y="2126"/>
                  </a:lnTo>
                  <a:lnTo>
                    <a:pt x="6689" y="2251"/>
                  </a:lnTo>
                  <a:lnTo>
                    <a:pt x="3407" y="4157"/>
                  </a:lnTo>
                  <a:lnTo>
                    <a:pt x="3126" y="4282"/>
                  </a:lnTo>
                  <a:lnTo>
                    <a:pt x="2844" y="4376"/>
                  </a:lnTo>
                  <a:lnTo>
                    <a:pt x="2532" y="4439"/>
                  </a:lnTo>
                  <a:lnTo>
                    <a:pt x="2219" y="4470"/>
                  </a:lnTo>
                  <a:lnTo>
                    <a:pt x="1907" y="4439"/>
                  </a:lnTo>
                  <a:lnTo>
                    <a:pt x="1625" y="4376"/>
                  </a:lnTo>
                  <a:lnTo>
                    <a:pt x="1313" y="4282"/>
                  </a:lnTo>
                  <a:lnTo>
                    <a:pt x="1032" y="4157"/>
                  </a:lnTo>
                  <a:lnTo>
                    <a:pt x="906" y="4063"/>
                  </a:lnTo>
                  <a:lnTo>
                    <a:pt x="844" y="3970"/>
                  </a:lnTo>
                  <a:lnTo>
                    <a:pt x="781" y="3845"/>
                  </a:lnTo>
                  <a:lnTo>
                    <a:pt x="781" y="3688"/>
                  </a:lnTo>
                  <a:lnTo>
                    <a:pt x="781" y="3563"/>
                  </a:lnTo>
                  <a:lnTo>
                    <a:pt x="844" y="3438"/>
                  </a:lnTo>
                  <a:lnTo>
                    <a:pt x="906" y="3313"/>
                  </a:lnTo>
                  <a:lnTo>
                    <a:pt x="1032" y="3251"/>
                  </a:lnTo>
                  <a:lnTo>
                    <a:pt x="5408" y="719"/>
                  </a:lnTo>
                  <a:lnTo>
                    <a:pt x="5533" y="625"/>
                  </a:lnTo>
                  <a:lnTo>
                    <a:pt x="5595" y="469"/>
                  </a:lnTo>
                  <a:lnTo>
                    <a:pt x="5595" y="344"/>
                  </a:lnTo>
                  <a:lnTo>
                    <a:pt x="5564" y="188"/>
                  </a:lnTo>
                  <a:lnTo>
                    <a:pt x="5439" y="63"/>
                  </a:lnTo>
                  <a:lnTo>
                    <a:pt x="531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7"/>
            <p:cNvSpPr/>
            <p:nvPr/>
          </p:nvSpPr>
          <p:spPr>
            <a:xfrm>
              <a:off x="2992125" y="1852649"/>
              <a:ext cx="4351464" cy="2565823"/>
            </a:xfrm>
            <a:custGeom>
              <a:avLst/>
              <a:gdLst/>
              <a:ahLst/>
              <a:cxnLst/>
              <a:rect l="l" t="t" r="r" b="b"/>
              <a:pathLst>
                <a:path w="48137" h="28383" extrusionOk="0">
                  <a:moveTo>
                    <a:pt x="28663" y="1"/>
                  </a:moveTo>
                  <a:lnTo>
                    <a:pt x="28101" y="32"/>
                  </a:lnTo>
                  <a:lnTo>
                    <a:pt x="27569" y="157"/>
                  </a:lnTo>
                  <a:lnTo>
                    <a:pt x="27038" y="313"/>
                  </a:lnTo>
                  <a:lnTo>
                    <a:pt x="26788" y="438"/>
                  </a:lnTo>
                  <a:lnTo>
                    <a:pt x="26538" y="563"/>
                  </a:lnTo>
                  <a:lnTo>
                    <a:pt x="844" y="15411"/>
                  </a:lnTo>
                  <a:lnTo>
                    <a:pt x="625" y="15536"/>
                  </a:lnTo>
                  <a:lnTo>
                    <a:pt x="469" y="15692"/>
                  </a:lnTo>
                  <a:lnTo>
                    <a:pt x="344" y="15848"/>
                  </a:lnTo>
                  <a:lnTo>
                    <a:pt x="219" y="16036"/>
                  </a:lnTo>
                  <a:lnTo>
                    <a:pt x="125" y="16223"/>
                  </a:lnTo>
                  <a:lnTo>
                    <a:pt x="63" y="16442"/>
                  </a:lnTo>
                  <a:lnTo>
                    <a:pt x="32" y="16630"/>
                  </a:lnTo>
                  <a:lnTo>
                    <a:pt x="0" y="16849"/>
                  </a:lnTo>
                  <a:lnTo>
                    <a:pt x="32" y="17067"/>
                  </a:lnTo>
                  <a:lnTo>
                    <a:pt x="63" y="17255"/>
                  </a:lnTo>
                  <a:lnTo>
                    <a:pt x="125" y="17474"/>
                  </a:lnTo>
                  <a:lnTo>
                    <a:pt x="219" y="17661"/>
                  </a:lnTo>
                  <a:lnTo>
                    <a:pt x="344" y="17849"/>
                  </a:lnTo>
                  <a:lnTo>
                    <a:pt x="469" y="18005"/>
                  </a:lnTo>
                  <a:lnTo>
                    <a:pt x="625" y="18161"/>
                  </a:lnTo>
                  <a:lnTo>
                    <a:pt x="844" y="18286"/>
                  </a:lnTo>
                  <a:lnTo>
                    <a:pt x="17379" y="27820"/>
                  </a:lnTo>
                  <a:lnTo>
                    <a:pt x="17629" y="27976"/>
                  </a:lnTo>
                  <a:lnTo>
                    <a:pt x="17879" y="28070"/>
                  </a:lnTo>
                  <a:lnTo>
                    <a:pt x="18411" y="28258"/>
                  </a:lnTo>
                  <a:lnTo>
                    <a:pt x="18942" y="28351"/>
                  </a:lnTo>
                  <a:lnTo>
                    <a:pt x="19505" y="28383"/>
                  </a:lnTo>
                  <a:lnTo>
                    <a:pt x="20036" y="28351"/>
                  </a:lnTo>
                  <a:lnTo>
                    <a:pt x="20568" y="28258"/>
                  </a:lnTo>
                  <a:lnTo>
                    <a:pt x="21099" y="28070"/>
                  </a:lnTo>
                  <a:lnTo>
                    <a:pt x="21349" y="27976"/>
                  </a:lnTo>
                  <a:lnTo>
                    <a:pt x="21599" y="27820"/>
                  </a:lnTo>
                  <a:lnTo>
                    <a:pt x="47324" y="13004"/>
                  </a:lnTo>
                  <a:lnTo>
                    <a:pt x="47511" y="12848"/>
                  </a:lnTo>
                  <a:lnTo>
                    <a:pt x="47668" y="12723"/>
                  </a:lnTo>
                  <a:lnTo>
                    <a:pt x="47824" y="12535"/>
                  </a:lnTo>
                  <a:lnTo>
                    <a:pt x="47949" y="12379"/>
                  </a:lnTo>
                  <a:lnTo>
                    <a:pt x="48012" y="12160"/>
                  </a:lnTo>
                  <a:lnTo>
                    <a:pt x="48074" y="11972"/>
                  </a:lnTo>
                  <a:lnTo>
                    <a:pt x="48137" y="11754"/>
                  </a:lnTo>
                  <a:lnTo>
                    <a:pt x="48137" y="11566"/>
                  </a:lnTo>
                  <a:lnTo>
                    <a:pt x="48137" y="11347"/>
                  </a:lnTo>
                  <a:lnTo>
                    <a:pt x="48074" y="11160"/>
                  </a:lnTo>
                  <a:lnTo>
                    <a:pt x="48012" y="10941"/>
                  </a:lnTo>
                  <a:lnTo>
                    <a:pt x="47949" y="10753"/>
                  </a:lnTo>
                  <a:lnTo>
                    <a:pt x="47824" y="10566"/>
                  </a:lnTo>
                  <a:lnTo>
                    <a:pt x="47668" y="10410"/>
                  </a:lnTo>
                  <a:lnTo>
                    <a:pt x="47511" y="10253"/>
                  </a:lnTo>
                  <a:lnTo>
                    <a:pt x="47324" y="10128"/>
                  </a:lnTo>
                  <a:lnTo>
                    <a:pt x="30758" y="563"/>
                  </a:lnTo>
                  <a:lnTo>
                    <a:pt x="30507" y="438"/>
                  </a:lnTo>
                  <a:lnTo>
                    <a:pt x="30257" y="313"/>
                  </a:lnTo>
                  <a:lnTo>
                    <a:pt x="29726" y="157"/>
                  </a:lnTo>
                  <a:lnTo>
                    <a:pt x="29195" y="32"/>
                  </a:lnTo>
                  <a:lnTo>
                    <a:pt x="2866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7"/>
            <p:cNvSpPr/>
            <p:nvPr/>
          </p:nvSpPr>
          <p:spPr>
            <a:xfrm>
              <a:off x="7515740" y="3519710"/>
              <a:ext cx="2079685" cy="1212354"/>
            </a:xfrm>
            <a:custGeom>
              <a:avLst/>
              <a:gdLst/>
              <a:ahLst/>
              <a:cxnLst/>
              <a:rect l="l" t="t" r="r" b="b"/>
              <a:pathLst>
                <a:path w="23006" h="13411" extrusionOk="0">
                  <a:moveTo>
                    <a:pt x="9315" y="1"/>
                  </a:moveTo>
                  <a:lnTo>
                    <a:pt x="9002" y="32"/>
                  </a:lnTo>
                  <a:lnTo>
                    <a:pt x="8721" y="95"/>
                  </a:lnTo>
                  <a:lnTo>
                    <a:pt x="8409" y="188"/>
                  </a:lnTo>
                  <a:lnTo>
                    <a:pt x="8127" y="313"/>
                  </a:lnTo>
                  <a:lnTo>
                    <a:pt x="344" y="4814"/>
                  </a:lnTo>
                  <a:lnTo>
                    <a:pt x="188" y="4939"/>
                  </a:lnTo>
                  <a:lnTo>
                    <a:pt x="63" y="5096"/>
                  </a:lnTo>
                  <a:lnTo>
                    <a:pt x="0" y="5252"/>
                  </a:lnTo>
                  <a:lnTo>
                    <a:pt x="0" y="5440"/>
                  </a:lnTo>
                  <a:lnTo>
                    <a:pt x="0" y="5627"/>
                  </a:lnTo>
                  <a:lnTo>
                    <a:pt x="63" y="5783"/>
                  </a:lnTo>
                  <a:lnTo>
                    <a:pt x="188" y="5940"/>
                  </a:lnTo>
                  <a:lnTo>
                    <a:pt x="344" y="6065"/>
                  </a:lnTo>
                  <a:lnTo>
                    <a:pt x="12472" y="13066"/>
                  </a:lnTo>
                  <a:lnTo>
                    <a:pt x="12785" y="13223"/>
                  </a:lnTo>
                  <a:lnTo>
                    <a:pt x="13066" y="13316"/>
                  </a:lnTo>
                  <a:lnTo>
                    <a:pt x="13378" y="13379"/>
                  </a:lnTo>
                  <a:lnTo>
                    <a:pt x="13691" y="13410"/>
                  </a:lnTo>
                  <a:lnTo>
                    <a:pt x="13972" y="13379"/>
                  </a:lnTo>
                  <a:lnTo>
                    <a:pt x="14285" y="13316"/>
                  </a:lnTo>
                  <a:lnTo>
                    <a:pt x="14598" y="13223"/>
                  </a:lnTo>
                  <a:lnTo>
                    <a:pt x="14879" y="13066"/>
                  </a:lnTo>
                  <a:lnTo>
                    <a:pt x="22662" y="8597"/>
                  </a:lnTo>
                  <a:lnTo>
                    <a:pt x="22818" y="8472"/>
                  </a:lnTo>
                  <a:lnTo>
                    <a:pt x="22912" y="8315"/>
                  </a:lnTo>
                  <a:lnTo>
                    <a:pt x="22975" y="8128"/>
                  </a:lnTo>
                  <a:lnTo>
                    <a:pt x="23006" y="7971"/>
                  </a:lnTo>
                  <a:lnTo>
                    <a:pt x="22975" y="7784"/>
                  </a:lnTo>
                  <a:lnTo>
                    <a:pt x="22912" y="7596"/>
                  </a:lnTo>
                  <a:lnTo>
                    <a:pt x="22818" y="7471"/>
                  </a:lnTo>
                  <a:lnTo>
                    <a:pt x="22662" y="7346"/>
                  </a:lnTo>
                  <a:lnTo>
                    <a:pt x="10503" y="313"/>
                  </a:lnTo>
                  <a:lnTo>
                    <a:pt x="10221" y="188"/>
                  </a:lnTo>
                  <a:lnTo>
                    <a:pt x="9940" y="95"/>
                  </a:lnTo>
                  <a:lnTo>
                    <a:pt x="9628" y="32"/>
                  </a:lnTo>
                  <a:lnTo>
                    <a:pt x="931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7"/>
            <p:cNvSpPr/>
            <p:nvPr/>
          </p:nvSpPr>
          <p:spPr>
            <a:xfrm>
              <a:off x="3511984" y="1790547"/>
              <a:ext cx="344866" cy="375883"/>
            </a:xfrm>
            <a:custGeom>
              <a:avLst/>
              <a:gdLst/>
              <a:ahLst/>
              <a:cxnLst/>
              <a:rect l="l" t="t" r="r" b="b"/>
              <a:pathLst>
                <a:path w="3815" h="4158" extrusionOk="0">
                  <a:moveTo>
                    <a:pt x="563" y="0"/>
                  </a:moveTo>
                  <a:lnTo>
                    <a:pt x="438" y="31"/>
                  </a:lnTo>
                  <a:lnTo>
                    <a:pt x="313" y="63"/>
                  </a:lnTo>
                  <a:lnTo>
                    <a:pt x="219" y="156"/>
                  </a:lnTo>
                  <a:lnTo>
                    <a:pt x="126" y="250"/>
                  </a:lnTo>
                  <a:lnTo>
                    <a:pt x="63" y="375"/>
                  </a:lnTo>
                  <a:lnTo>
                    <a:pt x="1" y="532"/>
                  </a:lnTo>
                  <a:lnTo>
                    <a:pt x="1" y="750"/>
                  </a:lnTo>
                  <a:lnTo>
                    <a:pt x="32" y="969"/>
                  </a:lnTo>
                  <a:lnTo>
                    <a:pt x="94" y="1219"/>
                  </a:lnTo>
                  <a:lnTo>
                    <a:pt x="188" y="1469"/>
                  </a:lnTo>
                  <a:lnTo>
                    <a:pt x="282" y="1719"/>
                  </a:lnTo>
                  <a:lnTo>
                    <a:pt x="438" y="1907"/>
                  </a:lnTo>
                  <a:lnTo>
                    <a:pt x="1157" y="2720"/>
                  </a:lnTo>
                  <a:lnTo>
                    <a:pt x="1376" y="2907"/>
                  </a:lnTo>
                  <a:lnTo>
                    <a:pt x="1564" y="3095"/>
                  </a:lnTo>
                  <a:lnTo>
                    <a:pt x="2032" y="3407"/>
                  </a:lnTo>
                  <a:lnTo>
                    <a:pt x="2470" y="3657"/>
                  </a:lnTo>
                  <a:lnTo>
                    <a:pt x="2845" y="3845"/>
                  </a:lnTo>
                  <a:lnTo>
                    <a:pt x="3501" y="4126"/>
                  </a:lnTo>
                  <a:lnTo>
                    <a:pt x="3626" y="4157"/>
                  </a:lnTo>
                  <a:lnTo>
                    <a:pt x="3720" y="4157"/>
                  </a:lnTo>
                  <a:lnTo>
                    <a:pt x="3783" y="4064"/>
                  </a:lnTo>
                  <a:lnTo>
                    <a:pt x="3814" y="3939"/>
                  </a:lnTo>
                  <a:lnTo>
                    <a:pt x="3814" y="3720"/>
                  </a:lnTo>
                  <a:lnTo>
                    <a:pt x="3814" y="3501"/>
                  </a:lnTo>
                  <a:lnTo>
                    <a:pt x="3752" y="3251"/>
                  </a:lnTo>
                  <a:lnTo>
                    <a:pt x="3689" y="3001"/>
                  </a:lnTo>
                  <a:lnTo>
                    <a:pt x="3501" y="2438"/>
                  </a:lnTo>
                  <a:lnTo>
                    <a:pt x="3220" y="1907"/>
                  </a:lnTo>
                  <a:lnTo>
                    <a:pt x="2908" y="1407"/>
                  </a:lnTo>
                  <a:lnTo>
                    <a:pt x="2532" y="969"/>
                  </a:lnTo>
                  <a:lnTo>
                    <a:pt x="2345" y="782"/>
                  </a:lnTo>
                  <a:lnTo>
                    <a:pt x="2157" y="625"/>
                  </a:lnTo>
                  <a:lnTo>
                    <a:pt x="1970" y="500"/>
                  </a:lnTo>
                  <a:lnTo>
                    <a:pt x="1751" y="375"/>
                  </a:lnTo>
                  <a:lnTo>
                    <a:pt x="1188" y="125"/>
                  </a:lnTo>
                  <a:lnTo>
                    <a:pt x="1032" y="63"/>
                  </a:lnTo>
                  <a:lnTo>
                    <a:pt x="876" y="31"/>
                  </a:lnTo>
                  <a:lnTo>
                    <a:pt x="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7"/>
            <p:cNvSpPr/>
            <p:nvPr/>
          </p:nvSpPr>
          <p:spPr>
            <a:xfrm>
              <a:off x="7089078" y="1782050"/>
              <a:ext cx="70691" cy="387183"/>
            </a:xfrm>
            <a:custGeom>
              <a:avLst/>
              <a:gdLst/>
              <a:ahLst/>
              <a:cxnLst/>
              <a:rect l="l" t="t" r="r" b="b"/>
              <a:pathLst>
                <a:path w="782" h="4283" extrusionOk="0">
                  <a:moveTo>
                    <a:pt x="0" y="0"/>
                  </a:moveTo>
                  <a:lnTo>
                    <a:pt x="0" y="4283"/>
                  </a:lnTo>
                  <a:lnTo>
                    <a:pt x="782" y="4283"/>
                  </a:lnTo>
                  <a:lnTo>
                    <a:pt x="782" y="2470"/>
                  </a:lnTo>
                  <a:lnTo>
                    <a:pt x="782" y="2157"/>
                  </a:lnTo>
                  <a:lnTo>
                    <a:pt x="751" y="1813"/>
                  </a:lnTo>
                  <a:lnTo>
                    <a:pt x="688" y="1501"/>
                  </a:lnTo>
                  <a:lnTo>
                    <a:pt x="594" y="1188"/>
                  </a:lnTo>
                  <a:lnTo>
                    <a:pt x="469" y="876"/>
                  </a:lnTo>
                  <a:lnTo>
                    <a:pt x="344" y="563"/>
                  </a:lnTo>
                  <a:lnTo>
                    <a:pt x="188" y="282"/>
                  </a:lnTo>
                  <a:lnTo>
                    <a:pt x="0"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7"/>
            <p:cNvSpPr/>
            <p:nvPr/>
          </p:nvSpPr>
          <p:spPr>
            <a:xfrm>
              <a:off x="3031627" y="2559084"/>
              <a:ext cx="720649" cy="955166"/>
            </a:xfrm>
            <a:custGeom>
              <a:avLst/>
              <a:gdLst/>
              <a:ahLst/>
              <a:cxnLst/>
              <a:rect l="l" t="t" r="r" b="b"/>
              <a:pathLst>
                <a:path w="7972" h="10566" extrusionOk="0">
                  <a:moveTo>
                    <a:pt x="4471" y="0"/>
                  </a:moveTo>
                  <a:lnTo>
                    <a:pt x="4158" y="31"/>
                  </a:lnTo>
                  <a:lnTo>
                    <a:pt x="3877" y="94"/>
                  </a:lnTo>
                  <a:lnTo>
                    <a:pt x="3564" y="219"/>
                  </a:lnTo>
                  <a:lnTo>
                    <a:pt x="3220" y="375"/>
                  </a:lnTo>
                  <a:lnTo>
                    <a:pt x="2908" y="594"/>
                  </a:lnTo>
                  <a:lnTo>
                    <a:pt x="2595" y="844"/>
                  </a:lnTo>
                  <a:lnTo>
                    <a:pt x="2283" y="1125"/>
                  </a:lnTo>
                  <a:lnTo>
                    <a:pt x="1970" y="1438"/>
                  </a:lnTo>
                  <a:lnTo>
                    <a:pt x="1689" y="1782"/>
                  </a:lnTo>
                  <a:lnTo>
                    <a:pt x="1439" y="2157"/>
                  </a:lnTo>
                  <a:lnTo>
                    <a:pt x="1189" y="2563"/>
                  </a:lnTo>
                  <a:lnTo>
                    <a:pt x="939" y="2970"/>
                  </a:lnTo>
                  <a:lnTo>
                    <a:pt x="751" y="3376"/>
                  </a:lnTo>
                  <a:lnTo>
                    <a:pt x="564" y="3814"/>
                  </a:lnTo>
                  <a:lnTo>
                    <a:pt x="376" y="4282"/>
                  </a:lnTo>
                  <a:lnTo>
                    <a:pt x="251" y="4720"/>
                  </a:lnTo>
                  <a:lnTo>
                    <a:pt x="157" y="5189"/>
                  </a:lnTo>
                  <a:lnTo>
                    <a:pt x="63" y="5658"/>
                  </a:lnTo>
                  <a:lnTo>
                    <a:pt x="1" y="6095"/>
                  </a:lnTo>
                  <a:lnTo>
                    <a:pt x="1" y="6564"/>
                  </a:lnTo>
                  <a:lnTo>
                    <a:pt x="32" y="7033"/>
                  </a:lnTo>
                  <a:lnTo>
                    <a:pt x="95" y="7502"/>
                  </a:lnTo>
                  <a:lnTo>
                    <a:pt x="188" y="7908"/>
                  </a:lnTo>
                  <a:lnTo>
                    <a:pt x="313" y="8252"/>
                  </a:lnTo>
                  <a:lnTo>
                    <a:pt x="501" y="8565"/>
                  </a:lnTo>
                  <a:lnTo>
                    <a:pt x="689" y="8846"/>
                  </a:lnTo>
                  <a:lnTo>
                    <a:pt x="939" y="9065"/>
                  </a:lnTo>
                  <a:lnTo>
                    <a:pt x="1189" y="9221"/>
                  </a:lnTo>
                  <a:lnTo>
                    <a:pt x="3502" y="10565"/>
                  </a:lnTo>
                  <a:lnTo>
                    <a:pt x="7972" y="1751"/>
                  </a:lnTo>
                  <a:lnTo>
                    <a:pt x="5471" y="282"/>
                  </a:lnTo>
                  <a:lnTo>
                    <a:pt x="5252" y="156"/>
                  </a:lnTo>
                  <a:lnTo>
                    <a:pt x="5002" y="63"/>
                  </a:lnTo>
                  <a:lnTo>
                    <a:pt x="4721"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7"/>
            <p:cNvSpPr/>
            <p:nvPr/>
          </p:nvSpPr>
          <p:spPr>
            <a:xfrm>
              <a:off x="3254902" y="2686179"/>
              <a:ext cx="584962" cy="850664"/>
            </a:xfrm>
            <a:custGeom>
              <a:avLst/>
              <a:gdLst/>
              <a:ahLst/>
              <a:cxnLst/>
              <a:rect l="l" t="t" r="r" b="b"/>
              <a:pathLst>
                <a:path w="6471" h="9410" extrusionOk="0">
                  <a:moveTo>
                    <a:pt x="4470" y="1"/>
                  </a:moveTo>
                  <a:lnTo>
                    <a:pt x="4189" y="32"/>
                  </a:lnTo>
                  <a:lnTo>
                    <a:pt x="3876" y="95"/>
                  </a:lnTo>
                  <a:lnTo>
                    <a:pt x="3564" y="220"/>
                  </a:lnTo>
                  <a:lnTo>
                    <a:pt x="3220" y="407"/>
                  </a:lnTo>
                  <a:lnTo>
                    <a:pt x="2907" y="595"/>
                  </a:lnTo>
                  <a:lnTo>
                    <a:pt x="2563" y="845"/>
                  </a:lnTo>
                  <a:lnTo>
                    <a:pt x="2251" y="1157"/>
                  </a:lnTo>
                  <a:lnTo>
                    <a:pt x="1969" y="1470"/>
                  </a:lnTo>
                  <a:lnTo>
                    <a:pt x="1688" y="1814"/>
                  </a:lnTo>
                  <a:lnTo>
                    <a:pt x="1407" y="2189"/>
                  </a:lnTo>
                  <a:lnTo>
                    <a:pt x="1157" y="2564"/>
                  </a:lnTo>
                  <a:lnTo>
                    <a:pt x="938" y="2970"/>
                  </a:lnTo>
                  <a:lnTo>
                    <a:pt x="719" y="3408"/>
                  </a:lnTo>
                  <a:lnTo>
                    <a:pt x="532" y="3845"/>
                  </a:lnTo>
                  <a:lnTo>
                    <a:pt x="375" y="4283"/>
                  </a:lnTo>
                  <a:lnTo>
                    <a:pt x="250" y="4752"/>
                  </a:lnTo>
                  <a:lnTo>
                    <a:pt x="125" y="5221"/>
                  </a:lnTo>
                  <a:lnTo>
                    <a:pt x="63" y="5658"/>
                  </a:lnTo>
                  <a:lnTo>
                    <a:pt x="0" y="6127"/>
                  </a:lnTo>
                  <a:lnTo>
                    <a:pt x="0" y="6565"/>
                  </a:lnTo>
                  <a:lnTo>
                    <a:pt x="0" y="7002"/>
                  </a:lnTo>
                  <a:lnTo>
                    <a:pt x="63" y="7409"/>
                  </a:lnTo>
                  <a:lnTo>
                    <a:pt x="125" y="7784"/>
                  </a:lnTo>
                  <a:lnTo>
                    <a:pt x="250" y="8096"/>
                  </a:lnTo>
                  <a:lnTo>
                    <a:pt x="375" y="8409"/>
                  </a:lnTo>
                  <a:lnTo>
                    <a:pt x="532" y="8659"/>
                  </a:lnTo>
                  <a:lnTo>
                    <a:pt x="719" y="8878"/>
                  </a:lnTo>
                  <a:lnTo>
                    <a:pt x="938" y="9065"/>
                  </a:lnTo>
                  <a:lnTo>
                    <a:pt x="1157" y="9222"/>
                  </a:lnTo>
                  <a:lnTo>
                    <a:pt x="1407" y="9316"/>
                  </a:lnTo>
                  <a:lnTo>
                    <a:pt x="1688" y="9378"/>
                  </a:lnTo>
                  <a:lnTo>
                    <a:pt x="1969" y="9409"/>
                  </a:lnTo>
                  <a:lnTo>
                    <a:pt x="2251" y="9378"/>
                  </a:lnTo>
                  <a:lnTo>
                    <a:pt x="2563" y="9316"/>
                  </a:lnTo>
                  <a:lnTo>
                    <a:pt x="2907" y="9190"/>
                  </a:lnTo>
                  <a:lnTo>
                    <a:pt x="3220" y="9034"/>
                  </a:lnTo>
                  <a:lnTo>
                    <a:pt x="3564" y="8815"/>
                  </a:lnTo>
                  <a:lnTo>
                    <a:pt x="3876" y="8565"/>
                  </a:lnTo>
                  <a:lnTo>
                    <a:pt x="4189" y="8284"/>
                  </a:lnTo>
                  <a:lnTo>
                    <a:pt x="4470" y="7940"/>
                  </a:lnTo>
                  <a:lnTo>
                    <a:pt x="4783" y="7596"/>
                  </a:lnTo>
                  <a:lnTo>
                    <a:pt x="5033" y="7253"/>
                  </a:lnTo>
                  <a:lnTo>
                    <a:pt x="5283" y="6846"/>
                  </a:lnTo>
                  <a:lnTo>
                    <a:pt x="5502" y="6440"/>
                  </a:lnTo>
                  <a:lnTo>
                    <a:pt x="5720" y="6002"/>
                  </a:lnTo>
                  <a:lnTo>
                    <a:pt x="5908" y="5565"/>
                  </a:lnTo>
                  <a:lnTo>
                    <a:pt x="6064" y="5127"/>
                  </a:lnTo>
                  <a:lnTo>
                    <a:pt x="6220" y="4658"/>
                  </a:lnTo>
                  <a:lnTo>
                    <a:pt x="6314" y="4221"/>
                  </a:lnTo>
                  <a:lnTo>
                    <a:pt x="6408" y="3752"/>
                  </a:lnTo>
                  <a:lnTo>
                    <a:pt x="6439" y="3283"/>
                  </a:lnTo>
                  <a:lnTo>
                    <a:pt x="6470" y="2845"/>
                  </a:lnTo>
                  <a:lnTo>
                    <a:pt x="6439" y="2408"/>
                  </a:lnTo>
                  <a:lnTo>
                    <a:pt x="6408" y="2001"/>
                  </a:lnTo>
                  <a:lnTo>
                    <a:pt x="6314" y="1626"/>
                  </a:lnTo>
                  <a:lnTo>
                    <a:pt x="6220" y="1314"/>
                  </a:lnTo>
                  <a:lnTo>
                    <a:pt x="6064" y="1001"/>
                  </a:lnTo>
                  <a:lnTo>
                    <a:pt x="5908" y="751"/>
                  </a:lnTo>
                  <a:lnTo>
                    <a:pt x="5720" y="532"/>
                  </a:lnTo>
                  <a:lnTo>
                    <a:pt x="5502" y="345"/>
                  </a:lnTo>
                  <a:lnTo>
                    <a:pt x="5283" y="188"/>
                  </a:lnTo>
                  <a:lnTo>
                    <a:pt x="5033" y="95"/>
                  </a:lnTo>
                  <a:lnTo>
                    <a:pt x="4783" y="32"/>
                  </a:lnTo>
                  <a:lnTo>
                    <a:pt x="447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7"/>
            <p:cNvSpPr/>
            <p:nvPr/>
          </p:nvSpPr>
          <p:spPr>
            <a:xfrm>
              <a:off x="6507027" y="2152217"/>
              <a:ext cx="720649" cy="955166"/>
            </a:xfrm>
            <a:custGeom>
              <a:avLst/>
              <a:gdLst/>
              <a:ahLst/>
              <a:cxnLst/>
              <a:rect l="l" t="t" r="r" b="b"/>
              <a:pathLst>
                <a:path w="7972" h="10566" extrusionOk="0">
                  <a:moveTo>
                    <a:pt x="4439" y="0"/>
                  </a:moveTo>
                  <a:lnTo>
                    <a:pt x="4158" y="31"/>
                  </a:lnTo>
                  <a:lnTo>
                    <a:pt x="3845" y="125"/>
                  </a:lnTo>
                  <a:lnTo>
                    <a:pt x="3533" y="219"/>
                  </a:lnTo>
                  <a:lnTo>
                    <a:pt x="3220" y="406"/>
                  </a:lnTo>
                  <a:lnTo>
                    <a:pt x="2907" y="594"/>
                  </a:lnTo>
                  <a:lnTo>
                    <a:pt x="2564" y="875"/>
                  </a:lnTo>
                  <a:lnTo>
                    <a:pt x="2251" y="1157"/>
                  </a:lnTo>
                  <a:lnTo>
                    <a:pt x="1970" y="1469"/>
                  </a:lnTo>
                  <a:lnTo>
                    <a:pt x="1688" y="1813"/>
                  </a:lnTo>
                  <a:lnTo>
                    <a:pt x="1407" y="2188"/>
                  </a:lnTo>
                  <a:lnTo>
                    <a:pt x="1157" y="2563"/>
                  </a:lnTo>
                  <a:lnTo>
                    <a:pt x="938" y="2970"/>
                  </a:lnTo>
                  <a:lnTo>
                    <a:pt x="719" y="3407"/>
                  </a:lnTo>
                  <a:lnTo>
                    <a:pt x="532" y="3845"/>
                  </a:lnTo>
                  <a:lnTo>
                    <a:pt x="376" y="4282"/>
                  </a:lnTo>
                  <a:lnTo>
                    <a:pt x="251" y="4751"/>
                  </a:lnTo>
                  <a:lnTo>
                    <a:pt x="125" y="5220"/>
                  </a:lnTo>
                  <a:lnTo>
                    <a:pt x="63" y="5658"/>
                  </a:lnTo>
                  <a:lnTo>
                    <a:pt x="0" y="6127"/>
                  </a:lnTo>
                  <a:lnTo>
                    <a:pt x="0" y="6564"/>
                  </a:lnTo>
                  <a:lnTo>
                    <a:pt x="0" y="7064"/>
                  </a:lnTo>
                  <a:lnTo>
                    <a:pt x="63" y="7502"/>
                  </a:lnTo>
                  <a:lnTo>
                    <a:pt x="188" y="7908"/>
                  </a:lnTo>
                  <a:lnTo>
                    <a:pt x="313" y="8283"/>
                  </a:lnTo>
                  <a:lnTo>
                    <a:pt x="501" y="8596"/>
                  </a:lnTo>
                  <a:lnTo>
                    <a:pt x="688" y="8846"/>
                  </a:lnTo>
                  <a:lnTo>
                    <a:pt x="938" y="9065"/>
                  </a:lnTo>
                  <a:lnTo>
                    <a:pt x="1188" y="9252"/>
                  </a:lnTo>
                  <a:lnTo>
                    <a:pt x="3501" y="10565"/>
                  </a:lnTo>
                  <a:lnTo>
                    <a:pt x="7971" y="1782"/>
                  </a:lnTo>
                  <a:lnTo>
                    <a:pt x="5470" y="313"/>
                  </a:lnTo>
                  <a:lnTo>
                    <a:pt x="5220" y="156"/>
                  </a:lnTo>
                  <a:lnTo>
                    <a:pt x="5002" y="63"/>
                  </a:lnTo>
                  <a:lnTo>
                    <a:pt x="4720" y="31"/>
                  </a:lnTo>
                  <a:lnTo>
                    <a:pt x="4439"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7"/>
            <p:cNvSpPr/>
            <p:nvPr/>
          </p:nvSpPr>
          <p:spPr>
            <a:xfrm>
              <a:off x="4424608" y="3364321"/>
              <a:ext cx="720649" cy="955166"/>
            </a:xfrm>
            <a:custGeom>
              <a:avLst/>
              <a:gdLst/>
              <a:ahLst/>
              <a:cxnLst/>
              <a:rect l="l" t="t" r="r" b="b"/>
              <a:pathLst>
                <a:path w="7972" h="10566" extrusionOk="0">
                  <a:moveTo>
                    <a:pt x="4439" y="1"/>
                  </a:moveTo>
                  <a:lnTo>
                    <a:pt x="4158" y="32"/>
                  </a:lnTo>
                  <a:lnTo>
                    <a:pt x="3877" y="94"/>
                  </a:lnTo>
                  <a:lnTo>
                    <a:pt x="3564" y="219"/>
                  </a:lnTo>
                  <a:lnTo>
                    <a:pt x="3220" y="407"/>
                  </a:lnTo>
                  <a:lnTo>
                    <a:pt x="2908" y="594"/>
                  </a:lnTo>
                  <a:lnTo>
                    <a:pt x="2564" y="845"/>
                  </a:lnTo>
                  <a:lnTo>
                    <a:pt x="2283" y="1126"/>
                  </a:lnTo>
                  <a:lnTo>
                    <a:pt x="1970" y="1470"/>
                  </a:lnTo>
                  <a:lnTo>
                    <a:pt x="1689" y="1814"/>
                  </a:lnTo>
                  <a:lnTo>
                    <a:pt x="1407" y="2157"/>
                  </a:lnTo>
                  <a:lnTo>
                    <a:pt x="1157" y="2564"/>
                  </a:lnTo>
                  <a:lnTo>
                    <a:pt x="938" y="2970"/>
                  </a:lnTo>
                  <a:lnTo>
                    <a:pt x="720" y="3408"/>
                  </a:lnTo>
                  <a:lnTo>
                    <a:pt x="532" y="3845"/>
                  </a:lnTo>
                  <a:lnTo>
                    <a:pt x="376" y="4283"/>
                  </a:lnTo>
                  <a:lnTo>
                    <a:pt x="251" y="4752"/>
                  </a:lnTo>
                  <a:lnTo>
                    <a:pt x="126" y="5221"/>
                  </a:lnTo>
                  <a:lnTo>
                    <a:pt x="63" y="5658"/>
                  </a:lnTo>
                  <a:lnTo>
                    <a:pt x="1" y="6127"/>
                  </a:lnTo>
                  <a:lnTo>
                    <a:pt x="1" y="6565"/>
                  </a:lnTo>
                  <a:lnTo>
                    <a:pt x="32" y="7065"/>
                  </a:lnTo>
                  <a:lnTo>
                    <a:pt x="95" y="7502"/>
                  </a:lnTo>
                  <a:lnTo>
                    <a:pt x="188" y="7909"/>
                  </a:lnTo>
                  <a:lnTo>
                    <a:pt x="313" y="8284"/>
                  </a:lnTo>
                  <a:lnTo>
                    <a:pt x="501" y="8596"/>
                  </a:lnTo>
                  <a:lnTo>
                    <a:pt x="688" y="8846"/>
                  </a:lnTo>
                  <a:lnTo>
                    <a:pt x="938" y="9065"/>
                  </a:lnTo>
                  <a:lnTo>
                    <a:pt x="1189" y="9222"/>
                  </a:lnTo>
                  <a:lnTo>
                    <a:pt x="3502" y="10566"/>
                  </a:lnTo>
                  <a:lnTo>
                    <a:pt x="7971" y="1782"/>
                  </a:lnTo>
                  <a:lnTo>
                    <a:pt x="5471" y="282"/>
                  </a:lnTo>
                  <a:lnTo>
                    <a:pt x="5221" y="157"/>
                  </a:lnTo>
                  <a:lnTo>
                    <a:pt x="5002" y="63"/>
                  </a:lnTo>
                  <a:lnTo>
                    <a:pt x="4721" y="32"/>
                  </a:lnTo>
                  <a:lnTo>
                    <a:pt x="4439"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7"/>
            <p:cNvSpPr/>
            <p:nvPr/>
          </p:nvSpPr>
          <p:spPr>
            <a:xfrm>
              <a:off x="3048622" y="538850"/>
              <a:ext cx="4266762" cy="3549104"/>
            </a:xfrm>
            <a:custGeom>
              <a:avLst/>
              <a:gdLst/>
              <a:ahLst/>
              <a:cxnLst/>
              <a:rect l="l" t="t" r="r" b="b"/>
              <a:pathLst>
                <a:path w="47200" h="39260" extrusionOk="0">
                  <a:moveTo>
                    <a:pt x="28476" y="0"/>
                  </a:moveTo>
                  <a:lnTo>
                    <a:pt x="27913" y="31"/>
                  </a:lnTo>
                  <a:lnTo>
                    <a:pt x="27382" y="94"/>
                  </a:lnTo>
                  <a:lnTo>
                    <a:pt x="26819" y="219"/>
                  </a:lnTo>
                  <a:lnTo>
                    <a:pt x="26288" y="344"/>
                  </a:lnTo>
                  <a:lnTo>
                    <a:pt x="25756" y="531"/>
                  </a:lnTo>
                  <a:lnTo>
                    <a:pt x="25225" y="719"/>
                  </a:lnTo>
                  <a:lnTo>
                    <a:pt x="24694" y="969"/>
                  </a:lnTo>
                  <a:lnTo>
                    <a:pt x="18786" y="3876"/>
                  </a:lnTo>
                  <a:lnTo>
                    <a:pt x="17942" y="4314"/>
                  </a:lnTo>
                  <a:lnTo>
                    <a:pt x="17098" y="4814"/>
                  </a:lnTo>
                  <a:lnTo>
                    <a:pt x="16317" y="5376"/>
                  </a:lnTo>
                  <a:lnTo>
                    <a:pt x="15535" y="5939"/>
                  </a:lnTo>
                  <a:lnTo>
                    <a:pt x="14785" y="6533"/>
                  </a:lnTo>
                  <a:lnTo>
                    <a:pt x="14097" y="7189"/>
                  </a:lnTo>
                  <a:lnTo>
                    <a:pt x="13410" y="7877"/>
                  </a:lnTo>
                  <a:lnTo>
                    <a:pt x="12753" y="8596"/>
                  </a:lnTo>
                  <a:lnTo>
                    <a:pt x="4158" y="18598"/>
                  </a:lnTo>
                  <a:lnTo>
                    <a:pt x="2313" y="22974"/>
                  </a:lnTo>
                  <a:lnTo>
                    <a:pt x="2063" y="23193"/>
                  </a:lnTo>
                  <a:lnTo>
                    <a:pt x="1813" y="23443"/>
                  </a:lnTo>
                  <a:lnTo>
                    <a:pt x="1470" y="23787"/>
                  </a:lnTo>
                  <a:lnTo>
                    <a:pt x="1126" y="24225"/>
                  </a:lnTo>
                  <a:lnTo>
                    <a:pt x="782" y="24756"/>
                  </a:lnTo>
                  <a:lnTo>
                    <a:pt x="626" y="25069"/>
                  </a:lnTo>
                  <a:lnTo>
                    <a:pt x="469" y="25381"/>
                  </a:lnTo>
                  <a:lnTo>
                    <a:pt x="313" y="25694"/>
                  </a:lnTo>
                  <a:lnTo>
                    <a:pt x="219" y="26038"/>
                  </a:lnTo>
                  <a:lnTo>
                    <a:pt x="125" y="26413"/>
                  </a:lnTo>
                  <a:lnTo>
                    <a:pt x="32" y="26756"/>
                  </a:lnTo>
                  <a:lnTo>
                    <a:pt x="0" y="27100"/>
                  </a:lnTo>
                  <a:lnTo>
                    <a:pt x="0" y="27475"/>
                  </a:lnTo>
                  <a:lnTo>
                    <a:pt x="0" y="27819"/>
                  </a:lnTo>
                  <a:lnTo>
                    <a:pt x="32" y="28132"/>
                  </a:lnTo>
                  <a:lnTo>
                    <a:pt x="63" y="28476"/>
                  </a:lnTo>
                  <a:lnTo>
                    <a:pt x="125" y="28788"/>
                  </a:lnTo>
                  <a:lnTo>
                    <a:pt x="313" y="29382"/>
                  </a:lnTo>
                  <a:lnTo>
                    <a:pt x="532" y="29882"/>
                  </a:lnTo>
                  <a:lnTo>
                    <a:pt x="751" y="30351"/>
                  </a:lnTo>
                  <a:lnTo>
                    <a:pt x="1032" y="30726"/>
                  </a:lnTo>
                  <a:lnTo>
                    <a:pt x="1157" y="30851"/>
                  </a:lnTo>
                  <a:lnTo>
                    <a:pt x="1313" y="31008"/>
                  </a:lnTo>
                  <a:lnTo>
                    <a:pt x="1657" y="31258"/>
                  </a:lnTo>
                  <a:lnTo>
                    <a:pt x="2001" y="31476"/>
                  </a:lnTo>
                  <a:lnTo>
                    <a:pt x="2376" y="31633"/>
                  </a:lnTo>
                  <a:lnTo>
                    <a:pt x="2970" y="31883"/>
                  </a:lnTo>
                  <a:lnTo>
                    <a:pt x="3220" y="31945"/>
                  </a:lnTo>
                  <a:lnTo>
                    <a:pt x="11597" y="36790"/>
                  </a:lnTo>
                  <a:lnTo>
                    <a:pt x="11753" y="37071"/>
                  </a:lnTo>
                  <a:lnTo>
                    <a:pt x="11972" y="37384"/>
                  </a:lnTo>
                  <a:lnTo>
                    <a:pt x="12285" y="37759"/>
                  </a:lnTo>
                  <a:lnTo>
                    <a:pt x="12691" y="38165"/>
                  </a:lnTo>
                  <a:lnTo>
                    <a:pt x="12910" y="38384"/>
                  </a:lnTo>
                  <a:lnTo>
                    <a:pt x="13160" y="38572"/>
                  </a:lnTo>
                  <a:lnTo>
                    <a:pt x="13441" y="38728"/>
                  </a:lnTo>
                  <a:lnTo>
                    <a:pt x="13754" y="38884"/>
                  </a:lnTo>
                  <a:lnTo>
                    <a:pt x="14066" y="39041"/>
                  </a:lnTo>
                  <a:lnTo>
                    <a:pt x="14441" y="39134"/>
                  </a:lnTo>
                  <a:lnTo>
                    <a:pt x="14754" y="39197"/>
                  </a:lnTo>
                  <a:lnTo>
                    <a:pt x="15098" y="39228"/>
                  </a:lnTo>
                  <a:lnTo>
                    <a:pt x="15442" y="39259"/>
                  </a:lnTo>
                  <a:lnTo>
                    <a:pt x="15817" y="39228"/>
                  </a:lnTo>
                  <a:lnTo>
                    <a:pt x="16192" y="39197"/>
                  </a:lnTo>
                  <a:lnTo>
                    <a:pt x="16567" y="39134"/>
                  </a:lnTo>
                  <a:lnTo>
                    <a:pt x="17380" y="38978"/>
                  </a:lnTo>
                  <a:lnTo>
                    <a:pt x="18192" y="38759"/>
                  </a:lnTo>
                  <a:lnTo>
                    <a:pt x="19005" y="38478"/>
                  </a:lnTo>
                  <a:lnTo>
                    <a:pt x="19786" y="38134"/>
                  </a:lnTo>
                  <a:lnTo>
                    <a:pt x="20568" y="37790"/>
                  </a:lnTo>
                  <a:lnTo>
                    <a:pt x="21287" y="37447"/>
                  </a:lnTo>
                  <a:lnTo>
                    <a:pt x="21974" y="37103"/>
                  </a:lnTo>
                  <a:lnTo>
                    <a:pt x="23100" y="36478"/>
                  </a:lnTo>
                  <a:lnTo>
                    <a:pt x="23881" y="36009"/>
                  </a:lnTo>
                  <a:lnTo>
                    <a:pt x="24162" y="35821"/>
                  </a:lnTo>
                  <a:lnTo>
                    <a:pt x="47199" y="22474"/>
                  </a:lnTo>
                  <a:lnTo>
                    <a:pt x="47168" y="22068"/>
                  </a:lnTo>
                  <a:lnTo>
                    <a:pt x="47137" y="21630"/>
                  </a:lnTo>
                  <a:lnTo>
                    <a:pt x="47074" y="21099"/>
                  </a:lnTo>
                  <a:lnTo>
                    <a:pt x="46980" y="20505"/>
                  </a:lnTo>
                  <a:lnTo>
                    <a:pt x="46824" y="19880"/>
                  </a:lnTo>
                  <a:lnTo>
                    <a:pt x="46730" y="19567"/>
                  </a:lnTo>
                  <a:lnTo>
                    <a:pt x="46605" y="19286"/>
                  </a:lnTo>
                  <a:lnTo>
                    <a:pt x="46480" y="19036"/>
                  </a:lnTo>
                  <a:lnTo>
                    <a:pt x="46324" y="18786"/>
                  </a:lnTo>
                  <a:lnTo>
                    <a:pt x="46011" y="18380"/>
                  </a:lnTo>
                  <a:lnTo>
                    <a:pt x="45699" y="18004"/>
                  </a:lnTo>
                  <a:lnTo>
                    <a:pt x="45417" y="17723"/>
                  </a:lnTo>
                  <a:lnTo>
                    <a:pt x="45199" y="17504"/>
                  </a:lnTo>
                  <a:lnTo>
                    <a:pt x="44823" y="17223"/>
                  </a:lnTo>
                  <a:lnTo>
                    <a:pt x="44698" y="17129"/>
                  </a:lnTo>
                  <a:lnTo>
                    <a:pt x="44698" y="13753"/>
                  </a:lnTo>
                  <a:lnTo>
                    <a:pt x="44698" y="13441"/>
                  </a:lnTo>
                  <a:lnTo>
                    <a:pt x="44667" y="13160"/>
                  </a:lnTo>
                  <a:lnTo>
                    <a:pt x="44605" y="12847"/>
                  </a:lnTo>
                  <a:lnTo>
                    <a:pt x="44542" y="12566"/>
                  </a:lnTo>
                  <a:lnTo>
                    <a:pt x="44448" y="12284"/>
                  </a:lnTo>
                  <a:lnTo>
                    <a:pt x="44323" y="12003"/>
                  </a:lnTo>
                  <a:lnTo>
                    <a:pt x="44198" y="11753"/>
                  </a:lnTo>
                  <a:lnTo>
                    <a:pt x="44042" y="11503"/>
                  </a:lnTo>
                  <a:lnTo>
                    <a:pt x="41166" y="7127"/>
                  </a:lnTo>
                  <a:lnTo>
                    <a:pt x="40823" y="6595"/>
                  </a:lnTo>
                  <a:lnTo>
                    <a:pt x="40416" y="6095"/>
                  </a:lnTo>
                  <a:lnTo>
                    <a:pt x="40010" y="5595"/>
                  </a:lnTo>
                  <a:lnTo>
                    <a:pt x="39541" y="5158"/>
                  </a:lnTo>
                  <a:lnTo>
                    <a:pt x="39072" y="4751"/>
                  </a:lnTo>
                  <a:lnTo>
                    <a:pt x="38572" y="4345"/>
                  </a:lnTo>
                  <a:lnTo>
                    <a:pt x="38072" y="3970"/>
                  </a:lnTo>
                  <a:lnTo>
                    <a:pt x="37509" y="3626"/>
                  </a:lnTo>
                  <a:lnTo>
                    <a:pt x="33290" y="1219"/>
                  </a:lnTo>
                  <a:lnTo>
                    <a:pt x="32789" y="938"/>
                  </a:lnTo>
                  <a:lnTo>
                    <a:pt x="32289" y="688"/>
                  </a:lnTo>
                  <a:lnTo>
                    <a:pt x="31758" y="500"/>
                  </a:lnTo>
                  <a:lnTo>
                    <a:pt x="31227" y="344"/>
                  </a:lnTo>
                  <a:lnTo>
                    <a:pt x="30695" y="188"/>
                  </a:lnTo>
                  <a:lnTo>
                    <a:pt x="30133" y="94"/>
                  </a:lnTo>
                  <a:lnTo>
                    <a:pt x="29601" y="31"/>
                  </a:lnTo>
                  <a:lnTo>
                    <a:pt x="2903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7"/>
            <p:cNvSpPr/>
            <p:nvPr/>
          </p:nvSpPr>
          <p:spPr>
            <a:xfrm>
              <a:off x="6721805" y="2087223"/>
              <a:ext cx="593460" cy="822369"/>
            </a:xfrm>
            <a:custGeom>
              <a:avLst/>
              <a:gdLst/>
              <a:ahLst/>
              <a:cxnLst/>
              <a:rect l="l" t="t" r="r" b="b"/>
              <a:pathLst>
                <a:path w="6565" h="9097" extrusionOk="0">
                  <a:moveTo>
                    <a:pt x="4063" y="0"/>
                  </a:moveTo>
                  <a:lnTo>
                    <a:pt x="3876" y="188"/>
                  </a:lnTo>
                  <a:lnTo>
                    <a:pt x="3345" y="688"/>
                  </a:lnTo>
                  <a:lnTo>
                    <a:pt x="3001" y="1032"/>
                  </a:lnTo>
                  <a:lnTo>
                    <a:pt x="2626" y="1469"/>
                  </a:lnTo>
                  <a:lnTo>
                    <a:pt x="2219" y="1969"/>
                  </a:lnTo>
                  <a:lnTo>
                    <a:pt x="1813" y="2563"/>
                  </a:lnTo>
                  <a:lnTo>
                    <a:pt x="1407" y="3188"/>
                  </a:lnTo>
                  <a:lnTo>
                    <a:pt x="1032" y="3876"/>
                  </a:lnTo>
                  <a:lnTo>
                    <a:pt x="688" y="4626"/>
                  </a:lnTo>
                  <a:lnTo>
                    <a:pt x="531" y="5001"/>
                  </a:lnTo>
                  <a:lnTo>
                    <a:pt x="406" y="5408"/>
                  </a:lnTo>
                  <a:lnTo>
                    <a:pt x="281" y="5845"/>
                  </a:lnTo>
                  <a:lnTo>
                    <a:pt x="188" y="6283"/>
                  </a:lnTo>
                  <a:lnTo>
                    <a:pt x="94" y="6721"/>
                  </a:lnTo>
                  <a:lnTo>
                    <a:pt x="63" y="7158"/>
                  </a:lnTo>
                  <a:lnTo>
                    <a:pt x="31" y="7627"/>
                  </a:lnTo>
                  <a:lnTo>
                    <a:pt x="0" y="8096"/>
                  </a:lnTo>
                  <a:lnTo>
                    <a:pt x="31" y="8596"/>
                  </a:lnTo>
                  <a:lnTo>
                    <a:pt x="94" y="9096"/>
                  </a:lnTo>
                  <a:lnTo>
                    <a:pt x="6564" y="5345"/>
                  </a:lnTo>
                  <a:lnTo>
                    <a:pt x="6533" y="4939"/>
                  </a:lnTo>
                  <a:lnTo>
                    <a:pt x="6502" y="4501"/>
                  </a:lnTo>
                  <a:lnTo>
                    <a:pt x="6439" y="3970"/>
                  </a:lnTo>
                  <a:lnTo>
                    <a:pt x="6345" y="3376"/>
                  </a:lnTo>
                  <a:lnTo>
                    <a:pt x="6189" y="2751"/>
                  </a:lnTo>
                  <a:lnTo>
                    <a:pt x="6095" y="2438"/>
                  </a:lnTo>
                  <a:lnTo>
                    <a:pt x="5970" y="2157"/>
                  </a:lnTo>
                  <a:lnTo>
                    <a:pt x="5845" y="1907"/>
                  </a:lnTo>
                  <a:lnTo>
                    <a:pt x="5689" y="1657"/>
                  </a:lnTo>
                  <a:lnTo>
                    <a:pt x="5376" y="1251"/>
                  </a:lnTo>
                  <a:lnTo>
                    <a:pt x="5064" y="875"/>
                  </a:lnTo>
                  <a:lnTo>
                    <a:pt x="4782" y="594"/>
                  </a:lnTo>
                  <a:lnTo>
                    <a:pt x="4564" y="375"/>
                  </a:lnTo>
                  <a:lnTo>
                    <a:pt x="4188" y="94"/>
                  </a:lnTo>
                  <a:lnTo>
                    <a:pt x="4063" y="0"/>
                  </a:lnTo>
                  <a:close/>
                </a:path>
              </a:pathLst>
            </a:custGeom>
            <a:solidFill>
              <a:srgbClr val="66AF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7"/>
            <p:cNvSpPr/>
            <p:nvPr/>
          </p:nvSpPr>
          <p:spPr>
            <a:xfrm>
              <a:off x="6730212" y="2282114"/>
              <a:ext cx="585053" cy="850664"/>
            </a:xfrm>
            <a:custGeom>
              <a:avLst/>
              <a:gdLst/>
              <a:ahLst/>
              <a:cxnLst/>
              <a:rect l="l" t="t" r="r" b="b"/>
              <a:pathLst>
                <a:path w="6472" h="9410" extrusionOk="0">
                  <a:moveTo>
                    <a:pt x="4471" y="1"/>
                  </a:moveTo>
                  <a:lnTo>
                    <a:pt x="4189" y="32"/>
                  </a:lnTo>
                  <a:lnTo>
                    <a:pt x="3877" y="95"/>
                  </a:lnTo>
                  <a:lnTo>
                    <a:pt x="3564" y="220"/>
                  </a:lnTo>
                  <a:lnTo>
                    <a:pt x="3220" y="376"/>
                  </a:lnTo>
                  <a:lnTo>
                    <a:pt x="2876" y="595"/>
                  </a:lnTo>
                  <a:lnTo>
                    <a:pt x="2564" y="845"/>
                  </a:lnTo>
                  <a:lnTo>
                    <a:pt x="2251" y="1126"/>
                  </a:lnTo>
                  <a:lnTo>
                    <a:pt x="1970" y="1439"/>
                  </a:lnTo>
                  <a:lnTo>
                    <a:pt x="1689" y="1783"/>
                  </a:lnTo>
                  <a:lnTo>
                    <a:pt x="1407" y="2158"/>
                  </a:lnTo>
                  <a:lnTo>
                    <a:pt x="1157" y="2564"/>
                  </a:lnTo>
                  <a:lnTo>
                    <a:pt x="939" y="2970"/>
                  </a:lnTo>
                  <a:lnTo>
                    <a:pt x="720" y="3408"/>
                  </a:lnTo>
                  <a:lnTo>
                    <a:pt x="532" y="3846"/>
                  </a:lnTo>
                  <a:lnTo>
                    <a:pt x="376" y="4283"/>
                  </a:lnTo>
                  <a:lnTo>
                    <a:pt x="251" y="4752"/>
                  </a:lnTo>
                  <a:lnTo>
                    <a:pt x="126" y="5190"/>
                  </a:lnTo>
                  <a:lnTo>
                    <a:pt x="63" y="5659"/>
                  </a:lnTo>
                  <a:lnTo>
                    <a:pt x="1" y="6127"/>
                  </a:lnTo>
                  <a:lnTo>
                    <a:pt x="1" y="6565"/>
                  </a:lnTo>
                  <a:lnTo>
                    <a:pt x="1" y="7003"/>
                  </a:lnTo>
                  <a:lnTo>
                    <a:pt x="63" y="7409"/>
                  </a:lnTo>
                  <a:lnTo>
                    <a:pt x="126" y="7753"/>
                  </a:lnTo>
                  <a:lnTo>
                    <a:pt x="251" y="8097"/>
                  </a:lnTo>
                  <a:lnTo>
                    <a:pt x="376" y="8409"/>
                  </a:lnTo>
                  <a:lnTo>
                    <a:pt x="532" y="8659"/>
                  </a:lnTo>
                  <a:lnTo>
                    <a:pt x="720" y="8878"/>
                  </a:lnTo>
                  <a:lnTo>
                    <a:pt x="939" y="9066"/>
                  </a:lnTo>
                  <a:lnTo>
                    <a:pt x="1157" y="9222"/>
                  </a:lnTo>
                  <a:lnTo>
                    <a:pt x="1407" y="9316"/>
                  </a:lnTo>
                  <a:lnTo>
                    <a:pt x="1689" y="9378"/>
                  </a:lnTo>
                  <a:lnTo>
                    <a:pt x="1970" y="9409"/>
                  </a:lnTo>
                  <a:lnTo>
                    <a:pt x="2251" y="9378"/>
                  </a:lnTo>
                  <a:lnTo>
                    <a:pt x="2564" y="9284"/>
                  </a:lnTo>
                  <a:lnTo>
                    <a:pt x="2876" y="9191"/>
                  </a:lnTo>
                  <a:lnTo>
                    <a:pt x="3220" y="9003"/>
                  </a:lnTo>
                  <a:lnTo>
                    <a:pt x="3564" y="8784"/>
                  </a:lnTo>
                  <a:lnTo>
                    <a:pt x="3877" y="8534"/>
                  </a:lnTo>
                  <a:lnTo>
                    <a:pt x="4189" y="8253"/>
                  </a:lnTo>
                  <a:lnTo>
                    <a:pt x="4471" y="7940"/>
                  </a:lnTo>
                  <a:lnTo>
                    <a:pt x="4752" y="7597"/>
                  </a:lnTo>
                  <a:lnTo>
                    <a:pt x="5033" y="7221"/>
                  </a:lnTo>
                  <a:lnTo>
                    <a:pt x="5283" y="6846"/>
                  </a:lnTo>
                  <a:lnTo>
                    <a:pt x="5502" y="6440"/>
                  </a:lnTo>
                  <a:lnTo>
                    <a:pt x="5721" y="6002"/>
                  </a:lnTo>
                  <a:lnTo>
                    <a:pt x="5908" y="5565"/>
                  </a:lnTo>
                  <a:lnTo>
                    <a:pt x="6065" y="5096"/>
                  </a:lnTo>
                  <a:lnTo>
                    <a:pt x="6190" y="4658"/>
                  </a:lnTo>
                  <a:lnTo>
                    <a:pt x="6315" y="4189"/>
                  </a:lnTo>
                  <a:lnTo>
                    <a:pt x="6377" y="3721"/>
                  </a:lnTo>
                  <a:lnTo>
                    <a:pt x="6440" y="3283"/>
                  </a:lnTo>
                  <a:lnTo>
                    <a:pt x="6471" y="2814"/>
                  </a:lnTo>
                  <a:lnTo>
                    <a:pt x="6440" y="2408"/>
                  </a:lnTo>
                  <a:lnTo>
                    <a:pt x="6377" y="2001"/>
                  </a:lnTo>
                  <a:lnTo>
                    <a:pt x="6315" y="1626"/>
                  </a:lnTo>
                  <a:lnTo>
                    <a:pt x="6190" y="1283"/>
                  </a:lnTo>
                  <a:lnTo>
                    <a:pt x="6065" y="1001"/>
                  </a:lnTo>
                  <a:lnTo>
                    <a:pt x="5908" y="720"/>
                  </a:lnTo>
                  <a:lnTo>
                    <a:pt x="5721" y="501"/>
                  </a:lnTo>
                  <a:lnTo>
                    <a:pt x="5502" y="314"/>
                  </a:lnTo>
                  <a:lnTo>
                    <a:pt x="5283" y="189"/>
                  </a:lnTo>
                  <a:lnTo>
                    <a:pt x="5033" y="63"/>
                  </a:lnTo>
                  <a:lnTo>
                    <a:pt x="4752"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7"/>
            <p:cNvSpPr/>
            <p:nvPr/>
          </p:nvSpPr>
          <p:spPr>
            <a:xfrm>
              <a:off x="6837600" y="2440396"/>
              <a:ext cx="367466" cy="531281"/>
            </a:xfrm>
            <a:custGeom>
              <a:avLst/>
              <a:gdLst/>
              <a:ahLst/>
              <a:cxnLst/>
              <a:rect l="l" t="t" r="r" b="b"/>
              <a:pathLst>
                <a:path w="4065" h="5877" extrusionOk="0">
                  <a:moveTo>
                    <a:pt x="2626" y="0"/>
                  </a:moveTo>
                  <a:lnTo>
                    <a:pt x="2439" y="63"/>
                  </a:lnTo>
                  <a:lnTo>
                    <a:pt x="2251" y="125"/>
                  </a:lnTo>
                  <a:lnTo>
                    <a:pt x="2032" y="250"/>
                  </a:lnTo>
                  <a:lnTo>
                    <a:pt x="1813" y="375"/>
                  </a:lnTo>
                  <a:lnTo>
                    <a:pt x="1626" y="532"/>
                  </a:lnTo>
                  <a:lnTo>
                    <a:pt x="1438" y="719"/>
                  </a:lnTo>
                  <a:lnTo>
                    <a:pt x="1251" y="907"/>
                  </a:lnTo>
                  <a:lnTo>
                    <a:pt x="907" y="1344"/>
                  </a:lnTo>
                  <a:lnTo>
                    <a:pt x="594" y="1876"/>
                  </a:lnTo>
                  <a:lnTo>
                    <a:pt x="344" y="2407"/>
                  </a:lnTo>
                  <a:lnTo>
                    <a:pt x="157" y="2970"/>
                  </a:lnTo>
                  <a:lnTo>
                    <a:pt x="32" y="3532"/>
                  </a:lnTo>
                  <a:lnTo>
                    <a:pt x="1" y="3845"/>
                  </a:lnTo>
                  <a:lnTo>
                    <a:pt x="1" y="4126"/>
                  </a:lnTo>
                  <a:lnTo>
                    <a:pt x="1" y="4376"/>
                  </a:lnTo>
                  <a:lnTo>
                    <a:pt x="32" y="4626"/>
                  </a:lnTo>
                  <a:lnTo>
                    <a:pt x="94" y="4877"/>
                  </a:lnTo>
                  <a:lnTo>
                    <a:pt x="157" y="5064"/>
                  </a:lnTo>
                  <a:lnTo>
                    <a:pt x="251" y="5252"/>
                  </a:lnTo>
                  <a:lnTo>
                    <a:pt x="344" y="5439"/>
                  </a:lnTo>
                  <a:lnTo>
                    <a:pt x="469" y="5564"/>
                  </a:lnTo>
                  <a:lnTo>
                    <a:pt x="594" y="5689"/>
                  </a:lnTo>
                  <a:lnTo>
                    <a:pt x="751" y="5783"/>
                  </a:lnTo>
                  <a:lnTo>
                    <a:pt x="907" y="5846"/>
                  </a:lnTo>
                  <a:lnTo>
                    <a:pt x="1063" y="5877"/>
                  </a:lnTo>
                  <a:lnTo>
                    <a:pt x="1438" y="5877"/>
                  </a:lnTo>
                  <a:lnTo>
                    <a:pt x="1626" y="5814"/>
                  </a:lnTo>
                  <a:lnTo>
                    <a:pt x="1813" y="5752"/>
                  </a:lnTo>
                  <a:lnTo>
                    <a:pt x="2032" y="5658"/>
                  </a:lnTo>
                  <a:lnTo>
                    <a:pt x="2251" y="5502"/>
                  </a:lnTo>
                  <a:lnTo>
                    <a:pt x="2439" y="5345"/>
                  </a:lnTo>
                  <a:lnTo>
                    <a:pt x="2626" y="5189"/>
                  </a:lnTo>
                  <a:lnTo>
                    <a:pt x="2814" y="4970"/>
                  </a:lnTo>
                  <a:lnTo>
                    <a:pt x="3158" y="4533"/>
                  </a:lnTo>
                  <a:lnTo>
                    <a:pt x="3470" y="4033"/>
                  </a:lnTo>
                  <a:lnTo>
                    <a:pt x="3720" y="3470"/>
                  </a:lnTo>
                  <a:lnTo>
                    <a:pt x="3908" y="2907"/>
                  </a:lnTo>
                  <a:lnTo>
                    <a:pt x="4033" y="2345"/>
                  </a:lnTo>
                  <a:lnTo>
                    <a:pt x="4064" y="2063"/>
                  </a:lnTo>
                  <a:lnTo>
                    <a:pt x="4064" y="1782"/>
                  </a:lnTo>
                  <a:lnTo>
                    <a:pt x="4064" y="1501"/>
                  </a:lnTo>
                  <a:lnTo>
                    <a:pt x="4033" y="1251"/>
                  </a:lnTo>
                  <a:lnTo>
                    <a:pt x="3970" y="1032"/>
                  </a:lnTo>
                  <a:lnTo>
                    <a:pt x="3908" y="813"/>
                  </a:lnTo>
                  <a:lnTo>
                    <a:pt x="3814" y="626"/>
                  </a:lnTo>
                  <a:lnTo>
                    <a:pt x="3720" y="469"/>
                  </a:lnTo>
                  <a:lnTo>
                    <a:pt x="3595" y="313"/>
                  </a:lnTo>
                  <a:lnTo>
                    <a:pt x="3470" y="219"/>
                  </a:lnTo>
                  <a:lnTo>
                    <a:pt x="3314" y="125"/>
                  </a:lnTo>
                  <a:lnTo>
                    <a:pt x="3158" y="63"/>
                  </a:lnTo>
                  <a:lnTo>
                    <a:pt x="30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7"/>
            <p:cNvSpPr/>
            <p:nvPr/>
          </p:nvSpPr>
          <p:spPr>
            <a:xfrm>
              <a:off x="6863001" y="2477096"/>
              <a:ext cx="316572" cy="460678"/>
            </a:xfrm>
            <a:custGeom>
              <a:avLst/>
              <a:gdLst/>
              <a:ahLst/>
              <a:cxnLst/>
              <a:rect l="l" t="t" r="r" b="b"/>
              <a:pathLst>
                <a:path w="3502" h="5096" extrusionOk="0">
                  <a:moveTo>
                    <a:pt x="2283" y="1"/>
                  </a:moveTo>
                  <a:lnTo>
                    <a:pt x="2095" y="32"/>
                  </a:lnTo>
                  <a:lnTo>
                    <a:pt x="1939" y="95"/>
                  </a:lnTo>
                  <a:lnTo>
                    <a:pt x="1751" y="188"/>
                  </a:lnTo>
                  <a:lnTo>
                    <a:pt x="1564" y="313"/>
                  </a:lnTo>
                  <a:lnTo>
                    <a:pt x="1407" y="438"/>
                  </a:lnTo>
                  <a:lnTo>
                    <a:pt x="1064" y="782"/>
                  </a:lnTo>
                  <a:lnTo>
                    <a:pt x="782" y="1157"/>
                  </a:lnTo>
                  <a:lnTo>
                    <a:pt x="501" y="1595"/>
                  </a:lnTo>
                  <a:lnTo>
                    <a:pt x="282" y="2064"/>
                  </a:lnTo>
                  <a:lnTo>
                    <a:pt x="126" y="2564"/>
                  </a:lnTo>
                  <a:lnTo>
                    <a:pt x="32" y="3064"/>
                  </a:lnTo>
                  <a:lnTo>
                    <a:pt x="1" y="3564"/>
                  </a:lnTo>
                  <a:lnTo>
                    <a:pt x="1" y="3783"/>
                  </a:lnTo>
                  <a:lnTo>
                    <a:pt x="32" y="4002"/>
                  </a:lnTo>
                  <a:lnTo>
                    <a:pt x="63" y="4189"/>
                  </a:lnTo>
                  <a:lnTo>
                    <a:pt x="126" y="4377"/>
                  </a:lnTo>
                  <a:lnTo>
                    <a:pt x="220" y="4533"/>
                  </a:lnTo>
                  <a:lnTo>
                    <a:pt x="282" y="4689"/>
                  </a:lnTo>
                  <a:lnTo>
                    <a:pt x="407" y="4814"/>
                  </a:lnTo>
                  <a:lnTo>
                    <a:pt x="501" y="4908"/>
                  </a:lnTo>
                  <a:lnTo>
                    <a:pt x="626" y="5002"/>
                  </a:lnTo>
                  <a:lnTo>
                    <a:pt x="782" y="5033"/>
                  </a:lnTo>
                  <a:lnTo>
                    <a:pt x="907" y="5064"/>
                  </a:lnTo>
                  <a:lnTo>
                    <a:pt x="1064" y="5096"/>
                  </a:lnTo>
                  <a:lnTo>
                    <a:pt x="1220" y="5064"/>
                  </a:lnTo>
                  <a:lnTo>
                    <a:pt x="1407" y="5033"/>
                  </a:lnTo>
                  <a:lnTo>
                    <a:pt x="1564" y="4971"/>
                  </a:lnTo>
                  <a:lnTo>
                    <a:pt x="1751" y="4877"/>
                  </a:lnTo>
                  <a:lnTo>
                    <a:pt x="1939" y="4752"/>
                  </a:lnTo>
                  <a:lnTo>
                    <a:pt x="2095" y="4627"/>
                  </a:lnTo>
                  <a:lnTo>
                    <a:pt x="2439" y="4314"/>
                  </a:lnTo>
                  <a:lnTo>
                    <a:pt x="2720" y="3908"/>
                  </a:lnTo>
                  <a:lnTo>
                    <a:pt x="3002" y="3470"/>
                  </a:lnTo>
                  <a:lnTo>
                    <a:pt x="3220" y="3001"/>
                  </a:lnTo>
                  <a:lnTo>
                    <a:pt x="3377" y="2501"/>
                  </a:lnTo>
                  <a:lnTo>
                    <a:pt x="3470" y="2032"/>
                  </a:lnTo>
                  <a:lnTo>
                    <a:pt x="3502" y="1532"/>
                  </a:lnTo>
                  <a:lnTo>
                    <a:pt x="3502" y="1282"/>
                  </a:lnTo>
                  <a:lnTo>
                    <a:pt x="3470" y="1063"/>
                  </a:lnTo>
                  <a:lnTo>
                    <a:pt x="3439" y="876"/>
                  </a:lnTo>
                  <a:lnTo>
                    <a:pt x="3377" y="688"/>
                  </a:lnTo>
                  <a:lnTo>
                    <a:pt x="3283" y="532"/>
                  </a:lnTo>
                  <a:lnTo>
                    <a:pt x="3220" y="376"/>
                  </a:lnTo>
                  <a:lnTo>
                    <a:pt x="3095" y="282"/>
                  </a:lnTo>
                  <a:lnTo>
                    <a:pt x="3002" y="157"/>
                  </a:lnTo>
                  <a:lnTo>
                    <a:pt x="2877" y="95"/>
                  </a:lnTo>
                  <a:lnTo>
                    <a:pt x="2720" y="32"/>
                  </a:lnTo>
                  <a:lnTo>
                    <a:pt x="2595"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7"/>
            <p:cNvSpPr/>
            <p:nvPr/>
          </p:nvSpPr>
          <p:spPr>
            <a:xfrm>
              <a:off x="6848900" y="2460192"/>
              <a:ext cx="344776" cy="491686"/>
            </a:xfrm>
            <a:custGeom>
              <a:avLst/>
              <a:gdLst/>
              <a:ahLst/>
              <a:cxnLst/>
              <a:rect l="l" t="t" r="r" b="b"/>
              <a:pathLst>
                <a:path w="3814" h="5439" extrusionOk="0">
                  <a:moveTo>
                    <a:pt x="3064" y="0"/>
                  </a:moveTo>
                  <a:lnTo>
                    <a:pt x="2439" y="1250"/>
                  </a:lnTo>
                  <a:lnTo>
                    <a:pt x="2345" y="1344"/>
                  </a:lnTo>
                  <a:lnTo>
                    <a:pt x="2251" y="1407"/>
                  </a:lnTo>
                  <a:lnTo>
                    <a:pt x="2220" y="1376"/>
                  </a:lnTo>
                  <a:lnTo>
                    <a:pt x="2189" y="1376"/>
                  </a:lnTo>
                  <a:lnTo>
                    <a:pt x="2157" y="1250"/>
                  </a:lnTo>
                  <a:lnTo>
                    <a:pt x="2157" y="31"/>
                  </a:lnTo>
                  <a:lnTo>
                    <a:pt x="1657" y="313"/>
                  </a:lnTo>
                  <a:lnTo>
                    <a:pt x="1657" y="1563"/>
                  </a:lnTo>
                  <a:lnTo>
                    <a:pt x="1626" y="1688"/>
                  </a:lnTo>
                  <a:lnTo>
                    <a:pt x="1563" y="1813"/>
                  </a:lnTo>
                  <a:lnTo>
                    <a:pt x="1470" y="1876"/>
                  </a:lnTo>
                  <a:lnTo>
                    <a:pt x="1438" y="1876"/>
                  </a:lnTo>
                  <a:lnTo>
                    <a:pt x="1376" y="1844"/>
                  </a:lnTo>
                  <a:lnTo>
                    <a:pt x="751" y="1376"/>
                  </a:lnTo>
                  <a:lnTo>
                    <a:pt x="376" y="2032"/>
                  </a:lnTo>
                  <a:lnTo>
                    <a:pt x="1032" y="2532"/>
                  </a:lnTo>
                  <a:lnTo>
                    <a:pt x="1063" y="2563"/>
                  </a:lnTo>
                  <a:lnTo>
                    <a:pt x="1063" y="2626"/>
                  </a:lnTo>
                  <a:lnTo>
                    <a:pt x="1063" y="2751"/>
                  </a:lnTo>
                  <a:lnTo>
                    <a:pt x="1001" y="2876"/>
                  </a:lnTo>
                  <a:lnTo>
                    <a:pt x="907" y="2970"/>
                  </a:lnTo>
                  <a:lnTo>
                    <a:pt x="1" y="3501"/>
                  </a:lnTo>
                  <a:lnTo>
                    <a:pt x="1" y="4157"/>
                  </a:lnTo>
                  <a:lnTo>
                    <a:pt x="907" y="3626"/>
                  </a:lnTo>
                  <a:lnTo>
                    <a:pt x="1001" y="3626"/>
                  </a:lnTo>
                  <a:lnTo>
                    <a:pt x="1063" y="3689"/>
                  </a:lnTo>
                  <a:lnTo>
                    <a:pt x="1063" y="3782"/>
                  </a:lnTo>
                  <a:lnTo>
                    <a:pt x="1032" y="3939"/>
                  </a:lnTo>
                  <a:lnTo>
                    <a:pt x="376" y="5158"/>
                  </a:lnTo>
                  <a:lnTo>
                    <a:pt x="751" y="5439"/>
                  </a:lnTo>
                  <a:lnTo>
                    <a:pt x="1376" y="4189"/>
                  </a:lnTo>
                  <a:lnTo>
                    <a:pt x="1470" y="4095"/>
                  </a:lnTo>
                  <a:lnTo>
                    <a:pt x="1563" y="4064"/>
                  </a:lnTo>
                  <a:lnTo>
                    <a:pt x="1595" y="4064"/>
                  </a:lnTo>
                  <a:lnTo>
                    <a:pt x="1626" y="4095"/>
                  </a:lnTo>
                  <a:lnTo>
                    <a:pt x="1657" y="4189"/>
                  </a:lnTo>
                  <a:lnTo>
                    <a:pt x="1657" y="5408"/>
                  </a:lnTo>
                  <a:lnTo>
                    <a:pt x="2157" y="5126"/>
                  </a:lnTo>
                  <a:lnTo>
                    <a:pt x="2157" y="3907"/>
                  </a:lnTo>
                  <a:lnTo>
                    <a:pt x="2189" y="3751"/>
                  </a:lnTo>
                  <a:lnTo>
                    <a:pt x="2251" y="3657"/>
                  </a:lnTo>
                  <a:lnTo>
                    <a:pt x="2345" y="3595"/>
                  </a:lnTo>
                  <a:lnTo>
                    <a:pt x="2439" y="3595"/>
                  </a:lnTo>
                  <a:lnTo>
                    <a:pt x="3064" y="4095"/>
                  </a:lnTo>
                  <a:lnTo>
                    <a:pt x="3439" y="3407"/>
                  </a:lnTo>
                  <a:lnTo>
                    <a:pt x="2782" y="2907"/>
                  </a:lnTo>
                  <a:lnTo>
                    <a:pt x="2751" y="2876"/>
                  </a:lnTo>
                  <a:lnTo>
                    <a:pt x="2751" y="2813"/>
                  </a:lnTo>
                  <a:lnTo>
                    <a:pt x="2751" y="2720"/>
                  </a:lnTo>
                  <a:lnTo>
                    <a:pt x="2814" y="2595"/>
                  </a:lnTo>
                  <a:lnTo>
                    <a:pt x="2908" y="2501"/>
                  </a:lnTo>
                  <a:lnTo>
                    <a:pt x="3814" y="1969"/>
                  </a:lnTo>
                  <a:lnTo>
                    <a:pt x="3814" y="1282"/>
                  </a:lnTo>
                  <a:lnTo>
                    <a:pt x="2908" y="1813"/>
                  </a:lnTo>
                  <a:lnTo>
                    <a:pt x="2845" y="1844"/>
                  </a:lnTo>
                  <a:lnTo>
                    <a:pt x="2814" y="1844"/>
                  </a:lnTo>
                  <a:lnTo>
                    <a:pt x="2751" y="1782"/>
                  </a:lnTo>
                  <a:lnTo>
                    <a:pt x="2751" y="1657"/>
                  </a:lnTo>
                  <a:lnTo>
                    <a:pt x="2782" y="1532"/>
                  </a:lnTo>
                  <a:lnTo>
                    <a:pt x="3439" y="282"/>
                  </a:lnTo>
                  <a:lnTo>
                    <a:pt x="30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7"/>
            <p:cNvSpPr/>
            <p:nvPr/>
          </p:nvSpPr>
          <p:spPr>
            <a:xfrm>
              <a:off x="6978887" y="2646677"/>
              <a:ext cx="84883" cy="121588"/>
            </a:xfrm>
            <a:custGeom>
              <a:avLst/>
              <a:gdLst/>
              <a:ahLst/>
              <a:cxnLst/>
              <a:rect l="l" t="t" r="r" b="b"/>
              <a:pathLst>
                <a:path w="939" h="1345" extrusionOk="0">
                  <a:moveTo>
                    <a:pt x="563" y="0"/>
                  </a:moveTo>
                  <a:lnTo>
                    <a:pt x="469" y="31"/>
                  </a:lnTo>
                  <a:lnTo>
                    <a:pt x="376" y="125"/>
                  </a:lnTo>
                  <a:lnTo>
                    <a:pt x="282" y="188"/>
                  </a:lnTo>
                  <a:lnTo>
                    <a:pt x="157" y="407"/>
                  </a:lnTo>
                  <a:lnTo>
                    <a:pt x="32" y="657"/>
                  </a:lnTo>
                  <a:lnTo>
                    <a:pt x="0" y="938"/>
                  </a:lnTo>
                  <a:lnTo>
                    <a:pt x="32" y="1063"/>
                  </a:lnTo>
                  <a:lnTo>
                    <a:pt x="32" y="1157"/>
                  </a:lnTo>
                  <a:lnTo>
                    <a:pt x="94" y="1219"/>
                  </a:lnTo>
                  <a:lnTo>
                    <a:pt x="157" y="1282"/>
                  </a:lnTo>
                  <a:lnTo>
                    <a:pt x="219" y="1313"/>
                  </a:lnTo>
                  <a:lnTo>
                    <a:pt x="282" y="1344"/>
                  </a:lnTo>
                  <a:lnTo>
                    <a:pt x="376" y="1313"/>
                  </a:lnTo>
                  <a:lnTo>
                    <a:pt x="469" y="1282"/>
                  </a:lnTo>
                  <a:lnTo>
                    <a:pt x="563" y="1219"/>
                  </a:lnTo>
                  <a:lnTo>
                    <a:pt x="657" y="1125"/>
                  </a:lnTo>
                  <a:lnTo>
                    <a:pt x="782" y="907"/>
                  </a:lnTo>
                  <a:lnTo>
                    <a:pt x="907" y="657"/>
                  </a:lnTo>
                  <a:lnTo>
                    <a:pt x="938" y="407"/>
                  </a:lnTo>
                  <a:lnTo>
                    <a:pt x="938" y="281"/>
                  </a:lnTo>
                  <a:lnTo>
                    <a:pt x="907" y="188"/>
                  </a:lnTo>
                  <a:lnTo>
                    <a:pt x="844" y="94"/>
                  </a:lnTo>
                  <a:lnTo>
                    <a:pt x="782" y="31"/>
                  </a:lnTo>
                  <a:lnTo>
                    <a:pt x="719"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7"/>
            <p:cNvSpPr/>
            <p:nvPr/>
          </p:nvSpPr>
          <p:spPr>
            <a:xfrm>
              <a:off x="3630672" y="1290393"/>
              <a:ext cx="1641709" cy="1492052"/>
            </a:xfrm>
            <a:custGeom>
              <a:avLst/>
              <a:gdLst/>
              <a:ahLst/>
              <a:cxnLst/>
              <a:rect l="l" t="t" r="r" b="b"/>
              <a:pathLst>
                <a:path w="18161" h="16505" extrusionOk="0">
                  <a:moveTo>
                    <a:pt x="7909" y="1"/>
                  </a:moveTo>
                  <a:lnTo>
                    <a:pt x="7627" y="63"/>
                  </a:lnTo>
                  <a:lnTo>
                    <a:pt x="7377" y="157"/>
                  </a:lnTo>
                  <a:lnTo>
                    <a:pt x="7127" y="313"/>
                  </a:lnTo>
                  <a:lnTo>
                    <a:pt x="6908" y="501"/>
                  </a:lnTo>
                  <a:lnTo>
                    <a:pt x="0" y="8315"/>
                  </a:lnTo>
                  <a:lnTo>
                    <a:pt x="0" y="8471"/>
                  </a:lnTo>
                  <a:lnTo>
                    <a:pt x="125" y="8878"/>
                  </a:lnTo>
                  <a:lnTo>
                    <a:pt x="188" y="9190"/>
                  </a:lnTo>
                  <a:lnTo>
                    <a:pt x="313" y="9534"/>
                  </a:lnTo>
                  <a:lnTo>
                    <a:pt x="501" y="9909"/>
                  </a:lnTo>
                  <a:lnTo>
                    <a:pt x="688" y="10347"/>
                  </a:lnTo>
                  <a:lnTo>
                    <a:pt x="938" y="10784"/>
                  </a:lnTo>
                  <a:lnTo>
                    <a:pt x="1251" y="11253"/>
                  </a:lnTo>
                  <a:lnTo>
                    <a:pt x="1626" y="11722"/>
                  </a:lnTo>
                  <a:lnTo>
                    <a:pt x="2032" y="12222"/>
                  </a:lnTo>
                  <a:lnTo>
                    <a:pt x="2532" y="12722"/>
                  </a:lnTo>
                  <a:lnTo>
                    <a:pt x="3095" y="13191"/>
                  </a:lnTo>
                  <a:lnTo>
                    <a:pt x="3751" y="13660"/>
                  </a:lnTo>
                  <a:lnTo>
                    <a:pt x="4470" y="14098"/>
                  </a:lnTo>
                  <a:lnTo>
                    <a:pt x="5314" y="14567"/>
                  </a:lnTo>
                  <a:lnTo>
                    <a:pt x="6127" y="14942"/>
                  </a:lnTo>
                  <a:lnTo>
                    <a:pt x="6940" y="15285"/>
                  </a:lnTo>
                  <a:lnTo>
                    <a:pt x="7721" y="15567"/>
                  </a:lnTo>
                  <a:lnTo>
                    <a:pt x="8502" y="15786"/>
                  </a:lnTo>
                  <a:lnTo>
                    <a:pt x="9221" y="15973"/>
                  </a:lnTo>
                  <a:lnTo>
                    <a:pt x="9909" y="16129"/>
                  </a:lnTo>
                  <a:lnTo>
                    <a:pt x="10565" y="16254"/>
                  </a:lnTo>
                  <a:lnTo>
                    <a:pt x="11128" y="16348"/>
                  </a:lnTo>
                  <a:lnTo>
                    <a:pt x="11659" y="16411"/>
                  </a:lnTo>
                  <a:lnTo>
                    <a:pt x="12535" y="16473"/>
                  </a:lnTo>
                  <a:lnTo>
                    <a:pt x="13066" y="16505"/>
                  </a:lnTo>
                  <a:lnTo>
                    <a:pt x="13285" y="16505"/>
                  </a:lnTo>
                  <a:lnTo>
                    <a:pt x="17973" y="8003"/>
                  </a:lnTo>
                  <a:lnTo>
                    <a:pt x="18098" y="7690"/>
                  </a:lnTo>
                  <a:lnTo>
                    <a:pt x="18161" y="7377"/>
                  </a:lnTo>
                  <a:lnTo>
                    <a:pt x="18161" y="7034"/>
                  </a:lnTo>
                  <a:lnTo>
                    <a:pt x="18098" y="6721"/>
                  </a:lnTo>
                  <a:lnTo>
                    <a:pt x="18005" y="6440"/>
                  </a:lnTo>
                  <a:lnTo>
                    <a:pt x="17817" y="6158"/>
                  </a:lnTo>
                  <a:lnTo>
                    <a:pt x="17598" y="5908"/>
                  </a:lnTo>
                  <a:lnTo>
                    <a:pt x="17317" y="5721"/>
                  </a:lnTo>
                  <a:lnTo>
                    <a:pt x="15535" y="4689"/>
                  </a:lnTo>
                  <a:lnTo>
                    <a:pt x="14504" y="4064"/>
                  </a:lnTo>
                  <a:lnTo>
                    <a:pt x="13410" y="3376"/>
                  </a:lnTo>
                  <a:lnTo>
                    <a:pt x="12285" y="2657"/>
                  </a:lnTo>
                  <a:lnTo>
                    <a:pt x="11159" y="1907"/>
                  </a:lnTo>
                  <a:lnTo>
                    <a:pt x="10034" y="1126"/>
                  </a:lnTo>
                  <a:lnTo>
                    <a:pt x="9003" y="313"/>
                  </a:lnTo>
                  <a:lnTo>
                    <a:pt x="8753" y="157"/>
                  </a:lnTo>
                  <a:lnTo>
                    <a:pt x="8471" y="63"/>
                  </a:lnTo>
                  <a:lnTo>
                    <a:pt x="819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7"/>
            <p:cNvSpPr/>
            <p:nvPr/>
          </p:nvSpPr>
          <p:spPr>
            <a:xfrm>
              <a:off x="4693080" y="747933"/>
              <a:ext cx="1339420" cy="796876"/>
            </a:xfrm>
            <a:custGeom>
              <a:avLst/>
              <a:gdLst/>
              <a:ahLst/>
              <a:cxnLst/>
              <a:rect l="l" t="t" r="r" b="b"/>
              <a:pathLst>
                <a:path w="14817" h="8815" extrusionOk="0">
                  <a:moveTo>
                    <a:pt x="6033" y="0"/>
                  </a:moveTo>
                  <a:lnTo>
                    <a:pt x="5752" y="31"/>
                  </a:lnTo>
                  <a:lnTo>
                    <a:pt x="5502" y="63"/>
                  </a:lnTo>
                  <a:lnTo>
                    <a:pt x="5220" y="125"/>
                  </a:lnTo>
                  <a:lnTo>
                    <a:pt x="4970" y="250"/>
                  </a:lnTo>
                  <a:lnTo>
                    <a:pt x="500" y="2532"/>
                  </a:lnTo>
                  <a:lnTo>
                    <a:pt x="375" y="2626"/>
                  </a:lnTo>
                  <a:lnTo>
                    <a:pt x="282" y="2688"/>
                  </a:lnTo>
                  <a:lnTo>
                    <a:pt x="125" y="2876"/>
                  </a:lnTo>
                  <a:lnTo>
                    <a:pt x="31" y="3126"/>
                  </a:lnTo>
                  <a:lnTo>
                    <a:pt x="0" y="3345"/>
                  </a:lnTo>
                  <a:lnTo>
                    <a:pt x="0" y="3595"/>
                  </a:lnTo>
                  <a:lnTo>
                    <a:pt x="94" y="3814"/>
                  </a:lnTo>
                  <a:lnTo>
                    <a:pt x="250" y="4032"/>
                  </a:lnTo>
                  <a:lnTo>
                    <a:pt x="344" y="4126"/>
                  </a:lnTo>
                  <a:lnTo>
                    <a:pt x="469" y="4189"/>
                  </a:lnTo>
                  <a:lnTo>
                    <a:pt x="7940" y="8502"/>
                  </a:lnTo>
                  <a:lnTo>
                    <a:pt x="8221" y="8627"/>
                  </a:lnTo>
                  <a:lnTo>
                    <a:pt x="8502" y="8721"/>
                  </a:lnTo>
                  <a:lnTo>
                    <a:pt x="8784" y="8784"/>
                  </a:lnTo>
                  <a:lnTo>
                    <a:pt x="9065" y="8815"/>
                  </a:lnTo>
                  <a:lnTo>
                    <a:pt x="9346" y="8784"/>
                  </a:lnTo>
                  <a:lnTo>
                    <a:pt x="9627" y="8721"/>
                  </a:lnTo>
                  <a:lnTo>
                    <a:pt x="9909" y="8627"/>
                  </a:lnTo>
                  <a:lnTo>
                    <a:pt x="10159" y="8502"/>
                  </a:lnTo>
                  <a:lnTo>
                    <a:pt x="14347" y="6095"/>
                  </a:lnTo>
                  <a:lnTo>
                    <a:pt x="14566" y="5939"/>
                  </a:lnTo>
                  <a:lnTo>
                    <a:pt x="14691" y="5752"/>
                  </a:lnTo>
                  <a:lnTo>
                    <a:pt x="14785" y="5501"/>
                  </a:lnTo>
                  <a:lnTo>
                    <a:pt x="14816" y="5283"/>
                  </a:lnTo>
                  <a:lnTo>
                    <a:pt x="14785" y="5033"/>
                  </a:lnTo>
                  <a:lnTo>
                    <a:pt x="14691" y="4814"/>
                  </a:lnTo>
                  <a:lnTo>
                    <a:pt x="14566" y="4626"/>
                  </a:lnTo>
                  <a:lnTo>
                    <a:pt x="14347" y="4470"/>
                  </a:lnTo>
                  <a:lnTo>
                    <a:pt x="7064" y="313"/>
                  </a:lnTo>
                  <a:lnTo>
                    <a:pt x="6814" y="188"/>
                  </a:lnTo>
                  <a:lnTo>
                    <a:pt x="6564" y="94"/>
                  </a:lnTo>
                  <a:lnTo>
                    <a:pt x="6314" y="31"/>
                  </a:lnTo>
                  <a:lnTo>
                    <a:pt x="6033"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7"/>
            <p:cNvSpPr/>
            <p:nvPr/>
          </p:nvSpPr>
          <p:spPr>
            <a:xfrm>
              <a:off x="3240710" y="1883744"/>
              <a:ext cx="3266514" cy="1980935"/>
            </a:xfrm>
            <a:custGeom>
              <a:avLst/>
              <a:gdLst/>
              <a:ahLst/>
              <a:cxnLst/>
              <a:rect l="l" t="t" r="r" b="b"/>
              <a:pathLst>
                <a:path w="36135" h="21913" extrusionOk="0">
                  <a:moveTo>
                    <a:pt x="36134" y="1"/>
                  </a:moveTo>
                  <a:lnTo>
                    <a:pt x="26632" y="5908"/>
                  </a:lnTo>
                  <a:lnTo>
                    <a:pt x="22162" y="8690"/>
                  </a:lnTo>
                  <a:lnTo>
                    <a:pt x="20287" y="9847"/>
                  </a:lnTo>
                  <a:lnTo>
                    <a:pt x="19506" y="10816"/>
                  </a:lnTo>
                  <a:lnTo>
                    <a:pt x="19412" y="10878"/>
                  </a:lnTo>
                  <a:lnTo>
                    <a:pt x="19130" y="11066"/>
                  </a:lnTo>
                  <a:lnTo>
                    <a:pt x="18630" y="11347"/>
                  </a:lnTo>
                  <a:lnTo>
                    <a:pt x="18349" y="11472"/>
                  </a:lnTo>
                  <a:lnTo>
                    <a:pt x="17974" y="11628"/>
                  </a:lnTo>
                  <a:lnTo>
                    <a:pt x="17599" y="11753"/>
                  </a:lnTo>
                  <a:lnTo>
                    <a:pt x="17161" y="11878"/>
                  </a:lnTo>
                  <a:lnTo>
                    <a:pt x="16692" y="11972"/>
                  </a:lnTo>
                  <a:lnTo>
                    <a:pt x="16161" y="12066"/>
                  </a:lnTo>
                  <a:lnTo>
                    <a:pt x="15598" y="12097"/>
                  </a:lnTo>
                  <a:lnTo>
                    <a:pt x="15004" y="12129"/>
                  </a:lnTo>
                  <a:lnTo>
                    <a:pt x="14379" y="12097"/>
                  </a:lnTo>
                  <a:lnTo>
                    <a:pt x="13692" y="12004"/>
                  </a:lnTo>
                  <a:lnTo>
                    <a:pt x="13067" y="11910"/>
                  </a:lnTo>
                  <a:lnTo>
                    <a:pt x="12379" y="11785"/>
                  </a:lnTo>
                  <a:lnTo>
                    <a:pt x="11660" y="11628"/>
                  </a:lnTo>
                  <a:lnTo>
                    <a:pt x="10910" y="11410"/>
                  </a:lnTo>
                  <a:lnTo>
                    <a:pt x="10128" y="11191"/>
                  </a:lnTo>
                  <a:lnTo>
                    <a:pt x="9316" y="10878"/>
                  </a:lnTo>
                  <a:lnTo>
                    <a:pt x="8534" y="10503"/>
                  </a:lnTo>
                  <a:lnTo>
                    <a:pt x="7721" y="10097"/>
                  </a:lnTo>
                  <a:lnTo>
                    <a:pt x="6940" y="9565"/>
                  </a:lnTo>
                  <a:lnTo>
                    <a:pt x="6565" y="9284"/>
                  </a:lnTo>
                  <a:lnTo>
                    <a:pt x="6190" y="9003"/>
                  </a:lnTo>
                  <a:lnTo>
                    <a:pt x="5784" y="8659"/>
                  </a:lnTo>
                  <a:lnTo>
                    <a:pt x="5440" y="8315"/>
                  </a:lnTo>
                  <a:lnTo>
                    <a:pt x="5065" y="7940"/>
                  </a:lnTo>
                  <a:lnTo>
                    <a:pt x="4721" y="7565"/>
                  </a:lnTo>
                  <a:lnTo>
                    <a:pt x="4377" y="7127"/>
                  </a:lnTo>
                  <a:lnTo>
                    <a:pt x="4033" y="6690"/>
                  </a:lnTo>
                  <a:lnTo>
                    <a:pt x="3721" y="6221"/>
                  </a:lnTo>
                  <a:lnTo>
                    <a:pt x="3408" y="5690"/>
                  </a:lnTo>
                  <a:lnTo>
                    <a:pt x="3095" y="5158"/>
                  </a:lnTo>
                  <a:lnTo>
                    <a:pt x="2814" y="4596"/>
                  </a:lnTo>
                  <a:lnTo>
                    <a:pt x="2564" y="4002"/>
                  </a:lnTo>
                  <a:lnTo>
                    <a:pt x="2314" y="3376"/>
                  </a:lnTo>
                  <a:lnTo>
                    <a:pt x="2033" y="3720"/>
                  </a:lnTo>
                  <a:lnTo>
                    <a:pt x="188" y="8096"/>
                  </a:lnTo>
                  <a:lnTo>
                    <a:pt x="157" y="8284"/>
                  </a:lnTo>
                  <a:lnTo>
                    <a:pt x="95" y="8847"/>
                  </a:lnTo>
                  <a:lnTo>
                    <a:pt x="32" y="9722"/>
                  </a:lnTo>
                  <a:lnTo>
                    <a:pt x="1" y="10847"/>
                  </a:lnTo>
                  <a:lnTo>
                    <a:pt x="1" y="11503"/>
                  </a:lnTo>
                  <a:lnTo>
                    <a:pt x="63" y="12191"/>
                  </a:lnTo>
                  <a:lnTo>
                    <a:pt x="126" y="12941"/>
                  </a:lnTo>
                  <a:lnTo>
                    <a:pt x="220" y="13723"/>
                  </a:lnTo>
                  <a:lnTo>
                    <a:pt x="376" y="14535"/>
                  </a:lnTo>
                  <a:lnTo>
                    <a:pt x="564" y="15348"/>
                  </a:lnTo>
                  <a:lnTo>
                    <a:pt x="814" y="16192"/>
                  </a:lnTo>
                  <a:lnTo>
                    <a:pt x="1095" y="17067"/>
                  </a:lnTo>
                  <a:lnTo>
                    <a:pt x="9472" y="21912"/>
                  </a:lnTo>
                  <a:lnTo>
                    <a:pt x="9566" y="21725"/>
                  </a:lnTo>
                  <a:lnTo>
                    <a:pt x="9878" y="21256"/>
                  </a:lnTo>
                  <a:lnTo>
                    <a:pt x="10410" y="20599"/>
                  </a:lnTo>
                  <a:lnTo>
                    <a:pt x="10753" y="20193"/>
                  </a:lnTo>
                  <a:lnTo>
                    <a:pt x="11129" y="19787"/>
                  </a:lnTo>
                  <a:lnTo>
                    <a:pt x="11597" y="19349"/>
                  </a:lnTo>
                  <a:lnTo>
                    <a:pt x="12066" y="18943"/>
                  </a:lnTo>
                  <a:lnTo>
                    <a:pt x="12598" y="18505"/>
                  </a:lnTo>
                  <a:lnTo>
                    <a:pt x="13192" y="18130"/>
                  </a:lnTo>
                  <a:lnTo>
                    <a:pt x="13848" y="17755"/>
                  </a:lnTo>
                  <a:lnTo>
                    <a:pt x="14536" y="17442"/>
                  </a:lnTo>
                  <a:lnTo>
                    <a:pt x="15255" y="17161"/>
                  </a:lnTo>
                  <a:lnTo>
                    <a:pt x="15630" y="17036"/>
                  </a:lnTo>
                  <a:lnTo>
                    <a:pt x="16036" y="16942"/>
                  </a:lnTo>
                  <a:lnTo>
                    <a:pt x="16411" y="16848"/>
                  </a:lnTo>
                  <a:lnTo>
                    <a:pt x="16786" y="16786"/>
                  </a:lnTo>
                  <a:lnTo>
                    <a:pt x="17505" y="16755"/>
                  </a:lnTo>
                  <a:lnTo>
                    <a:pt x="18130" y="16755"/>
                  </a:lnTo>
                  <a:lnTo>
                    <a:pt x="18724" y="16848"/>
                  </a:lnTo>
                  <a:lnTo>
                    <a:pt x="19224" y="16973"/>
                  </a:lnTo>
                  <a:lnTo>
                    <a:pt x="19693" y="17130"/>
                  </a:lnTo>
                  <a:lnTo>
                    <a:pt x="20099" y="17349"/>
                  </a:lnTo>
                  <a:lnTo>
                    <a:pt x="20475" y="17567"/>
                  </a:lnTo>
                  <a:lnTo>
                    <a:pt x="20756" y="17786"/>
                  </a:lnTo>
                  <a:lnTo>
                    <a:pt x="21037" y="18036"/>
                  </a:lnTo>
                  <a:lnTo>
                    <a:pt x="21225" y="18255"/>
                  </a:lnTo>
                  <a:lnTo>
                    <a:pt x="21412" y="18474"/>
                  </a:lnTo>
                  <a:lnTo>
                    <a:pt x="21631" y="18786"/>
                  </a:lnTo>
                  <a:lnTo>
                    <a:pt x="21694" y="18911"/>
                  </a:lnTo>
                  <a:lnTo>
                    <a:pt x="34790" y="11347"/>
                  </a:lnTo>
                  <a:lnTo>
                    <a:pt x="36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7"/>
            <p:cNvSpPr/>
            <p:nvPr/>
          </p:nvSpPr>
          <p:spPr>
            <a:xfrm>
              <a:off x="4647882" y="3494309"/>
              <a:ext cx="584962" cy="847771"/>
            </a:xfrm>
            <a:custGeom>
              <a:avLst/>
              <a:gdLst/>
              <a:ahLst/>
              <a:cxnLst/>
              <a:rect l="l" t="t" r="r" b="b"/>
              <a:pathLst>
                <a:path w="6471" h="9378" extrusionOk="0">
                  <a:moveTo>
                    <a:pt x="4189" y="0"/>
                  </a:moveTo>
                  <a:lnTo>
                    <a:pt x="3876" y="94"/>
                  </a:lnTo>
                  <a:lnTo>
                    <a:pt x="3563" y="219"/>
                  </a:lnTo>
                  <a:lnTo>
                    <a:pt x="3220" y="376"/>
                  </a:lnTo>
                  <a:lnTo>
                    <a:pt x="2907" y="594"/>
                  </a:lnTo>
                  <a:lnTo>
                    <a:pt x="2563" y="844"/>
                  </a:lnTo>
                  <a:lnTo>
                    <a:pt x="2251" y="1126"/>
                  </a:lnTo>
                  <a:lnTo>
                    <a:pt x="1969" y="1438"/>
                  </a:lnTo>
                  <a:lnTo>
                    <a:pt x="1688" y="1782"/>
                  </a:lnTo>
                  <a:lnTo>
                    <a:pt x="1407" y="2157"/>
                  </a:lnTo>
                  <a:lnTo>
                    <a:pt x="1157" y="2564"/>
                  </a:lnTo>
                  <a:lnTo>
                    <a:pt x="938" y="2970"/>
                  </a:lnTo>
                  <a:lnTo>
                    <a:pt x="719" y="3376"/>
                  </a:lnTo>
                  <a:lnTo>
                    <a:pt x="531" y="3814"/>
                  </a:lnTo>
                  <a:lnTo>
                    <a:pt x="375" y="4283"/>
                  </a:lnTo>
                  <a:lnTo>
                    <a:pt x="250" y="4720"/>
                  </a:lnTo>
                  <a:lnTo>
                    <a:pt x="125" y="5189"/>
                  </a:lnTo>
                  <a:lnTo>
                    <a:pt x="63" y="5658"/>
                  </a:lnTo>
                  <a:lnTo>
                    <a:pt x="0" y="6096"/>
                  </a:lnTo>
                  <a:lnTo>
                    <a:pt x="0" y="6564"/>
                  </a:lnTo>
                  <a:lnTo>
                    <a:pt x="0" y="7002"/>
                  </a:lnTo>
                  <a:lnTo>
                    <a:pt x="63" y="7377"/>
                  </a:lnTo>
                  <a:lnTo>
                    <a:pt x="125" y="7752"/>
                  </a:lnTo>
                  <a:lnTo>
                    <a:pt x="250" y="8096"/>
                  </a:lnTo>
                  <a:lnTo>
                    <a:pt x="375" y="8377"/>
                  </a:lnTo>
                  <a:lnTo>
                    <a:pt x="531" y="8659"/>
                  </a:lnTo>
                  <a:lnTo>
                    <a:pt x="719" y="8878"/>
                  </a:lnTo>
                  <a:lnTo>
                    <a:pt x="938" y="9065"/>
                  </a:lnTo>
                  <a:lnTo>
                    <a:pt x="1157" y="9221"/>
                  </a:lnTo>
                  <a:lnTo>
                    <a:pt x="1407" y="9315"/>
                  </a:lnTo>
                  <a:lnTo>
                    <a:pt x="1688" y="9378"/>
                  </a:lnTo>
                  <a:lnTo>
                    <a:pt x="2251" y="9378"/>
                  </a:lnTo>
                  <a:lnTo>
                    <a:pt x="2563" y="9284"/>
                  </a:lnTo>
                  <a:lnTo>
                    <a:pt x="2907" y="9159"/>
                  </a:lnTo>
                  <a:lnTo>
                    <a:pt x="3220" y="9003"/>
                  </a:lnTo>
                  <a:lnTo>
                    <a:pt x="3563" y="8784"/>
                  </a:lnTo>
                  <a:lnTo>
                    <a:pt x="3876" y="8534"/>
                  </a:lnTo>
                  <a:lnTo>
                    <a:pt x="4189" y="8252"/>
                  </a:lnTo>
                  <a:lnTo>
                    <a:pt x="4470" y="7940"/>
                  </a:lnTo>
                  <a:lnTo>
                    <a:pt x="4751" y="7596"/>
                  </a:lnTo>
                  <a:lnTo>
                    <a:pt x="5033" y="7221"/>
                  </a:lnTo>
                  <a:lnTo>
                    <a:pt x="5283" y="6815"/>
                  </a:lnTo>
                  <a:lnTo>
                    <a:pt x="5501" y="6408"/>
                  </a:lnTo>
                  <a:lnTo>
                    <a:pt x="5720" y="6002"/>
                  </a:lnTo>
                  <a:lnTo>
                    <a:pt x="5908" y="5564"/>
                  </a:lnTo>
                  <a:lnTo>
                    <a:pt x="6064" y="5095"/>
                  </a:lnTo>
                  <a:lnTo>
                    <a:pt x="6220" y="4658"/>
                  </a:lnTo>
                  <a:lnTo>
                    <a:pt x="6314" y="4189"/>
                  </a:lnTo>
                  <a:lnTo>
                    <a:pt x="6408" y="3720"/>
                  </a:lnTo>
                  <a:lnTo>
                    <a:pt x="6439" y="3282"/>
                  </a:lnTo>
                  <a:lnTo>
                    <a:pt x="6470" y="2814"/>
                  </a:lnTo>
                  <a:lnTo>
                    <a:pt x="6439" y="2376"/>
                  </a:lnTo>
                  <a:lnTo>
                    <a:pt x="6408" y="2001"/>
                  </a:lnTo>
                  <a:lnTo>
                    <a:pt x="6314" y="1626"/>
                  </a:lnTo>
                  <a:lnTo>
                    <a:pt x="6220" y="1282"/>
                  </a:lnTo>
                  <a:lnTo>
                    <a:pt x="6064" y="1001"/>
                  </a:lnTo>
                  <a:lnTo>
                    <a:pt x="5908" y="719"/>
                  </a:lnTo>
                  <a:lnTo>
                    <a:pt x="5720" y="501"/>
                  </a:lnTo>
                  <a:lnTo>
                    <a:pt x="5501" y="313"/>
                  </a:lnTo>
                  <a:lnTo>
                    <a:pt x="5283" y="157"/>
                  </a:lnTo>
                  <a:lnTo>
                    <a:pt x="5033" y="63"/>
                  </a:lnTo>
                  <a:lnTo>
                    <a:pt x="4751"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7"/>
            <p:cNvSpPr/>
            <p:nvPr/>
          </p:nvSpPr>
          <p:spPr>
            <a:xfrm>
              <a:off x="4755181" y="3652500"/>
              <a:ext cx="367466" cy="531371"/>
            </a:xfrm>
            <a:custGeom>
              <a:avLst/>
              <a:gdLst/>
              <a:ahLst/>
              <a:cxnLst/>
              <a:rect l="l" t="t" r="r" b="b"/>
              <a:pathLst>
                <a:path w="4065" h="5878" extrusionOk="0">
                  <a:moveTo>
                    <a:pt x="2626" y="1"/>
                  </a:moveTo>
                  <a:lnTo>
                    <a:pt x="2439" y="63"/>
                  </a:lnTo>
                  <a:lnTo>
                    <a:pt x="2251" y="126"/>
                  </a:lnTo>
                  <a:lnTo>
                    <a:pt x="2033" y="251"/>
                  </a:lnTo>
                  <a:lnTo>
                    <a:pt x="1814" y="376"/>
                  </a:lnTo>
                  <a:lnTo>
                    <a:pt x="1626" y="532"/>
                  </a:lnTo>
                  <a:lnTo>
                    <a:pt x="1439" y="720"/>
                  </a:lnTo>
                  <a:lnTo>
                    <a:pt x="1251" y="907"/>
                  </a:lnTo>
                  <a:lnTo>
                    <a:pt x="907" y="1345"/>
                  </a:lnTo>
                  <a:lnTo>
                    <a:pt x="595" y="1845"/>
                  </a:lnTo>
                  <a:lnTo>
                    <a:pt x="345" y="2408"/>
                  </a:lnTo>
                  <a:lnTo>
                    <a:pt x="157" y="2970"/>
                  </a:lnTo>
                  <a:lnTo>
                    <a:pt x="63" y="3533"/>
                  </a:lnTo>
                  <a:lnTo>
                    <a:pt x="32" y="3814"/>
                  </a:lnTo>
                  <a:lnTo>
                    <a:pt x="1" y="4096"/>
                  </a:lnTo>
                  <a:lnTo>
                    <a:pt x="32" y="4377"/>
                  </a:lnTo>
                  <a:lnTo>
                    <a:pt x="63" y="4627"/>
                  </a:lnTo>
                  <a:lnTo>
                    <a:pt x="95" y="4877"/>
                  </a:lnTo>
                  <a:lnTo>
                    <a:pt x="157" y="5065"/>
                  </a:lnTo>
                  <a:lnTo>
                    <a:pt x="251" y="5252"/>
                  </a:lnTo>
                  <a:lnTo>
                    <a:pt x="345" y="5408"/>
                  </a:lnTo>
                  <a:lnTo>
                    <a:pt x="470" y="5565"/>
                  </a:lnTo>
                  <a:lnTo>
                    <a:pt x="595" y="5690"/>
                  </a:lnTo>
                  <a:lnTo>
                    <a:pt x="751" y="5783"/>
                  </a:lnTo>
                  <a:lnTo>
                    <a:pt x="907" y="5846"/>
                  </a:lnTo>
                  <a:lnTo>
                    <a:pt x="1064" y="5877"/>
                  </a:lnTo>
                  <a:lnTo>
                    <a:pt x="1439" y="5877"/>
                  </a:lnTo>
                  <a:lnTo>
                    <a:pt x="1626" y="5815"/>
                  </a:lnTo>
                  <a:lnTo>
                    <a:pt x="1814" y="5752"/>
                  </a:lnTo>
                  <a:lnTo>
                    <a:pt x="2033" y="5658"/>
                  </a:lnTo>
                  <a:lnTo>
                    <a:pt x="2251" y="5502"/>
                  </a:lnTo>
                  <a:lnTo>
                    <a:pt x="2439" y="5346"/>
                  </a:lnTo>
                  <a:lnTo>
                    <a:pt x="2626" y="5158"/>
                  </a:lnTo>
                  <a:lnTo>
                    <a:pt x="2814" y="4971"/>
                  </a:lnTo>
                  <a:lnTo>
                    <a:pt x="3158" y="4533"/>
                  </a:lnTo>
                  <a:lnTo>
                    <a:pt x="3470" y="4033"/>
                  </a:lnTo>
                  <a:lnTo>
                    <a:pt x="3721" y="3470"/>
                  </a:lnTo>
                  <a:lnTo>
                    <a:pt x="3908" y="2908"/>
                  </a:lnTo>
                  <a:lnTo>
                    <a:pt x="4033" y="2345"/>
                  </a:lnTo>
                  <a:lnTo>
                    <a:pt x="4064" y="2064"/>
                  </a:lnTo>
                  <a:lnTo>
                    <a:pt x="4064" y="1783"/>
                  </a:lnTo>
                  <a:lnTo>
                    <a:pt x="4064" y="1501"/>
                  </a:lnTo>
                  <a:lnTo>
                    <a:pt x="4033" y="1251"/>
                  </a:lnTo>
                  <a:lnTo>
                    <a:pt x="3971" y="1032"/>
                  </a:lnTo>
                  <a:lnTo>
                    <a:pt x="3908" y="814"/>
                  </a:lnTo>
                  <a:lnTo>
                    <a:pt x="3814" y="626"/>
                  </a:lnTo>
                  <a:lnTo>
                    <a:pt x="3721" y="470"/>
                  </a:lnTo>
                  <a:lnTo>
                    <a:pt x="3595" y="313"/>
                  </a:lnTo>
                  <a:lnTo>
                    <a:pt x="3470" y="188"/>
                  </a:lnTo>
                  <a:lnTo>
                    <a:pt x="3314" y="95"/>
                  </a:lnTo>
                  <a:lnTo>
                    <a:pt x="3158" y="32"/>
                  </a:lnTo>
                  <a:lnTo>
                    <a:pt x="30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7"/>
            <p:cNvSpPr/>
            <p:nvPr/>
          </p:nvSpPr>
          <p:spPr>
            <a:xfrm>
              <a:off x="4780672" y="3686398"/>
              <a:ext cx="316572" cy="463571"/>
            </a:xfrm>
            <a:custGeom>
              <a:avLst/>
              <a:gdLst/>
              <a:ahLst/>
              <a:cxnLst/>
              <a:rect l="l" t="t" r="r" b="b"/>
              <a:pathLst>
                <a:path w="3502" h="5128" extrusionOk="0">
                  <a:moveTo>
                    <a:pt x="2438" y="1"/>
                  </a:moveTo>
                  <a:lnTo>
                    <a:pt x="2282" y="32"/>
                  </a:lnTo>
                  <a:lnTo>
                    <a:pt x="2094" y="63"/>
                  </a:lnTo>
                  <a:lnTo>
                    <a:pt x="1938" y="126"/>
                  </a:lnTo>
                  <a:lnTo>
                    <a:pt x="1751" y="220"/>
                  </a:lnTo>
                  <a:lnTo>
                    <a:pt x="1563" y="345"/>
                  </a:lnTo>
                  <a:lnTo>
                    <a:pt x="1407" y="470"/>
                  </a:lnTo>
                  <a:lnTo>
                    <a:pt x="1063" y="814"/>
                  </a:lnTo>
                  <a:lnTo>
                    <a:pt x="782" y="1189"/>
                  </a:lnTo>
                  <a:lnTo>
                    <a:pt x="500" y="1626"/>
                  </a:lnTo>
                  <a:lnTo>
                    <a:pt x="313" y="2095"/>
                  </a:lnTo>
                  <a:lnTo>
                    <a:pt x="125" y="2595"/>
                  </a:lnTo>
                  <a:lnTo>
                    <a:pt x="31" y="3095"/>
                  </a:lnTo>
                  <a:lnTo>
                    <a:pt x="0" y="3564"/>
                  </a:lnTo>
                  <a:lnTo>
                    <a:pt x="0" y="3814"/>
                  </a:lnTo>
                  <a:lnTo>
                    <a:pt x="31" y="4033"/>
                  </a:lnTo>
                  <a:lnTo>
                    <a:pt x="63" y="4221"/>
                  </a:lnTo>
                  <a:lnTo>
                    <a:pt x="125" y="4408"/>
                  </a:lnTo>
                  <a:lnTo>
                    <a:pt x="219" y="4565"/>
                  </a:lnTo>
                  <a:lnTo>
                    <a:pt x="313" y="4721"/>
                  </a:lnTo>
                  <a:lnTo>
                    <a:pt x="407" y="4846"/>
                  </a:lnTo>
                  <a:lnTo>
                    <a:pt x="500" y="4940"/>
                  </a:lnTo>
                  <a:lnTo>
                    <a:pt x="625" y="5002"/>
                  </a:lnTo>
                  <a:lnTo>
                    <a:pt x="782" y="5065"/>
                  </a:lnTo>
                  <a:lnTo>
                    <a:pt x="907" y="5096"/>
                  </a:lnTo>
                  <a:lnTo>
                    <a:pt x="1063" y="5127"/>
                  </a:lnTo>
                  <a:lnTo>
                    <a:pt x="1219" y="5096"/>
                  </a:lnTo>
                  <a:lnTo>
                    <a:pt x="1407" y="5065"/>
                  </a:lnTo>
                  <a:lnTo>
                    <a:pt x="1563" y="5002"/>
                  </a:lnTo>
                  <a:lnTo>
                    <a:pt x="1751" y="4908"/>
                  </a:lnTo>
                  <a:lnTo>
                    <a:pt x="1938" y="4783"/>
                  </a:lnTo>
                  <a:lnTo>
                    <a:pt x="2094" y="4658"/>
                  </a:lnTo>
                  <a:lnTo>
                    <a:pt x="2438" y="4314"/>
                  </a:lnTo>
                  <a:lnTo>
                    <a:pt x="2751" y="3939"/>
                  </a:lnTo>
                  <a:lnTo>
                    <a:pt x="3001" y="3502"/>
                  </a:lnTo>
                  <a:lnTo>
                    <a:pt x="3220" y="3033"/>
                  </a:lnTo>
                  <a:lnTo>
                    <a:pt x="3376" y="2533"/>
                  </a:lnTo>
                  <a:lnTo>
                    <a:pt x="3470" y="2033"/>
                  </a:lnTo>
                  <a:lnTo>
                    <a:pt x="3501" y="1564"/>
                  </a:lnTo>
                  <a:lnTo>
                    <a:pt x="3501" y="1314"/>
                  </a:lnTo>
                  <a:lnTo>
                    <a:pt x="3470" y="1095"/>
                  </a:lnTo>
                  <a:lnTo>
                    <a:pt x="3439" y="907"/>
                  </a:lnTo>
                  <a:lnTo>
                    <a:pt x="3376" y="720"/>
                  </a:lnTo>
                  <a:lnTo>
                    <a:pt x="3282" y="564"/>
                  </a:lnTo>
                  <a:lnTo>
                    <a:pt x="3220" y="407"/>
                  </a:lnTo>
                  <a:lnTo>
                    <a:pt x="3095" y="282"/>
                  </a:lnTo>
                  <a:lnTo>
                    <a:pt x="3001" y="188"/>
                  </a:lnTo>
                  <a:lnTo>
                    <a:pt x="2876" y="126"/>
                  </a:lnTo>
                  <a:lnTo>
                    <a:pt x="2751" y="63"/>
                  </a:lnTo>
                  <a:lnTo>
                    <a:pt x="2595" y="32"/>
                  </a:lnTo>
                  <a:lnTo>
                    <a:pt x="2438"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7"/>
            <p:cNvSpPr/>
            <p:nvPr/>
          </p:nvSpPr>
          <p:spPr>
            <a:xfrm>
              <a:off x="4766480" y="3672297"/>
              <a:ext cx="344866" cy="491776"/>
            </a:xfrm>
            <a:custGeom>
              <a:avLst/>
              <a:gdLst/>
              <a:ahLst/>
              <a:cxnLst/>
              <a:rect l="l" t="t" r="r" b="b"/>
              <a:pathLst>
                <a:path w="3815" h="5440" extrusionOk="0">
                  <a:moveTo>
                    <a:pt x="3095" y="1"/>
                  </a:moveTo>
                  <a:lnTo>
                    <a:pt x="2439" y="1251"/>
                  </a:lnTo>
                  <a:lnTo>
                    <a:pt x="2345" y="1345"/>
                  </a:lnTo>
                  <a:lnTo>
                    <a:pt x="2251" y="1376"/>
                  </a:lnTo>
                  <a:lnTo>
                    <a:pt x="2220" y="1376"/>
                  </a:lnTo>
                  <a:lnTo>
                    <a:pt x="2189" y="1345"/>
                  </a:lnTo>
                  <a:lnTo>
                    <a:pt x="2158" y="1251"/>
                  </a:lnTo>
                  <a:lnTo>
                    <a:pt x="2158" y="32"/>
                  </a:lnTo>
                  <a:lnTo>
                    <a:pt x="1658" y="313"/>
                  </a:lnTo>
                  <a:lnTo>
                    <a:pt x="1658" y="1532"/>
                  </a:lnTo>
                  <a:lnTo>
                    <a:pt x="1626" y="1689"/>
                  </a:lnTo>
                  <a:lnTo>
                    <a:pt x="1564" y="1782"/>
                  </a:lnTo>
                  <a:lnTo>
                    <a:pt x="1470" y="1845"/>
                  </a:lnTo>
                  <a:lnTo>
                    <a:pt x="1439" y="1876"/>
                  </a:lnTo>
                  <a:lnTo>
                    <a:pt x="1376" y="1845"/>
                  </a:lnTo>
                  <a:lnTo>
                    <a:pt x="751" y="1345"/>
                  </a:lnTo>
                  <a:lnTo>
                    <a:pt x="376" y="2032"/>
                  </a:lnTo>
                  <a:lnTo>
                    <a:pt x="1032" y="2532"/>
                  </a:lnTo>
                  <a:lnTo>
                    <a:pt x="1064" y="2564"/>
                  </a:lnTo>
                  <a:lnTo>
                    <a:pt x="1064" y="2626"/>
                  </a:lnTo>
                  <a:lnTo>
                    <a:pt x="1064" y="2751"/>
                  </a:lnTo>
                  <a:lnTo>
                    <a:pt x="1001" y="2876"/>
                  </a:lnTo>
                  <a:lnTo>
                    <a:pt x="907" y="2970"/>
                  </a:lnTo>
                  <a:lnTo>
                    <a:pt x="1" y="3470"/>
                  </a:lnTo>
                  <a:lnTo>
                    <a:pt x="1" y="4158"/>
                  </a:lnTo>
                  <a:lnTo>
                    <a:pt x="907" y="3627"/>
                  </a:lnTo>
                  <a:lnTo>
                    <a:pt x="1001" y="3627"/>
                  </a:lnTo>
                  <a:lnTo>
                    <a:pt x="1064" y="3689"/>
                  </a:lnTo>
                  <a:lnTo>
                    <a:pt x="1064" y="3783"/>
                  </a:lnTo>
                  <a:lnTo>
                    <a:pt x="1032" y="3939"/>
                  </a:lnTo>
                  <a:lnTo>
                    <a:pt x="376" y="5158"/>
                  </a:lnTo>
                  <a:lnTo>
                    <a:pt x="751" y="5439"/>
                  </a:lnTo>
                  <a:lnTo>
                    <a:pt x="1376" y="4189"/>
                  </a:lnTo>
                  <a:lnTo>
                    <a:pt x="1470" y="4095"/>
                  </a:lnTo>
                  <a:lnTo>
                    <a:pt x="1564" y="4064"/>
                  </a:lnTo>
                  <a:lnTo>
                    <a:pt x="1595" y="4064"/>
                  </a:lnTo>
                  <a:lnTo>
                    <a:pt x="1626" y="4095"/>
                  </a:lnTo>
                  <a:lnTo>
                    <a:pt x="1658" y="4189"/>
                  </a:lnTo>
                  <a:lnTo>
                    <a:pt x="1658" y="5408"/>
                  </a:lnTo>
                  <a:lnTo>
                    <a:pt x="2158" y="5127"/>
                  </a:lnTo>
                  <a:lnTo>
                    <a:pt x="2158" y="3908"/>
                  </a:lnTo>
                  <a:lnTo>
                    <a:pt x="2189" y="3752"/>
                  </a:lnTo>
                  <a:lnTo>
                    <a:pt x="2251" y="3658"/>
                  </a:lnTo>
                  <a:lnTo>
                    <a:pt x="2345" y="3595"/>
                  </a:lnTo>
                  <a:lnTo>
                    <a:pt x="2408" y="3564"/>
                  </a:lnTo>
                  <a:lnTo>
                    <a:pt x="2439" y="3595"/>
                  </a:lnTo>
                  <a:lnTo>
                    <a:pt x="3095" y="4095"/>
                  </a:lnTo>
                  <a:lnTo>
                    <a:pt x="3439" y="3408"/>
                  </a:lnTo>
                  <a:lnTo>
                    <a:pt x="2783" y="2908"/>
                  </a:lnTo>
                  <a:lnTo>
                    <a:pt x="2752" y="2876"/>
                  </a:lnTo>
                  <a:lnTo>
                    <a:pt x="2752" y="2814"/>
                  </a:lnTo>
                  <a:lnTo>
                    <a:pt x="2752" y="2689"/>
                  </a:lnTo>
                  <a:lnTo>
                    <a:pt x="2814" y="2564"/>
                  </a:lnTo>
                  <a:lnTo>
                    <a:pt x="2908" y="2470"/>
                  </a:lnTo>
                  <a:lnTo>
                    <a:pt x="3814" y="1970"/>
                  </a:lnTo>
                  <a:lnTo>
                    <a:pt x="3814" y="1282"/>
                  </a:lnTo>
                  <a:lnTo>
                    <a:pt x="2908" y="1814"/>
                  </a:lnTo>
                  <a:lnTo>
                    <a:pt x="2814" y="1814"/>
                  </a:lnTo>
                  <a:lnTo>
                    <a:pt x="2752" y="1751"/>
                  </a:lnTo>
                  <a:lnTo>
                    <a:pt x="2752" y="1657"/>
                  </a:lnTo>
                  <a:lnTo>
                    <a:pt x="2783" y="1501"/>
                  </a:lnTo>
                  <a:lnTo>
                    <a:pt x="3439" y="282"/>
                  </a:lnTo>
                  <a:lnTo>
                    <a:pt x="30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p:nvPr/>
          </p:nvSpPr>
          <p:spPr>
            <a:xfrm>
              <a:off x="4896467" y="3858781"/>
              <a:ext cx="84883" cy="118786"/>
            </a:xfrm>
            <a:custGeom>
              <a:avLst/>
              <a:gdLst/>
              <a:ahLst/>
              <a:cxnLst/>
              <a:rect l="l" t="t" r="r" b="b"/>
              <a:pathLst>
                <a:path w="939" h="1314" extrusionOk="0">
                  <a:moveTo>
                    <a:pt x="563" y="1"/>
                  </a:moveTo>
                  <a:lnTo>
                    <a:pt x="470" y="32"/>
                  </a:lnTo>
                  <a:lnTo>
                    <a:pt x="376" y="94"/>
                  </a:lnTo>
                  <a:lnTo>
                    <a:pt x="282" y="188"/>
                  </a:lnTo>
                  <a:lnTo>
                    <a:pt x="157" y="407"/>
                  </a:lnTo>
                  <a:lnTo>
                    <a:pt x="63" y="657"/>
                  </a:lnTo>
                  <a:lnTo>
                    <a:pt x="1" y="938"/>
                  </a:lnTo>
                  <a:lnTo>
                    <a:pt x="32" y="1032"/>
                  </a:lnTo>
                  <a:lnTo>
                    <a:pt x="63" y="1157"/>
                  </a:lnTo>
                  <a:lnTo>
                    <a:pt x="95" y="1220"/>
                  </a:lnTo>
                  <a:lnTo>
                    <a:pt x="157" y="1282"/>
                  </a:lnTo>
                  <a:lnTo>
                    <a:pt x="220" y="1313"/>
                  </a:lnTo>
                  <a:lnTo>
                    <a:pt x="376" y="1313"/>
                  </a:lnTo>
                  <a:lnTo>
                    <a:pt x="470" y="1282"/>
                  </a:lnTo>
                  <a:lnTo>
                    <a:pt x="563" y="1220"/>
                  </a:lnTo>
                  <a:lnTo>
                    <a:pt x="657" y="1126"/>
                  </a:lnTo>
                  <a:lnTo>
                    <a:pt x="813" y="907"/>
                  </a:lnTo>
                  <a:lnTo>
                    <a:pt x="907" y="657"/>
                  </a:lnTo>
                  <a:lnTo>
                    <a:pt x="938" y="376"/>
                  </a:lnTo>
                  <a:lnTo>
                    <a:pt x="938" y="282"/>
                  </a:lnTo>
                  <a:lnTo>
                    <a:pt x="907" y="157"/>
                  </a:lnTo>
                  <a:lnTo>
                    <a:pt x="845" y="94"/>
                  </a:lnTo>
                  <a:lnTo>
                    <a:pt x="813" y="32"/>
                  </a:lnTo>
                  <a:lnTo>
                    <a:pt x="720"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7"/>
            <p:cNvSpPr/>
            <p:nvPr/>
          </p:nvSpPr>
          <p:spPr>
            <a:xfrm>
              <a:off x="3353794" y="3047849"/>
              <a:ext cx="624556" cy="477674"/>
            </a:xfrm>
            <a:custGeom>
              <a:avLst/>
              <a:gdLst/>
              <a:ahLst/>
              <a:cxnLst/>
              <a:rect l="l" t="t" r="r" b="b"/>
              <a:pathLst>
                <a:path w="6909" h="5284" extrusionOk="0">
                  <a:moveTo>
                    <a:pt x="438" y="1"/>
                  </a:moveTo>
                  <a:lnTo>
                    <a:pt x="313" y="32"/>
                  </a:lnTo>
                  <a:lnTo>
                    <a:pt x="219" y="63"/>
                  </a:lnTo>
                  <a:lnTo>
                    <a:pt x="125" y="126"/>
                  </a:lnTo>
                  <a:lnTo>
                    <a:pt x="63" y="220"/>
                  </a:lnTo>
                  <a:lnTo>
                    <a:pt x="0" y="313"/>
                  </a:lnTo>
                  <a:lnTo>
                    <a:pt x="0" y="438"/>
                  </a:lnTo>
                  <a:lnTo>
                    <a:pt x="0" y="938"/>
                  </a:lnTo>
                  <a:lnTo>
                    <a:pt x="63" y="1501"/>
                  </a:lnTo>
                  <a:lnTo>
                    <a:pt x="188" y="2095"/>
                  </a:lnTo>
                  <a:lnTo>
                    <a:pt x="282" y="2376"/>
                  </a:lnTo>
                  <a:lnTo>
                    <a:pt x="375" y="2689"/>
                  </a:lnTo>
                  <a:lnTo>
                    <a:pt x="500" y="2939"/>
                  </a:lnTo>
                  <a:lnTo>
                    <a:pt x="657" y="3189"/>
                  </a:lnTo>
                  <a:lnTo>
                    <a:pt x="844" y="3408"/>
                  </a:lnTo>
                  <a:lnTo>
                    <a:pt x="1063" y="3627"/>
                  </a:lnTo>
                  <a:lnTo>
                    <a:pt x="1282" y="3877"/>
                  </a:lnTo>
                  <a:lnTo>
                    <a:pt x="1532" y="4064"/>
                  </a:lnTo>
                  <a:lnTo>
                    <a:pt x="2094" y="4471"/>
                  </a:lnTo>
                  <a:lnTo>
                    <a:pt x="2688" y="4783"/>
                  </a:lnTo>
                  <a:lnTo>
                    <a:pt x="3282" y="5033"/>
                  </a:lnTo>
                  <a:lnTo>
                    <a:pt x="3564" y="5127"/>
                  </a:lnTo>
                  <a:lnTo>
                    <a:pt x="3876" y="5189"/>
                  </a:lnTo>
                  <a:lnTo>
                    <a:pt x="4157" y="5252"/>
                  </a:lnTo>
                  <a:lnTo>
                    <a:pt x="4408" y="5283"/>
                  </a:lnTo>
                  <a:lnTo>
                    <a:pt x="4720" y="5283"/>
                  </a:lnTo>
                  <a:lnTo>
                    <a:pt x="5033" y="5221"/>
                  </a:lnTo>
                  <a:lnTo>
                    <a:pt x="5345" y="5158"/>
                  </a:lnTo>
                  <a:lnTo>
                    <a:pt x="5627" y="5033"/>
                  </a:lnTo>
                  <a:lnTo>
                    <a:pt x="5908" y="4908"/>
                  </a:lnTo>
                  <a:lnTo>
                    <a:pt x="6189" y="4783"/>
                  </a:lnTo>
                  <a:lnTo>
                    <a:pt x="6658" y="4502"/>
                  </a:lnTo>
                  <a:lnTo>
                    <a:pt x="6783" y="4377"/>
                  </a:lnTo>
                  <a:lnTo>
                    <a:pt x="6846" y="4252"/>
                  </a:lnTo>
                  <a:lnTo>
                    <a:pt x="6908" y="4127"/>
                  </a:lnTo>
                  <a:lnTo>
                    <a:pt x="6908" y="4002"/>
                  </a:lnTo>
                  <a:lnTo>
                    <a:pt x="6877" y="3845"/>
                  </a:lnTo>
                  <a:lnTo>
                    <a:pt x="6814" y="3720"/>
                  </a:lnTo>
                  <a:lnTo>
                    <a:pt x="6752" y="3595"/>
                  </a:lnTo>
                  <a:lnTo>
                    <a:pt x="6627" y="3502"/>
                  </a:lnTo>
                  <a:lnTo>
                    <a:pt x="657" y="63"/>
                  </a:lnTo>
                  <a:lnTo>
                    <a:pt x="532" y="32"/>
                  </a:lnTo>
                  <a:lnTo>
                    <a:pt x="438"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7"/>
            <p:cNvSpPr/>
            <p:nvPr/>
          </p:nvSpPr>
          <p:spPr>
            <a:xfrm>
              <a:off x="5074454" y="1276291"/>
              <a:ext cx="1480711" cy="1497657"/>
            </a:xfrm>
            <a:custGeom>
              <a:avLst/>
              <a:gdLst/>
              <a:ahLst/>
              <a:cxnLst/>
              <a:rect l="l" t="t" r="r" b="b"/>
              <a:pathLst>
                <a:path w="16380" h="16567" extrusionOk="0">
                  <a:moveTo>
                    <a:pt x="15536" y="0"/>
                  </a:moveTo>
                  <a:lnTo>
                    <a:pt x="15286" y="32"/>
                  </a:lnTo>
                  <a:lnTo>
                    <a:pt x="15161" y="63"/>
                  </a:lnTo>
                  <a:lnTo>
                    <a:pt x="15036" y="125"/>
                  </a:lnTo>
                  <a:lnTo>
                    <a:pt x="8941" y="3657"/>
                  </a:lnTo>
                  <a:lnTo>
                    <a:pt x="8128" y="4158"/>
                  </a:lnTo>
                  <a:lnTo>
                    <a:pt x="7378" y="4689"/>
                  </a:lnTo>
                  <a:lnTo>
                    <a:pt x="6659" y="5314"/>
                  </a:lnTo>
                  <a:lnTo>
                    <a:pt x="6002" y="5970"/>
                  </a:lnTo>
                  <a:lnTo>
                    <a:pt x="5377" y="6658"/>
                  </a:lnTo>
                  <a:lnTo>
                    <a:pt x="4815" y="7408"/>
                  </a:lnTo>
                  <a:lnTo>
                    <a:pt x="4314" y="8190"/>
                  </a:lnTo>
                  <a:lnTo>
                    <a:pt x="3846" y="9002"/>
                  </a:lnTo>
                  <a:lnTo>
                    <a:pt x="1" y="16567"/>
                  </a:lnTo>
                  <a:lnTo>
                    <a:pt x="15848" y="6721"/>
                  </a:lnTo>
                  <a:lnTo>
                    <a:pt x="16380" y="969"/>
                  </a:lnTo>
                  <a:lnTo>
                    <a:pt x="16380" y="844"/>
                  </a:lnTo>
                  <a:lnTo>
                    <a:pt x="16349" y="719"/>
                  </a:lnTo>
                  <a:lnTo>
                    <a:pt x="16286" y="500"/>
                  </a:lnTo>
                  <a:lnTo>
                    <a:pt x="16161" y="282"/>
                  </a:lnTo>
                  <a:lnTo>
                    <a:pt x="15973" y="157"/>
                  </a:lnTo>
                  <a:lnTo>
                    <a:pt x="15755" y="32"/>
                  </a:lnTo>
                  <a:lnTo>
                    <a:pt x="15536"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7"/>
            <p:cNvSpPr/>
            <p:nvPr/>
          </p:nvSpPr>
          <p:spPr>
            <a:xfrm>
              <a:off x="5147945" y="1883744"/>
              <a:ext cx="1359217" cy="1709645"/>
            </a:xfrm>
            <a:custGeom>
              <a:avLst/>
              <a:gdLst/>
              <a:ahLst/>
              <a:cxnLst/>
              <a:rect l="l" t="t" r="r" b="b"/>
              <a:pathLst>
                <a:path w="15036" h="18912" extrusionOk="0">
                  <a:moveTo>
                    <a:pt x="15035" y="1"/>
                  </a:moveTo>
                  <a:lnTo>
                    <a:pt x="14160" y="595"/>
                  </a:lnTo>
                  <a:lnTo>
                    <a:pt x="12941" y="10659"/>
                  </a:lnTo>
                  <a:lnTo>
                    <a:pt x="1" y="18099"/>
                  </a:lnTo>
                  <a:lnTo>
                    <a:pt x="282" y="18411"/>
                  </a:lnTo>
                  <a:lnTo>
                    <a:pt x="438" y="18661"/>
                  </a:lnTo>
                  <a:lnTo>
                    <a:pt x="595" y="18911"/>
                  </a:lnTo>
                  <a:lnTo>
                    <a:pt x="13691" y="11347"/>
                  </a:lnTo>
                  <a:lnTo>
                    <a:pt x="15035"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5116849" y="2412102"/>
              <a:ext cx="1096431" cy="661366"/>
            </a:xfrm>
            <a:custGeom>
              <a:avLst/>
              <a:gdLst/>
              <a:ahLst/>
              <a:cxnLst/>
              <a:rect l="l" t="t" r="r" b="b"/>
              <a:pathLst>
                <a:path w="12129" h="7316" extrusionOk="0">
                  <a:moveTo>
                    <a:pt x="12129" y="1"/>
                  </a:moveTo>
                  <a:lnTo>
                    <a:pt x="563" y="6033"/>
                  </a:lnTo>
                  <a:lnTo>
                    <a:pt x="1" y="7002"/>
                  </a:lnTo>
                  <a:lnTo>
                    <a:pt x="563" y="7315"/>
                  </a:lnTo>
                  <a:lnTo>
                    <a:pt x="1212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5023652" y="2954652"/>
              <a:ext cx="189383" cy="180890"/>
            </a:xfrm>
            <a:custGeom>
              <a:avLst/>
              <a:gdLst/>
              <a:ahLst/>
              <a:cxnLst/>
              <a:rect l="l" t="t" r="r" b="b"/>
              <a:pathLst>
                <a:path w="2095" h="2001" extrusionOk="0">
                  <a:moveTo>
                    <a:pt x="1657" y="0"/>
                  </a:moveTo>
                  <a:lnTo>
                    <a:pt x="1563" y="63"/>
                  </a:lnTo>
                  <a:lnTo>
                    <a:pt x="282" y="813"/>
                  </a:lnTo>
                  <a:lnTo>
                    <a:pt x="157" y="875"/>
                  </a:lnTo>
                  <a:lnTo>
                    <a:pt x="63" y="1000"/>
                  </a:lnTo>
                  <a:lnTo>
                    <a:pt x="32" y="1126"/>
                  </a:lnTo>
                  <a:lnTo>
                    <a:pt x="0" y="1282"/>
                  </a:lnTo>
                  <a:lnTo>
                    <a:pt x="0" y="1563"/>
                  </a:lnTo>
                  <a:lnTo>
                    <a:pt x="0" y="1688"/>
                  </a:lnTo>
                  <a:lnTo>
                    <a:pt x="32" y="1813"/>
                  </a:lnTo>
                  <a:lnTo>
                    <a:pt x="94" y="1907"/>
                  </a:lnTo>
                  <a:lnTo>
                    <a:pt x="157" y="1969"/>
                  </a:lnTo>
                  <a:lnTo>
                    <a:pt x="219" y="2001"/>
                  </a:lnTo>
                  <a:lnTo>
                    <a:pt x="407" y="2001"/>
                  </a:lnTo>
                  <a:lnTo>
                    <a:pt x="532" y="1938"/>
                  </a:lnTo>
                  <a:lnTo>
                    <a:pt x="1813" y="1219"/>
                  </a:lnTo>
                  <a:lnTo>
                    <a:pt x="1907" y="1126"/>
                  </a:lnTo>
                  <a:lnTo>
                    <a:pt x="2001" y="1000"/>
                  </a:lnTo>
                  <a:lnTo>
                    <a:pt x="2063" y="875"/>
                  </a:lnTo>
                  <a:lnTo>
                    <a:pt x="2095" y="719"/>
                  </a:lnTo>
                  <a:lnTo>
                    <a:pt x="2095" y="438"/>
                  </a:lnTo>
                  <a:lnTo>
                    <a:pt x="2063" y="313"/>
                  </a:lnTo>
                  <a:lnTo>
                    <a:pt x="2032" y="188"/>
                  </a:lnTo>
                  <a:lnTo>
                    <a:pt x="2001" y="125"/>
                  </a:lnTo>
                  <a:lnTo>
                    <a:pt x="1938" y="31"/>
                  </a:lnTo>
                  <a:lnTo>
                    <a:pt x="1845"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3353794" y="2807670"/>
              <a:ext cx="822346" cy="488974"/>
            </a:xfrm>
            <a:custGeom>
              <a:avLst/>
              <a:gdLst/>
              <a:ahLst/>
              <a:cxnLst/>
              <a:rect l="l" t="t" r="r" b="b"/>
              <a:pathLst>
                <a:path w="9097" h="5409" extrusionOk="0">
                  <a:moveTo>
                    <a:pt x="313" y="1"/>
                  </a:moveTo>
                  <a:lnTo>
                    <a:pt x="0" y="220"/>
                  </a:lnTo>
                  <a:lnTo>
                    <a:pt x="94" y="407"/>
                  </a:lnTo>
                  <a:lnTo>
                    <a:pt x="469" y="876"/>
                  </a:lnTo>
                  <a:lnTo>
                    <a:pt x="750" y="1189"/>
                  </a:lnTo>
                  <a:lnTo>
                    <a:pt x="1125" y="1564"/>
                  </a:lnTo>
                  <a:lnTo>
                    <a:pt x="1532" y="1939"/>
                  </a:lnTo>
                  <a:lnTo>
                    <a:pt x="2032" y="2376"/>
                  </a:lnTo>
                  <a:lnTo>
                    <a:pt x="2626" y="2783"/>
                  </a:lnTo>
                  <a:lnTo>
                    <a:pt x="3282" y="3220"/>
                  </a:lnTo>
                  <a:lnTo>
                    <a:pt x="4032" y="3658"/>
                  </a:lnTo>
                  <a:lnTo>
                    <a:pt x="4845" y="4096"/>
                  </a:lnTo>
                  <a:lnTo>
                    <a:pt x="5752" y="4471"/>
                  </a:lnTo>
                  <a:lnTo>
                    <a:pt x="6752" y="4846"/>
                  </a:lnTo>
                  <a:lnTo>
                    <a:pt x="7846" y="5158"/>
                  </a:lnTo>
                  <a:lnTo>
                    <a:pt x="8408" y="5283"/>
                  </a:lnTo>
                  <a:lnTo>
                    <a:pt x="9034" y="5408"/>
                  </a:lnTo>
                  <a:lnTo>
                    <a:pt x="9096" y="5033"/>
                  </a:lnTo>
                  <a:lnTo>
                    <a:pt x="8502" y="4908"/>
                  </a:lnTo>
                  <a:lnTo>
                    <a:pt x="7940" y="4783"/>
                  </a:lnTo>
                  <a:lnTo>
                    <a:pt x="6877" y="4471"/>
                  </a:lnTo>
                  <a:lnTo>
                    <a:pt x="5908" y="4127"/>
                  </a:lnTo>
                  <a:lnTo>
                    <a:pt x="5001" y="3720"/>
                  </a:lnTo>
                  <a:lnTo>
                    <a:pt x="4220" y="3314"/>
                  </a:lnTo>
                  <a:lnTo>
                    <a:pt x="3501" y="2908"/>
                  </a:lnTo>
                  <a:lnTo>
                    <a:pt x="2845" y="2470"/>
                  </a:lnTo>
                  <a:lnTo>
                    <a:pt x="2282" y="2064"/>
                  </a:lnTo>
                  <a:lnTo>
                    <a:pt x="1813" y="1657"/>
                  </a:lnTo>
                  <a:lnTo>
                    <a:pt x="1376" y="1282"/>
                  </a:lnTo>
                  <a:lnTo>
                    <a:pt x="1063" y="907"/>
                  </a:lnTo>
                  <a:lnTo>
                    <a:pt x="782" y="626"/>
                  </a:lnTo>
                  <a:lnTo>
                    <a:pt x="438" y="157"/>
                  </a:lnTo>
                  <a:lnTo>
                    <a:pt x="344" y="63"/>
                  </a:lnTo>
                  <a:lnTo>
                    <a:pt x="313" y="32"/>
                  </a:lnTo>
                  <a:lnTo>
                    <a:pt x="313"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5060353" y="2621185"/>
              <a:ext cx="316572" cy="226181"/>
            </a:xfrm>
            <a:custGeom>
              <a:avLst/>
              <a:gdLst/>
              <a:ahLst/>
              <a:cxnLst/>
              <a:rect l="l" t="t" r="r" b="b"/>
              <a:pathLst>
                <a:path w="3502" h="2502" extrusionOk="0">
                  <a:moveTo>
                    <a:pt x="1345" y="1"/>
                  </a:moveTo>
                  <a:lnTo>
                    <a:pt x="1157" y="32"/>
                  </a:lnTo>
                  <a:lnTo>
                    <a:pt x="1001" y="63"/>
                  </a:lnTo>
                  <a:lnTo>
                    <a:pt x="813" y="126"/>
                  </a:lnTo>
                  <a:lnTo>
                    <a:pt x="657" y="188"/>
                  </a:lnTo>
                  <a:lnTo>
                    <a:pt x="532" y="282"/>
                  </a:lnTo>
                  <a:lnTo>
                    <a:pt x="407" y="407"/>
                  </a:lnTo>
                  <a:lnTo>
                    <a:pt x="282" y="532"/>
                  </a:lnTo>
                  <a:lnTo>
                    <a:pt x="188" y="657"/>
                  </a:lnTo>
                  <a:lnTo>
                    <a:pt x="94" y="845"/>
                  </a:lnTo>
                  <a:lnTo>
                    <a:pt x="32" y="1001"/>
                  </a:lnTo>
                  <a:lnTo>
                    <a:pt x="1" y="1189"/>
                  </a:lnTo>
                  <a:lnTo>
                    <a:pt x="1" y="1376"/>
                  </a:lnTo>
                  <a:lnTo>
                    <a:pt x="1" y="1501"/>
                  </a:lnTo>
                  <a:lnTo>
                    <a:pt x="63" y="1626"/>
                  </a:lnTo>
                  <a:lnTo>
                    <a:pt x="126" y="1751"/>
                  </a:lnTo>
                  <a:lnTo>
                    <a:pt x="251" y="1814"/>
                  </a:lnTo>
                  <a:lnTo>
                    <a:pt x="813" y="2158"/>
                  </a:lnTo>
                  <a:lnTo>
                    <a:pt x="1157" y="2314"/>
                  </a:lnTo>
                  <a:lnTo>
                    <a:pt x="1501" y="2439"/>
                  </a:lnTo>
                  <a:lnTo>
                    <a:pt x="1845" y="2470"/>
                  </a:lnTo>
                  <a:lnTo>
                    <a:pt x="2220" y="2501"/>
                  </a:lnTo>
                  <a:lnTo>
                    <a:pt x="2876" y="2439"/>
                  </a:lnTo>
                  <a:lnTo>
                    <a:pt x="3033" y="2408"/>
                  </a:lnTo>
                  <a:lnTo>
                    <a:pt x="3189" y="2345"/>
                  </a:lnTo>
                  <a:lnTo>
                    <a:pt x="3314" y="2251"/>
                  </a:lnTo>
                  <a:lnTo>
                    <a:pt x="3408" y="2158"/>
                  </a:lnTo>
                  <a:lnTo>
                    <a:pt x="3470" y="2001"/>
                  </a:lnTo>
                  <a:lnTo>
                    <a:pt x="3501" y="1876"/>
                  </a:lnTo>
                  <a:lnTo>
                    <a:pt x="3501" y="1720"/>
                  </a:lnTo>
                  <a:lnTo>
                    <a:pt x="3470" y="1564"/>
                  </a:lnTo>
                  <a:lnTo>
                    <a:pt x="3314" y="1220"/>
                  </a:lnTo>
                  <a:lnTo>
                    <a:pt x="3095" y="939"/>
                  </a:lnTo>
                  <a:lnTo>
                    <a:pt x="2845" y="689"/>
                  </a:lnTo>
                  <a:lnTo>
                    <a:pt x="2533" y="470"/>
                  </a:lnTo>
                  <a:lnTo>
                    <a:pt x="2032" y="188"/>
                  </a:lnTo>
                  <a:lnTo>
                    <a:pt x="1876" y="95"/>
                  </a:lnTo>
                  <a:lnTo>
                    <a:pt x="1689" y="32"/>
                  </a:lnTo>
                  <a:lnTo>
                    <a:pt x="1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6676517" y="1115208"/>
              <a:ext cx="353364" cy="573678"/>
            </a:xfrm>
            <a:custGeom>
              <a:avLst/>
              <a:gdLst/>
              <a:ahLst/>
              <a:cxnLst/>
              <a:rect l="l" t="t" r="r" b="b"/>
              <a:pathLst>
                <a:path w="3909" h="6346" extrusionOk="0">
                  <a:moveTo>
                    <a:pt x="501" y="1"/>
                  </a:moveTo>
                  <a:lnTo>
                    <a:pt x="1" y="4752"/>
                  </a:lnTo>
                  <a:lnTo>
                    <a:pt x="1" y="4971"/>
                  </a:lnTo>
                  <a:lnTo>
                    <a:pt x="1" y="5189"/>
                  </a:lnTo>
                  <a:lnTo>
                    <a:pt x="63" y="5377"/>
                  </a:lnTo>
                  <a:lnTo>
                    <a:pt x="126" y="5564"/>
                  </a:lnTo>
                  <a:lnTo>
                    <a:pt x="220" y="5721"/>
                  </a:lnTo>
                  <a:lnTo>
                    <a:pt x="345" y="5877"/>
                  </a:lnTo>
                  <a:lnTo>
                    <a:pt x="501" y="6002"/>
                  </a:lnTo>
                  <a:lnTo>
                    <a:pt x="657" y="6127"/>
                  </a:lnTo>
                  <a:lnTo>
                    <a:pt x="814" y="6221"/>
                  </a:lnTo>
                  <a:lnTo>
                    <a:pt x="1001" y="6283"/>
                  </a:lnTo>
                  <a:lnTo>
                    <a:pt x="1157" y="6346"/>
                  </a:lnTo>
                  <a:lnTo>
                    <a:pt x="1564" y="6346"/>
                  </a:lnTo>
                  <a:lnTo>
                    <a:pt x="1751" y="6315"/>
                  </a:lnTo>
                  <a:lnTo>
                    <a:pt x="1970" y="6252"/>
                  </a:lnTo>
                  <a:lnTo>
                    <a:pt x="2158" y="6158"/>
                  </a:lnTo>
                  <a:lnTo>
                    <a:pt x="3908" y="5158"/>
                  </a:lnTo>
                  <a:lnTo>
                    <a:pt x="3908" y="5127"/>
                  </a:lnTo>
                  <a:lnTo>
                    <a:pt x="1032" y="751"/>
                  </a:lnTo>
                  <a:lnTo>
                    <a:pt x="782" y="344"/>
                  </a:lnTo>
                  <a:lnTo>
                    <a:pt x="501"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4088430" y="3067646"/>
              <a:ext cx="638658" cy="299586"/>
            </a:xfrm>
            <a:custGeom>
              <a:avLst/>
              <a:gdLst/>
              <a:ahLst/>
              <a:cxnLst/>
              <a:rect l="l" t="t" r="r" b="b"/>
              <a:pathLst>
                <a:path w="7065" h="3314" extrusionOk="0">
                  <a:moveTo>
                    <a:pt x="4314" y="1"/>
                  </a:moveTo>
                  <a:lnTo>
                    <a:pt x="3595" y="63"/>
                  </a:lnTo>
                  <a:lnTo>
                    <a:pt x="2907" y="157"/>
                  </a:lnTo>
                  <a:lnTo>
                    <a:pt x="2563" y="251"/>
                  </a:lnTo>
                  <a:lnTo>
                    <a:pt x="2251" y="344"/>
                  </a:lnTo>
                  <a:lnTo>
                    <a:pt x="1938" y="469"/>
                  </a:lnTo>
                  <a:lnTo>
                    <a:pt x="1657" y="594"/>
                  </a:lnTo>
                  <a:lnTo>
                    <a:pt x="1407" y="751"/>
                  </a:lnTo>
                  <a:lnTo>
                    <a:pt x="1157" y="938"/>
                  </a:lnTo>
                  <a:lnTo>
                    <a:pt x="938" y="1095"/>
                  </a:lnTo>
                  <a:lnTo>
                    <a:pt x="750" y="1282"/>
                  </a:lnTo>
                  <a:lnTo>
                    <a:pt x="406" y="1657"/>
                  </a:lnTo>
                  <a:lnTo>
                    <a:pt x="281" y="1845"/>
                  </a:lnTo>
                  <a:lnTo>
                    <a:pt x="156" y="2032"/>
                  </a:lnTo>
                  <a:lnTo>
                    <a:pt x="63" y="2220"/>
                  </a:lnTo>
                  <a:lnTo>
                    <a:pt x="31" y="2376"/>
                  </a:lnTo>
                  <a:lnTo>
                    <a:pt x="0" y="2532"/>
                  </a:lnTo>
                  <a:lnTo>
                    <a:pt x="0" y="2689"/>
                  </a:lnTo>
                  <a:lnTo>
                    <a:pt x="31" y="2814"/>
                  </a:lnTo>
                  <a:lnTo>
                    <a:pt x="94" y="2907"/>
                  </a:lnTo>
                  <a:lnTo>
                    <a:pt x="219" y="2970"/>
                  </a:lnTo>
                  <a:lnTo>
                    <a:pt x="375" y="3064"/>
                  </a:lnTo>
                  <a:lnTo>
                    <a:pt x="594" y="3126"/>
                  </a:lnTo>
                  <a:lnTo>
                    <a:pt x="844" y="3189"/>
                  </a:lnTo>
                  <a:lnTo>
                    <a:pt x="1469" y="3251"/>
                  </a:lnTo>
                  <a:lnTo>
                    <a:pt x="2188" y="3314"/>
                  </a:lnTo>
                  <a:lnTo>
                    <a:pt x="2938" y="3283"/>
                  </a:lnTo>
                  <a:lnTo>
                    <a:pt x="3689" y="3220"/>
                  </a:lnTo>
                  <a:lnTo>
                    <a:pt x="4064" y="3158"/>
                  </a:lnTo>
                  <a:lnTo>
                    <a:pt x="4407" y="3095"/>
                  </a:lnTo>
                  <a:lnTo>
                    <a:pt x="4751" y="3001"/>
                  </a:lnTo>
                  <a:lnTo>
                    <a:pt x="5033" y="2907"/>
                  </a:lnTo>
                  <a:lnTo>
                    <a:pt x="5314" y="2782"/>
                  </a:lnTo>
                  <a:lnTo>
                    <a:pt x="5595" y="2595"/>
                  </a:lnTo>
                  <a:lnTo>
                    <a:pt x="5845" y="2407"/>
                  </a:lnTo>
                  <a:lnTo>
                    <a:pt x="6095" y="2220"/>
                  </a:lnTo>
                  <a:lnTo>
                    <a:pt x="6314" y="2001"/>
                  </a:lnTo>
                  <a:lnTo>
                    <a:pt x="6502" y="1751"/>
                  </a:lnTo>
                  <a:lnTo>
                    <a:pt x="6689" y="1532"/>
                  </a:lnTo>
                  <a:lnTo>
                    <a:pt x="6846" y="1282"/>
                  </a:lnTo>
                  <a:lnTo>
                    <a:pt x="6939" y="1063"/>
                  </a:lnTo>
                  <a:lnTo>
                    <a:pt x="7033" y="844"/>
                  </a:lnTo>
                  <a:lnTo>
                    <a:pt x="7064" y="657"/>
                  </a:lnTo>
                  <a:lnTo>
                    <a:pt x="7064" y="469"/>
                  </a:lnTo>
                  <a:lnTo>
                    <a:pt x="7002" y="313"/>
                  </a:lnTo>
                  <a:lnTo>
                    <a:pt x="6908" y="188"/>
                  </a:lnTo>
                  <a:lnTo>
                    <a:pt x="6752" y="126"/>
                  </a:lnTo>
                  <a:lnTo>
                    <a:pt x="6533" y="94"/>
                  </a:lnTo>
                  <a:lnTo>
                    <a:pt x="6095" y="32"/>
                  </a:lnTo>
                  <a:lnTo>
                    <a:pt x="5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3252009" y="2220013"/>
              <a:ext cx="172478" cy="641478"/>
            </a:xfrm>
            <a:custGeom>
              <a:avLst/>
              <a:gdLst/>
              <a:ahLst/>
              <a:cxnLst/>
              <a:rect l="l" t="t" r="r" b="b"/>
              <a:pathLst>
                <a:path w="1908" h="7096" extrusionOk="0">
                  <a:moveTo>
                    <a:pt x="1908" y="0"/>
                  </a:moveTo>
                  <a:lnTo>
                    <a:pt x="1658" y="250"/>
                  </a:lnTo>
                  <a:lnTo>
                    <a:pt x="1408" y="532"/>
                  </a:lnTo>
                  <a:lnTo>
                    <a:pt x="1095" y="938"/>
                  </a:lnTo>
                  <a:lnTo>
                    <a:pt x="782" y="1438"/>
                  </a:lnTo>
                  <a:lnTo>
                    <a:pt x="470" y="2001"/>
                  </a:lnTo>
                  <a:lnTo>
                    <a:pt x="345" y="2313"/>
                  </a:lnTo>
                  <a:lnTo>
                    <a:pt x="220" y="2657"/>
                  </a:lnTo>
                  <a:lnTo>
                    <a:pt x="126" y="3001"/>
                  </a:lnTo>
                  <a:lnTo>
                    <a:pt x="63" y="3376"/>
                  </a:lnTo>
                  <a:lnTo>
                    <a:pt x="1" y="4064"/>
                  </a:lnTo>
                  <a:lnTo>
                    <a:pt x="1" y="4689"/>
                  </a:lnTo>
                  <a:lnTo>
                    <a:pt x="32" y="5220"/>
                  </a:lnTo>
                  <a:lnTo>
                    <a:pt x="157" y="5689"/>
                  </a:lnTo>
                  <a:lnTo>
                    <a:pt x="282" y="6096"/>
                  </a:lnTo>
                  <a:lnTo>
                    <a:pt x="470" y="6439"/>
                  </a:lnTo>
                  <a:lnTo>
                    <a:pt x="657" y="6689"/>
                  </a:lnTo>
                  <a:lnTo>
                    <a:pt x="845" y="6908"/>
                  </a:lnTo>
                  <a:lnTo>
                    <a:pt x="1032" y="7033"/>
                  </a:lnTo>
                  <a:lnTo>
                    <a:pt x="1189" y="7096"/>
                  </a:lnTo>
                  <a:lnTo>
                    <a:pt x="1345" y="7096"/>
                  </a:lnTo>
                  <a:lnTo>
                    <a:pt x="1501" y="7033"/>
                  </a:lnTo>
                  <a:lnTo>
                    <a:pt x="1595" y="6908"/>
                  </a:lnTo>
                  <a:lnTo>
                    <a:pt x="1689" y="6752"/>
                  </a:lnTo>
                  <a:lnTo>
                    <a:pt x="1720" y="6564"/>
                  </a:lnTo>
                  <a:lnTo>
                    <a:pt x="1751" y="6346"/>
                  </a:lnTo>
                  <a:lnTo>
                    <a:pt x="19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6668110" y="1861146"/>
              <a:ext cx="172388" cy="231786"/>
            </a:xfrm>
            <a:custGeom>
              <a:avLst/>
              <a:gdLst/>
              <a:ahLst/>
              <a:cxnLst/>
              <a:rect l="l" t="t" r="r" b="b"/>
              <a:pathLst>
                <a:path w="1907" h="2564" extrusionOk="0">
                  <a:moveTo>
                    <a:pt x="1063" y="1"/>
                  </a:moveTo>
                  <a:lnTo>
                    <a:pt x="938" y="32"/>
                  </a:lnTo>
                  <a:lnTo>
                    <a:pt x="782" y="94"/>
                  </a:lnTo>
                  <a:lnTo>
                    <a:pt x="625" y="219"/>
                  </a:lnTo>
                  <a:lnTo>
                    <a:pt x="469" y="344"/>
                  </a:lnTo>
                  <a:lnTo>
                    <a:pt x="344" y="532"/>
                  </a:lnTo>
                  <a:lnTo>
                    <a:pt x="219" y="720"/>
                  </a:lnTo>
                  <a:lnTo>
                    <a:pt x="125" y="938"/>
                  </a:lnTo>
                  <a:lnTo>
                    <a:pt x="63" y="1157"/>
                  </a:lnTo>
                  <a:lnTo>
                    <a:pt x="0" y="1376"/>
                  </a:lnTo>
                  <a:lnTo>
                    <a:pt x="0" y="1595"/>
                  </a:lnTo>
                  <a:lnTo>
                    <a:pt x="0" y="1814"/>
                  </a:lnTo>
                  <a:lnTo>
                    <a:pt x="63" y="2001"/>
                  </a:lnTo>
                  <a:lnTo>
                    <a:pt x="156" y="2157"/>
                  </a:lnTo>
                  <a:lnTo>
                    <a:pt x="281" y="2251"/>
                  </a:lnTo>
                  <a:lnTo>
                    <a:pt x="844" y="2564"/>
                  </a:lnTo>
                  <a:lnTo>
                    <a:pt x="1907" y="438"/>
                  </a:lnTo>
                  <a:lnTo>
                    <a:pt x="1313" y="63"/>
                  </a:lnTo>
                  <a:lnTo>
                    <a:pt x="1188" y="32"/>
                  </a:lnTo>
                  <a:lnTo>
                    <a:pt x="1063"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6721805" y="1892242"/>
              <a:ext cx="141291" cy="206383"/>
            </a:xfrm>
            <a:custGeom>
              <a:avLst/>
              <a:gdLst/>
              <a:ahLst/>
              <a:cxnLst/>
              <a:rect l="l" t="t" r="r" b="b"/>
              <a:pathLst>
                <a:path w="1563" h="2283" extrusionOk="0">
                  <a:moveTo>
                    <a:pt x="1094" y="0"/>
                  </a:moveTo>
                  <a:lnTo>
                    <a:pt x="938" y="32"/>
                  </a:lnTo>
                  <a:lnTo>
                    <a:pt x="781" y="94"/>
                  </a:lnTo>
                  <a:lnTo>
                    <a:pt x="625" y="219"/>
                  </a:lnTo>
                  <a:lnTo>
                    <a:pt x="469" y="344"/>
                  </a:lnTo>
                  <a:lnTo>
                    <a:pt x="344" y="532"/>
                  </a:lnTo>
                  <a:lnTo>
                    <a:pt x="219" y="719"/>
                  </a:lnTo>
                  <a:lnTo>
                    <a:pt x="125" y="938"/>
                  </a:lnTo>
                  <a:lnTo>
                    <a:pt x="63" y="1157"/>
                  </a:lnTo>
                  <a:lnTo>
                    <a:pt x="0" y="1376"/>
                  </a:lnTo>
                  <a:lnTo>
                    <a:pt x="0" y="1595"/>
                  </a:lnTo>
                  <a:lnTo>
                    <a:pt x="0" y="1813"/>
                  </a:lnTo>
                  <a:lnTo>
                    <a:pt x="63" y="1970"/>
                  </a:lnTo>
                  <a:lnTo>
                    <a:pt x="125" y="2095"/>
                  </a:lnTo>
                  <a:lnTo>
                    <a:pt x="219" y="2220"/>
                  </a:lnTo>
                  <a:lnTo>
                    <a:pt x="344" y="2251"/>
                  </a:lnTo>
                  <a:lnTo>
                    <a:pt x="469" y="2282"/>
                  </a:lnTo>
                  <a:lnTo>
                    <a:pt x="625" y="2251"/>
                  </a:lnTo>
                  <a:lnTo>
                    <a:pt x="781" y="2188"/>
                  </a:lnTo>
                  <a:lnTo>
                    <a:pt x="938" y="2063"/>
                  </a:lnTo>
                  <a:lnTo>
                    <a:pt x="1094" y="1938"/>
                  </a:lnTo>
                  <a:lnTo>
                    <a:pt x="1219" y="1751"/>
                  </a:lnTo>
                  <a:lnTo>
                    <a:pt x="1344" y="1563"/>
                  </a:lnTo>
                  <a:lnTo>
                    <a:pt x="1438" y="1345"/>
                  </a:lnTo>
                  <a:lnTo>
                    <a:pt x="1500" y="1126"/>
                  </a:lnTo>
                  <a:lnTo>
                    <a:pt x="1532" y="907"/>
                  </a:lnTo>
                  <a:lnTo>
                    <a:pt x="1563" y="688"/>
                  </a:lnTo>
                  <a:lnTo>
                    <a:pt x="1532" y="501"/>
                  </a:lnTo>
                  <a:lnTo>
                    <a:pt x="1500" y="313"/>
                  </a:lnTo>
                  <a:lnTo>
                    <a:pt x="1438" y="188"/>
                  </a:lnTo>
                  <a:lnTo>
                    <a:pt x="1344" y="94"/>
                  </a:lnTo>
                  <a:lnTo>
                    <a:pt x="1219" y="32"/>
                  </a:lnTo>
                  <a:lnTo>
                    <a:pt x="1094"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6741511" y="1923337"/>
              <a:ext cx="101878" cy="144188"/>
            </a:xfrm>
            <a:custGeom>
              <a:avLst/>
              <a:gdLst/>
              <a:ahLst/>
              <a:cxnLst/>
              <a:rect l="l" t="t" r="r" b="b"/>
              <a:pathLst>
                <a:path w="1127" h="1595" extrusionOk="0">
                  <a:moveTo>
                    <a:pt x="657" y="0"/>
                  </a:moveTo>
                  <a:lnTo>
                    <a:pt x="563" y="63"/>
                  </a:lnTo>
                  <a:lnTo>
                    <a:pt x="438" y="157"/>
                  </a:lnTo>
                  <a:lnTo>
                    <a:pt x="345" y="250"/>
                  </a:lnTo>
                  <a:lnTo>
                    <a:pt x="157" y="500"/>
                  </a:lnTo>
                  <a:lnTo>
                    <a:pt x="32" y="813"/>
                  </a:lnTo>
                  <a:lnTo>
                    <a:pt x="1" y="969"/>
                  </a:lnTo>
                  <a:lnTo>
                    <a:pt x="1" y="1126"/>
                  </a:lnTo>
                  <a:lnTo>
                    <a:pt x="1" y="1251"/>
                  </a:lnTo>
                  <a:lnTo>
                    <a:pt x="32" y="1376"/>
                  </a:lnTo>
                  <a:lnTo>
                    <a:pt x="95" y="1469"/>
                  </a:lnTo>
                  <a:lnTo>
                    <a:pt x="157" y="1563"/>
                  </a:lnTo>
                  <a:lnTo>
                    <a:pt x="251" y="1594"/>
                  </a:lnTo>
                  <a:lnTo>
                    <a:pt x="438" y="1594"/>
                  </a:lnTo>
                  <a:lnTo>
                    <a:pt x="563" y="1532"/>
                  </a:lnTo>
                  <a:lnTo>
                    <a:pt x="657" y="1469"/>
                  </a:lnTo>
                  <a:lnTo>
                    <a:pt x="782" y="1344"/>
                  </a:lnTo>
                  <a:lnTo>
                    <a:pt x="939" y="1094"/>
                  </a:lnTo>
                  <a:lnTo>
                    <a:pt x="1064" y="782"/>
                  </a:lnTo>
                  <a:lnTo>
                    <a:pt x="1095" y="625"/>
                  </a:lnTo>
                  <a:lnTo>
                    <a:pt x="1126" y="469"/>
                  </a:lnTo>
                  <a:lnTo>
                    <a:pt x="1095" y="344"/>
                  </a:lnTo>
                  <a:lnTo>
                    <a:pt x="1064" y="219"/>
                  </a:lnTo>
                  <a:lnTo>
                    <a:pt x="1032" y="125"/>
                  </a:lnTo>
                  <a:lnTo>
                    <a:pt x="939" y="63"/>
                  </a:lnTo>
                  <a:lnTo>
                    <a:pt x="876"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6761307" y="1948738"/>
              <a:ext cx="62284" cy="93383"/>
            </a:xfrm>
            <a:custGeom>
              <a:avLst/>
              <a:gdLst/>
              <a:ahLst/>
              <a:cxnLst/>
              <a:rect l="l" t="t" r="r" b="b"/>
              <a:pathLst>
                <a:path w="689" h="1033" extrusionOk="0">
                  <a:moveTo>
                    <a:pt x="469" y="1"/>
                  </a:moveTo>
                  <a:lnTo>
                    <a:pt x="344" y="63"/>
                  </a:lnTo>
                  <a:lnTo>
                    <a:pt x="188" y="157"/>
                  </a:lnTo>
                  <a:lnTo>
                    <a:pt x="94" y="344"/>
                  </a:lnTo>
                  <a:lnTo>
                    <a:pt x="1" y="532"/>
                  </a:lnTo>
                  <a:lnTo>
                    <a:pt x="1" y="720"/>
                  </a:lnTo>
                  <a:lnTo>
                    <a:pt x="1" y="876"/>
                  </a:lnTo>
                  <a:lnTo>
                    <a:pt x="94" y="1001"/>
                  </a:lnTo>
                  <a:lnTo>
                    <a:pt x="157" y="1032"/>
                  </a:lnTo>
                  <a:lnTo>
                    <a:pt x="188" y="1032"/>
                  </a:lnTo>
                  <a:lnTo>
                    <a:pt x="344" y="1001"/>
                  </a:lnTo>
                  <a:lnTo>
                    <a:pt x="469" y="876"/>
                  </a:lnTo>
                  <a:lnTo>
                    <a:pt x="595" y="720"/>
                  </a:lnTo>
                  <a:lnTo>
                    <a:pt x="657" y="532"/>
                  </a:lnTo>
                  <a:lnTo>
                    <a:pt x="688" y="313"/>
                  </a:lnTo>
                  <a:lnTo>
                    <a:pt x="657" y="157"/>
                  </a:lnTo>
                  <a:lnTo>
                    <a:pt x="595" y="63"/>
                  </a:lnTo>
                  <a:lnTo>
                    <a:pt x="532" y="32"/>
                  </a:lnTo>
                  <a:lnTo>
                    <a:pt x="469"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6781104" y="1979834"/>
              <a:ext cx="19887" cy="31188"/>
            </a:xfrm>
            <a:custGeom>
              <a:avLst/>
              <a:gdLst/>
              <a:ahLst/>
              <a:cxnLst/>
              <a:rect l="l" t="t" r="r" b="b"/>
              <a:pathLst>
                <a:path w="220" h="345" extrusionOk="0">
                  <a:moveTo>
                    <a:pt x="157" y="0"/>
                  </a:moveTo>
                  <a:lnTo>
                    <a:pt x="125" y="32"/>
                  </a:lnTo>
                  <a:lnTo>
                    <a:pt x="32" y="125"/>
                  </a:lnTo>
                  <a:lnTo>
                    <a:pt x="0" y="250"/>
                  </a:lnTo>
                  <a:lnTo>
                    <a:pt x="0" y="282"/>
                  </a:lnTo>
                  <a:lnTo>
                    <a:pt x="32" y="313"/>
                  </a:lnTo>
                  <a:lnTo>
                    <a:pt x="63" y="344"/>
                  </a:lnTo>
                  <a:lnTo>
                    <a:pt x="125" y="313"/>
                  </a:lnTo>
                  <a:lnTo>
                    <a:pt x="188" y="250"/>
                  </a:lnTo>
                  <a:lnTo>
                    <a:pt x="219" y="125"/>
                  </a:lnTo>
                  <a:lnTo>
                    <a:pt x="219" y="63"/>
                  </a:lnTo>
                  <a:lnTo>
                    <a:pt x="188" y="32"/>
                  </a:lnTo>
                  <a:lnTo>
                    <a:pt x="157"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6436429" y="1739655"/>
              <a:ext cx="1571109" cy="2133440"/>
            </a:xfrm>
            <a:custGeom>
              <a:avLst/>
              <a:gdLst/>
              <a:ahLst/>
              <a:cxnLst/>
              <a:rect l="l" t="t" r="r" b="b"/>
              <a:pathLst>
                <a:path w="17380" h="23600" extrusionOk="0">
                  <a:moveTo>
                    <a:pt x="13628" y="1"/>
                  </a:moveTo>
                  <a:lnTo>
                    <a:pt x="13441" y="32"/>
                  </a:lnTo>
                  <a:lnTo>
                    <a:pt x="13253" y="63"/>
                  </a:lnTo>
                  <a:lnTo>
                    <a:pt x="13066" y="126"/>
                  </a:lnTo>
                  <a:lnTo>
                    <a:pt x="12909" y="219"/>
                  </a:lnTo>
                  <a:lnTo>
                    <a:pt x="12753" y="313"/>
                  </a:lnTo>
                  <a:lnTo>
                    <a:pt x="12597" y="438"/>
                  </a:lnTo>
                  <a:lnTo>
                    <a:pt x="12472" y="594"/>
                  </a:lnTo>
                  <a:lnTo>
                    <a:pt x="12378" y="751"/>
                  </a:lnTo>
                  <a:lnTo>
                    <a:pt x="12284" y="907"/>
                  </a:lnTo>
                  <a:lnTo>
                    <a:pt x="12222" y="1095"/>
                  </a:lnTo>
                  <a:lnTo>
                    <a:pt x="12190" y="1282"/>
                  </a:lnTo>
                  <a:lnTo>
                    <a:pt x="12159" y="1470"/>
                  </a:lnTo>
                  <a:lnTo>
                    <a:pt x="12159" y="20599"/>
                  </a:lnTo>
                  <a:lnTo>
                    <a:pt x="12159" y="20881"/>
                  </a:lnTo>
                  <a:lnTo>
                    <a:pt x="12097" y="21162"/>
                  </a:lnTo>
                  <a:lnTo>
                    <a:pt x="12003" y="21443"/>
                  </a:lnTo>
                  <a:lnTo>
                    <a:pt x="11878" y="21724"/>
                  </a:lnTo>
                  <a:lnTo>
                    <a:pt x="11690" y="21943"/>
                  </a:lnTo>
                  <a:lnTo>
                    <a:pt x="11503" y="22162"/>
                  </a:lnTo>
                  <a:lnTo>
                    <a:pt x="11284" y="22381"/>
                  </a:lnTo>
                  <a:lnTo>
                    <a:pt x="11034" y="22537"/>
                  </a:lnTo>
                  <a:lnTo>
                    <a:pt x="10784" y="22662"/>
                  </a:lnTo>
                  <a:lnTo>
                    <a:pt x="10534" y="22756"/>
                  </a:lnTo>
                  <a:lnTo>
                    <a:pt x="10284" y="22787"/>
                  </a:lnTo>
                  <a:lnTo>
                    <a:pt x="10002" y="22818"/>
                  </a:lnTo>
                  <a:lnTo>
                    <a:pt x="9721" y="22787"/>
                  </a:lnTo>
                  <a:lnTo>
                    <a:pt x="9471" y="22756"/>
                  </a:lnTo>
                  <a:lnTo>
                    <a:pt x="9190" y="22662"/>
                  </a:lnTo>
                  <a:lnTo>
                    <a:pt x="8940" y="22537"/>
                  </a:lnTo>
                  <a:lnTo>
                    <a:pt x="8252" y="22131"/>
                  </a:lnTo>
                  <a:lnTo>
                    <a:pt x="8158" y="22037"/>
                  </a:lnTo>
                  <a:lnTo>
                    <a:pt x="8064" y="21943"/>
                  </a:lnTo>
                  <a:lnTo>
                    <a:pt x="8002" y="21787"/>
                  </a:lnTo>
                  <a:lnTo>
                    <a:pt x="7971" y="21631"/>
                  </a:lnTo>
                  <a:lnTo>
                    <a:pt x="8002" y="21506"/>
                  </a:lnTo>
                  <a:lnTo>
                    <a:pt x="8064" y="21349"/>
                  </a:lnTo>
                  <a:lnTo>
                    <a:pt x="8158" y="21224"/>
                  </a:lnTo>
                  <a:lnTo>
                    <a:pt x="8252" y="21131"/>
                  </a:lnTo>
                  <a:lnTo>
                    <a:pt x="9002" y="20724"/>
                  </a:lnTo>
                  <a:lnTo>
                    <a:pt x="9127" y="20630"/>
                  </a:lnTo>
                  <a:lnTo>
                    <a:pt x="9252" y="20505"/>
                  </a:lnTo>
                  <a:lnTo>
                    <a:pt x="9377" y="20412"/>
                  </a:lnTo>
                  <a:lnTo>
                    <a:pt x="9471" y="20255"/>
                  </a:lnTo>
                  <a:lnTo>
                    <a:pt x="9534" y="20130"/>
                  </a:lnTo>
                  <a:lnTo>
                    <a:pt x="9565" y="19974"/>
                  </a:lnTo>
                  <a:lnTo>
                    <a:pt x="9627" y="19787"/>
                  </a:lnTo>
                  <a:lnTo>
                    <a:pt x="9627" y="19630"/>
                  </a:lnTo>
                  <a:lnTo>
                    <a:pt x="9627" y="19474"/>
                  </a:lnTo>
                  <a:lnTo>
                    <a:pt x="9565" y="19286"/>
                  </a:lnTo>
                  <a:lnTo>
                    <a:pt x="9534" y="19161"/>
                  </a:lnTo>
                  <a:lnTo>
                    <a:pt x="9471" y="19005"/>
                  </a:lnTo>
                  <a:lnTo>
                    <a:pt x="9377" y="18880"/>
                  </a:lnTo>
                  <a:lnTo>
                    <a:pt x="9252" y="18755"/>
                  </a:lnTo>
                  <a:lnTo>
                    <a:pt x="9127" y="18630"/>
                  </a:lnTo>
                  <a:lnTo>
                    <a:pt x="9002" y="18536"/>
                  </a:lnTo>
                  <a:lnTo>
                    <a:pt x="8721" y="18411"/>
                  </a:lnTo>
                  <a:lnTo>
                    <a:pt x="8440" y="18317"/>
                  </a:lnTo>
                  <a:lnTo>
                    <a:pt x="8158" y="18255"/>
                  </a:lnTo>
                  <a:lnTo>
                    <a:pt x="7846" y="18224"/>
                  </a:lnTo>
                  <a:lnTo>
                    <a:pt x="7564" y="18255"/>
                  </a:lnTo>
                  <a:lnTo>
                    <a:pt x="7252" y="18317"/>
                  </a:lnTo>
                  <a:lnTo>
                    <a:pt x="6970" y="18411"/>
                  </a:lnTo>
                  <a:lnTo>
                    <a:pt x="6689" y="18536"/>
                  </a:lnTo>
                  <a:lnTo>
                    <a:pt x="3407" y="20443"/>
                  </a:lnTo>
                  <a:lnTo>
                    <a:pt x="3126" y="20568"/>
                  </a:lnTo>
                  <a:lnTo>
                    <a:pt x="2844" y="20662"/>
                  </a:lnTo>
                  <a:lnTo>
                    <a:pt x="2532" y="20724"/>
                  </a:lnTo>
                  <a:lnTo>
                    <a:pt x="2219" y="20755"/>
                  </a:lnTo>
                  <a:lnTo>
                    <a:pt x="1907" y="20724"/>
                  </a:lnTo>
                  <a:lnTo>
                    <a:pt x="1625" y="20662"/>
                  </a:lnTo>
                  <a:lnTo>
                    <a:pt x="1313" y="20568"/>
                  </a:lnTo>
                  <a:lnTo>
                    <a:pt x="1032" y="20443"/>
                  </a:lnTo>
                  <a:lnTo>
                    <a:pt x="906" y="20349"/>
                  </a:lnTo>
                  <a:lnTo>
                    <a:pt x="844" y="20255"/>
                  </a:lnTo>
                  <a:lnTo>
                    <a:pt x="781" y="20130"/>
                  </a:lnTo>
                  <a:lnTo>
                    <a:pt x="781" y="19974"/>
                  </a:lnTo>
                  <a:lnTo>
                    <a:pt x="781" y="19849"/>
                  </a:lnTo>
                  <a:lnTo>
                    <a:pt x="844" y="19724"/>
                  </a:lnTo>
                  <a:lnTo>
                    <a:pt x="906" y="19599"/>
                  </a:lnTo>
                  <a:lnTo>
                    <a:pt x="1032" y="19536"/>
                  </a:lnTo>
                  <a:lnTo>
                    <a:pt x="4345" y="17630"/>
                  </a:lnTo>
                  <a:lnTo>
                    <a:pt x="4626" y="17442"/>
                  </a:lnTo>
                  <a:lnTo>
                    <a:pt x="4876" y="17223"/>
                  </a:lnTo>
                  <a:lnTo>
                    <a:pt x="5095" y="16973"/>
                  </a:lnTo>
                  <a:lnTo>
                    <a:pt x="5251" y="16692"/>
                  </a:lnTo>
                  <a:lnTo>
                    <a:pt x="5408" y="16411"/>
                  </a:lnTo>
                  <a:lnTo>
                    <a:pt x="5501" y="16098"/>
                  </a:lnTo>
                  <a:lnTo>
                    <a:pt x="5595" y="15754"/>
                  </a:lnTo>
                  <a:lnTo>
                    <a:pt x="5595" y="15442"/>
                  </a:lnTo>
                  <a:lnTo>
                    <a:pt x="5595" y="4377"/>
                  </a:lnTo>
                  <a:lnTo>
                    <a:pt x="5595" y="4127"/>
                  </a:lnTo>
                  <a:lnTo>
                    <a:pt x="5533" y="3908"/>
                  </a:lnTo>
                  <a:lnTo>
                    <a:pt x="5470" y="3689"/>
                  </a:lnTo>
                  <a:lnTo>
                    <a:pt x="5376" y="3470"/>
                  </a:lnTo>
                  <a:lnTo>
                    <a:pt x="5220" y="3283"/>
                  </a:lnTo>
                  <a:lnTo>
                    <a:pt x="5095" y="3095"/>
                  </a:lnTo>
                  <a:lnTo>
                    <a:pt x="4907" y="2939"/>
                  </a:lnTo>
                  <a:lnTo>
                    <a:pt x="4720" y="2814"/>
                  </a:lnTo>
                  <a:lnTo>
                    <a:pt x="4314" y="2564"/>
                  </a:lnTo>
                  <a:lnTo>
                    <a:pt x="4157" y="2532"/>
                  </a:lnTo>
                  <a:lnTo>
                    <a:pt x="4001" y="2532"/>
                  </a:lnTo>
                  <a:lnTo>
                    <a:pt x="3876" y="2595"/>
                  </a:lnTo>
                  <a:lnTo>
                    <a:pt x="3782" y="2720"/>
                  </a:lnTo>
                  <a:lnTo>
                    <a:pt x="3720" y="2876"/>
                  </a:lnTo>
                  <a:lnTo>
                    <a:pt x="3720" y="3001"/>
                  </a:lnTo>
                  <a:lnTo>
                    <a:pt x="3782" y="3158"/>
                  </a:lnTo>
                  <a:lnTo>
                    <a:pt x="3907" y="3251"/>
                  </a:lnTo>
                  <a:lnTo>
                    <a:pt x="4314" y="3501"/>
                  </a:lnTo>
                  <a:lnTo>
                    <a:pt x="4532" y="3658"/>
                  </a:lnTo>
                  <a:lnTo>
                    <a:pt x="4689" y="3845"/>
                  </a:lnTo>
                  <a:lnTo>
                    <a:pt x="4782" y="4095"/>
                  </a:lnTo>
                  <a:lnTo>
                    <a:pt x="4814" y="4377"/>
                  </a:lnTo>
                  <a:lnTo>
                    <a:pt x="4814" y="15442"/>
                  </a:lnTo>
                  <a:lnTo>
                    <a:pt x="4814" y="15661"/>
                  </a:lnTo>
                  <a:lnTo>
                    <a:pt x="4751" y="15879"/>
                  </a:lnTo>
                  <a:lnTo>
                    <a:pt x="4689" y="16098"/>
                  </a:lnTo>
                  <a:lnTo>
                    <a:pt x="4595" y="16317"/>
                  </a:lnTo>
                  <a:lnTo>
                    <a:pt x="4470" y="16504"/>
                  </a:lnTo>
                  <a:lnTo>
                    <a:pt x="4314" y="16661"/>
                  </a:lnTo>
                  <a:lnTo>
                    <a:pt x="4157" y="16817"/>
                  </a:lnTo>
                  <a:lnTo>
                    <a:pt x="3938" y="16942"/>
                  </a:lnTo>
                  <a:lnTo>
                    <a:pt x="656" y="18849"/>
                  </a:lnTo>
                  <a:lnTo>
                    <a:pt x="500" y="18943"/>
                  </a:lnTo>
                  <a:lnTo>
                    <a:pt x="375" y="19068"/>
                  </a:lnTo>
                  <a:lnTo>
                    <a:pt x="250" y="19193"/>
                  </a:lnTo>
                  <a:lnTo>
                    <a:pt x="156" y="19318"/>
                  </a:lnTo>
                  <a:lnTo>
                    <a:pt x="94" y="19474"/>
                  </a:lnTo>
                  <a:lnTo>
                    <a:pt x="31" y="19630"/>
                  </a:lnTo>
                  <a:lnTo>
                    <a:pt x="0" y="19818"/>
                  </a:lnTo>
                  <a:lnTo>
                    <a:pt x="0" y="19974"/>
                  </a:lnTo>
                  <a:lnTo>
                    <a:pt x="0" y="20162"/>
                  </a:lnTo>
                  <a:lnTo>
                    <a:pt x="31" y="20318"/>
                  </a:lnTo>
                  <a:lnTo>
                    <a:pt x="94" y="20474"/>
                  </a:lnTo>
                  <a:lnTo>
                    <a:pt x="156" y="20630"/>
                  </a:lnTo>
                  <a:lnTo>
                    <a:pt x="250" y="20787"/>
                  </a:lnTo>
                  <a:lnTo>
                    <a:pt x="375" y="20912"/>
                  </a:lnTo>
                  <a:lnTo>
                    <a:pt x="500" y="21006"/>
                  </a:lnTo>
                  <a:lnTo>
                    <a:pt x="656" y="21099"/>
                  </a:lnTo>
                  <a:lnTo>
                    <a:pt x="1032" y="21287"/>
                  </a:lnTo>
                  <a:lnTo>
                    <a:pt x="1407" y="21412"/>
                  </a:lnTo>
                  <a:lnTo>
                    <a:pt x="1813" y="21506"/>
                  </a:lnTo>
                  <a:lnTo>
                    <a:pt x="2219" y="21537"/>
                  </a:lnTo>
                  <a:lnTo>
                    <a:pt x="2626" y="21506"/>
                  </a:lnTo>
                  <a:lnTo>
                    <a:pt x="3032" y="21412"/>
                  </a:lnTo>
                  <a:lnTo>
                    <a:pt x="3438" y="21287"/>
                  </a:lnTo>
                  <a:lnTo>
                    <a:pt x="3813" y="21099"/>
                  </a:lnTo>
                  <a:lnTo>
                    <a:pt x="7095" y="19224"/>
                  </a:lnTo>
                  <a:lnTo>
                    <a:pt x="7283" y="19130"/>
                  </a:lnTo>
                  <a:lnTo>
                    <a:pt x="7471" y="19068"/>
                  </a:lnTo>
                  <a:lnTo>
                    <a:pt x="7658" y="19036"/>
                  </a:lnTo>
                  <a:lnTo>
                    <a:pt x="7846" y="19005"/>
                  </a:lnTo>
                  <a:lnTo>
                    <a:pt x="8033" y="19036"/>
                  </a:lnTo>
                  <a:lnTo>
                    <a:pt x="8252" y="19068"/>
                  </a:lnTo>
                  <a:lnTo>
                    <a:pt x="8440" y="19130"/>
                  </a:lnTo>
                  <a:lnTo>
                    <a:pt x="8596" y="19224"/>
                  </a:lnTo>
                  <a:lnTo>
                    <a:pt x="8721" y="19318"/>
                  </a:lnTo>
                  <a:lnTo>
                    <a:pt x="8815" y="19443"/>
                  </a:lnTo>
                  <a:lnTo>
                    <a:pt x="8846" y="19536"/>
                  </a:lnTo>
                  <a:lnTo>
                    <a:pt x="8846" y="19630"/>
                  </a:lnTo>
                  <a:lnTo>
                    <a:pt x="8846" y="19724"/>
                  </a:lnTo>
                  <a:lnTo>
                    <a:pt x="8815" y="19818"/>
                  </a:lnTo>
                  <a:lnTo>
                    <a:pt x="8721" y="19943"/>
                  </a:lnTo>
                  <a:lnTo>
                    <a:pt x="8596" y="20037"/>
                  </a:lnTo>
                  <a:lnTo>
                    <a:pt x="7877" y="20474"/>
                  </a:lnTo>
                  <a:lnTo>
                    <a:pt x="7721" y="20568"/>
                  </a:lnTo>
                  <a:lnTo>
                    <a:pt x="7596" y="20693"/>
                  </a:lnTo>
                  <a:lnTo>
                    <a:pt x="7471" y="20818"/>
                  </a:lnTo>
                  <a:lnTo>
                    <a:pt x="7377" y="20974"/>
                  </a:lnTo>
                  <a:lnTo>
                    <a:pt x="7314" y="21131"/>
                  </a:lnTo>
                  <a:lnTo>
                    <a:pt x="7252" y="21287"/>
                  </a:lnTo>
                  <a:lnTo>
                    <a:pt x="7220" y="21474"/>
                  </a:lnTo>
                  <a:lnTo>
                    <a:pt x="7189" y="21631"/>
                  </a:lnTo>
                  <a:lnTo>
                    <a:pt x="7220" y="21818"/>
                  </a:lnTo>
                  <a:lnTo>
                    <a:pt x="7252" y="22006"/>
                  </a:lnTo>
                  <a:lnTo>
                    <a:pt x="7314" y="22162"/>
                  </a:lnTo>
                  <a:lnTo>
                    <a:pt x="7377" y="22318"/>
                  </a:lnTo>
                  <a:lnTo>
                    <a:pt x="7471" y="22475"/>
                  </a:lnTo>
                  <a:lnTo>
                    <a:pt x="7596" y="22600"/>
                  </a:lnTo>
                  <a:lnTo>
                    <a:pt x="7721" y="22725"/>
                  </a:lnTo>
                  <a:lnTo>
                    <a:pt x="7877" y="22818"/>
                  </a:lnTo>
                  <a:lnTo>
                    <a:pt x="8565" y="23194"/>
                  </a:lnTo>
                  <a:lnTo>
                    <a:pt x="8908" y="23381"/>
                  </a:lnTo>
                  <a:lnTo>
                    <a:pt x="9252" y="23506"/>
                  </a:lnTo>
                  <a:lnTo>
                    <a:pt x="9627" y="23569"/>
                  </a:lnTo>
                  <a:lnTo>
                    <a:pt x="10002" y="23600"/>
                  </a:lnTo>
                  <a:lnTo>
                    <a:pt x="10377" y="23569"/>
                  </a:lnTo>
                  <a:lnTo>
                    <a:pt x="10721" y="23506"/>
                  </a:lnTo>
                  <a:lnTo>
                    <a:pt x="11096" y="23381"/>
                  </a:lnTo>
                  <a:lnTo>
                    <a:pt x="11440" y="23194"/>
                  </a:lnTo>
                  <a:lnTo>
                    <a:pt x="11753" y="22975"/>
                  </a:lnTo>
                  <a:lnTo>
                    <a:pt x="12065" y="22725"/>
                  </a:lnTo>
                  <a:lnTo>
                    <a:pt x="12315" y="22412"/>
                  </a:lnTo>
                  <a:lnTo>
                    <a:pt x="12534" y="22100"/>
                  </a:lnTo>
                  <a:lnTo>
                    <a:pt x="12722" y="21756"/>
                  </a:lnTo>
                  <a:lnTo>
                    <a:pt x="12847" y="21381"/>
                  </a:lnTo>
                  <a:lnTo>
                    <a:pt x="12909" y="20974"/>
                  </a:lnTo>
                  <a:lnTo>
                    <a:pt x="12941" y="20599"/>
                  </a:lnTo>
                  <a:lnTo>
                    <a:pt x="12941" y="1470"/>
                  </a:lnTo>
                  <a:lnTo>
                    <a:pt x="12972" y="1282"/>
                  </a:lnTo>
                  <a:lnTo>
                    <a:pt x="13034" y="1126"/>
                  </a:lnTo>
                  <a:lnTo>
                    <a:pt x="13159" y="1001"/>
                  </a:lnTo>
                  <a:lnTo>
                    <a:pt x="13284" y="876"/>
                  </a:lnTo>
                  <a:lnTo>
                    <a:pt x="13472" y="813"/>
                  </a:lnTo>
                  <a:lnTo>
                    <a:pt x="13628" y="782"/>
                  </a:lnTo>
                  <a:lnTo>
                    <a:pt x="13816" y="813"/>
                  </a:lnTo>
                  <a:lnTo>
                    <a:pt x="13972" y="876"/>
                  </a:lnTo>
                  <a:lnTo>
                    <a:pt x="16785" y="2501"/>
                  </a:lnTo>
                  <a:lnTo>
                    <a:pt x="16942" y="2564"/>
                  </a:lnTo>
                  <a:lnTo>
                    <a:pt x="17098" y="2532"/>
                  </a:lnTo>
                  <a:lnTo>
                    <a:pt x="17223" y="2470"/>
                  </a:lnTo>
                  <a:lnTo>
                    <a:pt x="17317" y="2376"/>
                  </a:lnTo>
                  <a:lnTo>
                    <a:pt x="17379" y="2220"/>
                  </a:lnTo>
                  <a:lnTo>
                    <a:pt x="17348" y="2064"/>
                  </a:lnTo>
                  <a:lnTo>
                    <a:pt x="17285" y="1938"/>
                  </a:lnTo>
                  <a:lnTo>
                    <a:pt x="17192" y="1845"/>
                  </a:lnTo>
                  <a:lnTo>
                    <a:pt x="14378" y="219"/>
                  </a:lnTo>
                  <a:lnTo>
                    <a:pt x="14191" y="126"/>
                  </a:lnTo>
                  <a:lnTo>
                    <a:pt x="14003" y="63"/>
                  </a:lnTo>
                  <a:lnTo>
                    <a:pt x="13816" y="32"/>
                  </a:lnTo>
                  <a:lnTo>
                    <a:pt x="13628"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659829" y="1033310"/>
              <a:ext cx="1616307" cy="3583004"/>
            </a:xfrm>
            <a:custGeom>
              <a:avLst/>
              <a:gdLst/>
              <a:ahLst/>
              <a:cxnLst/>
              <a:rect l="l" t="t" r="r" b="b"/>
              <a:pathLst>
                <a:path w="17880" h="39635" extrusionOk="0">
                  <a:moveTo>
                    <a:pt x="4189" y="0"/>
                  </a:moveTo>
                  <a:lnTo>
                    <a:pt x="3908" y="63"/>
                  </a:lnTo>
                  <a:lnTo>
                    <a:pt x="3626" y="156"/>
                  </a:lnTo>
                  <a:lnTo>
                    <a:pt x="3345" y="313"/>
                  </a:lnTo>
                  <a:lnTo>
                    <a:pt x="2970" y="532"/>
                  </a:lnTo>
                  <a:lnTo>
                    <a:pt x="2595" y="782"/>
                  </a:lnTo>
                  <a:lnTo>
                    <a:pt x="2251" y="1063"/>
                  </a:lnTo>
                  <a:lnTo>
                    <a:pt x="1938" y="1375"/>
                  </a:lnTo>
                  <a:lnTo>
                    <a:pt x="1657" y="1688"/>
                  </a:lnTo>
                  <a:lnTo>
                    <a:pt x="1376" y="2032"/>
                  </a:lnTo>
                  <a:lnTo>
                    <a:pt x="1126" y="2376"/>
                  </a:lnTo>
                  <a:lnTo>
                    <a:pt x="907" y="2751"/>
                  </a:lnTo>
                  <a:lnTo>
                    <a:pt x="688" y="3126"/>
                  </a:lnTo>
                  <a:lnTo>
                    <a:pt x="532" y="3501"/>
                  </a:lnTo>
                  <a:lnTo>
                    <a:pt x="376" y="3907"/>
                  </a:lnTo>
                  <a:lnTo>
                    <a:pt x="251" y="4345"/>
                  </a:lnTo>
                  <a:lnTo>
                    <a:pt x="125" y="4751"/>
                  </a:lnTo>
                  <a:lnTo>
                    <a:pt x="63" y="5189"/>
                  </a:lnTo>
                  <a:lnTo>
                    <a:pt x="32" y="5627"/>
                  </a:lnTo>
                  <a:lnTo>
                    <a:pt x="0" y="6064"/>
                  </a:lnTo>
                  <a:lnTo>
                    <a:pt x="0" y="32539"/>
                  </a:lnTo>
                  <a:lnTo>
                    <a:pt x="12253" y="39635"/>
                  </a:lnTo>
                  <a:lnTo>
                    <a:pt x="17880" y="7408"/>
                  </a:lnTo>
                  <a:lnTo>
                    <a:pt x="5627" y="313"/>
                  </a:lnTo>
                  <a:lnTo>
                    <a:pt x="5564" y="281"/>
                  </a:lnTo>
                  <a:lnTo>
                    <a:pt x="5533" y="281"/>
                  </a:lnTo>
                  <a:lnTo>
                    <a:pt x="5283" y="156"/>
                  </a:lnTo>
                  <a:lnTo>
                    <a:pt x="5033" y="63"/>
                  </a:lnTo>
                  <a:lnTo>
                    <a:pt x="4752" y="31"/>
                  </a:lnTo>
                  <a:lnTo>
                    <a:pt x="447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8767434" y="1674661"/>
              <a:ext cx="607562" cy="2941616"/>
            </a:xfrm>
            <a:custGeom>
              <a:avLst/>
              <a:gdLst/>
              <a:ahLst/>
              <a:cxnLst/>
              <a:rect l="l" t="t" r="r" b="b"/>
              <a:pathLst>
                <a:path w="6721" h="32540" extrusionOk="0">
                  <a:moveTo>
                    <a:pt x="4189" y="1"/>
                  </a:moveTo>
                  <a:lnTo>
                    <a:pt x="3908" y="63"/>
                  </a:lnTo>
                  <a:lnTo>
                    <a:pt x="3626" y="157"/>
                  </a:lnTo>
                  <a:lnTo>
                    <a:pt x="3345" y="313"/>
                  </a:lnTo>
                  <a:lnTo>
                    <a:pt x="2939" y="532"/>
                  </a:lnTo>
                  <a:lnTo>
                    <a:pt x="2595" y="782"/>
                  </a:lnTo>
                  <a:lnTo>
                    <a:pt x="2251" y="1063"/>
                  </a:lnTo>
                  <a:lnTo>
                    <a:pt x="1938" y="1376"/>
                  </a:lnTo>
                  <a:lnTo>
                    <a:pt x="1657" y="1689"/>
                  </a:lnTo>
                  <a:lnTo>
                    <a:pt x="1376" y="2032"/>
                  </a:lnTo>
                  <a:lnTo>
                    <a:pt x="1126" y="2376"/>
                  </a:lnTo>
                  <a:lnTo>
                    <a:pt x="907" y="2751"/>
                  </a:lnTo>
                  <a:lnTo>
                    <a:pt x="688" y="3126"/>
                  </a:lnTo>
                  <a:lnTo>
                    <a:pt x="500" y="3501"/>
                  </a:lnTo>
                  <a:lnTo>
                    <a:pt x="344" y="3908"/>
                  </a:lnTo>
                  <a:lnTo>
                    <a:pt x="219" y="4345"/>
                  </a:lnTo>
                  <a:lnTo>
                    <a:pt x="125" y="4752"/>
                  </a:lnTo>
                  <a:lnTo>
                    <a:pt x="63" y="5189"/>
                  </a:lnTo>
                  <a:lnTo>
                    <a:pt x="0" y="5627"/>
                  </a:lnTo>
                  <a:lnTo>
                    <a:pt x="0" y="6065"/>
                  </a:lnTo>
                  <a:lnTo>
                    <a:pt x="0" y="32540"/>
                  </a:lnTo>
                  <a:lnTo>
                    <a:pt x="6721" y="28664"/>
                  </a:lnTo>
                  <a:lnTo>
                    <a:pt x="6721" y="2251"/>
                  </a:lnTo>
                  <a:lnTo>
                    <a:pt x="6689" y="1939"/>
                  </a:lnTo>
                  <a:lnTo>
                    <a:pt x="6627" y="1626"/>
                  </a:lnTo>
                  <a:lnTo>
                    <a:pt x="6533" y="1345"/>
                  </a:lnTo>
                  <a:lnTo>
                    <a:pt x="6408" y="1095"/>
                  </a:lnTo>
                  <a:lnTo>
                    <a:pt x="6221" y="845"/>
                  </a:lnTo>
                  <a:lnTo>
                    <a:pt x="6033" y="657"/>
                  </a:lnTo>
                  <a:lnTo>
                    <a:pt x="5814" y="469"/>
                  </a:lnTo>
                  <a:lnTo>
                    <a:pt x="5595" y="313"/>
                  </a:lnTo>
                  <a:lnTo>
                    <a:pt x="5345" y="188"/>
                  </a:lnTo>
                  <a:lnTo>
                    <a:pt x="5064" y="94"/>
                  </a:lnTo>
                  <a:lnTo>
                    <a:pt x="4783" y="32"/>
                  </a:lnTo>
                  <a:lnTo>
                    <a:pt x="450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7744619" y="1640763"/>
              <a:ext cx="957942" cy="1528754"/>
            </a:xfrm>
            <a:custGeom>
              <a:avLst/>
              <a:gdLst/>
              <a:ahLst/>
              <a:cxnLst/>
              <a:rect l="l" t="t" r="r" b="b"/>
              <a:pathLst>
                <a:path w="10597" h="16911" extrusionOk="0">
                  <a:moveTo>
                    <a:pt x="0" y="1"/>
                  </a:moveTo>
                  <a:lnTo>
                    <a:pt x="0" y="10878"/>
                  </a:lnTo>
                  <a:lnTo>
                    <a:pt x="10596" y="16911"/>
                  </a:lnTo>
                  <a:lnTo>
                    <a:pt x="10596" y="6064"/>
                  </a:lnTo>
                  <a:lnTo>
                    <a:pt x="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8402963" y="2092828"/>
              <a:ext cx="254379" cy="189388"/>
            </a:xfrm>
            <a:custGeom>
              <a:avLst/>
              <a:gdLst/>
              <a:ahLst/>
              <a:cxnLst/>
              <a:rect l="l" t="t" r="r" b="b"/>
              <a:pathLst>
                <a:path w="2814" h="2095" extrusionOk="0">
                  <a:moveTo>
                    <a:pt x="281" y="1"/>
                  </a:moveTo>
                  <a:lnTo>
                    <a:pt x="156" y="63"/>
                  </a:lnTo>
                  <a:lnTo>
                    <a:pt x="63" y="157"/>
                  </a:lnTo>
                  <a:lnTo>
                    <a:pt x="31" y="220"/>
                  </a:lnTo>
                  <a:lnTo>
                    <a:pt x="0" y="282"/>
                  </a:lnTo>
                  <a:lnTo>
                    <a:pt x="31" y="470"/>
                  </a:lnTo>
                  <a:lnTo>
                    <a:pt x="94" y="626"/>
                  </a:lnTo>
                  <a:lnTo>
                    <a:pt x="219" y="751"/>
                  </a:lnTo>
                  <a:lnTo>
                    <a:pt x="344" y="876"/>
                  </a:lnTo>
                  <a:lnTo>
                    <a:pt x="2407" y="2064"/>
                  </a:lnTo>
                  <a:lnTo>
                    <a:pt x="2501" y="2095"/>
                  </a:lnTo>
                  <a:lnTo>
                    <a:pt x="2563" y="2095"/>
                  </a:lnTo>
                  <a:lnTo>
                    <a:pt x="2688" y="2064"/>
                  </a:lnTo>
                  <a:lnTo>
                    <a:pt x="2782" y="1970"/>
                  </a:lnTo>
                  <a:lnTo>
                    <a:pt x="2813" y="1907"/>
                  </a:lnTo>
                  <a:lnTo>
                    <a:pt x="2813" y="1845"/>
                  </a:lnTo>
                  <a:lnTo>
                    <a:pt x="2813" y="1657"/>
                  </a:lnTo>
                  <a:lnTo>
                    <a:pt x="2720" y="1501"/>
                  </a:lnTo>
                  <a:lnTo>
                    <a:pt x="2626" y="1345"/>
                  </a:lnTo>
                  <a:lnTo>
                    <a:pt x="2469" y="1251"/>
                  </a:lnTo>
                  <a:lnTo>
                    <a:pt x="406" y="63"/>
                  </a:lnTo>
                  <a:lnTo>
                    <a:pt x="344" y="32"/>
                  </a:lnTo>
                  <a:lnTo>
                    <a:pt x="2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7987600" y="2595785"/>
              <a:ext cx="412574" cy="276986"/>
            </a:xfrm>
            <a:custGeom>
              <a:avLst/>
              <a:gdLst/>
              <a:ahLst/>
              <a:cxnLst/>
              <a:rect l="l" t="t" r="r" b="b"/>
              <a:pathLst>
                <a:path w="4564" h="3064" extrusionOk="0">
                  <a:moveTo>
                    <a:pt x="250" y="1"/>
                  </a:moveTo>
                  <a:lnTo>
                    <a:pt x="125" y="32"/>
                  </a:lnTo>
                  <a:lnTo>
                    <a:pt x="32" y="126"/>
                  </a:lnTo>
                  <a:lnTo>
                    <a:pt x="0" y="188"/>
                  </a:lnTo>
                  <a:lnTo>
                    <a:pt x="0" y="251"/>
                  </a:lnTo>
                  <a:lnTo>
                    <a:pt x="0" y="438"/>
                  </a:lnTo>
                  <a:lnTo>
                    <a:pt x="94" y="594"/>
                  </a:lnTo>
                  <a:lnTo>
                    <a:pt x="188" y="751"/>
                  </a:lnTo>
                  <a:lnTo>
                    <a:pt x="344" y="844"/>
                  </a:lnTo>
                  <a:lnTo>
                    <a:pt x="4158" y="3033"/>
                  </a:lnTo>
                  <a:lnTo>
                    <a:pt x="4251" y="3033"/>
                  </a:lnTo>
                  <a:lnTo>
                    <a:pt x="4314" y="3064"/>
                  </a:lnTo>
                  <a:lnTo>
                    <a:pt x="4439" y="3033"/>
                  </a:lnTo>
                  <a:lnTo>
                    <a:pt x="4533" y="2907"/>
                  </a:lnTo>
                  <a:lnTo>
                    <a:pt x="4564" y="2845"/>
                  </a:lnTo>
                  <a:lnTo>
                    <a:pt x="4564" y="2782"/>
                  </a:lnTo>
                  <a:lnTo>
                    <a:pt x="4564" y="2595"/>
                  </a:lnTo>
                  <a:lnTo>
                    <a:pt x="4470" y="2439"/>
                  </a:lnTo>
                  <a:lnTo>
                    <a:pt x="4376" y="2314"/>
                  </a:lnTo>
                  <a:lnTo>
                    <a:pt x="4220" y="2189"/>
                  </a:lnTo>
                  <a:lnTo>
                    <a:pt x="375" y="32"/>
                  </a:lnTo>
                  <a:lnTo>
                    <a:pt x="3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7798314" y="2824664"/>
              <a:ext cx="788357" cy="488883"/>
            </a:xfrm>
            <a:custGeom>
              <a:avLst/>
              <a:gdLst/>
              <a:ahLst/>
              <a:cxnLst/>
              <a:rect l="l" t="t" r="r" b="b"/>
              <a:pathLst>
                <a:path w="8721" h="5408" extrusionOk="0">
                  <a:moveTo>
                    <a:pt x="281" y="0"/>
                  </a:moveTo>
                  <a:lnTo>
                    <a:pt x="156" y="32"/>
                  </a:lnTo>
                  <a:lnTo>
                    <a:pt x="63" y="125"/>
                  </a:lnTo>
                  <a:lnTo>
                    <a:pt x="31" y="188"/>
                  </a:lnTo>
                  <a:lnTo>
                    <a:pt x="0" y="250"/>
                  </a:lnTo>
                  <a:lnTo>
                    <a:pt x="31" y="438"/>
                  </a:lnTo>
                  <a:lnTo>
                    <a:pt x="94" y="594"/>
                  </a:lnTo>
                  <a:lnTo>
                    <a:pt x="219" y="751"/>
                  </a:lnTo>
                  <a:lnTo>
                    <a:pt x="344" y="844"/>
                  </a:lnTo>
                  <a:lnTo>
                    <a:pt x="8346" y="5377"/>
                  </a:lnTo>
                  <a:lnTo>
                    <a:pt x="8408" y="5377"/>
                  </a:lnTo>
                  <a:lnTo>
                    <a:pt x="8471" y="5408"/>
                  </a:lnTo>
                  <a:lnTo>
                    <a:pt x="8596" y="5377"/>
                  </a:lnTo>
                  <a:lnTo>
                    <a:pt x="8690" y="5283"/>
                  </a:lnTo>
                  <a:lnTo>
                    <a:pt x="8721" y="5189"/>
                  </a:lnTo>
                  <a:lnTo>
                    <a:pt x="8721" y="5127"/>
                  </a:lnTo>
                  <a:lnTo>
                    <a:pt x="8721" y="4939"/>
                  </a:lnTo>
                  <a:lnTo>
                    <a:pt x="8658" y="4783"/>
                  </a:lnTo>
                  <a:lnTo>
                    <a:pt x="8533" y="4658"/>
                  </a:lnTo>
                  <a:lnTo>
                    <a:pt x="8408" y="4533"/>
                  </a:lnTo>
                  <a:lnTo>
                    <a:pt x="406" y="32"/>
                  </a:lnTo>
                  <a:lnTo>
                    <a:pt x="3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8018696" y="2217211"/>
              <a:ext cx="350471" cy="257188"/>
            </a:xfrm>
            <a:custGeom>
              <a:avLst/>
              <a:gdLst/>
              <a:ahLst/>
              <a:cxnLst/>
              <a:rect l="l" t="t" r="r" b="b"/>
              <a:pathLst>
                <a:path w="3877" h="2845" extrusionOk="0">
                  <a:moveTo>
                    <a:pt x="3876" y="0"/>
                  </a:moveTo>
                  <a:lnTo>
                    <a:pt x="813" y="781"/>
                  </a:lnTo>
                  <a:lnTo>
                    <a:pt x="1719" y="1282"/>
                  </a:lnTo>
                  <a:lnTo>
                    <a:pt x="0" y="2844"/>
                  </a:lnTo>
                  <a:lnTo>
                    <a:pt x="3032" y="2063"/>
                  </a:lnTo>
                  <a:lnTo>
                    <a:pt x="2157" y="1532"/>
                  </a:lnTo>
                  <a:lnTo>
                    <a:pt x="3876"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7809613" y="1753757"/>
              <a:ext cx="96093" cy="158381"/>
            </a:xfrm>
            <a:custGeom>
              <a:avLst/>
              <a:gdLst/>
              <a:ahLst/>
              <a:cxnLst/>
              <a:rect l="l" t="t" r="r" b="b"/>
              <a:pathLst>
                <a:path w="1063" h="1752" extrusionOk="0">
                  <a:moveTo>
                    <a:pt x="94" y="1"/>
                  </a:moveTo>
                  <a:lnTo>
                    <a:pt x="31" y="63"/>
                  </a:lnTo>
                  <a:lnTo>
                    <a:pt x="0" y="157"/>
                  </a:lnTo>
                  <a:lnTo>
                    <a:pt x="0" y="939"/>
                  </a:lnTo>
                  <a:lnTo>
                    <a:pt x="31" y="1095"/>
                  </a:lnTo>
                  <a:lnTo>
                    <a:pt x="94" y="1220"/>
                  </a:lnTo>
                  <a:lnTo>
                    <a:pt x="156" y="1314"/>
                  </a:lnTo>
                  <a:lnTo>
                    <a:pt x="281" y="1407"/>
                  </a:lnTo>
                  <a:lnTo>
                    <a:pt x="813" y="1720"/>
                  </a:lnTo>
                  <a:lnTo>
                    <a:pt x="907" y="1751"/>
                  </a:lnTo>
                  <a:lnTo>
                    <a:pt x="969" y="1720"/>
                  </a:lnTo>
                  <a:lnTo>
                    <a:pt x="1032" y="1657"/>
                  </a:lnTo>
                  <a:lnTo>
                    <a:pt x="1063" y="1595"/>
                  </a:lnTo>
                  <a:lnTo>
                    <a:pt x="1063" y="782"/>
                  </a:lnTo>
                  <a:lnTo>
                    <a:pt x="1032" y="657"/>
                  </a:lnTo>
                  <a:lnTo>
                    <a:pt x="969" y="501"/>
                  </a:lnTo>
                  <a:lnTo>
                    <a:pt x="907" y="407"/>
                  </a:lnTo>
                  <a:lnTo>
                    <a:pt x="782" y="313"/>
                  </a:lnTo>
                  <a:lnTo>
                    <a:pt x="2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7809613" y="1934637"/>
              <a:ext cx="96093" cy="158290"/>
            </a:xfrm>
            <a:custGeom>
              <a:avLst/>
              <a:gdLst/>
              <a:ahLst/>
              <a:cxnLst/>
              <a:rect l="l" t="t" r="r" b="b"/>
              <a:pathLst>
                <a:path w="1063" h="1751" extrusionOk="0">
                  <a:moveTo>
                    <a:pt x="156" y="0"/>
                  </a:moveTo>
                  <a:lnTo>
                    <a:pt x="94" y="32"/>
                  </a:lnTo>
                  <a:lnTo>
                    <a:pt x="31" y="94"/>
                  </a:lnTo>
                  <a:lnTo>
                    <a:pt x="0" y="157"/>
                  </a:lnTo>
                  <a:lnTo>
                    <a:pt x="0" y="969"/>
                  </a:lnTo>
                  <a:lnTo>
                    <a:pt x="31" y="1126"/>
                  </a:lnTo>
                  <a:lnTo>
                    <a:pt x="94" y="1251"/>
                  </a:lnTo>
                  <a:lnTo>
                    <a:pt x="156" y="1344"/>
                  </a:lnTo>
                  <a:lnTo>
                    <a:pt x="281" y="1438"/>
                  </a:lnTo>
                  <a:lnTo>
                    <a:pt x="813" y="1751"/>
                  </a:lnTo>
                  <a:lnTo>
                    <a:pt x="969" y="1751"/>
                  </a:lnTo>
                  <a:lnTo>
                    <a:pt x="1032" y="1688"/>
                  </a:lnTo>
                  <a:lnTo>
                    <a:pt x="1063" y="1594"/>
                  </a:lnTo>
                  <a:lnTo>
                    <a:pt x="1063" y="813"/>
                  </a:lnTo>
                  <a:lnTo>
                    <a:pt x="1032" y="657"/>
                  </a:lnTo>
                  <a:lnTo>
                    <a:pt x="969" y="532"/>
                  </a:lnTo>
                  <a:lnTo>
                    <a:pt x="907" y="438"/>
                  </a:lnTo>
                  <a:lnTo>
                    <a:pt x="782" y="344"/>
                  </a:lnTo>
                  <a:lnTo>
                    <a:pt x="250" y="32"/>
                  </a:lnTo>
                  <a:lnTo>
                    <a:pt x="1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0"/>
          <p:cNvSpPr txBox="1">
            <a:spLocks noGrp="1"/>
          </p:cNvSpPr>
          <p:nvPr>
            <p:ph type="title"/>
          </p:nvPr>
        </p:nvSpPr>
        <p:spPr>
          <a:xfrm>
            <a:off x="457200" y="159573"/>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Delhi and Karnataka Comparison for FY-24</a:t>
            </a:r>
            <a:endParaRPr dirty="0"/>
          </a:p>
        </p:txBody>
      </p:sp>
      <p:sp>
        <p:nvSpPr>
          <p:cNvPr id="4" name="Google Shape;1018;p34">
            <a:extLst>
              <a:ext uri="{FF2B5EF4-FFF2-40B4-BE49-F238E27FC236}">
                <a16:creationId xmlns:a16="http://schemas.microsoft.com/office/drawing/2014/main" id="{09874F7A-2F05-8238-9EFD-EC9AFD932C10}"/>
              </a:ext>
            </a:extLst>
          </p:cNvPr>
          <p:cNvSpPr txBox="1"/>
          <p:nvPr/>
        </p:nvSpPr>
        <p:spPr>
          <a:xfrm>
            <a:off x="221716" y="608423"/>
            <a:ext cx="3497787" cy="24114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accent2"/>
                </a:solidFill>
                <a:latin typeface="Fira Sans"/>
                <a:ea typeface="Fira Sans"/>
                <a:cs typeface="Fira Sans"/>
                <a:sym typeface="Fira Sans"/>
              </a:rPr>
              <a:t>2 Wheelers </a:t>
            </a:r>
            <a:endParaRPr b="1" dirty="0">
              <a:solidFill>
                <a:schemeClr val="accent2"/>
              </a:solidFill>
              <a:latin typeface="Fira Sans"/>
              <a:ea typeface="Fira Sans"/>
              <a:cs typeface="Fira Sans"/>
              <a:sym typeface="Fira Sans"/>
            </a:endParaRPr>
          </a:p>
        </p:txBody>
      </p:sp>
      <p:grpSp>
        <p:nvGrpSpPr>
          <p:cNvPr id="6" name="Google Shape;3244;p57">
            <a:extLst>
              <a:ext uri="{FF2B5EF4-FFF2-40B4-BE49-F238E27FC236}">
                <a16:creationId xmlns:a16="http://schemas.microsoft.com/office/drawing/2014/main" id="{35566D17-EE73-4190-75C3-E09DF6A1CF5F}"/>
              </a:ext>
            </a:extLst>
          </p:cNvPr>
          <p:cNvGrpSpPr/>
          <p:nvPr/>
        </p:nvGrpSpPr>
        <p:grpSpPr>
          <a:xfrm>
            <a:off x="3830788" y="1105134"/>
            <a:ext cx="1482424" cy="1412392"/>
            <a:chOff x="4426387" y="3245241"/>
            <a:chExt cx="2825632" cy="1275989"/>
          </a:xfrm>
        </p:grpSpPr>
        <p:sp>
          <p:nvSpPr>
            <p:cNvPr id="7" name="Google Shape;3245;p57">
              <a:extLst>
                <a:ext uri="{FF2B5EF4-FFF2-40B4-BE49-F238E27FC236}">
                  <a16:creationId xmlns:a16="http://schemas.microsoft.com/office/drawing/2014/main" id="{6A7BD31A-D8D1-D2CE-F3F0-701FE771A5F9}"/>
                </a:ext>
              </a:extLst>
            </p:cNvPr>
            <p:cNvSpPr/>
            <p:nvPr/>
          </p:nvSpPr>
          <p:spPr>
            <a:xfrm>
              <a:off x="5142581" y="4015132"/>
              <a:ext cx="315416" cy="293460"/>
            </a:xfrm>
            <a:custGeom>
              <a:avLst/>
              <a:gdLst/>
              <a:ahLst/>
              <a:cxnLst/>
              <a:rect l="l" t="t" r="r" b="b"/>
              <a:pathLst>
                <a:path w="3965" h="3689" extrusionOk="0">
                  <a:moveTo>
                    <a:pt x="769" y="1"/>
                  </a:moveTo>
                  <a:lnTo>
                    <a:pt x="0" y="2398"/>
                  </a:lnTo>
                  <a:lnTo>
                    <a:pt x="492" y="3688"/>
                  </a:lnTo>
                  <a:lnTo>
                    <a:pt x="3565" y="3688"/>
                  </a:lnTo>
                  <a:lnTo>
                    <a:pt x="3964" y="308"/>
                  </a:lnTo>
                  <a:lnTo>
                    <a:pt x="769" y="1"/>
                  </a:lnTo>
                  <a:close/>
                </a:path>
              </a:pathLst>
            </a:custGeom>
            <a:solidFill>
              <a:srgbClr val="4C4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6;p57">
              <a:extLst>
                <a:ext uri="{FF2B5EF4-FFF2-40B4-BE49-F238E27FC236}">
                  <a16:creationId xmlns:a16="http://schemas.microsoft.com/office/drawing/2014/main" id="{DFED5715-1021-8C06-5252-D8637701DC9E}"/>
                </a:ext>
              </a:extLst>
            </p:cNvPr>
            <p:cNvSpPr/>
            <p:nvPr/>
          </p:nvSpPr>
          <p:spPr>
            <a:xfrm>
              <a:off x="5927189" y="4015132"/>
              <a:ext cx="359407" cy="293460"/>
            </a:xfrm>
            <a:custGeom>
              <a:avLst/>
              <a:gdLst/>
              <a:ahLst/>
              <a:cxnLst/>
              <a:rect l="l" t="t" r="r" b="b"/>
              <a:pathLst>
                <a:path w="4518" h="3689" extrusionOk="0">
                  <a:moveTo>
                    <a:pt x="4025" y="1"/>
                  </a:moveTo>
                  <a:lnTo>
                    <a:pt x="369" y="615"/>
                  </a:lnTo>
                  <a:lnTo>
                    <a:pt x="0" y="2736"/>
                  </a:lnTo>
                  <a:lnTo>
                    <a:pt x="984" y="3688"/>
                  </a:lnTo>
                  <a:lnTo>
                    <a:pt x="4517" y="3688"/>
                  </a:lnTo>
                  <a:lnTo>
                    <a:pt x="4025" y="1"/>
                  </a:lnTo>
                  <a:close/>
                </a:path>
              </a:pathLst>
            </a:custGeom>
            <a:solidFill>
              <a:srgbClr val="4C4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47;p57">
              <a:extLst>
                <a:ext uri="{FF2B5EF4-FFF2-40B4-BE49-F238E27FC236}">
                  <a16:creationId xmlns:a16="http://schemas.microsoft.com/office/drawing/2014/main" id="{0616EAA0-4ACA-33F4-9724-8CD95FFFE0D4}"/>
                </a:ext>
              </a:extLst>
            </p:cNvPr>
            <p:cNvSpPr/>
            <p:nvPr/>
          </p:nvSpPr>
          <p:spPr>
            <a:xfrm>
              <a:off x="6149612" y="4095797"/>
              <a:ext cx="227354" cy="425433"/>
            </a:xfrm>
            <a:custGeom>
              <a:avLst/>
              <a:gdLst/>
              <a:ahLst/>
              <a:cxnLst/>
              <a:rect l="l" t="t" r="r" b="b"/>
              <a:pathLst>
                <a:path w="2858" h="5348" extrusionOk="0">
                  <a:moveTo>
                    <a:pt x="0" y="1"/>
                  </a:moveTo>
                  <a:lnTo>
                    <a:pt x="0" y="5347"/>
                  </a:lnTo>
                  <a:lnTo>
                    <a:pt x="1475" y="5347"/>
                  </a:lnTo>
                  <a:lnTo>
                    <a:pt x="1629" y="5286"/>
                  </a:lnTo>
                  <a:lnTo>
                    <a:pt x="1752" y="5224"/>
                  </a:lnTo>
                  <a:lnTo>
                    <a:pt x="1905" y="5132"/>
                  </a:lnTo>
                  <a:lnTo>
                    <a:pt x="2028" y="5040"/>
                  </a:lnTo>
                  <a:lnTo>
                    <a:pt x="2182" y="4886"/>
                  </a:lnTo>
                  <a:lnTo>
                    <a:pt x="2397" y="4579"/>
                  </a:lnTo>
                  <a:lnTo>
                    <a:pt x="2581" y="4180"/>
                  </a:lnTo>
                  <a:lnTo>
                    <a:pt x="2735" y="3719"/>
                  </a:lnTo>
                  <a:lnTo>
                    <a:pt x="2827" y="3196"/>
                  </a:lnTo>
                  <a:lnTo>
                    <a:pt x="2858" y="2674"/>
                  </a:lnTo>
                  <a:lnTo>
                    <a:pt x="2827" y="2121"/>
                  </a:lnTo>
                  <a:lnTo>
                    <a:pt x="2735" y="1629"/>
                  </a:lnTo>
                  <a:lnTo>
                    <a:pt x="2581" y="1169"/>
                  </a:lnTo>
                  <a:lnTo>
                    <a:pt x="2397" y="769"/>
                  </a:lnTo>
                  <a:lnTo>
                    <a:pt x="2182" y="462"/>
                  </a:lnTo>
                  <a:lnTo>
                    <a:pt x="2028" y="308"/>
                  </a:lnTo>
                  <a:lnTo>
                    <a:pt x="1905" y="216"/>
                  </a:lnTo>
                  <a:lnTo>
                    <a:pt x="1752" y="124"/>
                  </a:lnTo>
                  <a:lnTo>
                    <a:pt x="1629" y="32"/>
                  </a:lnTo>
                  <a:lnTo>
                    <a:pt x="1475"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48;p57">
              <a:extLst>
                <a:ext uri="{FF2B5EF4-FFF2-40B4-BE49-F238E27FC236}">
                  <a16:creationId xmlns:a16="http://schemas.microsoft.com/office/drawing/2014/main" id="{DF850625-75AC-4CB3-CDA3-A518A8415A31}"/>
                </a:ext>
              </a:extLst>
            </p:cNvPr>
            <p:cNvSpPr/>
            <p:nvPr/>
          </p:nvSpPr>
          <p:spPr>
            <a:xfrm>
              <a:off x="6027423" y="4095797"/>
              <a:ext cx="244457" cy="425433"/>
            </a:xfrm>
            <a:custGeom>
              <a:avLst/>
              <a:gdLst/>
              <a:ahLst/>
              <a:cxnLst/>
              <a:rect l="l" t="t" r="r" b="b"/>
              <a:pathLst>
                <a:path w="3073" h="5348" extrusionOk="0">
                  <a:moveTo>
                    <a:pt x="1383" y="1"/>
                  </a:moveTo>
                  <a:lnTo>
                    <a:pt x="1229" y="32"/>
                  </a:lnTo>
                  <a:lnTo>
                    <a:pt x="1076" y="124"/>
                  </a:lnTo>
                  <a:lnTo>
                    <a:pt x="922" y="216"/>
                  </a:lnTo>
                  <a:lnTo>
                    <a:pt x="799" y="308"/>
                  </a:lnTo>
                  <a:lnTo>
                    <a:pt x="676" y="462"/>
                  </a:lnTo>
                  <a:lnTo>
                    <a:pt x="430" y="769"/>
                  </a:lnTo>
                  <a:lnTo>
                    <a:pt x="246" y="1169"/>
                  </a:lnTo>
                  <a:lnTo>
                    <a:pt x="123" y="1629"/>
                  </a:lnTo>
                  <a:lnTo>
                    <a:pt x="31" y="2121"/>
                  </a:lnTo>
                  <a:lnTo>
                    <a:pt x="0" y="2674"/>
                  </a:lnTo>
                  <a:lnTo>
                    <a:pt x="31" y="3196"/>
                  </a:lnTo>
                  <a:lnTo>
                    <a:pt x="123" y="3719"/>
                  </a:lnTo>
                  <a:lnTo>
                    <a:pt x="246" y="4180"/>
                  </a:lnTo>
                  <a:lnTo>
                    <a:pt x="430" y="4579"/>
                  </a:lnTo>
                  <a:lnTo>
                    <a:pt x="676" y="4886"/>
                  </a:lnTo>
                  <a:lnTo>
                    <a:pt x="799" y="5040"/>
                  </a:lnTo>
                  <a:lnTo>
                    <a:pt x="922" y="5132"/>
                  </a:lnTo>
                  <a:lnTo>
                    <a:pt x="1076" y="5224"/>
                  </a:lnTo>
                  <a:lnTo>
                    <a:pt x="1229" y="5286"/>
                  </a:lnTo>
                  <a:lnTo>
                    <a:pt x="1383" y="5347"/>
                  </a:lnTo>
                  <a:lnTo>
                    <a:pt x="1690" y="5347"/>
                  </a:lnTo>
                  <a:lnTo>
                    <a:pt x="1844" y="5286"/>
                  </a:lnTo>
                  <a:lnTo>
                    <a:pt x="1997" y="5224"/>
                  </a:lnTo>
                  <a:lnTo>
                    <a:pt x="2151" y="5132"/>
                  </a:lnTo>
                  <a:lnTo>
                    <a:pt x="2274" y="5040"/>
                  </a:lnTo>
                  <a:lnTo>
                    <a:pt x="2397" y="4886"/>
                  </a:lnTo>
                  <a:lnTo>
                    <a:pt x="2643" y="4579"/>
                  </a:lnTo>
                  <a:lnTo>
                    <a:pt x="2827" y="4180"/>
                  </a:lnTo>
                  <a:lnTo>
                    <a:pt x="2950" y="3719"/>
                  </a:lnTo>
                  <a:lnTo>
                    <a:pt x="3042" y="3196"/>
                  </a:lnTo>
                  <a:lnTo>
                    <a:pt x="3073" y="2674"/>
                  </a:lnTo>
                  <a:lnTo>
                    <a:pt x="3042" y="2121"/>
                  </a:lnTo>
                  <a:lnTo>
                    <a:pt x="2950" y="1629"/>
                  </a:lnTo>
                  <a:lnTo>
                    <a:pt x="2827" y="1169"/>
                  </a:lnTo>
                  <a:lnTo>
                    <a:pt x="2643" y="769"/>
                  </a:lnTo>
                  <a:lnTo>
                    <a:pt x="2397" y="462"/>
                  </a:lnTo>
                  <a:lnTo>
                    <a:pt x="2274" y="308"/>
                  </a:lnTo>
                  <a:lnTo>
                    <a:pt x="2151" y="216"/>
                  </a:lnTo>
                  <a:lnTo>
                    <a:pt x="1997" y="124"/>
                  </a:lnTo>
                  <a:lnTo>
                    <a:pt x="1844" y="32"/>
                  </a:lnTo>
                  <a:lnTo>
                    <a:pt x="1690" y="1"/>
                  </a:lnTo>
                  <a:close/>
                </a:path>
              </a:pathLst>
            </a:custGeom>
            <a:solidFill>
              <a:srgbClr val="4C4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49;p57">
              <a:extLst>
                <a:ext uri="{FF2B5EF4-FFF2-40B4-BE49-F238E27FC236}">
                  <a16:creationId xmlns:a16="http://schemas.microsoft.com/office/drawing/2014/main" id="{1E2C3FEB-CD92-3F6B-5F5E-138EEB36CF78}"/>
                </a:ext>
              </a:extLst>
            </p:cNvPr>
            <p:cNvSpPr/>
            <p:nvPr/>
          </p:nvSpPr>
          <p:spPr>
            <a:xfrm>
              <a:off x="6068948" y="4166676"/>
              <a:ext cx="161407" cy="283675"/>
            </a:xfrm>
            <a:custGeom>
              <a:avLst/>
              <a:gdLst/>
              <a:ahLst/>
              <a:cxnLst/>
              <a:rect l="l" t="t" r="r" b="b"/>
              <a:pathLst>
                <a:path w="2029" h="3566" extrusionOk="0">
                  <a:moveTo>
                    <a:pt x="1014" y="1"/>
                  </a:moveTo>
                  <a:lnTo>
                    <a:pt x="799" y="32"/>
                  </a:lnTo>
                  <a:lnTo>
                    <a:pt x="615" y="155"/>
                  </a:lnTo>
                  <a:lnTo>
                    <a:pt x="431" y="308"/>
                  </a:lnTo>
                  <a:lnTo>
                    <a:pt x="277" y="523"/>
                  </a:lnTo>
                  <a:lnTo>
                    <a:pt x="154" y="800"/>
                  </a:lnTo>
                  <a:lnTo>
                    <a:pt x="62" y="1076"/>
                  </a:lnTo>
                  <a:lnTo>
                    <a:pt x="0" y="1414"/>
                  </a:lnTo>
                  <a:lnTo>
                    <a:pt x="0" y="1783"/>
                  </a:lnTo>
                  <a:lnTo>
                    <a:pt x="0" y="2152"/>
                  </a:lnTo>
                  <a:lnTo>
                    <a:pt x="62" y="2459"/>
                  </a:lnTo>
                  <a:lnTo>
                    <a:pt x="154" y="2766"/>
                  </a:lnTo>
                  <a:lnTo>
                    <a:pt x="277" y="3043"/>
                  </a:lnTo>
                  <a:lnTo>
                    <a:pt x="431" y="3258"/>
                  </a:lnTo>
                  <a:lnTo>
                    <a:pt x="615" y="3412"/>
                  </a:lnTo>
                  <a:lnTo>
                    <a:pt x="799" y="3504"/>
                  </a:lnTo>
                  <a:lnTo>
                    <a:pt x="1014" y="3565"/>
                  </a:lnTo>
                  <a:lnTo>
                    <a:pt x="1230" y="3504"/>
                  </a:lnTo>
                  <a:lnTo>
                    <a:pt x="1414" y="3412"/>
                  </a:lnTo>
                  <a:lnTo>
                    <a:pt x="1568" y="3258"/>
                  </a:lnTo>
                  <a:lnTo>
                    <a:pt x="1721" y="3043"/>
                  </a:lnTo>
                  <a:lnTo>
                    <a:pt x="1844" y="2766"/>
                  </a:lnTo>
                  <a:lnTo>
                    <a:pt x="1936" y="2459"/>
                  </a:lnTo>
                  <a:lnTo>
                    <a:pt x="1998" y="2152"/>
                  </a:lnTo>
                  <a:lnTo>
                    <a:pt x="2028" y="1783"/>
                  </a:lnTo>
                  <a:lnTo>
                    <a:pt x="1998" y="1414"/>
                  </a:lnTo>
                  <a:lnTo>
                    <a:pt x="1936" y="1076"/>
                  </a:lnTo>
                  <a:lnTo>
                    <a:pt x="1844" y="800"/>
                  </a:lnTo>
                  <a:lnTo>
                    <a:pt x="1721" y="523"/>
                  </a:lnTo>
                  <a:lnTo>
                    <a:pt x="1568" y="308"/>
                  </a:lnTo>
                  <a:lnTo>
                    <a:pt x="1414" y="155"/>
                  </a:lnTo>
                  <a:lnTo>
                    <a:pt x="1230" y="32"/>
                  </a:lnTo>
                  <a:lnTo>
                    <a:pt x="1014" y="1"/>
                  </a:lnTo>
                  <a:close/>
                </a:path>
              </a:pathLst>
            </a:custGeom>
            <a:solidFill>
              <a:srgbClr val="AAA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50;p57">
              <a:extLst>
                <a:ext uri="{FF2B5EF4-FFF2-40B4-BE49-F238E27FC236}">
                  <a16:creationId xmlns:a16="http://schemas.microsoft.com/office/drawing/2014/main" id="{FF44A709-10E8-0822-13F7-1E531B61BF25}"/>
                </a:ext>
              </a:extLst>
            </p:cNvPr>
            <p:cNvSpPr/>
            <p:nvPr/>
          </p:nvSpPr>
          <p:spPr>
            <a:xfrm>
              <a:off x="6134975" y="4205815"/>
              <a:ext cx="95380" cy="202932"/>
            </a:xfrm>
            <a:custGeom>
              <a:avLst/>
              <a:gdLst/>
              <a:ahLst/>
              <a:cxnLst/>
              <a:rect l="l" t="t" r="r" b="b"/>
              <a:pathLst>
                <a:path w="1199" h="2551" extrusionOk="0">
                  <a:moveTo>
                    <a:pt x="492" y="1"/>
                  </a:moveTo>
                  <a:lnTo>
                    <a:pt x="369" y="93"/>
                  </a:lnTo>
                  <a:lnTo>
                    <a:pt x="277" y="216"/>
                  </a:lnTo>
                  <a:lnTo>
                    <a:pt x="184" y="369"/>
                  </a:lnTo>
                  <a:lnTo>
                    <a:pt x="123" y="554"/>
                  </a:lnTo>
                  <a:lnTo>
                    <a:pt x="62" y="769"/>
                  </a:lnTo>
                  <a:lnTo>
                    <a:pt x="31" y="1015"/>
                  </a:lnTo>
                  <a:lnTo>
                    <a:pt x="0" y="1291"/>
                  </a:lnTo>
                  <a:lnTo>
                    <a:pt x="31" y="1537"/>
                  </a:lnTo>
                  <a:lnTo>
                    <a:pt x="62" y="1783"/>
                  </a:lnTo>
                  <a:lnTo>
                    <a:pt x="123" y="1998"/>
                  </a:lnTo>
                  <a:lnTo>
                    <a:pt x="184" y="2182"/>
                  </a:lnTo>
                  <a:lnTo>
                    <a:pt x="277" y="2336"/>
                  </a:lnTo>
                  <a:lnTo>
                    <a:pt x="369" y="2459"/>
                  </a:lnTo>
                  <a:lnTo>
                    <a:pt x="492" y="2551"/>
                  </a:lnTo>
                  <a:lnTo>
                    <a:pt x="738" y="2551"/>
                  </a:lnTo>
                  <a:lnTo>
                    <a:pt x="830" y="2459"/>
                  </a:lnTo>
                  <a:lnTo>
                    <a:pt x="953" y="2336"/>
                  </a:lnTo>
                  <a:lnTo>
                    <a:pt x="1014" y="2182"/>
                  </a:lnTo>
                  <a:lnTo>
                    <a:pt x="1106" y="1998"/>
                  </a:lnTo>
                  <a:lnTo>
                    <a:pt x="1168" y="1783"/>
                  </a:lnTo>
                  <a:lnTo>
                    <a:pt x="1198" y="1537"/>
                  </a:lnTo>
                  <a:lnTo>
                    <a:pt x="1198" y="1291"/>
                  </a:lnTo>
                  <a:lnTo>
                    <a:pt x="1198" y="1015"/>
                  </a:lnTo>
                  <a:lnTo>
                    <a:pt x="1168" y="769"/>
                  </a:lnTo>
                  <a:lnTo>
                    <a:pt x="1106" y="554"/>
                  </a:lnTo>
                  <a:lnTo>
                    <a:pt x="1014" y="369"/>
                  </a:lnTo>
                  <a:lnTo>
                    <a:pt x="953" y="216"/>
                  </a:lnTo>
                  <a:lnTo>
                    <a:pt x="830" y="93"/>
                  </a:lnTo>
                  <a:lnTo>
                    <a:pt x="738" y="1"/>
                  </a:lnTo>
                  <a:close/>
                </a:path>
              </a:pathLst>
            </a:custGeom>
            <a:solidFill>
              <a:srgbClr val="4C4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51;p57">
              <a:extLst>
                <a:ext uri="{FF2B5EF4-FFF2-40B4-BE49-F238E27FC236}">
                  <a16:creationId xmlns:a16="http://schemas.microsoft.com/office/drawing/2014/main" id="{7A981B33-E1F9-A1C3-7768-ACCA49C87A49}"/>
                </a:ext>
              </a:extLst>
            </p:cNvPr>
            <p:cNvSpPr/>
            <p:nvPr/>
          </p:nvSpPr>
          <p:spPr>
            <a:xfrm>
              <a:off x="6174034" y="4247341"/>
              <a:ext cx="56321" cy="122348"/>
            </a:xfrm>
            <a:custGeom>
              <a:avLst/>
              <a:gdLst/>
              <a:ahLst/>
              <a:cxnLst/>
              <a:rect l="l" t="t" r="r" b="b"/>
              <a:pathLst>
                <a:path w="708" h="1538" extrusionOk="0">
                  <a:moveTo>
                    <a:pt x="277" y="1"/>
                  </a:moveTo>
                  <a:lnTo>
                    <a:pt x="216" y="62"/>
                  </a:lnTo>
                  <a:lnTo>
                    <a:pt x="154" y="124"/>
                  </a:lnTo>
                  <a:lnTo>
                    <a:pt x="93" y="216"/>
                  </a:lnTo>
                  <a:lnTo>
                    <a:pt x="31" y="462"/>
                  </a:lnTo>
                  <a:lnTo>
                    <a:pt x="1" y="769"/>
                  </a:lnTo>
                  <a:lnTo>
                    <a:pt x="31" y="1076"/>
                  </a:lnTo>
                  <a:lnTo>
                    <a:pt x="93" y="1322"/>
                  </a:lnTo>
                  <a:lnTo>
                    <a:pt x="154" y="1414"/>
                  </a:lnTo>
                  <a:lnTo>
                    <a:pt x="216" y="1476"/>
                  </a:lnTo>
                  <a:lnTo>
                    <a:pt x="277" y="1537"/>
                  </a:lnTo>
                  <a:lnTo>
                    <a:pt x="431" y="1537"/>
                  </a:lnTo>
                  <a:lnTo>
                    <a:pt x="492" y="1476"/>
                  </a:lnTo>
                  <a:lnTo>
                    <a:pt x="554" y="1414"/>
                  </a:lnTo>
                  <a:lnTo>
                    <a:pt x="615" y="1322"/>
                  </a:lnTo>
                  <a:lnTo>
                    <a:pt x="677" y="1076"/>
                  </a:lnTo>
                  <a:lnTo>
                    <a:pt x="707" y="769"/>
                  </a:lnTo>
                  <a:lnTo>
                    <a:pt x="677" y="462"/>
                  </a:lnTo>
                  <a:lnTo>
                    <a:pt x="615" y="216"/>
                  </a:lnTo>
                  <a:lnTo>
                    <a:pt x="554" y="124"/>
                  </a:lnTo>
                  <a:lnTo>
                    <a:pt x="492" y="62"/>
                  </a:lnTo>
                  <a:lnTo>
                    <a:pt x="431" y="1"/>
                  </a:lnTo>
                  <a:close/>
                </a:path>
              </a:pathLst>
            </a:custGeom>
            <a:solidFill>
              <a:srgbClr val="AAA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52;p57">
              <a:extLst>
                <a:ext uri="{FF2B5EF4-FFF2-40B4-BE49-F238E27FC236}">
                  <a16:creationId xmlns:a16="http://schemas.microsoft.com/office/drawing/2014/main" id="{C876844F-2153-76D6-093D-D8D47B745942}"/>
                </a:ext>
              </a:extLst>
            </p:cNvPr>
            <p:cNvSpPr/>
            <p:nvPr/>
          </p:nvSpPr>
          <p:spPr>
            <a:xfrm>
              <a:off x="6819349" y="4095797"/>
              <a:ext cx="227354" cy="425433"/>
            </a:xfrm>
            <a:custGeom>
              <a:avLst/>
              <a:gdLst/>
              <a:ahLst/>
              <a:cxnLst/>
              <a:rect l="l" t="t" r="r" b="b"/>
              <a:pathLst>
                <a:path w="2858" h="5348" extrusionOk="0">
                  <a:moveTo>
                    <a:pt x="0" y="1"/>
                  </a:moveTo>
                  <a:lnTo>
                    <a:pt x="0" y="5347"/>
                  </a:lnTo>
                  <a:lnTo>
                    <a:pt x="1475" y="5347"/>
                  </a:lnTo>
                  <a:lnTo>
                    <a:pt x="1629" y="5286"/>
                  </a:lnTo>
                  <a:lnTo>
                    <a:pt x="1752" y="5224"/>
                  </a:lnTo>
                  <a:lnTo>
                    <a:pt x="1905" y="5132"/>
                  </a:lnTo>
                  <a:lnTo>
                    <a:pt x="2028" y="5040"/>
                  </a:lnTo>
                  <a:lnTo>
                    <a:pt x="2182" y="4886"/>
                  </a:lnTo>
                  <a:lnTo>
                    <a:pt x="2397" y="4579"/>
                  </a:lnTo>
                  <a:lnTo>
                    <a:pt x="2581" y="4180"/>
                  </a:lnTo>
                  <a:lnTo>
                    <a:pt x="2735" y="3719"/>
                  </a:lnTo>
                  <a:lnTo>
                    <a:pt x="2827" y="3196"/>
                  </a:lnTo>
                  <a:lnTo>
                    <a:pt x="2858" y="2674"/>
                  </a:lnTo>
                  <a:lnTo>
                    <a:pt x="2827" y="2121"/>
                  </a:lnTo>
                  <a:lnTo>
                    <a:pt x="2735" y="1629"/>
                  </a:lnTo>
                  <a:lnTo>
                    <a:pt x="2581" y="1169"/>
                  </a:lnTo>
                  <a:lnTo>
                    <a:pt x="2397" y="769"/>
                  </a:lnTo>
                  <a:lnTo>
                    <a:pt x="2182" y="462"/>
                  </a:lnTo>
                  <a:lnTo>
                    <a:pt x="2028" y="308"/>
                  </a:lnTo>
                  <a:lnTo>
                    <a:pt x="1905" y="216"/>
                  </a:lnTo>
                  <a:lnTo>
                    <a:pt x="1752" y="124"/>
                  </a:lnTo>
                  <a:lnTo>
                    <a:pt x="1629" y="32"/>
                  </a:lnTo>
                  <a:lnTo>
                    <a:pt x="1475"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53;p57">
              <a:extLst>
                <a:ext uri="{FF2B5EF4-FFF2-40B4-BE49-F238E27FC236}">
                  <a16:creationId xmlns:a16="http://schemas.microsoft.com/office/drawing/2014/main" id="{4343F587-5C91-E6E5-1CED-3DB596407425}"/>
                </a:ext>
              </a:extLst>
            </p:cNvPr>
            <p:cNvSpPr/>
            <p:nvPr/>
          </p:nvSpPr>
          <p:spPr>
            <a:xfrm>
              <a:off x="6697159" y="4095797"/>
              <a:ext cx="244457" cy="425433"/>
            </a:xfrm>
            <a:custGeom>
              <a:avLst/>
              <a:gdLst/>
              <a:ahLst/>
              <a:cxnLst/>
              <a:rect l="l" t="t" r="r" b="b"/>
              <a:pathLst>
                <a:path w="3073" h="5348" extrusionOk="0">
                  <a:moveTo>
                    <a:pt x="1383" y="1"/>
                  </a:moveTo>
                  <a:lnTo>
                    <a:pt x="1229" y="32"/>
                  </a:lnTo>
                  <a:lnTo>
                    <a:pt x="1075" y="124"/>
                  </a:lnTo>
                  <a:lnTo>
                    <a:pt x="922" y="216"/>
                  </a:lnTo>
                  <a:lnTo>
                    <a:pt x="799" y="308"/>
                  </a:lnTo>
                  <a:lnTo>
                    <a:pt x="676" y="462"/>
                  </a:lnTo>
                  <a:lnTo>
                    <a:pt x="430" y="769"/>
                  </a:lnTo>
                  <a:lnTo>
                    <a:pt x="246" y="1169"/>
                  </a:lnTo>
                  <a:lnTo>
                    <a:pt x="123" y="1629"/>
                  </a:lnTo>
                  <a:lnTo>
                    <a:pt x="31" y="2121"/>
                  </a:lnTo>
                  <a:lnTo>
                    <a:pt x="0" y="2674"/>
                  </a:lnTo>
                  <a:lnTo>
                    <a:pt x="31" y="3196"/>
                  </a:lnTo>
                  <a:lnTo>
                    <a:pt x="123" y="3719"/>
                  </a:lnTo>
                  <a:lnTo>
                    <a:pt x="246" y="4180"/>
                  </a:lnTo>
                  <a:lnTo>
                    <a:pt x="430" y="4579"/>
                  </a:lnTo>
                  <a:lnTo>
                    <a:pt x="676" y="4886"/>
                  </a:lnTo>
                  <a:lnTo>
                    <a:pt x="799" y="5040"/>
                  </a:lnTo>
                  <a:lnTo>
                    <a:pt x="922" y="5132"/>
                  </a:lnTo>
                  <a:lnTo>
                    <a:pt x="1075" y="5224"/>
                  </a:lnTo>
                  <a:lnTo>
                    <a:pt x="1229" y="5286"/>
                  </a:lnTo>
                  <a:lnTo>
                    <a:pt x="1383" y="5347"/>
                  </a:lnTo>
                  <a:lnTo>
                    <a:pt x="1690" y="5347"/>
                  </a:lnTo>
                  <a:lnTo>
                    <a:pt x="1844" y="5286"/>
                  </a:lnTo>
                  <a:lnTo>
                    <a:pt x="1997" y="5224"/>
                  </a:lnTo>
                  <a:lnTo>
                    <a:pt x="2151" y="5132"/>
                  </a:lnTo>
                  <a:lnTo>
                    <a:pt x="2274" y="5040"/>
                  </a:lnTo>
                  <a:lnTo>
                    <a:pt x="2397" y="4886"/>
                  </a:lnTo>
                  <a:lnTo>
                    <a:pt x="2642" y="4579"/>
                  </a:lnTo>
                  <a:lnTo>
                    <a:pt x="2827" y="4180"/>
                  </a:lnTo>
                  <a:lnTo>
                    <a:pt x="2950" y="3719"/>
                  </a:lnTo>
                  <a:lnTo>
                    <a:pt x="3042" y="3196"/>
                  </a:lnTo>
                  <a:lnTo>
                    <a:pt x="3073" y="2674"/>
                  </a:lnTo>
                  <a:lnTo>
                    <a:pt x="3042" y="2121"/>
                  </a:lnTo>
                  <a:lnTo>
                    <a:pt x="2950" y="1629"/>
                  </a:lnTo>
                  <a:lnTo>
                    <a:pt x="2827" y="1169"/>
                  </a:lnTo>
                  <a:lnTo>
                    <a:pt x="2642" y="769"/>
                  </a:lnTo>
                  <a:lnTo>
                    <a:pt x="2397" y="462"/>
                  </a:lnTo>
                  <a:lnTo>
                    <a:pt x="2274" y="308"/>
                  </a:lnTo>
                  <a:lnTo>
                    <a:pt x="2151" y="216"/>
                  </a:lnTo>
                  <a:lnTo>
                    <a:pt x="1997" y="124"/>
                  </a:lnTo>
                  <a:lnTo>
                    <a:pt x="1844" y="32"/>
                  </a:lnTo>
                  <a:lnTo>
                    <a:pt x="1690" y="1"/>
                  </a:lnTo>
                  <a:close/>
                </a:path>
              </a:pathLst>
            </a:custGeom>
            <a:solidFill>
              <a:srgbClr val="4C4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54;p57">
              <a:extLst>
                <a:ext uri="{FF2B5EF4-FFF2-40B4-BE49-F238E27FC236}">
                  <a16:creationId xmlns:a16="http://schemas.microsoft.com/office/drawing/2014/main" id="{9C5DEF0F-9826-7957-DFDE-C1D4DC598BC0}"/>
                </a:ext>
              </a:extLst>
            </p:cNvPr>
            <p:cNvSpPr/>
            <p:nvPr/>
          </p:nvSpPr>
          <p:spPr>
            <a:xfrm>
              <a:off x="5325866" y="4095797"/>
              <a:ext cx="227433" cy="425433"/>
            </a:xfrm>
            <a:custGeom>
              <a:avLst/>
              <a:gdLst/>
              <a:ahLst/>
              <a:cxnLst/>
              <a:rect l="l" t="t" r="r" b="b"/>
              <a:pathLst>
                <a:path w="2859" h="5348" extrusionOk="0">
                  <a:moveTo>
                    <a:pt x="1" y="1"/>
                  </a:moveTo>
                  <a:lnTo>
                    <a:pt x="1" y="5347"/>
                  </a:lnTo>
                  <a:lnTo>
                    <a:pt x="1476" y="5347"/>
                  </a:lnTo>
                  <a:lnTo>
                    <a:pt x="1629" y="5286"/>
                  </a:lnTo>
                  <a:lnTo>
                    <a:pt x="1752" y="5224"/>
                  </a:lnTo>
                  <a:lnTo>
                    <a:pt x="1906" y="5132"/>
                  </a:lnTo>
                  <a:lnTo>
                    <a:pt x="2029" y="5040"/>
                  </a:lnTo>
                  <a:lnTo>
                    <a:pt x="2182" y="4886"/>
                  </a:lnTo>
                  <a:lnTo>
                    <a:pt x="2397" y="4579"/>
                  </a:lnTo>
                  <a:lnTo>
                    <a:pt x="2582" y="4180"/>
                  </a:lnTo>
                  <a:lnTo>
                    <a:pt x="2735" y="3719"/>
                  </a:lnTo>
                  <a:lnTo>
                    <a:pt x="2828" y="3196"/>
                  </a:lnTo>
                  <a:lnTo>
                    <a:pt x="2858" y="2674"/>
                  </a:lnTo>
                  <a:lnTo>
                    <a:pt x="2828" y="2121"/>
                  </a:lnTo>
                  <a:lnTo>
                    <a:pt x="2735" y="1629"/>
                  </a:lnTo>
                  <a:lnTo>
                    <a:pt x="2582" y="1169"/>
                  </a:lnTo>
                  <a:lnTo>
                    <a:pt x="2397" y="769"/>
                  </a:lnTo>
                  <a:lnTo>
                    <a:pt x="2182" y="462"/>
                  </a:lnTo>
                  <a:lnTo>
                    <a:pt x="2029" y="308"/>
                  </a:lnTo>
                  <a:lnTo>
                    <a:pt x="1906" y="216"/>
                  </a:lnTo>
                  <a:lnTo>
                    <a:pt x="1752" y="124"/>
                  </a:lnTo>
                  <a:lnTo>
                    <a:pt x="1629" y="32"/>
                  </a:lnTo>
                  <a:lnTo>
                    <a:pt x="1476"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55;p57">
              <a:extLst>
                <a:ext uri="{FF2B5EF4-FFF2-40B4-BE49-F238E27FC236}">
                  <a16:creationId xmlns:a16="http://schemas.microsoft.com/office/drawing/2014/main" id="{AADEC18B-3485-8E48-5F31-707FF5B60661}"/>
                </a:ext>
              </a:extLst>
            </p:cNvPr>
            <p:cNvSpPr/>
            <p:nvPr/>
          </p:nvSpPr>
          <p:spPr>
            <a:xfrm>
              <a:off x="5203676" y="4095797"/>
              <a:ext cx="244537" cy="425433"/>
            </a:xfrm>
            <a:custGeom>
              <a:avLst/>
              <a:gdLst/>
              <a:ahLst/>
              <a:cxnLst/>
              <a:rect l="l" t="t" r="r" b="b"/>
              <a:pathLst>
                <a:path w="3074" h="5348" extrusionOk="0">
                  <a:moveTo>
                    <a:pt x="1383" y="1"/>
                  </a:moveTo>
                  <a:lnTo>
                    <a:pt x="1230" y="32"/>
                  </a:lnTo>
                  <a:lnTo>
                    <a:pt x="1076" y="124"/>
                  </a:lnTo>
                  <a:lnTo>
                    <a:pt x="922" y="216"/>
                  </a:lnTo>
                  <a:lnTo>
                    <a:pt x="799" y="308"/>
                  </a:lnTo>
                  <a:lnTo>
                    <a:pt x="677" y="462"/>
                  </a:lnTo>
                  <a:lnTo>
                    <a:pt x="431" y="769"/>
                  </a:lnTo>
                  <a:lnTo>
                    <a:pt x="246" y="1169"/>
                  </a:lnTo>
                  <a:lnTo>
                    <a:pt x="123" y="1629"/>
                  </a:lnTo>
                  <a:lnTo>
                    <a:pt x="31" y="2121"/>
                  </a:lnTo>
                  <a:lnTo>
                    <a:pt x="1" y="2674"/>
                  </a:lnTo>
                  <a:lnTo>
                    <a:pt x="31" y="3196"/>
                  </a:lnTo>
                  <a:lnTo>
                    <a:pt x="123" y="3719"/>
                  </a:lnTo>
                  <a:lnTo>
                    <a:pt x="246" y="4180"/>
                  </a:lnTo>
                  <a:lnTo>
                    <a:pt x="431" y="4579"/>
                  </a:lnTo>
                  <a:lnTo>
                    <a:pt x="677" y="4886"/>
                  </a:lnTo>
                  <a:lnTo>
                    <a:pt x="799" y="5040"/>
                  </a:lnTo>
                  <a:lnTo>
                    <a:pt x="922" y="5132"/>
                  </a:lnTo>
                  <a:lnTo>
                    <a:pt x="1076" y="5224"/>
                  </a:lnTo>
                  <a:lnTo>
                    <a:pt x="1230" y="5286"/>
                  </a:lnTo>
                  <a:lnTo>
                    <a:pt x="1383" y="5347"/>
                  </a:lnTo>
                  <a:lnTo>
                    <a:pt x="1690" y="5347"/>
                  </a:lnTo>
                  <a:lnTo>
                    <a:pt x="1844" y="5286"/>
                  </a:lnTo>
                  <a:lnTo>
                    <a:pt x="1998" y="5224"/>
                  </a:lnTo>
                  <a:lnTo>
                    <a:pt x="2151" y="5132"/>
                  </a:lnTo>
                  <a:lnTo>
                    <a:pt x="2274" y="5040"/>
                  </a:lnTo>
                  <a:lnTo>
                    <a:pt x="2397" y="4886"/>
                  </a:lnTo>
                  <a:lnTo>
                    <a:pt x="2643" y="4579"/>
                  </a:lnTo>
                  <a:lnTo>
                    <a:pt x="2827" y="4180"/>
                  </a:lnTo>
                  <a:lnTo>
                    <a:pt x="2950" y="3719"/>
                  </a:lnTo>
                  <a:lnTo>
                    <a:pt x="3042" y="3196"/>
                  </a:lnTo>
                  <a:lnTo>
                    <a:pt x="3073" y="2674"/>
                  </a:lnTo>
                  <a:lnTo>
                    <a:pt x="3042" y="2121"/>
                  </a:lnTo>
                  <a:lnTo>
                    <a:pt x="2950" y="1629"/>
                  </a:lnTo>
                  <a:lnTo>
                    <a:pt x="2827" y="1169"/>
                  </a:lnTo>
                  <a:lnTo>
                    <a:pt x="2643" y="769"/>
                  </a:lnTo>
                  <a:lnTo>
                    <a:pt x="2397" y="462"/>
                  </a:lnTo>
                  <a:lnTo>
                    <a:pt x="2274" y="308"/>
                  </a:lnTo>
                  <a:lnTo>
                    <a:pt x="2151" y="216"/>
                  </a:lnTo>
                  <a:lnTo>
                    <a:pt x="1998" y="124"/>
                  </a:lnTo>
                  <a:lnTo>
                    <a:pt x="1844" y="32"/>
                  </a:lnTo>
                  <a:lnTo>
                    <a:pt x="1690" y="1"/>
                  </a:lnTo>
                  <a:close/>
                </a:path>
              </a:pathLst>
            </a:custGeom>
            <a:solidFill>
              <a:srgbClr val="4C4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56;p57">
              <a:extLst>
                <a:ext uri="{FF2B5EF4-FFF2-40B4-BE49-F238E27FC236}">
                  <a16:creationId xmlns:a16="http://schemas.microsoft.com/office/drawing/2014/main" id="{A0864795-F6E6-5B6C-0A81-5C507F62BBFA}"/>
                </a:ext>
              </a:extLst>
            </p:cNvPr>
            <p:cNvSpPr/>
            <p:nvPr/>
          </p:nvSpPr>
          <p:spPr>
            <a:xfrm>
              <a:off x="5245201" y="4166676"/>
              <a:ext cx="161407" cy="283675"/>
            </a:xfrm>
            <a:custGeom>
              <a:avLst/>
              <a:gdLst/>
              <a:ahLst/>
              <a:cxnLst/>
              <a:rect l="l" t="t" r="r" b="b"/>
              <a:pathLst>
                <a:path w="2029" h="3566" extrusionOk="0">
                  <a:moveTo>
                    <a:pt x="1015" y="1"/>
                  </a:moveTo>
                  <a:lnTo>
                    <a:pt x="800" y="32"/>
                  </a:lnTo>
                  <a:lnTo>
                    <a:pt x="615" y="155"/>
                  </a:lnTo>
                  <a:lnTo>
                    <a:pt x="431" y="308"/>
                  </a:lnTo>
                  <a:lnTo>
                    <a:pt x="277" y="523"/>
                  </a:lnTo>
                  <a:lnTo>
                    <a:pt x="155" y="800"/>
                  </a:lnTo>
                  <a:lnTo>
                    <a:pt x="62" y="1076"/>
                  </a:lnTo>
                  <a:lnTo>
                    <a:pt x="1" y="1414"/>
                  </a:lnTo>
                  <a:lnTo>
                    <a:pt x="1" y="1783"/>
                  </a:lnTo>
                  <a:lnTo>
                    <a:pt x="1" y="2152"/>
                  </a:lnTo>
                  <a:lnTo>
                    <a:pt x="62" y="2459"/>
                  </a:lnTo>
                  <a:lnTo>
                    <a:pt x="155" y="2766"/>
                  </a:lnTo>
                  <a:lnTo>
                    <a:pt x="277" y="3043"/>
                  </a:lnTo>
                  <a:lnTo>
                    <a:pt x="431" y="3258"/>
                  </a:lnTo>
                  <a:lnTo>
                    <a:pt x="615" y="3412"/>
                  </a:lnTo>
                  <a:lnTo>
                    <a:pt x="800" y="3504"/>
                  </a:lnTo>
                  <a:lnTo>
                    <a:pt x="1015" y="3565"/>
                  </a:lnTo>
                  <a:lnTo>
                    <a:pt x="1230" y="3504"/>
                  </a:lnTo>
                  <a:lnTo>
                    <a:pt x="1414" y="3412"/>
                  </a:lnTo>
                  <a:lnTo>
                    <a:pt x="1568" y="3258"/>
                  </a:lnTo>
                  <a:lnTo>
                    <a:pt x="1722" y="3043"/>
                  </a:lnTo>
                  <a:lnTo>
                    <a:pt x="1844" y="2766"/>
                  </a:lnTo>
                  <a:lnTo>
                    <a:pt x="1937" y="2459"/>
                  </a:lnTo>
                  <a:lnTo>
                    <a:pt x="1998" y="2152"/>
                  </a:lnTo>
                  <a:lnTo>
                    <a:pt x="2029" y="1783"/>
                  </a:lnTo>
                  <a:lnTo>
                    <a:pt x="1998" y="1414"/>
                  </a:lnTo>
                  <a:lnTo>
                    <a:pt x="1937" y="1076"/>
                  </a:lnTo>
                  <a:lnTo>
                    <a:pt x="1844" y="800"/>
                  </a:lnTo>
                  <a:lnTo>
                    <a:pt x="1722" y="523"/>
                  </a:lnTo>
                  <a:lnTo>
                    <a:pt x="1568" y="308"/>
                  </a:lnTo>
                  <a:lnTo>
                    <a:pt x="1414" y="155"/>
                  </a:lnTo>
                  <a:lnTo>
                    <a:pt x="1230" y="32"/>
                  </a:lnTo>
                  <a:lnTo>
                    <a:pt x="1015" y="1"/>
                  </a:lnTo>
                  <a:close/>
                </a:path>
              </a:pathLst>
            </a:custGeom>
            <a:solidFill>
              <a:srgbClr val="AAA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57;p57">
              <a:extLst>
                <a:ext uri="{FF2B5EF4-FFF2-40B4-BE49-F238E27FC236}">
                  <a16:creationId xmlns:a16="http://schemas.microsoft.com/office/drawing/2014/main" id="{411681CF-46ED-4D59-741E-06416340AADC}"/>
                </a:ext>
              </a:extLst>
            </p:cNvPr>
            <p:cNvSpPr/>
            <p:nvPr/>
          </p:nvSpPr>
          <p:spPr>
            <a:xfrm>
              <a:off x="5311228" y="4205815"/>
              <a:ext cx="95380" cy="202932"/>
            </a:xfrm>
            <a:custGeom>
              <a:avLst/>
              <a:gdLst/>
              <a:ahLst/>
              <a:cxnLst/>
              <a:rect l="l" t="t" r="r" b="b"/>
              <a:pathLst>
                <a:path w="1199" h="2551" extrusionOk="0">
                  <a:moveTo>
                    <a:pt x="492" y="1"/>
                  </a:moveTo>
                  <a:lnTo>
                    <a:pt x="369" y="93"/>
                  </a:lnTo>
                  <a:lnTo>
                    <a:pt x="277" y="216"/>
                  </a:lnTo>
                  <a:lnTo>
                    <a:pt x="185" y="369"/>
                  </a:lnTo>
                  <a:lnTo>
                    <a:pt x="123" y="554"/>
                  </a:lnTo>
                  <a:lnTo>
                    <a:pt x="62" y="769"/>
                  </a:lnTo>
                  <a:lnTo>
                    <a:pt x="31" y="1015"/>
                  </a:lnTo>
                  <a:lnTo>
                    <a:pt x="1" y="1291"/>
                  </a:lnTo>
                  <a:lnTo>
                    <a:pt x="31" y="1537"/>
                  </a:lnTo>
                  <a:lnTo>
                    <a:pt x="62" y="1783"/>
                  </a:lnTo>
                  <a:lnTo>
                    <a:pt x="123" y="1998"/>
                  </a:lnTo>
                  <a:lnTo>
                    <a:pt x="185" y="2182"/>
                  </a:lnTo>
                  <a:lnTo>
                    <a:pt x="277" y="2336"/>
                  </a:lnTo>
                  <a:lnTo>
                    <a:pt x="369" y="2459"/>
                  </a:lnTo>
                  <a:lnTo>
                    <a:pt x="492" y="2551"/>
                  </a:lnTo>
                  <a:lnTo>
                    <a:pt x="738" y="2551"/>
                  </a:lnTo>
                  <a:lnTo>
                    <a:pt x="830" y="2459"/>
                  </a:lnTo>
                  <a:lnTo>
                    <a:pt x="953" y="2336"/>
                  </a:lnTo>
                  <a:lnTo>
                    <a:pt x="1014" y="2182"/>
                  </a:lnTo>
                  <a:lnTo>
                    <a:pt x="1107" y="1998"/>
                  </a:lnTo>
                  <a:lnTo>
                    <a:pt x="1168" y="1783"/>
                  </a:lnTo>
                  <a:lnTo>
                    <a:pt x="1199" y="1537"/>
                  </a:lnTo>
                  <a:lnTo>
                    <a:pt x="1199" y="1291"/>
                  </a:lnTo>
                  <a:lnTo>
                    <a:pt x="1199" y="1015"/>
                  </a:lnTo>
                  <a:lnTo>
                    <a:pt x="1168" y="769"/>
                  </a:lnTo>
                  <a:lnTo>
                    <a:pt x="1107" y="554"/>
                  </a:lnTo>
                  <a:lnTo>
                    <a:pt x="1014" y="369"/>
                  </a:lnTo>
                  <a:lnTo>
                    <a:pt x="953" y="216"/>
                  </a:lnTo>
                  <a:lnTo>
                    <a:pt x="830" y="93"/>
                  </a:lnTo>
                  <a:lnTo>
                    <a:pt x="738" y="1"/>
                  </a:lnTo>
                  <a:close/>
                </a:path>
              </a:pathLst>
            </a:custGeom>
            <a:solidFill>
              <a:srgbClr val="4C4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58;p57">
              <a:extLst>
                <a:ext uri="{FF2B5EF4-FFF2-40B4-BE49-F238E27FC236}">
                  <a16:creationId xmlns:a16="http://schemas.microsoft.com/office/drawing/2014/main" id="{8F7C268F-3ED8-95DC-2B64-8D139155916E}"/>
                </a:ext>
              </a:extLst>
            </p:cNvPr>
            <p:cNvSpPr/>
            <p:nvPr/>
          </p:nvSpPr>
          <p:spPr>
            <a:xfrm>
              <a:off x="5350367" y="4247341"/>
              <a:ext cx="56242" cy="122348"/>
            </a:xfrm>
            <a:custGeom>
              <a:avLst/>
              <a:gdLst/>
              <a:ahLst/>
              <a:cxnLst/>
              <a:rect l="l" t="t" r="r" b="b"/>
              <a:pathLst>
                <a:path w="707" h="1538" extrusionOk="0">
                  <a:moveTo>
                    <a:pt x="277" y="1"/>
                  </a:moveTo>
                  <a:lnTo>
                    <a:pt x="215" y="62"/>
                  </a:lnTo>
                  <a:lnTo>
                    <a:pt x="154" y="124"/>
                  </a:lnTo>
                  <a:lnTo>
                    <a:pt x="92" y="216"/>
                  </a:lnTo>
                  <a:lnTo>
                    <a:pt x="31" y="462"/>
                  </a:lnTo>
                  <a:lnTo>
                    <a:pt x="0" y="769"/>
                  </a:lnTo>
                  <a:lnTo>
                    <a:pt x="31" y="1076"/>
                  </a:lnTo>
                  <a:lnTo>
                    <a:pt x="92" y="1322"/>
                  </a:lnTo>
                  <a:lnTo>
                    <a:pt x="154" y="1414"/>
                  </a:lnTo>
                  <a:lnTo>
                    <a:pt x="215" y="1476"/>
                  </a:lnTo>
                  <a:lnTo>
                    <a:pt x="277" y="1537"/>
                  </a:lnTo>
                  <a:lnTo>
                    <a:pt x="430" y="1537"/>
                  </a:lnTo>
                  <a:lnTo>
                    <a:pt x="492" y="1476"/>
                  </a:lnTo>
                  <a:lnTo>
                    <a:pt x="553" y="1414"/>
                  </a:lnTo>
                  <a:lnTo>
                    <a:pt x="615" y="1322"/>
                  </a:lnTo>
                  <a:lnTo>
                    <a:pt x="676" y="1076"/>
                  </a:lnTo>
                  <a:lnTo>
                    <a:pt x="707" y="769"/>
                  </a:lnTo>
                  <a:lnTo>
                    <a:pt x="676" y="462"/>
                  </a:lnTo>
                  <a:lnTo>
                    <a:pt x="615" y="216"/>
                  </a:lnTo>
                  <a:lnTo>
                    <a:pt x="553" y="124"/>
                  </a:lnTo>
                  <a:lnTo>
                    <a:pt x="492" y="62"/>
                  </a:lnTo>
                  <a:lnTo>
                    <a:pt x="430" y="1"/>
                  </a:lnTo>
                  <a:close/>
                </a:path>
              </a:pathLst>
            </a:custGeom>
            <a:solidFill>
              <a:srgbClr val="AAA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59;p57">
              <a:extLst>
                <a:ext uri="{FF2B5EF4-FFF2-40B4-BE49-F238E27FC236}">
                  <a16:creationId xmlns:a16="http://schemas.microsoft.com/office/drawing/2014/main" id="{5312C2A5-EE92-E60E-48D2-0F23E1134430}"/>
                </a:ext>
              </a:extLst>
            </p:cNvPr>
            <p:cNvSpPr/>
            <p:nvPr/>
          </p:nvSpPr>
          <p:spPr>
            <a:xfrm>
              <a:off x="5076554" y="3457880"/>
              <a:ext cx="2126610" cy="850708"/>
            </a:xfrm>
            <a:custGeom>
              <a:avLst/>
              <a:gdLst/>
              <a:ahLst/>
              <a:cxnLst/>
              <a:rect l="l" t="t" r="r" b="b"/>
              <a:pathLst>
                <a:path w="26733" h="10694" extrusionOk="0">
                  <a:moveTo>
                    <a:pt x="8727" y="0"/>
                  </a:moveTo>
                  <a:lnTo>
                    <a:pt x="8082" y="31"/>
                  </a:lnTo>
                  <a:lnTo>
                    <a:pt x="7467" y="154"/>
                  </a:lnTo>
                  <a:lnTo>
                    <a:pt x="6853" y="308"/>
                  </a:lnTo>
                  <a:lnTo>
                    <a:pt x="6238" y="523"/>
                  </a:lnTo>
                  <a:lnTo>
                    <a:pt x="5654" y="799"/>
                  </a:lnTo>
                  <a:lnTo>
                    <a:pt x="5132" y="1137"/>
                  </a:lnTo>
                  <a:lnTo>
                    <a:pt x="4610" y="1537"/>
                  </a:lnTo>
                  <a:lnTo>
                    <a:pt x="4149" y="1967"/>
                  </a:lnTo>
                  <a:lnTo>
                    <a:pt x="2367" y="3841"/>
                  </a:lnTo>
                  <a:lnTo>
                    <a:pt x="2121" y="4087"/>
                  </a:lnTo>
                  <a:lnTo>
                    <a:pt x="1906" y="4364"/>
                  </a:lnTo>
                  <a:lnTo>
                    <a:pt x="1691" y="4671"/>
                  </a:lnTo>
                  <a:lnTo>
                    <a:pt x="1506" y="4947"/>
                  </a:lnTo>
                  <a:lnTo>
                    <a:pt x="1322" y="5255"/>
                  </a:lnTo>
                  <a:lnTo>
                    <a:pt x="1168" y="5593"/>
                  </a:lnTo>
                  <a:lnTo>
                    <a:pt x="1015" y="5900"/>
                  </a:lnTo>
                  <a:lnTo>
                    <a:pt x="923" y="6238"/>
                  </a:lnTo>
                  <a:lnTo>
                    <a:pt x="308" y="8020"/>
                  </a:lnTo>
                  <a:lnTo>
                    <a:pt x="185" y="8512"/>
                  </a:lnTo>
                  <a:lnTo>
                    <a:pt x="93" y="9003"/>
                  </a:lnTo>
                  <a:lnTo>
                    <a:pt x="32" y="9525"/>
                  </a:lnTo>
                  <a:lnTo>
                    <a:pt x="1" y="10017"/>
                  </a:lnTo>
                  <a:lnTo>
                    <a:pt x="1" y="10693"/>
                  </a:lnTo>
                  <a:lnTo>
                    <a:pt x="1322" y="10693"/>
                  </a:lnTo>
                  <a:lnTo>
                    <a:pt x="1353" y="10355"/>
                  </a:lnTo>
                  <a:lnTo>
                    <a:pt x="1353" y="10048"/>
                  </a:lnTo>
                  <a:lnTo>
                    <a:pt x="1414" y="9741"/>
                  </a:lnTo>
                  <a:lnTo>
                    <a:pt x="1476" y="9433"/>
                  </a:lnTo>
                  <a:lnTo>
                    <a:pt x="1568" y="9157"/>
                  </a:lnTo>
                  <a:lnTo>
                    <a:pt x="1660" y="8911"/>
                  </a:lnTo>
                  <a:lnTo>
                    <a:pt x="1752" y="8665"/>
                  </a:lnTo>
                  <a:lnTo>
                    <a:pt x="1875" y="8419"/>
                  </a:lnTo>
                  <a:lnTo>
                    <a:pt x="2029" y="8235"/>
                  </a:lnTo>
                  <a:lnTo>
                    <a:pt x="2152" y="8051"/>
                  </a:lnTo>
                  <a:lnTo>
                    <a:pt x="2305" y="7897"/>
                  </a:lnTo>
                  <a:lnTo>
                    <a:pt x="2490" y="7743"/>
                  </a:lnTo>
                  <a:lnTo>
                    <a:pt x="2643" y="7651"/>
                  </a:lnTo>
                  <a:lnTo>
                    <a:pt x="2828" y="7559"/>
                  </a:lnTo>
                  <a:lnTo>
                    <a:pt x="3012" y="7528"/>
                  </a:lnTo>
                  <a:lnTo>
                    <a:pt x="3196" y="7498"/>
                  </a:lnTo>
                  <a:lnTo>
                    <a:pt x="3411" y="7528"/>
                  </a:lnTo>
                  <a:lnTo>
                    <a:pt x="3596" y="7559"/>
                  </a:lnTo>
                  <a:lnTo>
                    <a:pt x="3780" y="7651"/>
                  </a:lnTo>
                  <a:lnTo>
                    <a:pt x="3934" y="7743"/>
                  </a:lnTo>
                  <a:lnTo>
                    <a:pt x="4118" y="7897"/>
                  </a:lnTo>
                  <a:lnTo>
                    <a:pt x="4272" y="8051"/>
                  </a:lnTo>
                  <a:lnTo>
                    <a:pt x="4395" y="8235"/>
                  </a:lnTo>
                  <a:lnTo>
                    <a:pt x="4548" y="8419"/>
                  </a:lnTo>
                  <a:lnTo>
                    <a:pt x="4671" y="8665"/>
                  </a:lnTo>
                  <a:lnTo>
                    <a:pt x="4763" y="8911"/>
                  </a:lnTo>
                  <a:lnTo>
                    <a:pt x="4856" y="9157"/>
                  </a:lnTo>
                  <a:lnTo>
                    <a:pt x="4948" y="9433"/>
                  </a:lnTo>
                  <a:lnTo>
                    <a:pt x="5009" y="9741"/>
                  </a:lnTo>
                  <a:lnTo>
                    <a:pt x="5071" y="10048"/>
                  </a:lnTo>
                  <a:lnTo>
                    <a:pt x="5071" y="10355"/>
                  </a:lnTo>
                  <a:lnTo>
                    <a:pt x="5101" y="10693"/>
                  </a:lnTo>
                  <a:lnTo>
                    <a:pt x="11677" y="10693"/>
                  </a:lnTo>
                  <a:lnTo>
                    <a:pt x="11707" y="10355"/>
                  </a:lnTo>
                  <a:lnTo>
                    <a:pt x="11707" y="10048"/>
                  </a:lnTo>
                  <a:lnTo>
                    <a:pt x="11769" y="9741"/>
                  </a:lnTo>
                  <a:lnTo>
                    <a:pt x="11830" y="9433"/>
                  </a:lnTo>
                  <a:lnTo>
                    <a:pt x="11922" y="9157"/>
                  </a:lnTo>
                  <a:lnTo>
                    <a:pt x="12015" y="8911"/>
                  </a:lnTo>
                  <a:lnTo>
                    <a:pt x="12107" y="8665"/>
                  </a:lnTo>
                  <a:lnTo>
                    <a:pt x="12230" y="8419"/>
                  </a:lnTo>
                  <a:lnTo>
                    <a:pt x="12383" y="8235"/>
                  </a:lnTo>
                  <a:lnTo>
                    <a:pt x="12506" y="8051"/>
                  </a:lnTo>
                  <a:lnTo>
                    <a:pt x="12660" y="7897"/>
                  </a:lnTo>
                  <a:lnTo>
                    <a:pt x="12844" y="7743"/>
                  </a:lnTo>
                  <a:lnTo>
                    <a:pt x="12998" y="7651"/>
                  </a:lnTo>
                  <a:lnTo>
                    <a:pt x="13182" y="7559"/>
                  </a:lnTo>
                  <a:lnTo>
                    <a:pt x="13367" y="7528"/>
                  </a:lnTo>
                  <a:lnTo>
                    <a:pt x="13582" y="7498"/>
                  </a:lnTo>
                  <a:lnTo>
                    <a:pt x="13766" y="7528"/>
                  </a:lnTo>
                  <a:lnTo>
                    <a:pt x="13950" y="7559"/>
                  </a:lnTo>
                  <a:lnTo>
                    <a:pt x="14135" y="7651"/>
                  </a:lnTo>
                  <a:lnTo>
                    <a:pt x="14288" y="7743"/>
                  </a:lnTo>
                  <a:lnTo>
                    <a:pt x="14473" y="7897"/>
                  </a:lnTo>
                  <a:lnTo>
                    <a:pt x="14626" y="8051"/>
                  </a:lnTo>
                  <a:lnTo>
                    <a:pt x="14780" y="8235"/>
                  </a:lnTo>
                  <a:lnTo>
                    <a:pt x="14903" y="8419"/>
                  </a:lnTo>
                  <a:lnTo>
                    <a:pt x="15026" y="8665"/>
                  </a:lnTo>
                  <a:lnTo>
                    <a:pt x="15118" y="8911"/>
                  </a:lnTo>
                  <a:lnTo>
                    <a:pt x="15210" y="9157"/>
                  </a:lnTo>
                  <a:lnTo>
                    <a:pt x="15302" y="9433"/>
                  </a:lnTo>
                  <a:lnTo>
                    <a:pt x="15364" y="9741"/>
                  </a:lnTo>
                  <a:lnTo>
                    <a:pt x="15425" y="10048"/>
                  </a:lnTo>
                  <a:lnTo>
                    <a:pt x="15456" y="10355"/>
                  </a:lnTo>
                  <a:lnTo>
                    <a:pt x="15456" y="10693"/>
                  </a:lnTo>
                  <a:lnTo>
                    <a:pt x="26732" y="10693"/>
                  </a:lnTo>
                  <a:lnTo>
                    <a:pt x="26732" y="8358"/>
                  </a:lnTo>
                  <a:lnTo>
                    <a:pt x="26702" y="8051"/>
                  </a:lnTo>
                  <a:lnTo>
                    <a:pt x="26671" y="7743"/>
                  </a:lnTo>
                  <a:lnTo>
                    <a:pt x="26609" y="7467"/>
                  </a:lnTo>
                  <a:lnTo>
                    <a:pt x="26517" y="7160"/>
                  </a:lnTo>
                  <a:lnTo>
                    <a:pt x="26394" y="6883"/>
                  </a:lnTo>
                  <a:lnTo>
                    <a:pt x="26241" y="6637"/>
                  </a:lnTo>
                  <a:lnTo>
                    <a:pt x="26087" y="6391"/>
                  </a:lnTo>
                  <a:lnTo>
                    <a:pt x="25903" y="6146"/>
                  </a:lnTo>
                  <a:lnTo>
                    <a:pt x="25688" y="5931"/>
                  </a:lnTo>
                  <a:lnTo>
                    <a:pt x="25472" y="5746"/>
                  </a:lnTo>
                  <a:lnTo>
                    <a:pt x="25257" y="5562"/>
                  </a:lnTo>
                  <a:lnTo>
                    <a:pt x="24981" y="5408"/>
                  </a:lnTo>
                  <a:lnTo>
                    <a:pt x="24735" y="5285"/>
                  </a:lnTo>
                  <a:lnTo>
                    <a:pt x="24459" y="5162"/>
                  </a:lnTo>
                  <a:lnTo>
                    <a:pt x="24151" y="5070"/>
                  </a:lnTo>
                  <a:lnTo>
                    <a:pt x="23844" y="5009"/>
                  </a:lnTo>
                  <a:lnTo>
                    <a:pt x="23445" y="4947"/>
                  </a:lnTo>
                  <a:lnTo>
                    <a:pt x="23045" y="4794"/>
                  </a:lnTo>
                  <a:lnTo>
                    <a:pt x="22676" y="4609"/>
                  </a:lnTo>
                  <a:lnTo>
                    <a:pt x="22338" y="4394"/>
                  </a:lnTo>
                  <a:lnTo>
                    <a:pt x="22031" y="4118"/>
                  </a:lnTo>
                  <a:lnTo>
                    <a:pt x="21724" y="3810"/>
                  </a:lnTo>
                  <a:lnTo>
                    <a:pt x="21509" y="3473"/>
                  </a:lnTo>
                  <a:lnTo>
                    <a:pt x="21294" y="3104"/>
                  </a:lnTo>
                  <a:lnTo>
                    <a:pt x="20741" y="1936"/>
                  </a:lnTo>
                  <a:lnTo>
                    <a:pt x="20495" y="1537"/>
                  </a:lnTo>
                  <a:lnTo>
                    <a:pt x="20218" y="1137"/>
                  </a:lnTo>
                  <a:lnTo>
                    <a:pt x="19880" y="830"/>
                  </a:lnTo>
                  <a:lnTo>
                    <a:pt x="19512" y="523"/>
                  </a:lnTo>
                  <a:lnTo>
                    <a:pt x="19082" y="308"/>
                  </a:lnTo>
                  <a:lnTo>
                    <a:pt x="18651" y="154"/>
                  </a:lnTo>
                  <a:lnTo>
                    <a:pt x="18160" y="31"/>
                  </a:lnTo>
                  <a:lnTo>
                    <a:pt x="17699"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60;p57">
              <a:extLst>
                <a:ext uri="{FF2B5EF4-FFF2-40B4-BE49-F238E27FC236}">
                  <a16:creationId xmlns:a16="http://schemas.microsoft.com/office/drawing/2014/main" id="{1D59F85B-CEE0-0406-4A53-60C8BACA9EB9}"/>
                </a:ext>
              </a:extLst>
            </p:cNvPr>
            <p:cNvSpPr/>
            <p:nvPr/>
          </p:nvSpPr>
          <p:spPr>
            <a:xfrm>
              <a:off x="6474656" y="4193564"/>
              <a:ext cx="777363" cy="115029"/>
            </a:xfrm>
            <a:custGeom>
              <a:avLst/>
              <a:gdLst/>
              <a:ahLst/>
              <a:cxnLst/>
              <a:rect l="l" t="t" r="r" b="b"/>
              <a:pathLst>
                <a:path w="9772" h="1446" extrusionOk="0">
                  <a:moveTo>
                    <a:pt x="431" y="1"/>
                  </a:moveTo>
                  <a:lnTo>
                    <a:pt x="308" y="32"/>
                  </a:lnTo>
                  <a:lnTo>
                    <a:pt x="216" y="93"/>
                  </a:lnTo>
                  <a:lnTo>
                    <a:pt x="155" y="155"/>
                  </a:lnTo>
                  <a:lnTo>
                    <a:pt x="93" y="247"/>
                  </a:lnTo>
                  <a:lnTo>
                    <a:pt x="32" y="339"/>
                  </a:lnTo>
                  <a:lnTo>
                    <a:pt x="1" y="431"/>
                  </a:lnTo>
                  <a:lnTo>
                    <a:pt x="1" y="523"/>
                  </a:lnTo>
                  <a:lnTo>
                    <a:pt x="1" y="1445"/>
                  </a:lnTo>
                  <a:lnTo>
                    <a:pt x="9372" y="1445"/>
                  </a:lnTo>
                  <a:lnTo>
                    <a:pt x="9464" y="1414"/>
                  </a:lnTo>
                  <a:lnTo>
                    <a:pt x="9618" y="1291"/>
                  </a:lnTo>
                  <a:lnTo>
                    <a:pt x="9741" y="1138"/>
                  </a:lnTo>
                  <a:lnTo>
                    <a:pt x="9741" y="1046"/>
                  </a:lnTo>
                  <a:lnTo>
                    <a:pt x="9772" y="953"/>
                  </a:lnTo>
                  <a:lnTo>
                    <a:pt x="9772" y="493"/>
                  </a:lnTo>
                  <a:lnTo>
                    <a:pt x="9741" y="400"/>
                  </a:lnTo>
                  <a:lnTo>
                    <a:pt x="9741" y="308"/>
                  </a:lnTo>
                  <a:lnTo>
                    <a:pt x="9618" y="155"/>
                  </a:lnTo>
                  <a:lnTo>
                    <a:pt x="9464" y="32"/>
                  </a:lnTo>
                  <a:lnTo>
                    <a:pt x="9372" y="1"/>
                  </a:lnTo>
                  <a:close/>
                </a:path>
              </a:pathLst>
            </a:custGeom>
            <a:solidFill>
              <a:srgbClr val="AAA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61;p57">
              <a:extLst>
                <a:ext uri="{FF2B5EF4-FFF2-40B4-BE49-F238E27FC236}">
                  <a16:creationId xmlns:a16="http://schemas.microsoft.com/office/drawing/2014/main" id="{BE356278-FD6C-7261-0952-1A994B300D64}"/>
                </a:ext>
              </a:extLst>
            </p:cNvPr>
            <p:cNvSpPr/>
            <p:nvPr/>
          </p:nvSpPr>
          <p:spPr>
            <a:xfrm>
              <a:off x="7058876" y="4117832"/>
              <a:ext cx="90528" cy="34286"/>
            </a:xfrm>
            <a:custGeom>
              <a:avLst/>
              <a:gdLst/>
              <a:ahLst/>
              <a:cxnLst/>
              <a:rect l="l" t="t" r="r" b="b"/>
              <a:pathLst>
                <a:path w="1138" h="431" extrusionOk="0">
                  <a:moveTo>
                    <a:pt x="215" y="0"/>
                  </a:moveTo>
                  <a:lnTo>
                    <a:pt x="123" y="31"/>
                  </a:lnTo>
                  <a:lnTo>
                    <a:pt x="62" y="62"/>
                  </a:lnTo>
                  <a:lnTo>
                    <a:pt x="0" y="154"/>
                  </a:lnTo>
                  <a:lnTo>
                    <a:pt x="0" y="216"/>
                  </a:lnTo>
                  <a:lnTo>
                    <a:pt x="0" y="308"/>
                  </a:lnTo>
                  <a:lnTo>
                    <a:pt x="62" y="369"/>
                  </a:lnTo>
                  <a:lnTo>
                    <a:pt x="123" y="431"/>
                  </a:lnTo>
                  <a:lnTo>
                    <a:pt x="984" y="431"/>
                  </a:lnTo>
                  <a:lnTo>
                    <a:pt x="1076" y="369"/>
                  </a:lnTo>
                  <a:lnTo>
                    <a:pt x="1107" y="308"/>
                  </a:lnTo>
                  <a:lnTo>
                    <a:pt x="1137" y="216"/>
                  </a:lnTo>
                  <a:lnTo>
                    <a:pt x="1107" y="154"/>
                  </a:lnTo>
                  <a:lnTo>
                    <a:pt x="1076" y="62"/>
                  </a:lnTo>
                  <a:lnTo>
                    <a:pt x="984" y="31"/>
                  </a:lnTo>
                  <a:lnTo>
                    <a:pt x="922" y="0"/>
                  </a:lnTo>
                  <a:close/>
                </a:path>
              </a:pathLst>
            </a:custGeom>
            <a:solidFill>
              <a:srgbClr val="B42C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62;p57">
              <a:extLst>
                <a:ext uri="{FF2B5EF4-FFF2-40B4-BE49-F238E27FC236}">
                  <a16:creationId xmlns:a16="http://schemas.microsoft.com/office/drawing/2014/main" id="{E9CC7BF9-66A0-19CF-4753-BF671D98F106}"/>
                </a:ext>
              </a:extLst>
            </p:cNvPr>
            <p:cNvSpPr/>
            <p:nvPr/>
          </p:nvSpPr>
          <p:spPr>
            <a:xfrm>
              <a:off x="6577356" y="4117832"/>
              <a:ext cx="90528" cy="34286"/>
            </a:xfrm>
            <a:custGeom>
              <a:avLst/>
              <a:gdLst/>
              <a:ahLst/>
              <a:cxnLst/>
              <a:rect l="l" t="t" r="r" b="b"/>
              <a:pathLst>
                <a:path w="1138" h="431" extrusionOk="0">
                  <a:moveTo>
                    <a:pt x="216" y="0"/>
                  </a:moveTo>
                  <a:lnTo>
                    <a:pt x="123" y="31"/>
                  </a:lnTo>
                  <a:lnTo>
                    <a:pt x="62" y="62"/>
                  </a:lnTo>
                  <a:lnTo>
                    <a:pt x="0" y="154"/>
                  </a:lnTo>
                  <a:lnTo>
                    <a:pt x="0" y="216"/>
                  </a:lnTo>
                  <a:lnTo>
                    <a:pt x="0" y="308"/>
                  </a:lnTo>
                  <a:lnTo>
                    <a:pt x="62" y="369"/>
                  </a:lnTo>
                  <a:lnTo>
                    <a:pt x="123" y="431"/>
                  </a:lnTo>
                  <a:lnTo>
                    <a:pt x="984" y="431"/>
                  </a:lnTo>
                  <a:lnTo>
                    <a:pt x="1076" y="369"/>
                  </a:lnTo>
                  <a:lnTo>
                    <a:pt x="1107" y="308"/>
                  </a:lnTo>
                  <a:lnTo>
                    <a:pt x="1137" y="216"/>
                  </a:lnTo>
                  <a:lnTo>
                    <a:pt x="1107" y="154"/>
                  </a:lnTo>
                  <a:lnTo>
                    <a:pt x="1076" y="62"/>
                  </a:lnTo>
                  <a:lnTo>
                    <a:pt x="984" y="31"/>
                  </a:lnTo>
                  <a:lnTo>
                    <a:pt x="922" y="0"/>
                  </a:lnTo>
                  <a:close/>
                </a:path>
              </a:pathLst>
            </a:custGeom>
            <a:solidFill>
              <a:srgbClr val="B42C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63;p57">
              <a:extLst>
                <a:ext uri="{FF2B5EF4-FFF2-40B4-BE49-F238E27FC236}">
                  <a16:creationId xmlns:a16="http://schemas.microsoft.com/office/drawing/2014/main" id="{3E4F31CD-83F8-2168-39FF-0867B68BF3CC}"/>
                </a:ext>
              </a:extLst>
            </p:cNvPr>
            <p:cNvSpPr/>
            <p:nvPr/>
          </p:nvSpPr>
          <p:spPr>
            <a:xfrm>
              <a:off x="6137362" y="3523907"/>
              <a:ext cx="618501" cy="322655"/>
            </a:xfrm>
            <a:custGeom>
              <a:avLst/>
              <a:gdLst/>
              <a:ahLst/>
              <a:cxnLst/>
              <a:rect l="l" t="t" r="r" b="b"/>
              <a:pathLst>
                <a:path w="7775" h="4056" extrusionOk="0">
                  <a:moveTo>
                    <a:pt x="431" y="0"/>
                  </a:moveTo>
                  <a:lnTo>
                    <a:pt x="308" y="31"/>
                  </a:lnTo>
                  <a:lnTo>
                    <a:pt x="216" y="62"/>
                  </a:lnTo>
                  <a:lnTo>
                    <a:pt x="124" y="123"/>
                  </a:lnTo>
                  <a:lnTo>
                    <a:pt x="62" y="184"/>
                  </a:lnTo>
                  <a:lnTo>
                    <a:pt x="32" y="277"/>
                  </a:lnTo>
                  <a:lnTo>
                    <a:pt x="1" y="369"/>
                  </a:lnTo>
                  <a:lnTo>
                    <a:pt x="1" y="461"/>
                  </a:lnTo>
                  <a:lnTo>
                    <a:pt x="1" y="584"/>
                  </a:lnTo>
                  <a:lnTo>
                    <a:pt x="892" y="3165"/>
                  </a:lnTo>
                  <a:lnTo>
                    <a:pt x="953" y="3380"/>
                  </a:lnTo>
                  <a:lnTo>
                    <a:pt x="1076" y="3534"/>
                  </a:lnTo>
                  <a:lnTo>
                    <a:pt x="1199" y="3687"/>
                  </a:lnTo>
                  <a:lnTo>
                    <a:pt x="1353" y="3810"/>
                  </a:lnTo>
                  <a:lnTo>
                    <a:pt x="1506" y="3902"/>
                  </a:lnTo>
                  <a:lnTo>
                    <a:pt x="1691" y="3994"/>
                  </a:lnTo>
                  <a:lnTo>
                    <a:pt x="1875" y="4025"/>
                  </a:lnTo>
                  <a:lnTo>
                    <a:pt x="2090" y="4056"/>
                  </a:lnTo>
                  <a:lnTo>
                    <a:pt x="7375" y="4056"/>
                  </a:lnTo>
                  <a:lnTo>
                    <a:pt x="7467" y="4025"/>
                  </a:lnTo>
                  <a:lnTo>
                    <a:pt x="7559" y="3994"/>
                  </a:lnTo>
                  <a:lnTo>
                    <a:pt x="7652" y="3933"/>
                  </a:lnTo>
                  <a:lnTo>
                    <a:pt x="7713" y="3841"/>
                  </a:lnTo>
                  <a:lnTo>
                    <a:pt x="7774" y="3749"/>
                  </a:lnTo>
                  <a:lnTo>
                    <a:pt x="7774" y="3656"/>
                  </a:lnTo>
                  <a:lnTo>
                    <a:pt x="7774" y="3564"/>
                  </a:lnTo>
                  <a:lnTo>
                    <a:pt x="7744" y="3441"/>
                  </a:lnTo>
                  <a:lnTo>
                    <a:pt x="6607" y="1106"/>
                  </a:lnTo>
                  <a:lnTo>
                    <a:pt x="6484" y="860"/>
                  </a:lnTo>
                  <a:lnTo>
                    <a:pt x="6300" y="645"/>
                  </a:lnTo>
                  <a:lnTo>
                    <a:pt x="6115" y="461"/>
                  </a:lnTo>
                  <a:lnTo>
                    <a:pt x="5900" y="307"/>
                  </a:lnTo>
                  <a:lnTo>
                    <a:pt x="5654" y="184"/>
                  </a:lnTo>
                  <a:lnTo>
                    <a:pt x="5409" y="92"/>
                  </a:lnTo>
                  <a:lnTo>
                    <a:pt x="5132" y="31"/>
                  </a:lnTo>
                  <a:lnTo>
                    <a:pt x="4855" y="0"/>
                  </a:lnTo>
                  <a:close/>
                </a:path>
              </a:pathLst>
            </a:custGeom>
            <a:solidFill>
              <a:srgbClr val="8DD7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64;p57">
              <a:extLst>
                <a:ext uri="{FF2B5EF4-FFF2-40B4-BE49-F238E27FC236}">
                  <a16:creationId xmlns:a16="http://schemas.microsoft.com/office/drawing/2014/main" id="{62EF609A-9A51-FB90-8950-DC14A2A582A4}"/>
                </a:ext>
              </a:extLst>
            </p:cNvPr>
            <p:cNvSpPr/>
            <p:nvPr/>
          </p:nvSpPr>
          <p:spPr>
            <a:xfrm>
              <a:off x="5076554" y="3457880"/>
              <a:ext cx="1373749" cy="850708"/>
            </a:xfrm>
            <a:custGeom>
              <a:avLst/>
              <a:gdLst/>
              <a:ahLst/>
              <a:cxnLst/>
              <a:rect l="l" t="t" r="r" b="b"/>
              <a:pathLst>
                <a:path w="17269" h="10694" extrusionOk="0">
                  <a:moveTo>
                    <a:pt x="8727" y="0"/>
                  </a:moveTo>
                  <a:lnTo>
                    <a:pt x="8082" y="31"/>
                  </a:lnTo>
                  <a:lnTo>
                    <a:pt x="7467" y="154"/>
                  </a:lnTo>
                  <a:lnTo>
                    <a:pt x="6853" y="308"/>
                  </a:lnTo>
                  <a:lnTo>
                    <a:pt x="6238" y="523"/>
                  </a:lnTo>
                  <a:lnTo>
                    <a:pt x="5654" y="799"/>
                  </a:lnTo>
                  <a:lnTo>
                    <a:pt x="5132" y="1137"/>
                  </a:lnTo>
                  <a:lnTo>
                    <a:pt x="4610" y="1537"/>
                  </a:lnTo>
                  <a:lnTo>
                    <a:pt x="4149" y="1967"/>
                  </a:lnTo>
                  <a:lnTo>
                    <a:pt x="2367" y="3841"/>
                  </a:lnTo>
                  <a:lnTo>
                    <a:pt x="2121" y="4087"/>
                  </a:lnTo>
                  <a:lnTo>
                    <a:pt x="1906" y="4364"/>
                  </a:lnTo>
                  <a:lnTo>
                    <a:pt x="1691" y="4671"/>
                  </a:lnTo>
                  <a:lnTo>
                    <a:pt x="1506" y="4947"/>
                  </a:lnTo>
                  <a:lnTo>
                    <a:pt x="1322" y="5255"/>
                  </a:lnTo>
                  <a:lnTo>
                    <a:pt x="1168" y="5593"/>
                  </a:lnTo>
                  <a:lnTo>
                    <a:pt x="1015" y="5900"/>
                  </a:lnTo>
                  <a:lnTo>
                    <a:pt x="923" y="6238"/>
                  </a:lnTo>
                  <a:lnTo>
                    <a:pt x="308" y="8020"/>
                  </a:lnTo>
                  <a:lnTo>
                    <a:pt x="185" y="8512"/>
                  </a:lnTo>
                  <a:lnTo>
                    <a:pt x="93" y="9003"/>
                  </a:lnTo>
                  <a:lnTo>
                    <a:pt x="32" y="9525"/>
                  </a:lnTo>
                  <a:lnTo>
                    <a:pt x="1" y="10017"/>
                  </a:lnTo>
                  <a:lnTo>
                    <a:pt x="1" y="10693"/>
                  </a:lnTo>
                  <a:lnTo>
                    <a:pt x="1322" y="10693"/>
                  </a:lnTo>
                  <a:lnTo>
                    <a:pt x="1353" y="10355"/>
                  </a:lnTo>
                  <a:lnTo>
                    <a:pt x="1353" y="10048"/>
                  </a:lnTo>
                  <a:lnTo>
                    <a:pt x="1414" y="9741"/>
                  </a:lnTo>
                  <a:lnTo>
                    <a:pt x="1476" y="9433"/>
                  </a:lnTo>
                  <a:lnTo>
                    <a:pt x="1568" y="9157"/>
                  </a:lnTo>
                  <a:lnTo>
                    <a:pt x="1660" y="8911"/>
                  </a:lnTo>
                  <a:lnTo>
                    <a:pt x="1752" y="8665"/>
                  </a:lnTo>
                  <a:lnTo>
                    <a:pt x="1875" y="8419"/>
                  </a:lnTo>
                  <a:lnTo>
                    <a:pt x="2029" y="8235"/>
                  </a:lnTo>
                  <a:lnTo>
                    <a:pt x="2152" y="8051"/>
                  </a:lnTo>
                  <a:lnTo>
                    <a:pt x="2305" y="7897"/>
                  </a:lnTo>
                  <a:lnTo>
                    <a:pt x="2490" y="7743"/>
                  </a:lnTo>
                  <a:lnTo>
                    <a:pt x="2643" y="7651"/>
                  </a:lnTo>
                  <a:lnTo>
                    <a:pt x="2828" y="7559"/>
                  </a:lnTo>
                  <a:lnTo>
                    <a:pt x="3012" y="7528"/>
                  </a:lnTo>
                  <a:lnTo>
                    <a:pt x="3196" y="7498"/>
                  </a:lnTo>
                  <a:lnTo>
                    <a:pt x="3411" y="7528"/>
                  </a:lnTo>
                  <a:lnTo>
                    <a:pt x="3596" y="7559"/>
                  </a:lnTo>
                  <a:lnTo>
                    <a:pt x="3780" y="7651"/>
                  </a:lnTo>
                  <a:lnTo>
                    <a:pt x="3934" y="7743"/>
                  </a:lnTo>
                  <a:lnTo>
                    <a:pt x="4118" y="7897"/>
                  </a:lnTo>
                  <a:lnTo>
                    <a:pt x="4272" y="8051"/>
                  </a:lnTo>
                  <a:lnTo>
                    <a:pt x="4395" y="8235"/>
                  </a:lnTo>
                  <a:lnTo>
                    <a:pt x="4548" y="8419"/>
                  </a:lnTo>
                  <a:lnTo>
                    <a:pt x="4671" y="8665"/>
                  </a:lnTo>
                  <a:lnTo>
                    <a:pt x="4763" y="8911"/>
                  </a:lnTo>
                  <a:lnTo>
                    <a:pt x="4856" y="9157"/>
                  </a:lnTo>
                  <a:lnTo>
                    <a:pt x="4948" y="9433"/>
                  </a:lnTo>
                  <a:lnTo>
                    <a:pt x="5009" y="9741"/>
                  </a:lnTo>
                  <a:lnTo>
                    <a:pt x="5071" y="10048"/>
                  </a:lnTo>
                  <a:lnTo>
                    <a:pt x="5071" y="10355"/>
                  </a:lnTo>
                  <a:lnTo>
                    <a:pt x="5101" y="10693"/>
                  </a:lnTo>
                  <a:lnTo>
                    <a:pt x="11677" y="10693"/>
                  </a:lnTo>
                  <a:lnTo>
                    <a:pt x="11707" y="10355"/>
                  </a:lnTo>
                  <a:lnTo>
                    <a:pt x="11707" y="10048"/>
                  </a:lnTo>
                  <a:lnTo>
                    <a:pt x="11769" y="9741"/>
                  </a:lnTo>
                  <a:lnTo>
                    <a:pt x="11830" y="9433"/>
                  </a:lnTo>
                  <a:lnTo>
                    <a:pt x="11922" y="9157"/>
                  </a:lnTo>
                  <a:lnTo>
                    <a:pt x="12015" y="8911"/>
                  </a:lnTo>
                  <a:lnTo>
                    <a:pt x="12107" y="8665"/>
                  </a:lnTo>
                  <a:lnTo>
                    <a:pt x="12230" y="8419"/>
                  </a:lnTo>
                  <a:lnTo>
                    <a:pt x="12383" y="8235"/>
                  </a:lnTo>
                  <a:lnTo>
                    <a:pt x="12506" y="8051"/>
                  </a:lnTo>
                  <a:lnTo>
                    <a:pt x="12660" y="7897"/>
                  </a:lnTo>
                  <a:lnTo>
                    <a:pt x="12844" y="7743"/>
                  </a:lnTo>
                  <a:lnTo>
                    <a:pt x="12998" y="7651"/>
                  </a:lnTo>
                  <a:lnTo>
                    <a:pt x="13182" y="7559"/>
                  </a:lnTo>
                  <a:lnTo>
                    <a:pt x="13367" y="7528"/>
                  </a:lnTo>
                  <a:lnTo>
                    <a:pt x="13582" y="7498"/>
                  </a:lnTo>
                  <a:lnTo>
                    <a:pt x="13766" y="7528"/>
                  </a:lnTo>
                  <a:lnTo>
                    <a:pt x="13950" y="7559"/>
                  </a:lnTo>
                  <a:lnTo>
                    <a:pt x="14135" y="7651"/>
                  </a:lnTo>
                  <a:lnTo>
                    <a:pt x="14288" y="7743"/>
                  </a:lnTo>
                  <a:lnTo>
                    <a:pt x="14473" y="7897"/>
                  </a:lnTo>
                  <a:lnTo>
                    <a:pt x="14626" y="8051"/>
                  </a:lnTo>
                  <a:lnTo>
                    <a:pt x="14780" y="8235"/>
                  </a:lnTo>
                  <a:lnTo>
                    <a:pt x="14903" y="8419"/>
                  </a:lnTo>
                  <a:lnTo>
                    <a:pt x="15026" y="8665"/>
                  </a:lnTo>
                  <a:lnTo>
                    <a:pt x="15118" y="8911"/>
                  </a:lnTo>
                  <a:lnTo>
                    <a:pt x="15210" y="9157"/>
                  </a:lnTo>
                  <a:lnTo>
                    <a:pt x="15302" y="9433"/>
                  </a:lnTo>
                  <a:lnTo>
                    <a:pt x="15364" y="9741"/>
                  </a:lnTo>
                  <a:lnTo>
                    <a:pt x="15425" y="10048"/>
                  </a:lnTo>
                  <a:lnTo>
                    <a:pt x="15456" y="10355"/>
                  </a:lnTo>
                  <a:lnTo>
                    <a:pt x="15456" y="10693"/>
                  </a:lnTo>
                  <a:lnTo>
                    <a:pt x="17269" y="10693"/>
                  </a:lnTo>
                  <a:lnTo>
                    <a:pt x="17269" y="10447"/>
                  </a:lnTo>
                  <a:lnTo>
                    <a:pt x="17238" y="10079"/>
                  </a:lnTo>
                  <a:lnTo>
                    <a:pt x="17177" y="9741"/>
                  </a:lnTo>
                  <a:lnTo>
                    <a:pt x="17115" y="9433"/>
                  </a:lnTo>
                  <a:lnTo>
                    <a:pt x="16992" y="9126"/>
                  </a:lnTo>
                  <a:lnTo>
                    <a:pt x="16839" y="8819"/>
                  </a:lnTo>
                  <a:lnTo>
                    <a:pt x="16685" y="8542"/>
                  </a:lnTo>
                  <a:lnTo>
                    <a:pt x="16470" y="8266"/>
                  </a:lnTo>
                  <a:lnTo>
                    <a:pt x="16255" y="8051"/>
                  </a:lnTo>
                  <a:lnTo>
                    <a:pt x="16009" y="7805"/>
                  </a:lnTo>
                  <a:lnTo>
                    <a:pt x="15763" y="7620"/>
                  </a:lnTo>
                  <a:lnTo>
                    <a:pt x="15487" y="7467"/>
                  </a:lnTo>
                  <a:lnTo>
                    <a:pt x="15179" y="7313"/>
                  </a:lnTo>
                  <a:lnTo>
                    <a:pt x="14872" y="7190"/>
                  </a:lnTo>
                  <a:lnTo>
                    <a:pt x="14534" y="7098"/>
                  </a:lnTo>
                  <a:lnTo>
                    <a:pt x="14196" y="7067"/>
                  </a:lnTo>
                  <a:lnTo>
                    <a:pt x="13858" y="7037"/>
                  </a:lnTo>
                  <a:lnTo>
                    <a:pt x="2305" y="7037"/>
                  </a:lnTo>
                  <a:lnTo>
                    <a:pt x="2152" y="6975"/>
                  </a:lnTo>
                  <a:lnTo>
                    <a:pt x="2059" y="6914"/>
                  </a:lnTo>
                  <a:lnTo>
                    <a:pt x="1967" y="6852"/>
                  </a:lnTo>
                  <a:lnTo>
                    <a:pt x="1875" y="6729"/>
                  </a:lnTo>
                  <a:lnTo>
                    <a:pt x="1814" y="6637"/>
                  </a:lnTo>
                  <a:lnTo>
                    <a:pt x="1783" y="6514"/>
                  </a:lnTo>
                  <a:lnTo>
                    <a:pt x="1752" y="6361"/>
                  </a:lnTo>
                  <a:lnTo>
                    <a:pt x="1783" y="6238"/>
                  </a:lnTo>
                  <a:lnTo>
                    <a:pt x="1814" y="6115"/>
                  </a:lnTo>
                  <a:lnTo>
                    <a:pt x="1906" y="5961"/>
                  </a:lnTo>
                  <a:lnTo>
                    <a:pt x="2059" y="5808"/>
                  </a:lnTo>
                  <a:lnTo>
                    <a:pt x="2244" y="5715"/>
                  </a:lnTo>
                  <a:lnTo>
                    <a:pt x="16623" y="5715"/>
                  </a:lnTo>
                  <a:lnTo>
                    <a:pt x="16746" y="5685"/>
                  </a:lnTo>
                  <a:lnTo>
                    <a:pt x="16808" y="5623"/>
                  </a:lnTo>
                  <a:lnTo>
                    <a:pt x="16869" y="5531"/>
                  </a:lnTo>
                  <a:lnTo>
                    <a:pt x="16900" y="5408"/>
                  </a:lnTo>
                  <a:lnTo>
                    <a:pt x="16869" y="5316"/>
                  </a:lnTo>
                  <a:lnTo>
                    <a:pt x="16839" y="5224"/>
                  </a:lnTo>
                  <a:lnTo>
                    <a:pt x="16716" y="5162"/>
                  </a:lnTo>
                  <a:lnTo>
                    <a:pt x="16623" y="5132"/>
                  </a:lnTo>
                  <a:lnTo>
                    <a:pt x="14749" y="5132"/>
                  </a:lnTo>
                  <a:lnTo>
                    <a:pt x="14596" y="5101"/>
                  </a:lnTo>
                  <a:lnTo>
                    <a:pt x="14473" y="5070"/>
                  </a:lnTo>
                  <a:lnTo>
                    <a:pt x="14350" y="5040"/>
                  </a:lnTo>
                  <a:lnTo>
                    <a:pt x="14258" y="4978"/>
                  </a:lnTo>
                  <a:lnTo>
                    <a:pt x="14165" y="4886"/>
                  </a:lnTo>
                  <a:lnTo>
                    <a:pt x="14073" y="4794"/>
                  </a:lnTo>
                  <a:lnTo>
                    <a:pt x="14012" y="4671"/>
                  </a:lnTo>
                  <a:lnTo>
                    <a:pt x="13950" y="4579"/>
                  </a:lnTo>
                  <a:lnTo>
                    <a:pt x="12383"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65;p57">
              <a:extLst>
                <a:ext uri="{FF2B5EF4-FFF2-40B4-BE49-F238E27FC236}">
                  <a16:creationId xmlns:a16="http://schemas.microsoft.com/office/drawing/2014/main" id="{1CAFCE6D-9688-BA6B-B195-5FDF9B05891A}"/>
                </a:ext>
              </a:extLst>
            </p:cNvPr>
            <p:cNvSpPr/>
            <p:nvPr/>
          </p:nvSpPr>
          <p:spPr>
            <a:xfrm>
              <a:off x="6716649" y="4039634"/>
              <a:ext cx="278743" cy="132053"/>
            </a:xfrm>
            <a:custGeom>
              <a:avLst/>
              <a:gdLst/>
              <a:ahLst/>
              <a:cxnLst/>
              <a:rect l="l" t="t" r="r" b="b"/>
              <a:pathLst>
                <a:path w="3504" h="1660" extrusionOk="0">
                  <a:moveTo>
                    <a:pt x="1" y="0"/>
                  </a:moveTo>
                  <a:lnTo>
                    <a:pt x="1" y="1659"/>
                  </a:lnTo>
                  <a:lnTo>
                    <a:pt x="3504" y="1659"/>
                  </a:lnTo>
                  <a:lnTo>
                    <a:pt x="3504" y="0"/>
                  </a:lnTo>
                  <a:close/>
                </a:path>
              </a:pathLst>
            </a:custGeom>
            <a:solidFill>
              <a:srgbClr val="4C4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66;p57">
              <a:extLst>
                <a:ext uri="{FF2B5EF4-FFF2-40B4-BE49-F238E27FC236}">
                  <a16:creationId xmlns:a16="http://schemas.microsoft.com/office/drawing/2014/main" id="{CEB465FD-C717-2320-F8AC-901F3A4965E1}"/>
                </a:ext>
              </a:extLst>
            </p:cNvPr>
            <p:cNvSpPr/>
            <p:nvPr/>
          </p:nvSpPr>
          <p:spPr>
            <a:xfrm>
              <a:off x="6418493" y="3523907"/>
              <a:ext cx="298233" cy="322655"/>
            </a:xfrm>
            <a:custGeom>
              <a:avLst/>
              <a:gdLst/>
              <a:ahLst/>
              <a:cxnLst/>
              <a:rect l="l" t="t" r="r" b="b"/>
              <a:pathLst>
                <a:path w="3749" h="4056" extrusionOk="0">
                  <a:moveTo>
                    <a:pt x="0" y="0"/>
                  </a:moveTo>
                  <a:lnTo>
                    <a:pt x="2028" y="4056"/>
                  </a:lnTo>
                  <a:lnTo>
                    <a:pt x="3749" y="4056"/>
                  </a:lnTo>
                  <a:lnTo>
                    <a:pt x="1875" y="92"/>
                  </a:lnTo>
                  <a:lnTo>
                    <a:pt x="1598" y="31"/>
                  </a:lnTo>
                  <a:lnTo>
                    <a:pt x="1321" y="0"/>
                  </a:lnTo>
                  <a:close/>
                </a:path>
              </a:pathLst>
            </a:custGeom>
            <a:solidFill>
              <a:srgbClr val="B9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67;p57">
              <a:extLst>
                <a:ext uri="{FF2B5EF4-FFF2-40B4-BE49-F238E27FC236}">
                  <a16:creationId xmlns:a16="http://schemas.microsoft.com/office/drawing/2014/main" id="{7597F356-F096-2C43-5608-8EE804E480EF}"/>
                </a:ext>
              </a:extLst>
            </p:cNvPr>
            <p:cNvSpPr/>
            <p:nvPr/>
          </p:nvSpPr>
          <p:spPr>
            <a:xfrm>
              <a:off x="6303622" y="3523907"/>
              <a:ext cx="222501" cy="322655"/>
            </a:xfrm>
            <a:custGeom>
              <a:avLst/>
              <a:gdLst/>
              <a:ahLst/>
              <a:cxnLst/>
              <a:rect l="l" t="t" r="r" b="b"/>
              <a:pathLst>
                <a:path w="2797" h="4056" extrusionOk="0">
                  <a:moveTo>
                    <a:pt x="0" y="0"/>
                  </a:moveTo>
                  <a:lnTo>
                    <a:pt x="1813" y="4056"/>
                  </a:lnTo>
                  <a:lnTo>
                    <a:pt x="2796" y="4056"/>
                  </a:lnTo>
                  <a:lnTo>
                    <a:pt x="830" y="0"/>
                  </a:lnTo>
                  <a:close/>
                </a:path>
              </a:pathLst>
            </a:custGeom>
            <a:solidFill>
              <a:srgbClr val="B9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68;p57">
              <a:extLst>
                <a:ext uri="{FF2B5EF4-FFF2-40B4-BE49-F238E27FC236}">
                  <a16:creationId xmlns:a16="http://schemas.microsoft.com/office/drawing/2014/main" id="{173A2C24-9DEA-4DC4-148D-36054E7FC8DB}"/>
                </a:ext>
              </a:extLst>
            </p:cNvPr>
            <p:cNvSpPr/>
            <p:nvPr/>
          </p:nvSpPr>
          <p:spPr>
            <a:xfrm>
              <a:off x="5286806" y="3523907"/>
              <a:ext cx="334906" cy="322655"/>
            </a:xfrm>
            <a:custGeom>
              <a:avLst/>
              <a:gdLst/>
              <a:ahLst/>
              <a:cxnLst/>
              <a:rect l="l" t="t" r="r" b="b"/>
              <a:pathLst>
                <a:path w="4210" h="4056" extrusionOk="0">
                  <a:moveTo>
                    <a:pt x="4210" y="0"/>
                  </a:moveTo>
                  <a:lnTo>
                    <a:pt x="3964" y="31"/>
                  </a:lnTo>
                  <a:lnTo>
                    <a:pt x="3749" y="62"/>
                  </a:lnTo>
                  <a:lnTo>
                    <a:pt x="3534" y="123"/>
                  </a:lnTo>
                  <a:lnTo>
                    <a:pt x="3319" y="215"/>
                  </a:lnTo>
                  <a:lnTo>
                    <a:pt x="3104" y="338"/>
                  </a:lnTo>
                  <a:lnTo>
                    <a:pt x="2919" y="461"/>
                  </a:lnTo>
                  <a:lnTo>
                    <a:pt x="2766" y="615"/>
                  </a:lnTo>
                  <a:lnTo>
                    <a:pt x="2612" y="799"/>
                  </a:lnTo>
                  <a:lnTo>
                    <a:pt x="62" y="3503"/>
                  </a:lnTo>
                  <a:lnTo>
                    <a:pt x="0" y="3595"/>
                  </a:lnTo>
                  <a:lnTo>
                    <a:pt x="0" y="3687"/>
                  </a:lnTo>
                  <a:lnTo>
                    <a:pt x="0" y="3779"/>
                  </a:lnTo>
                  <a:lnTo>
                    <a:pt x="0" y="3841"/>
                  </a:lnTo>
                  <a:lnTo>
                    <a:pt x="62" y="3933"/>
                  </a:lnTo>
                  <a:lnTo>
                    <a:pt x="123" y="3994"/>
                  </a:lnTo>
                  <a:lnTo>
                    <a:pt x="215" y="4025"/>
                  </a:lnTo>
                  <a:lnTo>
                    <a:pt x="308" y="4056"/>
                  </a:lnTo>
                  <a:lnTo>
                    <a:pt x="4210" y="4056"/>
                  </a:lnTo>
                  <a:lnTo>
                    <a:pt x="4210" y="0"/>
                  </a:lnTo>
                  <a:close/>
                </a:path>
              </a:pathLst>
            </a:custGeom>
            <a:solidFill>
              <a:srgbClr val="8DD7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69;p57">
              <a:extLst>
                <a:ext uri="{FF2B5EF4-FFF2-40B4-BE49-F238E27FC236}">
                  <a16:creationId xmlns:a16="http://schemas.microsoft.com/office/drawing/2014/main" id="{2263CDA1-D62D-BAF8-4A8F-BDFCBFBB4800}"/>
                </a:ext>
              </a:extLst>
            </p:cNvPr>
            <p:cNvSpPr/>
            <p:nvPr/>
          </p:nvSpPr>
          <p:spPr>
            <a:xfrm>
              <a:off x="5411462" y="3631460"/>
              <a:ext cx="46537" cy="215103"/>
            </a:xfrm>
            <a:custGeom>
              <a:avLst/>
              <a:gdLst/>
              <a:ahLst/>
              <a:cxnLst/>
              <a:rect l="l" t="t" r="r" b="b"/>
              <a:pathLst>
                <a:path w="585" h="2704" extrusionOk="0">
                  <a:moveTo>
                    <a:pt x="523" y="0"/>
                  </a:moveTo>
                  <a:lnTo>
                    <a:pt x="0" y="553"/>
                  </a:lnTo>
                  <a:lnTo>
                    <a:pt x="92" y="2704"/>
                  </a:lnTo>
                  <a:lnTo>
                    <a:pt x="584" y="2704"/>
                  </a:lnTo>
                  <a:lnTo>
                    <a:pt x="523" y="0"/>
                  </a:lnTo>
                  <a:close/>
                </a:path>
              </a:pathLst>
            </a:custGeom>
            <a:solidFill>
              <a:srgbClr val="B9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70;p57">
              <a:extLst>
                <a:ext uri="{FF2B5EF4-FFF2-40B4-BE49-F238E27FC236}">
                  <a16:creationId xmlns:a16="http://schemas.microsoft.com/office/drawing/2014/main" id="{F887A08C-065B-F1CA-6191-E562670EBA13}"/>
                </a:ext>
              </a:extLst>
            </p:cNvPr>
            <p:cNvSpPr/>
            <p:nvPr/>
          </p:nvSpPr>
          <p:spPr>
            <a:xfrm>
              <a:off x="5646057" y="3912512"/>
              <a:ext cx="117416" cy="34286"/>
            </a:xfrm>
            <a:custGeom>
              <a:avLst/>
              <a:gdLst/>
              <a:ahLst/>
              <a:cxnLst/>
              <a:rect l="l" t="t" r="r" b="b"/>
              <a:pathLst>
                <a:path w="1476" h="431" extrusionOk="0">
                  <a:moveTo>
                    <a:pt x="1" y="0"/>
                  </a:moveTo>
                  <a:lnTo>
                    <a:pt x="1" y="431"/>
                  </a:lnTo>
                  <a:lnTo>
                    <a:pt x="1476" y="431"/>
                  </a:lnTo>
                  <a:lnTo>
                    <a:pt x="1476" y="0"/>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71;p57">
              <a:extLst>
                <a:ext uri="{FF2B5EF4-FFF2-40B4-BE49-F238E27FC236}">
                  <a16:creationId xmlns:a16="http://schemas.microsoft.com/office/drawing/2014/main" id="{5EC1C84F-4B27-81EF-A76B-70590F8A5B2B}"/>
                </a:ext>
              </a:extLst>
            </p:cNvPr>
            <p:cNvSpPr/>
            <p:nvPr/>
          </p:nvSpPr>
          <p:spPr>
            <a:xfrm>
              <a:off x="5245201" y="3922297"/>
              <a:ext cx="83209" cy="83209"/>
            </a:xfrm>
            <a:custGeom>
              <a:avLst/>
              <a:gdLst/>
              <a:ahLst/>
              <a:cxnLst/>
              <a:rect l="l" t="t" r="r" b="b"/>
              <a:pathLst>
                <a:path w="1046" h="1046" extrusionOk="0">
                  <a:moveTo>
                    <a:pt x="400" y="0"/>
                  </a:moveTo>
                  <a:lnTo>
                    <a:pt x="308" y="31"/>
                  </a:lnTo>
                  <a:lnTo>
                    <a:pt x="216" y="93"/>
                  </a:lnTo>
                  <a:lnTo>
                    <a:pt x="155" y="154"/>
                  </a:lnTo>
                  <a:lnTo>
                    <a:pt x="93" y="215"/>
                  </a:lnTo>
                  <a:lnTo>
                    <a:pt x="32" y="308"/>
                  </a:lnTo>
                  <a:lnTo>
                    <a:pt x="1" y="400"/>
                  </a:lnTo>
                  <a:lnTo>
                    <a:pt x="1" y="523"/>
                  </a:lnTo>
                  <a:lnTo>
                    <a:pt x="1" y="615"/>
                  </a:lnTo>
                  <a:lnTo>
                    <a:pt x="32" y="707"/>
                  </a:lnTo>
                  <a:lnTo>
                    <a:pt x="93" y="799"/>
                  </a:lnTo>
                  <a:lnTo>
                    <a:pt x="155" y="891"/>
                  </a:lnTo>
                  <a:lnTo>
                    <a:pt x="216" y="953"/>
                  </a:lnTo>
                  <a:lnTo>
                    <a:pt x="308" y="1014"/>
                  </a:lnTo>
                  <a:lnTo>
                    <a:pt x="400" y="1045"/>
                  </a:lnTo>
                  <a:lnTo>
                    <a:pt x="615" y="1045"/>
                  </a:lnTo>
                  <a:lnTo>
                    <a:pt x="708" y="1014"/>
                  </a:lnTo>
                  <a:lnTo>
                    <a:pt x="800" y="953"/>
                  </a:lnTo>
                  <a:lnTo>
                    <a:pt x="892" y="891"/>
                  </a:lnTo>
                  <a:lnTo>
                    <a:pt x="953" y="799"/>
                  </a:lnTo>
                  <a:lnTo>
                    <a:pt x="1015" y="707"/>
                  </a:lnTo>
                  <a:lnTo>
                    <a:pt x="1046" y="615"/>
                  </a:lnTo>
                  <a:lnTo>
                    <a:pt x="1046" y="523"/>
                  </a:lnTo>
                  <a:lnTo>
                    <a:pt x="1046" y="400"/>
                  </a:lnTo>
                  <a:lnTo>
                    <a:pt x="1015" y="308"/>
                  </a:lnTo>
                  <a:lnTo>
                    <a:pt x="953" y="215"/>
                  </a:lnTo>
                  <a:lnTo>
                    <a:pt x="892" y="154"/>
                  </a:lnTo>
                  <a:lnTo>
                    <a:pt x="800" y="93"/>
                  </a:lnTo>
                  <a:lnTo>
                    <a:pt x="708" y="31"/>
                  </a:lnTo>
                  <a:lnTo>
                    <a:pt x="615" y="0"/>
                  </a:lnTo>
                  <a:close/>
                </a:path>
              </a:pathLst>
            </a:custGeom>
            <a:solidFill>
              <a:srgbClr val="8FBA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72;p57">
              <a:extLst>
                <a:ext uri="{FF2B5EF4-FFF2-40B4-BE49-F238E27FC236}">
                  <a16:creationId xmlns:a16="http://schemas.microsoft.com/office/drawing/2014/main" id="{3CC09235-BF0C-8581-6A98-3493C3B38EE7}"/>
                </a:ext>
              </a:extLst>
            </p:cNvPr>
            <p:cNvSpPr/>
            <p:nvPr/>
          </p:nvSpPr>
          <p:spPr>
            <a:xfrm>
              <a:off x="5501911" y="3531226"/>
              <a:ext cx="85596" cy="315336"/>
            </a:xfrm>
            <a:custGeom>
              <a:avLst/>
              <a:gdLst/>
              <a:ahLst/>
              <a:cxnLst/>
              <a:rect l="l" t="t" r="r" b="b"/>
              <a:pathLst>
                <a:path w="1076" h="3964" extrusionOk="0">
                  <a:moveTo>
                    <a:pt x="891" y="0"/>
                  </a:moveTo>
                  <a:lnTo>
                    <a:pt x="645" y="123"/>
                  </a:lnTo>
                  <a:lnTo>
                    <a:pt x="400" y="246"/>
                  </a:lnTo>
                  <a:lnTo>
                    <a:pt x="184" y="400"/>
                  </a:lnTo>
                  <a:lnTo>
                    <a:pt x="0" y="584"/>
                  </a:lnTo>
                  <a:lnTo>
                    <a:pt x="92" y="3964"/>
                  </a:lnTo>
                  <a:lnTo>
                    <a:pt x="1076" y="3964"/>
                  </a:lnTo>
                  <a:lnTo>
                    <a:pt x="891" y="0"/>
                  </a:lnTo>
                  <a:close/>
                </a:path>
              </a:pathLst>
            </a:custGeom>
            <a:solidFill>
              <a:srgbClr val="B9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73;p57">
              <a:extLst>
                <a:ext uri="{FF2B5EF4-FFF2-40B4-BE49-F238E27FC236}">
                  <a16:creationId xmlns:a16="http://schemas.microsoft.com/office/drawing/2014/main" id="{BB711500-6AFE-D9B5-0344-22F8EFD7E056}"/>
                </a:ext>
              </a:extLst>
            </p:cNvPr>
            <p:cNvSpPr/>
            <p:nvPr/>
          </p:nvSpPr>
          <p:spPr>
            <a:xfrm>
              <a:off x="6545615" y="3951651"/>
              <a:ext cx="75811" cy="129587"/>
            </a:xfrm>
            <a:custGeom>
              <a:avLst/>
              <a:gdLst/>
              <a:ahLst/>
              <a:cxnLst/>
              <a:rect l="l" t="t" r="r" b="b"/>
              <a:pathLst>
                <a:path w="953" h="1629" extrusionOk="0">
                  <a:moveTo>
                    <a:pt x="492" y="0"/>
                  </a:moveTo>
                  <a:lnTo>
                    <a:pt x="399" y="62"/>
                  </a:lnTo>
                  <a:lnTo>
                    <a:pt x="277" y="123"/>
                  </a:lnTo>
                  <a:lnTo>
                    <a:pt x="184" y="215"/>
                  </a:lnTo>
                  <a:lnTo>
                    <a:pt x="123" y="338"/>
                  </a:lnTo>
                  <a:lnTo>
                    <a:pt x="61" y="492"/>
                  </a:lnTo>
                  <a:lnTo>
                    <a:pt x="31" y="645"/>
                  </a:lnTo>
                  <a:lnTo>
                    <a:pt x="0" y="799"/>
                  </a:lnTo>
                  <a:lnTo>
                    <a:pt x="31" y="983"/>
                  </a:lnTo>
                  <a:lnTo>
                    <a:pt x="61" y="1137"/>
                  </a:lnTo>
                  <a:lnTo>
                    <a:pt x="123" y="1260"/>
                  </a:lnTo>
                  <a:lnTo>
                    <a:pt x="184" y="1383"/>
                  </a:lnTo>
                  <a:lnTo>
                    <a:pt x="277" y="1475"/>
                  </a:lnTo>
                  <a:lnTo>
                    <a:pt x="399" y="1567"/>
                  </a:lnTo>
                  <a:lnTo>
                    <a:pt x="492" y="1598"/>
                  </a:lnTo>
                  <a:lnTo>
                    <a:pt x="645" y="1629"/>
                  </a:lnTo>
                  <a:lnTo>
                    <a:pt x="953" y="1629"/>
                  </a:lnTo>
                  <a:lnTo>
                    <a:pt x="953" y="0"/>
                  </a:lnTo>
                  <a:close/>
                </a:path>
              </a:pathLst>
            </a:custGeom>
            <a:solidFill>
              <a:srgbClr val="787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74;p57">
              <a:extLst>
                <a:ext uri="{FF2B5EF4-FFF2-40B4-BE49-F238E27FC236}">
                  <a16:creationId xmlns:a16="http://schemas.microsoft.com/office/drawing/2014/main" id="{DC3A5843-6778-D204-E7C1-016CA916F9FD}"/>
                </a:ext>
              </a:extLst>
            </p:cNvPr>
            <p:cNvSpPr/>
            <p:nvPr/>
          </p:nvSpPr>
          <p:spPr>
            <a:xfrm>
              <a:off x="6572424" y="3951651"/>
              <a:ext cx="97926" cy="129587"/>
            </a:xfrm>
            <a:custGeom>
              <a:avLst/>
              <a:gdLst/>
              <a:ahLst/>
              <a:cxnLst/>
              <a:rect l="l" t="t" r="r" b="b"/>
              <a:pathLst>
                <a:path w="1231" h="1629" extrusionOk="0">
                  <a:moveTo>
                    <a:pt x="493" y="0"/>
                  </a:moveTo>
                  <a:lnTo>
                    <a:pt x="370" y="62"/>
                  </a:lnTo>
                  <a:lnTo>
                    <a:pt x="278" y="123"/>
                  </a:lnTo>
                  <a:lnTo>
                    <a:pt x="185" y="215"/>
                  </a:lnTo>
                  <a:lnTo>
                    <a:pt x="93" y="338"/>
                  </a:lnTo>
                  <a:lnTo>
                    <a:pt x="62" y="492"/>
                  </a:lnTo>
                  <a:lnTo>
                    <a:pt x="1" y="645"/>
                  </a:lnTo>
                  <a:lnTo>
                    <a:pt x="1" y="799"/>
                  </a:lnTo>
                  <a:lnTo>
                    <a:pt x="1" y="983"/>
                  </a:lnTo>
                  <a:lnTo>
                    <a:pt x="62" y="1137"/>
                  </a:lnTo>
                  <a:lnTo>
                    <a:pt x="93" y="1260"/>
                  </a:lnTo>
                  <a:lnTo>
                    <a:pt x="185" y="1383"/>
                  </a:lnTo>
                  <a:lnTo>
                    <a:pt x="278" y="1475"/>
                  </a:lnTo>
                  <a:lnTo>
                    <a:pt x="370" y="1567"/>
                  </a:lnTo>
                  <a:lnTo>
                    <a:pt x="493" y="1598"/>
                  </a:lnTo>
                  <a:lnTo>
                    <a:pt x="616" y="1629"/>
                  </a:lnTo>
                  <a:lnTo>
                    <a:pt x="738" y="1598"/>
                  </a:lnTo>
                  <a:lnTo>
                    <a:pt x="861" y="1567"/>
                  </a:lnTo>
                  <a:lnTo>
                    <a:pt x="953" y="1475"/>
                  </a:lnTo>
                  <a:lnTo>
                    <a:pt x="1046" y="1383"/>
                  </a:lnTo>
                  <a:lnTo>
                    <a:pt x="1138" y="1260"/>
                  </a:lnTo>
                  <a:lnTo>
                    <a:pt x="1199" y="1137"/>
                  </a:lnTo>
                  <a:lnTo>
                    <a:pt x="1230" y="983"/>
                  </a:lnTo>
                  <a:lnTo>
                    <a:pt x="1230" y="799"/>
                  </a:lnTo>
                  <a:lnTo>
                    <a:pt x="1230" y="645"/>
                  </a:lnTo>
                  <a:lnTo>
                    <a:pt x="1199" y="492"/>
                  </a:lnTo>
                  <a:lnTo>
                    <a:pt x="1138" y="338"/>
                  </a:lnTo>
                  <a:lnTo>
                    <a:pt x="1046" y="215"/>
                  </a:lnTo>
                  <a:lnTo>
                    <a:pt x="953" y="123"/>
                  </a:lnTo>
                  <a:lnTo>
                    <a:pt x="861" y="62"/>
                  </a:lnTo>
                  <a:lnTo>
                    <a:pt x="738" y="0"/>
                  </a:lnTo>
                  <a:close/>
                </a:path>
              </a:pathLst>
            </a:custGeom>
            <a:solidFill>
              <a:srgbClr val="B9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75;p57">
              <a:extLst>
                <a:ext uri="{FF2B5EF4-FFF2-40B4-BE49-F238E27FC236}">
                  <a16:creationId xmlns:a16="http://schemas.microsoft.com/office/drawing/2014/main" id="{9871DAC6-2129-753C-9046-FF816C473B90}"/>
                </a:ext>
              </a:extLst>
            </p:cNvPr>
            <p:cNvSpPr/>
            <p:nvPr/>
          </p:nvSpPr>
          <p:spPr>
            <a:xfrm>
              <a:off x="7029522" y="3951651"/>
              <a:ext cx="73425" cy="129587"/>
            </a:xfrm>
            <a:custGeom>
              <a:avLst/>
              <a:gdLst/>
              <a:ahLst/>
              <a:cxnLst/>
              <a:rect l="l" t="t" r="r" b="b"/>
              <a:pathLst>
                <a:path w="923" h="1629" extrusionOk="0">
                  <a:moveTo>
                    <a:pt x="492" y="0"/>
                  </a:moveTo>
                  <a:lnTo>
                    <a:pt x="369" y="62"/>
                  </a:lnTo>
                  <a:lnTo>
                    <a:pt x="247" y="123"/>
                  </a:lnTo>
                  <a:lnTo>
                    <a:pt x="185" y="215"/>
                  </a:lnTo>
                  <a:lnTo>
                    <a:pt x="93" y="338"/>
                  </a:lnTo>
                  <a:lnTo>
                    <a:pt x="31" y="492"/>
                  </a:lnTo>
                  <a:lnTo>
                    <a:pt x="1" y="645"/>
                  </a:lnTo>
                  <a:lnTo>
                    <a:pt x="1" y="799"/>
                  </a:lnTo>
                  <a:lnTo>
                    <a:pt x="1" y="983"/>
                  </a:lnTo>
                  <a:lnTo>
                    <a:pt x="31" y="1137"/>
                  </a:lnTo>
                  <a:lnTo>
                    <a:pt x="93" y="1260"/>
                  </a:lnTo>
                  <a:lnTo>
                    <a:pt x="185" y="1383"/>
                  </a:lnTo>
                  <a:lnTo>
                    <a:pt x="247" y="1475"/>
                  </a:lnTo>
                  <a:lnTo>
                    <a:pt x="369" y="1567"/>
                  </a:lnTo>
                  <a:lnTo>
                    <a:pt x="492" y="1598"/>
                  </a:lnTo>
                  <a:lnTo>
                    <a:pt x="615" y="1629"/>
                  </a:lnTo>
                  <a:lnTo>
                    <a:pt x="922" y="1629"/>
                  </a:lnTo>
                  <a:lnTo>
                    <a:pt x="922" y="0"/>
                  </a:lnTo>
                  <a:close/>
                </a:path>
              </a:pathLst>
            </a:custGeom>
            <a:solidFill>
              <a:srgbClr val="787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6;p57">
              <a:extLst>
                <a:ext uri="{FF2B5EF4-FFF2-40B4-BE49-F238E27FC236}">
                  <a16:creationId xmlns:a16="http://schemas.microsoft.com/office/drawing/2014/main" id="{7BA3A1DC-520C-C932-B415-ECFE4D62906E}"/>
                </a:ext>
              </a:extLst>
            </p:cNvPr>
            <p:cNvSpPr/>
            <p:nvPr/>
          </p:nvSpPr>
          <p:spPr>
            <a:xfrm>
              <a:off x="7053944" y="3951651"/>
              <a:ext cx="97846" cy="129587"/>
            </a:xfrm>
            <a:custGeom>
              <a:avLst/>
              <a:gdLst/>
              <a:ahLst/>
              <a:cxnLst/>
              <a:rect l="l" t="t" r="r" b="b"/>
              <a:pathLst>
                <a:path w="1230" h="1629" extrusionOk="0">
                  <a:moveTo>
                    <a:pt x="493" y="0"/>
                  </a:moveTo>
                  <a:lnTo>
                    <a:pt x="400" y="62"/>
                  </a:lnTo>
                  <a:lnTo>
                    <a:pt x="277" y="123"/>
                  </a:lnTo>
                  <a:lnTo>
                    <a:pt x="185" y="215"/>
                  </a:lnTo>
                  <a:lnTo>
                    <a:pt x="124" y="338"/>
                  </a:lnTo>
                  <a:lnTo>
                    <a:pt x="62" y="492"/>
                  </a:lnTo>
                  <a:lnTo>
                    <a:pt x="32" y="645"/>
                  </a:lnTo>
                  <a:lnTo>
                    <a:pt x="1" y="799"/>
                  </a:lnTo>
                  <a:lnTo>
                    <a:pt x="32" y="983"/>
                  </a:lnTo>
                  <a:lnTo>
                    <a:pt x="62" y="1137"/>
                  </a:lnTo>
                  <a:lnTo>
                    <a:pt x="124" y="1260"/>
                  </a:lnTo>
                  <a:lnTo>
                    <a:pt x="185" y="1383"/>
                  </a:lnTo>
                  <a:lnTo>
                    <a:pt x="277" y="1475"/>
                  </a:lnTo>
                  <a:lnTo>
                    <a:pt x="400" y="1567"/>
                  </a:lnTo>
                  <a:lnTo>
                    <a:pt x="493" y="1598"/>
                  </a:lnTo>
                  <a:lnTo>
                    <a:pt x="615" y="1629"/>
                  </a:lnTo>
                  <a:lnTo>
                    <a:pt x="738" y="1598"/>
                  </a:lnTo>
                  <a:lnTo>
                    <a:pt x="861" y="1567"/>
                  </a:lnTo>
                  <a:lnTo>
                    <a:pt x="984" y="1475"/>
                  </a:lnTo>
                  <a:lnTo>
                    <a:pt x="1076" y="1383"/>
                  </a:lnTo>
                  <a:lnTo>
                    <a:pt x="1138" y="1260"/>
                  </a:lnTo>
                  <a:lnTo>
                    <a:pt x="1199" y="1137"/>
                  </a:lnTo>
                  <a:lnTo>
                    <a:pt x="1230" y="983"/>
                  </a:lnTo>
                  <a:lnTo>
                    <a:pt x="1230" y="799"/>
                  </a:lnTo>
                  <a:lnTo>
                    <a:pt x="1230" y="645"/>
                  </a:lnTo>
                  <a:lnTo>
                    <a:pt x="1199" y="492"/>
                  </a:lnTo>
                  <a:lnTo>
                    <a:pt x="1138" y="338"/>
                  </a:lnTo>
                  <a:lnTo>
                    <a:pt x="1076" y="215"/>
                  </a:lnTo>
                  <a:lnTo>
                    <a:pt x="984" y="123"/>
                  </a:lnTo>
                  <a:lnTo>
                    <a:pt x="861" y="62"/>
                  </a:lnTo>
                  <a:lnTo>
                    <a:pt x="738" y="0"/>
                  </a:lnTo>
                  <a:close/>
                </a:path>
              </a:pathLst>
            </a:custGeom>
            <a:solidFill>
              <a:srgbClr val="B9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77;p57">
              <a:extLst>
                <a:ext uri="{FF2B5EF4-FFF2-40B4-BE49-F238E27FC236}">
                  <a16:creationId xmlns:a16="http://schemas.microsoft.com/office/drawing/2014/main" id="{E78893F4-EC76-409A-EB9F-BC28B53D99EC}"/>
                </a:ext>
              </a:extLst>
            </p:cNvPr>
            <p:cNvSpPr/>
            <p:nvPr/>
          </p:nvSpPr>
          <p:spPr>
            <a:xfrm>
              <a:off x="6567571" y="4218066"/>
              <a:ext cx="606251" cy="68493"/>
            </a:xfrm>
            <a:custGeom>
              <a:avLst/>
              <a:gdLst/>
              <a:ahLst/>
              <a:cxnLst/>
              <a:rect l="l" t="t" r="r" b="b"/>
              <a:pathLst>
                <a:path w="7621" h="861" extrusionOk="0">
                  <a:moveTo>
                    <a:pt x="369" y="0"/>
                  </a:moveTo>
                  <a:lnTo>
                    <a:pt x="216" y="31"/>
                  </a:lnTo>
                  <a:lnTo>
                    <a:pt x="93" y="123"/>
                  </a:lnTo>
                  <a:lnTo>
                    <a:pt x="31" y="246"/>
                  </a:lnTo>
                  <a:lnTo>
                    <a:pt x="1" y="369"/>
                  </a:lnTo>
                  <a:lnTo>
                    <a:pt x="1" y="492"/>
                  </a:lnTo>
                  <a:lnTo>
                    <a:pt x="31" y="645"/>
                  </a:lnTo>
                  <a:lnTo>
                    <a:pt x="93" y="738"/>
                  </a:lnTo>
                  <a:lnTo>
                    <a:pt x="216" y="830"/>
                  </a:lnTo>
                  <a:lnTo>
                    <a:pt x="369" y="861"/>
                  </a:lnTo>
                  <a:lnTo>
                    <a:pt x="7252" y="861"/>
                  </a:lnTo>
                  <a:lnTo>
                    <a:pt x="7405" y="830"/>
                  </a:lnTo>
                  <a:lnTo>
                    <a:pt x="7528" y="738"/>
                  </a:lnTo>
                  <a:lnTo>
                    <a:pt x="7621" y="645"/>
                  </a:lnTo>
                  <a:lnTo>
                    <a:pt x="7621" y="492"/>
                  </a:lnTo>
                  <a:lnTo>
                    <a:pt x="7621" y="369"/>
                  </a:lnTo>
                  <a:lnTo>
                    <a:pt x="7621" y="246"/>
                  </a:lnTo>
                  <a:lnTo>
                    <a:pt x="7528" y="123"/>
                  </a:lnTo>
                  <a:lnTo>
                    <a:pt x="7405" y="31"/>
                  </a:lnTo>
                  <a:lnTo>
                    <a:pt x="7252" y="0"/>
                  </a:lnTo>
                  <a:close/>
                </a:path>
              </a:pathLst>
            </a:custGeom>
            <a:solidFill>
              <a:srgbClr val="B8C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78;p57">
              <a:extLst>
                <a:ext uri="{FF2B5EF4-FFF2-40B4-BE49-F238E27FC236}">
                  <a16:creationId xmlns:a16="http://schemas.microsoft.com/office/drawing/2014/main" id="{E6DDEAD1-6339-3C47-0110-2525056FBCBF}"/>
                </a:ext>
              </a:extLst>
            </p:cNvPr>
            <p:cNvSpPr/>
            <p:nvPr/>
          </p:nvSpPr>
          <p:spPr>
            <a:xfrm>
              <a:off x="5670558" y="3523907"/>
              <a:ext cx="486448" cy="322655"/>
            </a:xfrm>
            <a:custGeom>
              <a:avLst/>
              <a:gdLst/>
              <a:ahLst/>
              <a:cxnLst/>
              <a:rect l="l" t="t" r="r" b="b"/>
              <a:pathLst>
                <a:path w="6115" h="4056" extrusionOk="0">
                  <a:moveTo>
                    <a:pt x="0" y="0"/>
                  </a:moveTo>
                  <a:lnTo>
                    <a:pt x="0" y="4056"/>
                  </a:lnTo>
                  <a:lnTo>
                    <a:pt x="6115" y="4056"/>
                  </a:lnTo>
                  <a:lnTo>
                    <a:pt x="4671" y="0"/>
                  </a:lnTo>
                  <a:close/>
                </a:path>
              </a:pathLst>
            </a:custGeom>
            <a:solidFill>
              <a:srgbClr val="8DD7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79;p57">
              <a:extLst>
                <a:ext uri="{FF2B5EF4-FFF2-40B4-BE49-F238E27FC236}">
                  <a16:creationId xmlns:a16="http://schemas.microsoft.com/office/drawing/2014/main" id="{D0FE0CD8-0A2A-C83A-B7B7-29F6CC806BF7}"/>
                </a:ext>
              </a:extLst>
            </p:cNvPr>
            <p:cNvSpPr/>
            <p:nvPr/>
          </p:nvSpPr>
          <p:spPr>
            <a:xfrm>
              <a:off x="5787896" y="3523907"/>
              <a:ext cx="259094" cy="322655"/>
            </a:xfrm>
            <a:custGeom>
              <a:avLst/>
              <a:gdLst/>
              <a:ahLst/>
              <a:cxnLst/>
              <a:rect l="l" t="t" r="r" b="b"/>
              <a:pathLst>
                <a:path w="3257" h="4056" extrusionOk="0">
                  <a:moveTo>
                    <a:pt x="0" y="0"/>
                  </a:moveTo>
                  <a:lnTo>
                    <a:pt x="1075" y="4056"/>
                  </a:lnTo>
                  <a:lnTo>
                    <a:pt x="3257" y="4056"/>
                  </a:lnTo>
                  <a:lnTo>
                    <a:pt x="1905" y="0"/>
                  </a:lnTo>
                  <a:close/>
                </a:path>
              </a:pathLst>
            </a:custGeom>
            <a:solidFill>
              <a:srgbClr val="B9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80;p57">
              <a:extLst>
                <a:ext uri="{FF2B5EF4-FFF2-40B4-BE49-F238E27FC236}">
                  <a16:creationId xmlns:a16="http://schemas.microsoft.com/office/drawing/2014/main" id="{EF56718D-AC26-A399-7FEA-DAF12C1A8D86}"/>
                </a:ext>
              </a:extLst>
            </p:cNvPr>
            <p:cNvSpPr/>
            <p:nvPr/>
          </p:nvSpPr>
          <p:spPr>
            <a:xfrm>
              <a:off x="5692514" y="3523907"/>
              <a:ext cx="112563" cy="322655"/>
            </a:xfrm>
            <a:custGeom>
              <a:avLst/>
              <a:gdLst/>
              <a:ahLst/>
              <a:cxnLst/>
              <a:rect l="l" t="t" r="r" b="b"/>
              <a:pathLst>
                <a:path w="1415" h="4056" extrusionOk="0">
                  <a:moveTo>
                    <a:pt x="1" y="0"/>
                  </a:moveTo>
                  <a:lnTo>
                    <a:pt x="554" y="4056"/>
                  </a:lnTo>
                  <a:lnTo>
                    <a:pt x="1414" y="4056"/>
                  </a:lnTo>
                  <a:lnTo>
                    <a:pt x="554" y="0"/>
                  </a:lnTo>
                  <a:close/>
                </a:path>
              </a:pathLst>
            </a:custGeom>
            <a:solidFill>
              <a:srgbClr val="B9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81;p57">
              <a:extLst>
                <a:ext uri="{FF2B5EF4-FFF2-40B4-BE49-F238E27FC236}">
                  <a16:creationId xmlns:a16="http://schemas.microsoft.com/office/drawing/2014/main" id="{BD1E0C6F-4B36-7D31-55B9-8890C0029D17}"/>
                </a:ext>
              </a:extLst>
            </p:cNvPr>
            <p:cNvSpPr/>
            <p:nvPr/>
          </p:nvSpPr>
          <p:spPr>
            <a:xfrm>
              <a:off x="5022778" y="4193564"/>
              <a:ext cx="144304" cy="115029"/>
            </a:xfrm>
            <a:custGeom>
              <a:avLst/>
              <a:gdLst/>
              <a:ahLst/>
              <a:cxnLst/>
              <a:rect l="l" t="t" r="r" b="b"/>
              <a:pathLst>
                <a:path w="1814" h="1446" extrusionOk="0">
                  <a:moveTo>
                    <a:pt x="400" y="1"/>
                  </a:moveTo>
                  <a:lnTo>
                    <a:pt x="308" y="32"/>
                  </a:lnTo>
                  <a:lnTo>
                    <a:pt x="154" y="124"/>
                  </a:lnTo>
                  <a:lnTo>
                    <a:pt x="32" y="277"/>
                  </a:lnTo>
                  <a:lnTo>
                    <a:pt x="32" y="370"/>
                  </a:lnTo>
                  <a:lnTo>
                    <a:pt x="1" y="462"/>
                  </a:lnTo>
                  <a:lnTo>
                    <a:pt x="1" y="953"/>
                  </a:lnTo>
                  <a:lnTo>
                    <a:pt x="32" y="1076"/>
                  </a:lnTo>
                  <a:lnTo>
                    <a:pt x="32" y="1138"/>
                  </a:lnTo>
                  <a:lnTo>
                    <a:pt x="154" y="1291"/>
                  </a:lnTo>
                  <a:lnTo>
                    <a:pt x="308" y="1414"/>
                  </a:lnTo>
                  <a:lnTo>
                    <a:pt x="400" y="1445"/>
                  </a:lnTo>
                  <a:lnTo>
                    <a:pt x="1814" y="1445"/>
                  </a:lnTo>
                  <a:lnTo>
                    <a:pt x="1814" y="462"/>
                  </a:lnTo>
                  <a:lnTo>
                    <a:pt x="1814" y="370"/>
                  </a:lnTo>
                  <a:lnTo>
                    <a:pt x="1783" y="277"/>
                  </a:lnTo>
                  <a:lnTo>
                    <a:pt x="1691" y="124"/>
                  </a:lnTo>
                  <a:lnTo>
                    <a:pt x="1537" y="32"/>
                  </a:lnTo>
                  <a:lnTo>
                    <a:pt x="1445" y="1"/>
                  </a:lnTo>
                  <a:close/>
                </a:path>
              </a:pathLst>
            </a:custGeom>
            <a:solidFill>
              <a:srgbClr val="789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282;p57">
              <a:extLst>
                <a:ext uri="{FF2B5EF4-FFF2-40B4-BE49-F238E27FC236}">
                  <a16:creationId xmlns:a16="http://schemas.microsoft.com/office/drawing/2014/main" id="{C52E036F-2044-8EAA-2D0C-C2C518122CB1}"/>
                </a:ext>
              </a:extLst>
            </p:cNvPr>
            <p:cNvSpPr/>
            <p:nvPr/>
          </p:nvSpPr>
          <p:spPr>
            <a:xfrm>
              <a:off x="5614316" y="3912512"/>
              <a:ext cx="342304" cy="344690"/>
            </a:xfrm>
            <a:custGeom>
              <a:avLst/>
              <a:gdLst/>
              <a:ahLst/>
              <a:cxnLst/>
              <a:rect l="l" t="t" r="r" b="b"/>
              <a:pathLst>
                <a:path w="4303" h="4333" extrusionOk="0">
                  <a:moveTo>
                    <a:pt x="93" y="0"/>
                  </a:moveTo>
                  <a:lnTo>
                    <a:pt x="62" y="338"/>
                  </a:lnTo>
                  <a:lnTo>
                    <a:pt x="31" y="1230"/>
                  </a:lnTo>
                  <a:lnTo>
                    <a:pt x="0" y="2520"/>
                  </a:lnTo>
                  <a:lnTo>
                    <a:pt x="0" y="3227"/>
                  </a:lnTo>
                  <a:lnTo>
                    <a:pt x="62" y="3442"/>
                  </a:lnTo>
                  <a:lnTo>
                    <a:pt x="123" y="3626"/>
                  </a:lnTo>
                  <a:lnTo>
                    <a:pt x="216" y="3810"/>
                  </a:lnTo>
                  <a:lnTo>
                    <a:pt x="338" y="3964"/>
                  </a:lnTo>
                  <a:lnTo>
                    <a:pt x="492" y="4087"/>
                  </a:lnTo>
                  <a:lnTo>
                    <a:pt x="646" y="4179"/>
                  </a:lnTo>
                  <a:lnTo>
                    <a:pt x="830" y="4271"/>
                  </a:lnTo>
                  <a:lnTo>
                    <a:pt x="1045" y="4302"/>
                  </a:lnTo>
                  <a:lnTo>
                    <a:pt x="1230" y="4333"/>
                  </a:lnTo>
                  <a:lnTo>
                    <a:pt x="1752" y="4333"/>
                  </a:lnTo>
                  <a:lnTo>
                    <a:pt x="3042" y="4302"/>
                  </a:lnTo>
                  <a:lnTo>
                    <a:pt x="3933" y="4271"/>
                  </a:lnTo>
                  <a:lnTo>
                    <a:pt x="4302" y="4241"/>
                  </a:lnTo>
                  <a:lnTo>
                    <a:pt x="3933" y="4241"/>
                  </a:lnTo>
                  <a:lnTo>
                    <a:pt x="3042" y="4210"/>
                  </a:lnTo>
                  <a:lnTo>
                    <a:pt x="1752" y="4179"/>
                  </a:lnTo>
                  <a:lnTo>
                    <a:pt x="1230" y="4179"/>
                  </a:lnTo>
                  <a:lnTo>
                    <a:pt x="1045" y="4148"/>
                  </a:lnTo>
                  <a:lnTo>
                    <a:pt x="892" y="4118"/>
                  </a:lnTo>
                  <a:lnTo>
                    <a:pt x="738" y="4056"/>
                  </a:lnTo>
                  <a:lnTo>
                    <a:pt x="584" y="3964"/>
                  </a:lnTo>
                  <a:lnTo>
                    <a:pt x="461" y="3841"/>
                  </a:lnTo>
                  <a:lnTo>
                    <a:pt x="338" y="3718"/>
                  </a:lnTo>
                  <a:lnTo>
                    <a:pt x="246" y="3565"/>
                  </a:lnTo>
                  <a:lnTo>
                    <a:pt x="216" y="3380"/>
                  </a:lnTo>
                  <a:lnTo>
                    <a:pt x="154" y="3227"/>
                  </a:lnTo>
                  <a:lnTo>
                    <a:pt x="154" y="2520"/>
                  </a:lnTo>
                  <a:lnTo>
                    <a:pt x="123" y="1230"/>
                  </a:lnTo>
                  <a:lnTo>
                    <a:pt x="93" y="338"/>
                  </a:lnTo>
                  <a:lnTo>
                    <a:pt x="93" y="0"/>
                  </a:lnTo>
                  <a:close/>
                </a:path>
              </a:pathLst>
            </a:custGeom>
            <a:solidFill>
              <a:srgbClr val="8FBA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83;p57">
              <a:extLst>
                <a:ext uri="{FF2B5EF4-FFF2-40B4-BE49-F238E27FC236}">
                  <a16:creationId xmlns:a16="http://schemas.microsoft.com/office/drawing/2014/main" id="{14A385EF-1318-B4F8-ADF6-43B2D09566E2}"/>
                </a:ext>
              </a:extLst>
            </p:cNvPr>
            <p:cNvSpPr/>
            <p:nvPr/>
          </p:nvSpPr>
          <p:spPr>
            <a:xfrm>
              <a:off x="4492414" y="3245241"/>
              <a:ext cx="278743" cy="361793"/>
            </a:xfrm>
            <a:custGeom>
              <a:avLst/>
              <a:gdLst/>
              <a:ahLst/>
              <a:cxnLst/>
              <a:rect l="l" t="t" r="r" b="b"/>
              <a:pathLst>
                <a:path w="3504" h="4548" extrusionOk="0">
                  <a:moveTo>
                    <a:pt x="0" y="0"/>
                  </a:moveTo>
                  <a:lnTo>
                    <a:pt x="891" y="4548"/>
                  </a:lnTo>
                  <a:lnTo>
                    <a:pt x="3503" y="4548"/>
                  </a:lnTo>
                  <a:lnTo>
                    <a:pt x="2551" y="0"/>
                  </a:lnTo>
                  <a:close/>
                </a:path>
              </a:pathLst>
            </a:custGeom>
            <a:solidFill>
              <a:srgbClr val="B3E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84;p57">
              <a:extLst>
                <a:ext uri="{FF2B5EF4-FFF2-40B4-BE49-F238E27FC236}">
                  <a16:creationId xmlns:a16="http://schemas.microsoft.com/office/drawing/2014/main" id="{782666CE-4A61-CA2C-3A6A-F8AC4938AC2E}"/>
                </a:ext>
              </a:extLst>
            </p:cNvPr>
            <p:cNvSpPr/>
            <p:nvPr/>
          </p:nvSpPr>
          <p:spPr>
            <a:xfrm>
              <a:off x="4563293" y="3606958"/>
              <a:ext cx="207864" cy="914268"/>
            </a:xfrm>
            <a:custGeom>
              <a:avLst/>
              <a:gdLst/>
              <a:ahLst/>
              <a:cxnLst/>
              <a:rect l="l" t="t" r="r" b="b"/>
              <a:pathLst>
                <a:path w="2613" h="11493" extrusionOk="0">
                  <a:moveTo>
                    <a:pt x="0" y="1"/>
                  </a:moveTo>
                  <a:lnTo>
                    <a:pt x="0" y="11492"/>
                  </a:lnTo>
                  <a:lnTo>
                    <a:pt x="2090" y="11492"/>
                  </a:lnTo>
                  <a:lnTo>
                    <a:pt x="2213" y="11431"/>
                  </a:lnTo>
                  <a:lnTo>
                    <a:pt x="2336" y="11400"/>
                  </a:lnTo>
                  <a:lnTo>
                    <a:pt x="2428" y="11308"/>
                  </a:lnTo>
                  <a:lnTo>
                    <a:pt x="2489" y="11216"/>
                  </a:lnTo>
                  <a:lnTo>
                    <a:pt x="2551" y="11093"/>
                  </a:lnTo>
                  <a:lnTo>
                    <a:pt x="2612" y="10970"/>
                  </a:lnTo>
                  <a:lnTo>
                    <a:pt x="2612" y="10847"/>
                  </a:lnTo>
                  <a:lnTo>
                    <a:pt x="2612"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85;p57">
              <a:extLst>
                <a:ext uri="{FF2B5EF4-FFF2-40B4-BE49-F238E27FC236}">
                  <a16:creationId xmlns:a16="http://schemas.microsoft.com/office/drawing/2014/main" id="{FB753B9A-DF71-116F-27F2-50D3F33D64D9}"/>
                </a:ext>
              </a:extLst>
            </p:cNvPr>
            <p:cNvSpPr/>
            <p:nvPr/>
          </p:nvSpPr>
          <p:spPr>
            <a:xfrm>
              <a:off x="4426387" y="3245241"/>
              <a:ext cx="136985" cy="1275982"/>
            </a:xfrm>
            <a:custGeom>
              <a:avLst/>
              <a:gdLst/>
              <a:ahLst/>
              <a:cxnLst/>
              <a:rect l="l" t="t" r="r" b="b"/>
              <a:pathLst>
                <a:path w="1722" h="16040" extrusionOk="0">
                  <a:moveTo>
                    <a:pt x="830" y="0"/>
                  </a:moveTo>
                  <a:lnTo>
                    <a:pt x="677" y="31"/>
                  </a:lnTo>
                  <a:lnTo>
                    <a:pt x="585" y="62"/>
                  </a:lnTo>
                  <a:lnTo>
                    <a:pt x="492" y="123"/>
                  </a:lnTo>
                  <a:lnTo>
                    <a:pt x="431" y="185"/>
                  </a:lnTo>
                  <a:lnTo>
                    <a:pt x="369" y="308"/>
                  </a:lnTo>
                  <a:lnTo>
                    <a:pt x="247" y="615"/>
                  </a:lnTo>
                  <a:lnTo>
                    <a:pt x="124" y="1076"/>
                  </a:lnTo>
                  <a:lnTo>
                    <a:pt x="62" y="1721"/>
                  </a:lnTo>
                  <a:lnTo>
                    <a:pt x="1" y="2581"/>
                  </a:lnTo>
                  <a:lnTo>
                    <a:pt x="1" y="3687"/>
                  </a:lnTo>
                  <a:lnTo>
                    <a:pt x="1" y="16039"/>
                  </a:lnTo>
                  <a:lnTo>
                    <a:pt x="1721" y="16039"/>
                  </a:lnTo>
                  <a:lnTo>
                    <a:pt x="1721" y="4548"/>
                  </a:lnTo>
                  <a:lnTo>
                    <a:pt x="830"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86;p57">
              <a:extLst>
                <a:ext uri="{FF2B5EF4-FFF2-40B4-BE49-F238E27FC236}">
                  <a16:creationId xmlns:a16="http://schemas.microsoft.com/office/drawing/2014/main" id="{4FF6E5AB-D272-23E6-2048-6701AD0DEC8D}"/>
                </a:ext>
              </a:extLst>
            </p:cNvPr>
            <p:cNvSpPr/>
            <p:nvPr/>
          </p:nvSpPr>
          <p:spPr>
            <a:xfrm>
              <a:off x="4448422" y="3269663"/>
              <a:ext cx="90528" cy="1227059"/>
            </a:xfrm>
            <a:custGeom>
              <a:avLst/>
              <a:gdLst/>
              <a:ahLst/>
              <a:cxnLst/>
              <a:rect l="l" t="t" r="r" b="b"/>
              <a:pathLst>
                <a:path w="1138" h="15425" extrusionOk="0">
                  <a:moveTo>
                    <a:pt x="369" y="1"/>
                  </a:moveTo>
                  <a:lnTo>
                    <a:pt x="308" y="31"/>
                  </a:lnTo>
                  <a:lnTo>
                    <a:pt x="215" y="93"/>
                  </a:lnTo>
                  <a:lnTo>
                    <a:pt x="154" y="216"/>
                  </a:lnTo>
                  <a:lnTo>
                    <a:pt x="123" y="461"/>
                  </a:lnTo>
                  <a:lnTo>
                    <a:pt x="62" y="861"/>
                  </a:lnTo>
                  <a:lnTo>
                    <a:pt x="31" y="1414"/>
                  </a:lnTo>
                  <a:lnTo>
                    <a:pt x="0" y="3196"/>
                  </a:lnTo>
                  <a:lnTo>
                    <a:pt x="0" y="15425"/>
                  </a:lnTo>
                  <a:lnTo>
                    <a:pt x="1137" y="15425"/>
                  </a:lnTo>
                  <a:lnTo>
                    <a:pt x="1137" y="4333"/>
                  </a:lnTo>
                  <a:lnTo>
                    <a:pt x="369"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87;p57">
              <a:extLst>
                <a:ext uri="{FF2B5EF4-FFF2-40B4-BE49-F238E27FC236}">
                  <a16:creationId xmlns:a16="http://schemas.microsoft.com/office/drawing/2014/main" id="{608804EC-4488-01C4-D4DE-71B37A2C906C}"/>
                </a:ext>
              </a:extLst>
            </p:cNvPr>
            <p:cNvSpPr/>
            <p:nvPr/>
          </p:nvSpPr>
          <p:spPr>
            <a:xfrm>
              <a:off x="4607285" y="3665666"/>
              <a:ext cx="119882" cy="207785"/>
            </a:xfrm>
            <a:custGeom>
              <a:avLst/>
              <a:gdLst/>
              <a:ahLst/>
              <a:cxnLst/>
              <a:rect l="l" t="t" r="r" b="b"/>
              <a:pathLst>
                <a:path w="1507" h="2612" extrusionOk="0">
                  <a:moveTo>
                    <a:pt x="369" y="0"/>
                  </a:moveTo>
                  <a:lnTo>
                    <a:pt x="216" y="31"/>
                  </a:lnTo>
                  <a:lnTo>
                    <a:pt x="93" y="123"/>
                  </a:lnTo>
                  <a:lnTo>
                    <a:pt x="31" y="215"/>
                  </a:lnTo>
                  <a:lnTo>
                    <a:pt x="0" y="369"/>
                  </a:lnTo>
                  <a:lnTo>
                    <a:pt x="0" y="2243"/>
                  </a:lnTo>
                  <a:lnTo>
                    <a:pt x="31" y="2366"/>
                  </a:lnTo>
                  <a:lnTo>
                    <a:pt x="93" y="2489"/>
                  </a:lnTo>
                  <a:lnTo>
                    <a:pt x="216" y="2581"/>
                  </a:lnTo>
                  <a:lnTo>
                    <a:pt x="369" y="2612"/>
                  </a:lnTo>
                  <a:lnTo>
                    <a:pt x="1137" y="2612"/>
                  </a:lnTo>
                  <a:lnTo>
                    <a:pt x="1291" y="2581"/>
                  </a:lnTo>
                  <a:lnTo>
                    <a:pt x="1383" y="2489"/>
                  </a:lnTo>
                  <a:lnTo>
                    <a:pt x="1475" y="2366"/>
                  </a:lnTo>
                  <a:lnTo>
                    <a:pt x="1506" y="2243"/>
                  </a:lnTo>
                  <a:lnTo>
                    <a:pt x="1506" y="369"/>
                  </a:lnTo>
                  <a:lnTo>
                    <a:pt x="1475" y="215"/>
                  </a:lnTo>
                  <a:lnTo>
                    <a:pt x="1383" y="123"/>
                  </a:lnTo>
                  <a:lnTo>
                    <a:pt x="1291" y="31"/>
                  </a:lnTo>
                  <a:lnTo>
                    <a:pt x="1137" y="0"/>
                  </a:lnTo>
                  <a:close/>
                </a:path>
              </a:pathLst>
            </a:custGeom>
            <a:solidFill>
              <a:srgbClr val="CFD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88;p57">
              <a:extLst>
                <a:ext uri="{FF2B5EF4-FFF2-40B4-BE49-F238E27FC236}">
                  <a16:creationId xmlns:a16="http://schemas.microsoft.com/office/drawing/2014/main" id="{909908D2-EFF2-AD1A-8356-97A8E2DAF3F7}"/>
                </a:ext>
              </a:extLst>
            </p:cNvPr>
            <p:cNvSpPr/>
            <p:nvPr/>
          </p:nvSpPr>
          <p:spPr>
            <a:xfrm>
              <a:off x="4639025" y="3768287"/>
              <a:ext cx="56321" cy="58787"/>
            </a:xfrm>
            <a:custGeom>
              <a:avLst/>
              <a:gdLst/>
              <a:ahLst/>
              <a:cxnLst/>
              <a:rect l="l" t="t" r="r" b="b"/>
              <a:pathLst>
                <a:path w="708" h="739" extrusionOk="0">
                  <a:moveTo>
                    <a:pt x="339" y="1"/>
                  </a:moveTo>
                  <a:lnTo>
                    <a:pt x="216" y="31"/>
                  </a:lnTo>
                  <a:lnTo>
                    <a:pt x="93" y="93"/>
                  </a:lnTo>
                  <a:lnTo>
                    <a:pt x="1" y="216"/>
                  </a:lnTo>
                  <a:lnTo>
                    <a:pt x="1" y="369"/>
                  </a:lnTo>
                  <a:lnTo>
                    <a:pt x="1" y="492"/>
                  </a:lnTo>
                  <a:lnTo>
                    <a:pt x="93" y="615"/>
                  </a:lnTo>
                  <a:lnTo>
                    <a:pt x="216" y="707"/>
                  </a:lnTo>
                  <a:lnTo>
                    <a:pt x="339" y="738"/>
                  </a:lnTo>
                  <a:lnTo>
                    <a:pt x="493" y="707"/>
                  </a:lnTo>
                  <a:lnTo>
                    <a:pt x="615" y="615"/>
                  </a:lnTo>
                  <a:lnTo>
                    <a:pt x="677" y="492"/>
                  </a:lnTo>
                  <a:lnTo>
                    <a:pt x="708" y="369"/>
                  </a:lnTo>
                  <a:lnTo>
                    <a:pt x="677" y="216"/>
                  </a:lnTo>
                  <a:lnTo>
                    <a:pt x="615" y="93"/>
                  </a:lnTo>
                  <a:lnTo>
                    <a:pt x="493" y="31"/>
                  </a:lnTo>
                  <a:lnTo>
                    <a:pt x="339"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289;p57">
              <a:extLst>
                <a:ext uri="{FF2B5EF4-FFF2-40B4-BE49-F238E27FC236}">
                  <a16:creationId xmlns:a16="http://schemas.microsoft.com/office/drawing/2014/main" id="{8924393F-B346-9370-50CE-1D7FA8A37B67}"/>
                </a:ext>
              </a:extLst>
            </p:cNvPr>
            <p:cNvSpPr/>
            <p:nvPr/>
          </p:nvSpPr>
          <p:spPr>
            <a:xfrm>
              <a:off x="4641492" y="3919831"/>
              <a:ext cx="56321" cy="124734"/>
            </a:xfrm>
            <a:custGeom>
              <a:avLst/>
              <a:gdLst/>
              <a:ahLst/>
              <a:cxnLst/>
              <a:rect l="l" t="t" r="r" b="b"/>
              <a:pathLst>
                <a:path w="708" h="1568" extrusionOk="0">
                  <a:moveTo>
                    <a:pt x="246" y="1"/>
                  </a:moveTo>
                  <a:lnTo>
                    <a:pt x="462" y="677"/>
                  </a:lnTo>
                  <a:lnTo>
                    <a:pt x="1" y="677"/>
                  </a:lnTo>
                  <a:lnTo>
                    <a:pt x="554" y="1568"/>
                  </a:lnTo>
                  <a:lnTo>
                    <a:pt x="308" y="892"/>
                  </a:lnTo>
                  <a:lnTo>
                    <a:pt x="707" y="892"/>
                  </a:lnTo>
                  <a:lnTo>
                    <a:pt x="246" y="1"/>
                  </a:lnTo>
                  <a:close/>
                </a:path>
              </a:pathLst>
            </a:custGeom>
            <a:solidFill>
              <a:srgbClr val="C5C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290;p57">
              <a:extLst>
                <a:ext uri="{FF2B5EF4-FFF2-40B4-BE49-F238E27FC236}">
                  <a16:creationId xmlns:a16="http://schemas.microsoft.com/office/drawing/2014/main" id="{CA9C8D54-9A41-EA8F-B9DB-C72C3932267A}"/>
                </a:ext>
              </a:extLst>
            </p:cNvPr>
            <p:cNvSpPr/>
            <p:nvPr/>
          </p:nvSpPr>
          <p:spPr>
            <a:xfrm>
              <a:off x="4533939" y="3286767"/>
              <a:ext cx="195613" cy="286062"/>
            </a:xfrm>
            <a:custGeom>
              <a:avLst/>
              <a:gdLst/>
              <a:ahLst/>
              <a:cxnLst/>
              <a:rect l="l" t="t" r="r" b="b"/>
              <a:pathLst>
                <a:path w="2459" h="3596" extrusionOk="0">
                  <a:moveTo>
                    <a:pt x="1" y="1"/>
                  </a:moveTo>
                  <a:lnTo>
                    <a:pt x="707" y="3596"/>
                  </a:lnTo>
                  <a:lnTo>
                    <a:pt x="2459" y="3596"/>
                  </a:lnTo>
                  <a:lnTo>
                    <a:pt x="1691" y="1"/>
                  </a:lnTo>
                  <a:close/>
                </a:path>
              </a:pathLst>
            </a:custGeom>
            <a:solidFill>
              <a:srgbClr val="A1D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91;p57">
              <a:extLst>
                <a:ext uri="{FF2B5EF4-FFF2-40B4-BE49-F238E27FC236}">
                  <a16:creationId xmlns:a16="http://schemas.microsoft.com/office/drawing/2014/main" id="{5D1325D8-6FA2-DD7E-8E8B-7747497B5043}"/>
                </a:ext>
              </a:extLst>
            </p:cNvPr>
            <p:cNvSpPr/>
            <p:nvPr/>
          </p:nvSpPr>
          <p:spPr>
            <a:xfrm>
              <a:off x="4636639" y="3694941"/>
              <a:ext cx="80743" cy="34366"/>
            </a:xfrm>
            <a:custGeom>
              <a:avLst/>
              <a:gdLst/>
              <a:ahLst/>
              <a:cxnLst/>
              <a:rect l="l" t="t" r="r" b="b"/>
              <a:pathLst>
                <a:path w="1015" h="432" extrusionOk="0">
                  <a:moveTo>
                    <a:pt x="0" y="1"/>
                  </a:moveTo>
                  <a:lnTo>
                    <a:pt x="0" y="431"/>
                  </a:lnTo>
                  <a:lnTo>
                    <a:pt x="1014" y="431"/>
                  </a:lnTo>
                  <a:lnTo>
                    <a:pt x="1014"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92;p57">
              <a:extLst>
                <a:ext uri="{FF2B5EF4-FFF2-40B4-BE49-F238E27FC236}">
                  <a16:creationId xmlns:a16="http://schemas.microsoft.com/office/drawing/2014/main" id="{1FC1CC5E-B7FA-EE32-926A-6F9A2642CAEF}"/>
                </a:ext>
              </a:extLst>
            </p:cNvPr>
            <p:cNvSpPr/>
            <p:nvPr/>
          </p:nvSpPr>
          <p:spPr>
            <a:xfrm>
              <a:off x="4697734" y="3699873"/>
              <a:ext cx="14717" cy="26967"/>
            </a:xfrm>
            <a:custGeom>
              <a:avLst/>
              <a:gdLst/>
              <a:ahLst/>
              <a:cxnLst/>
              <a:rect l="l" t="t" r="r" b="b"/>
              <a:pathLst>
                <a:path w="185" h="339" extrusionOk="0">
                  <a:moveTo>
                    <a:pt x="0" y="0"/>
                  </a:moveTo>
                  <a:lnTo>
                    <a:pt x="0" y="338"/>
                  </a:lnTo>
                  <a:lnTo>
                    <a:pt x="185" y="338"/>
                  </a:lnTo>
                  <a:lnTo>
                    <a:pt x="185" y="0"/>
                  </a:lnTo>
                  <a:close/>
                </a:path>
              </a:pathLst>
            </a:custGeom>
            <a:solidFill>
              <a:srgbClr val="DEA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93;p57">
              <a:extLst>
                <a:ext uri="{FF2B5EF4-FFF2-40B4-BE49-F238E27FC236}">
                  <a16:creationId xmlns:a16="http://schemas.microsoft.com/office/drawing/2014/main" id="{78D2FD8B-6BCA-04AB-719E-5D3BE6FA37CD}"/>
                </a:ext>
              </a:extLst>
            </p:cNvPr>
            <p:cNvSpPr/>
            <p:nvPr/>
          </p:nvSpPr>
          <p:spPr>
            <a:xfrm>
              <a:off x="4678164" y="3699873"/>
              <a:ext cx="14717" cy="26967"/>
            </a:xfrm>
            <a:custGeom>
              <a:avLst/>
              <a:gdLst/>
              <a:ahLst/>
              <a:cxnLst/>
              <a:rect l="l" t="t" r="r" b="b"/>
              <a:pathLst>
                <a:path w="185" h="339" extrusionOk="0">
                  <a:moveTo>
                    <a:pt x="1" y="0"/>
                  </a:moveTo>
                  <a:lnTo>
                    <a:pt x="1" y="338"/>
                  </a:lnTo>
                  <a:lnTo>
                    <a:pt x="185" y="338"/>
                  </a:lnTo>
                  <a:lnTo>
                    <a:pt x="185" y="0"/>
                  </a:lnTo>
                  <a:close/>
                </a:path>
              </a:pathLst>
            </a:custGeom>
            <a:solidFill>
              <a:srgbClr val="DEA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94;p57">
              <a:extLst>
                <a:ext uri="{FF2B5EF4-FFF2-40B4-BE49-F238E27FC236}">
                  <a16:creationId xmlns:a16="http://schemas.microsoft.com/office/drawing/2014/main" id="{72CE5AA2-A000-D154-55DF-7DE1B87FA598}"/>
                </a:ext>
              </a:extLst>
            </p:cNvPr>
            <p:cNvSpPr/>
            <p:nvPr/>
          </p:nvSpPr>
          <p:spPr>
            <a:xfrm>
              <a:off x="4624388" y="3702339"/>
              <a:ext cx="12330" cy="22035"/>
            </a:xfrm>
            <a:custGeom>
              <a:avLst/>
              <a:gdLst/>
              <a:ahLst/>
              <a:cxnLst/>
              <a:rect l="l" t="t" r="r" b="b"/>
              <a:pathLst>
                <a:path w="155" h="277" extrusionOk="0">
                  <a:moveTo>
                    <a:pt x="1" y="0"/>
                  </a:moveTo>
                  <a:lnTo>
                    <a:pt x="1" y="277"/>
                  </a:lnTo>
                  <a:lnTo>
                    <a:pt x="154" y="277"/>
                  </a:lnTo>
                  <a:lnTo>
                    <a:pt x="154" y="0"/>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95;p57">
              <a:extLst>
                <a:ext uri="{FF2B5EF4-FFF2-40B4-BE49-F238E27FC236}">
                  <a16:creationId xmlns:a16="http://schemas.microsoft.com/office/drawing/2014/main" id="{07A3CD7F-CD41-0EE9-BBE4-8945D4BBFC6A}"/>
                </a:ext>
              </a:extLst>
            </p:cNvPr>
            <p:cNvSpPr/>
            <p:nvPr/>
          </p:nvSpPr>
          <p:spPr>
            <a:xfrm>
              <a:off x="4658595" y="3699873"/>
              <a:ext cx="17183" cy="26967"/>
            </a:xfrm>
            <a:custGeom>
              <a:avLst/>
              <a:gdLst/>
              <a:ahLst/>
              <a:cxnLst/>
              <a:rect l="l" t="t" r="r" b="b"/>
              <a:pathLst>
                <a:path w="216" h="339" extrusionOk="0">
                  <a:moveTo>
                    <a:pt x="62" y="0"/>
                  </a:moveTo>
                  <a:lnTo>
                    <a:pt x="124" y="154"/>
                  </a:lnTo>
                  <a:lnTo>
                    <a:pt x="1" y="154"/>
                  </a:lnTo>
                  <a:lnTo>
                    <a:pt x="154" y="338"/>
                  </a:lnTo>
                  <a:lnTo>
                    <a:pt x="93" y="185"/>
                  </a:lnTo>
                  <a:lnTo>
                    <a:pt x="216" y="185"/>
                  </a:lnTo>
                  <a:lnTo>
                    <a:pt x="62" y="0"/>
                  </a:lnTo>
                  <a:close/>
                </a:path>
              </a:pathLst>
            </a:custGeom>
            <a:solidFill>
              <a:srgbClr val="DEA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96;p57">
              <a:extLst>
                <a:ext uri="{FF2B5EF4-FFF2-40B4-BE49-F238E27FC236}">
                  <a16:creationId xmlns:a16="http://schemas.microsoft.com/office/drawing/2014/main" id="{C592BBA2-3E7F-3319-C7AD-B0973C03A1D9}"/>
                </a:ext>
              </a:extLst>
            </p:cNvPr>
            <p:cNvSpPr/>
            <p:nvPr/>
          </p:nvSpPr>
          <p:spPr>
            <a:xfrm>
              <a:off x="4658595" y="3521441"/>
              <a:ext cx="58787" cy="34286"/>
            </a:xfrm>
            <a:custGeom>
              <a:avLst/>
              <a:gdLst/>
              <a:ahLst/>
              <a:cxnLst/>
              <a:rect l="l" t="t" r="r" b="b"/>
              <a:pathLst>
                <a:path w="739" h="431" extrusionOk="0">
                  <a:moveTo>
                    <a:pt x="1" y="0"/>
                  </a:moveTo>
                  <a:lnTo>
                    <a:pt x="93" y="431"/>
                  </a:lnTo>
                  <a:lnTo>
                    <a:pt x="738" y="431"/>
                  </a:lnTo>
                  <a:lnTo>
                    <a:pt x="615" y="0"/>
                  </a:lnTo>
                  <a:close/>
                </a:path>
              </a:pathLst>
            </a:custGeom>
            <a:solidFill>
              <a:srgbClr val="DEA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97;p57">
              <a:extLst>
                <a:ext uri="{FF2B5EF4-FFF2-40B4-BE49-F238E27FC236}">
                  <a16:creationId xmlns:a16="http://schemas.microsoft.com/office/drawing/2014/main" id="{64174AF1-1EEC-32C2-33CB-8044DE1A0F38}"/>
                </a:ext>
              </a:extLst>
            </p:cNvPr>
            <p:cNvSpPr/>
            <p:nvPr/>
          </p:nvSpPr>
          <p:spPr>
            <a:xfrm>
              <a:off x="4597500" y="3521441"/>
              <a:ext cx="58708" cy="34286"/>
            </a:xfrm>
            <a:custGeom>
              <a:avLst/>
              <a:gdLst/>
              <a:ahLst/>
              <a:cxnLst/>
              <a:rect l="l" t="t" r="r" b="b"/>
              <a:pathLst>
                <a:path w="738" h="431" extrusionOk="0">
                  <a:moveTo>
                    <a:pt x="1" y="0"/>
                  </a:moveTo>
                  <a:lnTo>
                    <a:pt x="93" y="431"/>
                  </a:lnTo>
                  <a:lnTo>
                    <a:pt x="738" y="431"/>
                  </a:lnTo>
                  <a:lnTo>
                    <a:pt x="615" y="0"/>
                  </a:lnTo>
                  <a:close/>
                </a:path>
              </a:pathLst>
            </a:custGeom>
            <a:solidFill>
              <a:srgbClr val="B42C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98;p57">
              <a:extLst>
                <a:ext uri="{FF2B5EF4-FFF2-40B4-BE49-F238E27FC236}">
                  <a16:creationId xmlns:a16="http://schemas.microsoft.com/office/drawing/2014/main" id="{1103C020-0898-9940-A33F-87429983D416}"/>
                </a:ext>
              </a:extLst>
            </p:cNvPr>
            <p:cNvSpPr/>
            <p:nvPr/>
          </p:nvSpPr>
          <p:spPr>
            <a:xfrm>
              <a:off x="4646424" y="3474983"/>
              <a:ext cx="58708" cy="34286"/>
            </a:xfrm>
            <a:custGeom>
              <a:avLst/>
              <a:gdLst/>
              <a:ahLst/>
              <a:cxnLst/>
              <a:rect l="l" t="t" r="r" b="b"/>
              <a:pathLst>
                <a:path w="738" h="431" extrusionOk="0">
                  <a:moveTo>
                    <a:pt x="0" y="1"/>
                  </a:moveTo>
                  <a:lnTo>
                    <a:pt x="123" y="431"/>
                  </a:lnTo>
                  <a:lnTo>
                    <a:pt x="738" y="431"/>
                  </a:lnTo>
                  <a:lnTo>
                    <a:pt x="645"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99;p57">
              <a:extLst>
                <a:ext uri="{FF2B5EF4-FFF2-40B4-BE49-F238E27FC236}">
                  <a16:creationId xmlns:a16="http://schemas.microsoft.com/office/drawing/2014/main" id="{EB666997-388B-D30A-67FA-CFFF38D0A283}"/>
                </a:ext>
              </a:extLst>
            </p:cNvPr>
            <p:cNvSpPr/>
            <p:nvPr/>
          </p:nvSpPr>
          <p:spPr>
            <a:xfrm>
              <a:off x="4587715" y="3474983"/>
              <a:ext cx="56321" cy="34286"/>
            </a:xfrm>
            <a:custGeom>
              <a:avLst/>
              <a:gdLst/>
              <a:ahLst/>
              <a:cxnLst/>
              <a:rect l="l" t="t" r="r" b="b"/>
              <a:pathLst>
                <a:path w="708" h="431" extrusionOk="0">
                  <a:moveTo>
                    <a:pt x="1" y="1"/>
                  </a:moveTo>
                  <a:lnTo>
                    <a:pt x="93" y="431"/>
                  </a:lnTo>
                  <a:lnTo>
                    <a:pt x="707" y="431"/>
                  </a:lnTo>
                  <a:lnTo>
                    <a:pt x="615"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00;p57">
              <a:extLst>
                <a:ext uri="{FF2B5EF4-FFF2-40B4-BE49-F238E27FC236}">
                  <a16:creationId xmlns:a16="http://schemas.microsoft.com/office/drawing/2014/main" id="{C7BC8B28-A53E-E933-E8B2-097E484C219A}"/>
                </a:ext>
              </a:extLst>
            </p:cNvPr>
            <p:cNvSpPr/>
            <p:nvPr/>
          </p:nvSpPr>
          <p:spPr>
            <a:xfrm>
              <a:off x="4636639" y="3426139"/>
              <a:ext cx="58708" cy="36673"/>
            </a:xfrm>
            <a:custGeom>
              <a:avLst/>
              <a:gdLst/>
              <a:ahLst/>
              <a:cxnLst/>
              <a:rect l="l" t="t" r="r" b="b"/>
              <a:pathLst>
                <a:path w="738" h="461" extrusionOk="0">
                  <a:moveTo>
                    <a:pt x="0" y="0"/>
                  </a:moveTo>
                  <a:lnTo>
                    <a:pt x="123" y="461"/>
                  </a:lnTo>
                  <a:lnTo>
                    <a:pt x="738" y="461"/>
                  </a:lnTo>
                  <a:lnTo>
                    <a:pt x="645" y="0"/>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01;p57">
              <a:extLst>
                <a:ext uri="{FF2B5EF4-FFF2-40B4-BE49-F238E27FC236}">
                  <a16:creationId xmlns:a16="http://schemas.microsoft.com/office/drawing/2014/main" id="{28401A0D-E6ED-CFBA-C983-DBBA467312DA}"/>
                </a:ext>
              </a:extLst>
            </p:cNvPr>
            <p:cNvSpPr/>
            <p:nvPr/>
          </p:nvSpPr>
          <p:spPr>
            <a:xfrm>
              <a:off x="4575544" y="3426139"/>
              <a:ext cx="58708" cy="36673"/>
            </a:xfrm>
            <a:custGeom>
              <a:avLst/>
              <a:gdLst/>
              <a:ahLst/>
              <a:cxnLst/>
              <a:rect l="l" t="t" r="r" b="b"/>
              <a:pathLst>
                <a:path w="738" h="461" extrusionOk="0">
                  <a:moveTo>
                    <a:pt x="0" y="0"/>
                  </a:moveTo>
                  <a:lnTo>
                    <a:pt x="123" y="461"/>
                  </a:lnTo>
                  <a:lnTo>
                    <a:pt x="737" y="461"/>
                  </a:lnTo>
                  <a:lnTo>
                    <a:pt x="645" y="0"/>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3302;p57">
              <a:extLst>
                <a:ext uri="{FF2B5EF4-FFF2-40B4-BE49-F238E27FC236}">
                  <a16:creationId xmlns:a16="http://schemas.microsoft.com/office/drawing/2014/main" id="{D902D68C-F434-F4AE-2431-4573BD090A9C}"/>
                </a:ext>
              </a:extLst>
            </p:cNvPr>
            <p:cNvSpPr/>
            <p:nvPr/>
          </p:nvSpPr>
          <p:spPr>
            <a:xfrm>
              <a:off x="4553509" y="3301484"/>
              <a:ext cx="129587" cy="112484"/>
            </a:xfrm>
            <a:custGeom>
              <a:avLst/>
              <a:gdLst/>
              <a:ahLst/>
              <a:cxnLst/>
              <a:rect l="l" t="t" r="r" b="b"/>
              <a:pathLst>
                <a:path w="1629" h="1414" extrusionOk="0">
                  <a:moveTo>
                    <a:pt x="1" y="0"/>
                  </a:moveTo>
                  <a:lnTo>
                    <a:pt x="277" y="1413"/>
                  </a:lnTo>
                  <a:lnTo>
                    <a:pt x="1629" y="1413"/>
                  </a:lnTo>
                  <a:lnTo>
                    <a:pt x="1352" y="0"/>
                  </a:lnTo>
                  <a:close/>
                </a:path>
              </a:pathLst>
            </a:custGeom>
            <a:solidFill>
              <a:srgbClr val="C5C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3303;p57">
              <a:extLst>
                <a:ext uri="{FF2B5EF4-FFF2-40B4-BE49-F238E27FC236}">
                  <a16:creationId xmlns:a16="http://schemas.microsoft.com/office/drawing/2014/main" id="{1124CA4A-7A6A-D7CE-CEE7-6541856EB43E}"/>
                </a:ext>
              </a:extLst>
            </p:cNvPr>
            <p:cNvSpPr/>
            <p:nvPr/>
          </p:nvSpPr>
          <p:spPr>
            <a:xfrm>
              <a:off x="4705052" y="3790322"/>
              <a:ext cx="581829" cy="178510"/>
            </a:xfrm>
            <a:custGeom>
              <a:avLst/>
              <a:gdLst/>
              <a:ahLst/>
              <a:cxnLst/>
              <a:rect l="l" t="t" r="r" b="b"/>
              <a:pathLst>
                <a:path w="7314" h="2244" extrusionOk="0">
                  <a:moveTo>
                    <a:pt x="1" y="0"/>
                  </a:moveTo>
                  <a:lnTo>
                    <a:pt x="1" y="185"/>
                  </a:lnTo>
                  <a:lnTo>
                    <a:pt x="3165" y="185"/>
                  </a:lnTo>
                  <a:lnTo>
                    <a:pt x="3319" y="246"/>
                  </a:lnTo>
                  <a:lnTo>
                    <a:pt x="3503" y="338"/>
                  </a:lnTo>
                  <a:lnTo>
                    <a:pt x="3626" y="461"/>
                  </a:lnTo>
                  <a:lnTo>
                    <a:pt x="3749" y="584"/>
                  </a:lnTo>
                  <a:lnTo>
                    <a:pt x="3841" y="768"/>
                  </a:lnTo>
                  <a:lnTo>
                    <a:pt x="3903" y="953"/>
                  </a:lnTo>
                  <a:lnTo>
                    <a:pt x="3933" y="1137"/>
                  </a:lnTo>
                  <a:lnTo>
                    <a:pt x="3933" y="1352"/>
                  </a:lnTo>
                  <a:lnTo>
                    <a:pt x="3995" y="1567"/>
                  </a:lnTo>
                  <a:lnTo>
                    <a:pt x="4118" y="1752"/>
                  </a:lnTo>
                  <a:lnTo>
                    <a:pt x="4241" y="1936"/>
                  </a:lnTo>
                  <a:lnTo>
                    <a:pt x="4425" y="2059"/>
                  </a:lnTo>
                  <a:lnTo>
                    <a:pt x="4609" y="2182"/>
                  </a:lnTo>
                  <a:lnTo>
                    <a:pt x="4824" y="2243"/>
                  </a:lnTo>
                  <a:lnTo>
                    <a:pt x="7313" y="2243"/>
                  </a:lnTo>
                  <a:lnTo>
                    <a:pt x="7313" y="2090"/>
                  </a:lnTo>
                  <a:lnTo>
                    <a:pt x="5040" y="2090"/>
                  </a:lnTo>
                  <a:lnTo>
                    <a:pt x="4855" y="2059"/>
                  </a:lnTo>
                  <a:lnTo>
                    <a:pt x="4671" y="2028"/>
                  </a:lnTo>
                  <a:lnTo>
                    <a:pt x="4517" y="1936"/>
                  </a:lnTo>
                  <a:lnTo>
                    <a:pt x="4364" y="1813"/>
                  </a:lnTo>
                  <a:lnTo>
                    <a:pt x="4241" y="1659"/>
                  </a:lnTo>
                  <a:lnTo>
                    <a:pt x="4148" y="1506"/>
                  </a:lnTo>
                  <a:lnTo>
                    <a:pt x="4118" y="1321"/>
                  </a:lnTo>
                  <a:lnTo>
                    <a:pt x="4087" y="1137"/>
                  </a:lnTo>
                  <a:lnTo>
                    <a:pt x="4056" y="891"/>
                  </a:lnTo>
                  <a:lnTo>
                    <a:pt x="3995" y="707"/>
                  </a:lnTo>
                  <a:lnTo>
                    <a:pt x="3903" y="492"/>
                  </a:lnTo>
                  <a:lnTo>
                    <a:pt x="3749" y="338"/>
                  </a:lnTo>
                  <a:lnTo>
                    <a:pt x="3595" y="185"/>
                  </a:lnTo>
                  <a:lnTo>
                    <a:pt x="3411" y="92"/>
                  </a:lnTo>
                  <a:lnTo>
                    <a:pt x="3196" y="31"/>
                  </a:lnTo>
                  <a:lnTo>
                    <a:pt x="2950" y="0"/>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3304;p57">
              <a:extLst>
                <a:ext uri="{FF2B5EF4-FFF2-40B4-BE49-F238E27FC236}">
                  <a16:creationId xmlns:a16="http://schemas.microsoft.com/office/drawing/2014/main" id="{2BA0169D-A515-8BE6-8F44-41EE656DC756}"/>
                </a:ext>
              </a:extLst>
            </p:cNvPr>
            <p:cNvSpPr/>
            <p:nvPr/>
          </p:nvSpPr>
          <p:spPr>
            <a:xfrm>
              <a:off x="4700200" y="3780537"/>
              <a:ext cx="26967" cy="34286"/>
            </a:xfrm>
            <a:custGeom>
              <a:avLst/>
              <a:gdLst/>
              <a:ahLst/>
              <a:cxnLst/>
              <a:rect l="l" t="t" r="r" b="b"/>
              <a:pathLst>
                <a:path w="339" h="431" extrusionOk="0">
                  <a:moveTo>
                    <a:pt x="0" y="0"/>
                  </a:moveTo>
                  <a:lnTo>
                    <a:pt x="0" y="430"/>
                  </a:lnTo>
                  <a:lnTo>
                    <a:pt x="154" y="430"/>
                  </a:lnTo>
                  <a:lnTo>
                    <a:pt x="215" y="400"/>
                  </a:lnTo>
                  <a:lnTo>
                    <a:pt x="277" y="369"/>
                  </a:lnTo>
                  <a:lnTo>
                    <a:pt x="307" y="308"/>
                  </a:lnTo>
                  <a:lnTo>
                    <a:pt x="338" y="246"/>
                  </a:lnTo>
                  <a:lnTo>
                    <a:pt x="338" y="185"/>
                  </a:lnTo>
                  <a:lnTo>
                    <a:pt x="307" y="123"/>
                  </a:lnTo>
                  <a:lnTo>
                    <a:pt x="277" y="62"/>
                  </a:lnTo>
                  <a:lnTo>
                    <a:pt x="215" y="31"/>
                  </a:lnTo>
                  <a:lnTo>
                    <a:pt x="154" y="0"/>
                  </a:lnTo>
                  <a:close/>
                </a:path>
              </a:pathLst>
            </a:custGeom>
            <a:solidFill>
              <a:srgbClr val="DEA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3305;p57">
              <a:extLst>
                <a:ext uri="{FF2B5EF4-FFF2-40B4-BE49-F238E27FC236}">
                  <a16:creationId xmlns:a16="http://schemas.microsoft.com/office/drawing/2014/main" id="{2E5434F2-C00D-70D1-8304-9B138AB15A78}"/>
                </a:ext>
              </a:extLst>
            </p:cNvPr>
            <p:cNvSpPr/>
            <p:nvPr/>
          </p:nvSpPr>
          <p:spPr>
            <a:xfrm>
              <a:off x="4656208" y="3773219"/>
              <a:ext cx="51389" cy="46457"/>
            </a:xfrm>
            <a:custGeom>
              <a:avLst/>
              <a:gdLst/>
              <a:ahLst/>
              <a:cxnLst/>
              <a:rect l="l" t="t" r="r" b="b"/>
              <a:pathLst>
                <a:path w="646" h="584" extrusionOk="0">
                  <a:moveTo>
                    <a:pt x="92" y="0"/>
                  </a:moveTo>
                  <a:lnTo>
                    <a:pt x="31" y="31"/>
                  </a:lnTo>
                  <a:lnTo>
                    <a:pt x="0" y="123"/>
                  </a:lnTo>
                  <a:lnTo>
                    <a:pt x="0" y="492"/>
                  </a:lnTo>
                  <a:lnTo>
                    <a:pt x="31" y="553"/>
                  </a:lnTo>
                  <a:lnTo>
                    <a:pt x="92" y="584"/>
                  </a:lnTo>
                  <a:lnTo>
                    <a:pt x="553" y="584"/>
                  </a:lnTo>
                  <a:lnTo>
                    <a:pt x="615" y="553"/>
                  </a:lnTo>
                  <a:lnTo>
                    <a:pt x="645" y="492"/>
                  </a:lnTo>
                  <a:lnTo>
                    <a:pt x="645" y="430"/>
                  </a:lnTo>
                  <a:lnTo>
                    <a:pt x="645" y="184"/>
                  </a:lnTo>
                  <a:lnTo>
                    <a:pt x="645" y="123"/>
                  </a:lnTo>
                  <a:lnTo>
                    <a:pt x="615" y="62"/>
                  </a:lnTo>
                  <a:lnTo>
                    <a:pt x="553" y="31"/>
                  </a:lnTo>
                  <a:lnTo>
                    <a:pt x="492" y="0"/>
                  </a:lnTo>
                  <a:close/>
                </a:path>
              </a:pathLst>
            </a:custGeom>
            <a:solidFill>
              <a:srgbClr val="D39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306;p57">
              <a:extLst>
                <a:ext uri="{FF2B5EF4-FFF2-40B4-BE49-F238E27FC236}">
                  <a16:creationId xmlns:a16="http://schemas.microsoft.com/office/drawing/2014/main" id="{E2CC20B6-A370-E1A9-ECD8-8DFC345E5D84}"/>
                </a:ext>
              </a:extLst>
            </p:cNvPr>
            <p:cNvSpPr/>
            <p:nvPr/>
          </p:nvSpPr>
          <p:spPr>
            <a:xfrm>
              <a:off x="5267237" y="3946719"/>
              <a:ext cx="34286" cy="34286"/>
            </a:xfrm>
            <a:custGeom>
              <a:avLst/>
              <a:gdLst/>
              <a:ahLst/>
              <a:cxnLst/>
              <a:rect l="l" t="t" r="r" b="b"/>
              <a:pathLst>
                <a:path w="431" h="431" extrusionOk="0">
                  <a:moveTo>
                    <a:pt x="216" y="1"/>
                  </a:moveTo>
                  <a:lnTo>
                    <a:pt x="123" y="31"/>
                  </a:lnTo>
                  <a:lnTo>
                    <a:pt x="62" y="62"/>
                  </a:lnTo>
                  <a:lnTo>
                    <a:pt x="0" y="124"/>
                  </a:lnTo>
                  <a:lnTo>
                    <a:pt x="0" y="216"/>
                  </a:lnTo>
                  <a:lnTo>
                    <a:pt x="0" y="308"/>
                  </a:lnTo>
                  <a:lnTo>
                    <a:pt x="62" y="369"/>
                  </a:lnTo>
                  <a:lnTo>
                    <a:pt x="123" y="431"/>
                  </a:lnTo>
                  <a:lnTo>
                    <a:pt x="308" y="431"/>
                  </a:lnTo>
                  <a:lnTo>
                    <a:pt x="369" y="369"/>
                  </a:lnTo>
                  <a:lnTo>
                    <a:pt x="400" y="308"/>
                  </a:lnTo>
                  <a:lnTo>
                    <a:pt x="431" y="216"/>
                  </a:lnTo>
                  <a:lnTo>
                    <a:pt x="400" y="124"/>
                  </a:lnTo>
                  <a:lnTo>
                    <a:pt x="369" y="62"/>
                  </a:lnTo>
                  <a:lnTo>
                    <a:pt x="308" y="31"/>
                  </a:lnTo>
                  <a:lnTo>
                    <a:pt x="216"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 name="Google Shape;1018;p34">
            <a:extLst>
              <a:ext uri="{FF2B5EF4-FFF2-40B4-BE49-F238E27FC236}">
                <a16:creationId xmlns:a16="http://schemas.microsoft.com/office/drawing/2014/main" id="{2D979C06-EA22-5423-3FBB-CD2DA1EC2B8D}"/>
              </a:ext>
            </a:extLst>
          </p:cNvPr>
          <p:cNvSpPr txBox="1"/>
          <p:nvPr/>
        </p:nvSpPr>
        <p:spPr>
          <a:xfrm>
            <a:off x="5424499" y="611817"/>
            <a:ext cx="3497786" cy="24114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accent2"/>
                </a:solidFill>
                <a:latin typeface="Fira Sans"/>
                <a:ea typeface="Fira Sans"/>
                <a:cs typeface="Fira Sans"/>
                <a:sym typeface="Fira Sans"/>
              </a:rPr>
              <a:t>4 Wheelers </a:t>
            </a:r>
            <a:endParaRPr b="1" dirty="0">
              <a:solidFill>
                <a:schemeClr val="accent2"/>
              </a:solidFill>
              <a:latin typeface="Fira Sans"/>
              <a:ea typeface="Fira Sans"/>
              <a:cs typeface="Fira Sans"/>
              <a:sym typeface="Fira Sans"/>
            </a:endParaRPr>
          </a:p>
        </p:txBody>
      </p:sp>
      <p:sp>
        <p:nvSpPr>
          <p:cNvPr id="522" name="Google Shape;1018;p34">
            <a:extLst>
              <a:ext uri="{FF2B5EF4-FFF2-40B4-BE49-F238E27FC236}">
                <a16:creationId xmlns:a16="http://schemas.microsoft.com/office/drawing/2014/main" id="{D9E50F35-C1C6-9060-30B9-4C81C06F9BD9}"/>
              </a:ext>
            </a:extLst>
          </p:cNvPr>
          <p:cNvSpPr txBox="1"/>
          <p:nvPr/>
        </p:nvSpPr>
        <p:spPr>
          <a:xfrm>
            <a:off x="207875" y="3057204"/>
            <a:ext cx="8728249" cy="593691"/>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a:solidFill>
                  <a:schemeClr val="accent2"/>
                </a:solidFill>
              </a:rPr>
              <a:t>From the data above, it is clear that </a:t>
            </a:r>
            <a:r>
              <a:rPr lang="en-US" sz="1100" b="1" dirty="0">
                <a:solidFill>
                  <a:schemeClr val="accent2"/>
                </a:solidFill>
              </a:rPr>
              <a:t>Karnataka</a:t>
            </a:r>
            <a:r>
              <a:rPr lang="en-US" sz="1100" dirty="0">
                <a:solidFill>
                  <a:schemeClr val="accent2"/>
                </a:solidFill>
              </a:rPr>
              <a:t> leads in the </a:t>
            </a:r>
            <a:r>
              <a:rPr lang="en-US" sz="1100" b="1" dirty="0">
                <a:solidFill>
                  <a:schemeClr val="accent2"/>
                </a:solidFill>
              </a:rPr>
              <a:t>2-Wheelers</a:t>
            </a:r>
            <a:r>
              <a:rPr lang="en-US" sz="1100" dirty="0">
                <a:solidFill>
                  <a:schemeClr val="accent2"/>
                </a:solidFill>
              </a:rPr>
              <a:t> segment. However, in the </a:t>
            </a:r>
            <a:r>
              <a:rPr lang="en-US" sz="1100" b="1" dirty="0">
                <a:solidFill>
                  <a:schemeClr val="accent2"/>
                </a:solidFill>
              </a:rPr>
              <a:t>4-Wheelers</a:t>
            </a:r>
            <a:r>
              <a:rPr lang="en-US" sz="1100" dirty="0">
                <a:solidFill>
                  <a:schemeClr val="accent2"/>
                </a:solidFill>
              </a:rPr>
              <a:t> segment, while </a:t>
            </a:r>
            <a:r>
              <a:rPr lang="en-US" sz="1100" b="1" dirty="0">
                <a:solidFill>
                  <a:schemeClr val="accent2"/>
                </a:solidFill>
              </a:rPr>
              <a:t>Delhi</a:t>
            </a:r>
            <a:r>
              <a:rPr lang="en-US" sz="1100" dirty="0">
                <a:solidFill>
                  <a:schemeClr val="accent2"/>
                </a:solidFill>
              </a:rPr>
              <a:t> has a slightly higher penetration rate, </a:t>
            </a:r>
            <a:r>
              <a:rPr lang="en-US" sz="1100" b="1" dirty="0">
                <a:solidFill>
                  <a:schemeClr val="accent2"/>
                </a:solidFill>
              </a:rPr>
              <a:t>Karnataka</a:t>
            </a:r>
            <a:r>
              <a:rPr lang="en-US" sz="1100" dirty="0">
                <a:solidFill>
                  <a:schemeClr val="accent2"/>
                </a:solidFill>
              </a:rPr>
              <a:t> surpasses </a:t>
            </a:r>
            <a:r>
              <a:rPr lang="en-US" sz="1100" b="1" dirty="0">
                <a:solidFill>
                  <a:schemeClr val="accent2"/>
                </a:solidFill>
              </a:rPr>
              <a:t>Delhi</a:t>
            </a:r>
            <a:r>
              <a:rPr lang="en-US" sz="1100" dirty="0">
                <a:solidFill>
                  <a:schemeClr val="accent2"/>
                </a:solidFill>
              </a:rPr>
              <a:t> in EV sales volume by 4,000 units.</a:t>
            </a:r>
            <a:endParaRPr lang="en-IN" sz="1100" b="1" dirty="0">
              <a:solidFill>
                <a:schemeClr val="accent2"/>
              </a:solidFill>
              <a:latin typeface="Fira Sans"/>
              <a:ea typeface="Fira Sans"/>
              <a:cs typeface="Fira Sans"/>
              <a:sym typeface="Fira Sans"/>
            </a:endParaRPr>
          </a:p>
        </p:txBody>
      </p:sp>
      <p:pic>
        <p:nvPicPr>
          <p:cNvPr id="524" name="Picture 523">
            <a:extLst>
              <a:ext uri="{FF2B5EF4-FFF2-40B4-BE49-F238E27FC236}">
                <a16:creationId xmlns:a16="http://schemas.microsoft.com/office/drawing/2014/main" id="{42D6F708-66AC-EF84-28F0-8691783F01F6}"/>
              </a:ext>
            </a:extLst>
          </p:cNvPr>
          <p:cNvPicPr>
            <a:picLocks noChangeAspect="1"/>
          </p:cNvPicPr>
          <p:nvPr/>
        </p:nvPicPr>
        <p:blipFill>
          <a:blip r:embed="rId3"/>
          <a:stretch>
            <a:fillRect/>
          </a:stretch>
        </p:blipFill>
        <p:spPr>
          <a:xfrm>
            <a:off x="221716" y="828110"/>
            <a:ext cx="3511627" cy="1958340"/>
          </a:xfrm>
          <a:prstGeom prst="rect">
            <a:avLst/>
          </a:prstGeom>
        </p:spPr>
      </p:pic>
      <p:pic>
        <p:nvPicPr>
          <p:cNvPr id="526" name="Picture 525">
            <a:extLst>
              <a:ext uri="{FF2B5EF4-FFF2-40B4-BE49-F238E27FC236}">
                <a16:creationId xmlns:a16="http://schemas.microsoft.com/office/drawing/2014/main" id="{4F84777A-B4AC-9004-D37D-6E306996631B}"/>
              </a:ext>
            </a:extLst>
          </p:cNvPr>
          <p:cNvPicPr>
            <a:picLocks noChangeAspect="1"/>
          </p:cNvPicPr>
          <p:nvPr/>
        </p:nvPicPr>
        <p:blipFill>
          <a:blip r:embed="rId4"/>
          <a:stretch>
            <a:fillRect/>
          </a:stretch>
        </p:blipFill>
        <p:spPr>
          <a:xfrm>
            <a:off x="5397842" y="848873"/>
            <a:ext cx="3524442" cy="1937577"/>
          </a:xfrm>
          <a:prstGeom prst="rect">
            <a:avLst/>
          </a:prstGeom>
        </p:spPr>
      </p:pic>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94" name="Google Shape;194;p28"/>
          <p:cNvSpPr txBox="1">
            <a:spLocks noGrp="1"/>
          </p:cNvSpPr>
          <p:nvPr>
            <p:ph type="title"/>
          </p:nvPr>
        </p:nvSpPr>
        <p:spPr>
          <a:xfrm>
            <a:off x="454142" y="192146"/>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Compund Annual Growth Rate for Makers and States</a:t>
            </a:r>
            <a:endParaRPr dirty="0"/>
          </a:p>
        </p:txBody>
      </p:sp>
      <p:pic>
        <p:nvPicPr>
          <p:cNvPr id="3" name="Picture 2">
            <a:extLst>
              <a:ext uri="{FF2B5EF4-FFF2-40B4-BE49-F238E27FC236}">
                <a16:creationId xmlns:a16="http://schemas.microsoft.com/office/drawing/2014/main" id="{C26733B8-5AAA-3687-DC48-4B2C6502C3D0}"/>
              </a:ext>
            </a:extLst>
          </p:cNvPr>
          <p:cNvPicPr>
            <a:picLocks noChangeAspect="1"/>
          </p:cNvPicPr>
          <p:nvPr/>
        </p:nvPicPr>
        <p:blipFill>
          <a:blip r:embed="rId3"/>
          <a:stretch>
            <a:fillRect/>
          </a:stretch>
        </p:blipFill>
        <p:spPr>
          <a:xfrm>
            <a:off x="222374" y="796488"/>
            <a:ext cx="2091761" cy="1905267"/>
          </a:xfrm>
          <a:prstGeom prst="rect">
            <a:avLst/>
          </a:prstGeom>
        </p:spPr>
      </p:pic>
      <p:sp>
        <p:nvSpPr>
          <p:cNvPr id="4" name="Google Shape;1018;p34">
            <a:extLst>
              <a:ext uri="{FF2B5EF4-FFF2-40B4-BE49-F238E27FC236}">
                <a16:creationId xmlns:a16="http://schemas.microsoft.com/office/drawing/2014/main" id="{18A52209-50CF-B607-E20B-7D6A05E5AE2E}"/>
              </a:ext>
            </a:extLst>
          </p:cNvPr>
          <p:cNvSpPr txBox="1"/>
          <p:nvPr/>
        </p:nvSpPr>
        <p:spPr>
          <a:xfrm>
            <a:off x="222375" y="603247"/>
            <a:ext cx="2091760" cy="24114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accent2"/>
                </a:solidFill>
                <a:latin typeface="Fira Sans"/>
                <a:ea typeface="Fira Sans"/>
                <a:cs typeface="Fira Sans"/>
                <a:sym typeface="Fira Sans"/>
              </a:rPr>
              <a:t>2 Wheelers </a:t>
            </a:r>
            <a:endParaRPr b="1" dirty="0">
              <a:solidFill>
                <a:schemeClr val="accent2"/>
              </a:solidFill>
              <a:latin typeface="Fira Sans"/>
              <a:ea typeface="Fira Sans"/>
              <a:cs typeface="Fira Sans"/>
              <a:sym typeface="Fira Sans"/>
            </a:endParaRPr>
          </a:p>
        </p:txBody>
      </p:sp>
      <p:pic>
        <p:nvPicPr>
          <p:cNvPr id="6" name="Picture 5">
            <a:extLst>
              <a:ext uri="{FF2B5EF4-FFF2-40B4-BE49-F238E27FC236}">
                <a16:creationId xmlns:a16="http://schemas.microsoft.com/office/drawing/2014/main" id="{3444B4B3-2314-6055-FDAD-1337B3316091}"/>
              </a:ext>
            </a:extLst>
          </p:cNvPr>
          <p:cNvPicPr>
            <a:picLocks noChangeAspect="1"/>
          </p:cNvPicPr>
          <p:nvPr/>
        </p:nvPicPr>
        <p:blipFill>
          <a:blip r:embed="rId4"/>
          <a:stretch>
            <a:fillRect/>
          </a:stretch>
        </p:blipFill>
        <p:spPr>
          <a:xfrm>
            <a:off x="222374" y="3054440"/>
            <a:ext cx="2091761" cy="1905267"/>
          </a:xfrm>
          <a:prstGeom prst="rect">
            <a:avLst/>
          </a:prstGeom>
        </p:spPr>
      </p:pic>
      <p:sp>
        <p:nvSpPr>
          <p:cNvPr id="7" name="Google Shape;1018;p34">
            <a:extLst>
              <a:ext uri="{FF2B5EF4-FFF2-40B4-BE49-F238E27FC236}">
                <a16:creationId xmlns:a16="http://schemas.microsoft.com/office/drawing/2014/main" id="{4A03DD60-1DE9-8879-1401-C348BB973CEE}"/>
              </a:ext>
            </a:extLst>
          </p:cNvPr>
          <p:cNvSpPr txBox="1"/>
          <p:nvPr/>
        </p:nvSpPr>
        <p:spPr>
          <a:xfrm>
            <a:off x="228752" y="2820411"/>
            <a:ext cx="2085383" cy="24114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accent2"/>
                </a:solidFill>
                <a:latin typeface="Fira Sans"/>
                <a:ea typeface="Fira Sans"/>
                <a:cs typeface="Fira Sans"/>
                <a:sym typeface="Fira Sans"/>
              </a:rPr>
              <a:t>4 Wheelers </a:t>
            </a:r>
            <a:endParaRPr b="1" dirty="0">
              <a:solidFill>
                <a:schemeClr val="accent2"/>
              </a:solidFill>
              <a:latin typeface="Fira Sans"/>
              <a:ea typeface="Fira Sans"/>
              <a:cs typeface="Fira Sans"/>
              <a:sym typeface="Fira Sans"/>
            </a:endParaRPr>
          </a:p>
        </p:txBody>
      </p:sp>
      <p:pic>
        <p:nvPicPr>
          <p:cNvPr id="9" name="Picture 8">
            <a:extLst>
              <a:ext uri="{FF2B5EF4-FFF2-40B4-BE49-F238E27FC236}">
                <a16:creationId xmlns:a16="http://schemas.microsoft.com/office/drawing/2014/main" id="{2125452D-8D09-DCDA-1997-F3D0D08810F3}"/>
              </a:ext>
            </a:extLst>
          </p:cNvPr>
          <p:cNvPicPr>
            <a:picLocks noChangeAspect="1"/>
          </p:cNvPicPr>
          <p:nvPr/>
        </p:nvPicPr>
        <p:blipFill>
          <a:blip r:embed="rId5"/>
          <a:stretch>
            <a:fillRect/>
          </a:stretch>
        </p:blipFill>
        <p:spPr>
          <a:xfrm>
            <a:off x="6555545" y="840632"/>
            <a:ext cx="2461514" cy="1861123"/>
          </a:xfrm>
          <a:prstGeom prst="rect">
            <a:avLst/>
          </a:prstGeom>
        </p:spPr>
      </p:pic>
      <p:sp>
        <p:nvSpPr>
          <p:cNvPr id="10" name="Google Shape;1018;p34">
            <a:extLst>
              <a:ext uri="{FF2B5EF4-FFF2-40B4-BE49-F238E27FC236}">
                <a16:creationId xmlns:a16="http://schemas.microsoft.com/office/drawing/2014/main" id="{DCB8D6CD-5CEC-9A0B-BD89-79E234FE1399}"/>
              </a:ext>
            </a:extLst>
          </p:cNvPr>
          <p:cNvSpPr txBox="1"/>
          <p:nvPr/>
        </p:nvSpPr>
        <p:spPr>
          <a:xfrm>
            <a:off x="6549064" y="616157"/>
            <a:ext cx="2461514" cy="24114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accent2"/>
                </a:solidFill>
                <a:latin typeface="Fira Sans"/>
                <a:ea typeface="Fira Sans"/>
                <a:cs typeface="Fira Sans"/>
                <a:sym typeface="Fira Sans"/>
              </a:rPr>
              <a:t>2 Wheelers </a:t>
            </a:r>
            <a:endParaRPr b="1" dirty="0">
              <a:solidFill>
                <a:schemeClr val="accent2"/>
              </a:solidFill>
              <a:latin typeface="Fira Sans"/>
              <a:ea typeface="Fira Sans"/>
              <a:cs typeface="Fira Sans"/>
              <a:sym typeface="Fira Sans"/>
            </a:endParaRPr>
          </a:p>
        </p:txBody>
      </p:sp>
      <p:pic>
        <p:nvPicPr>
          <p:cNvPr id="12" name="Picture 11">
            <a:extLst>
              <a:ext uri="{FF2B5EF4-FFF2-40B4-BE49-F238E27FC236}">
                <a16:creationId xmlns:a16="http://schemas.microsoft.com/office/drawing/2014/main" id="{EA187E2D-97E6-F019-BFA0-B324D560E03F}"/>
              </a:ext>
            </a:extLst>
          </p:cNvPr>
          <p:cNvPicPr>
            <a:picLocks noChangeAspect="1"/>
          </p:cNvPicPr>
          <p:nvPr/>
        </p:nvPicPr>
        <p:blipFill>
          <a:blip r:embed="rId6"/>
          <a:stretch>
            <a:fillRect/>
          </a:stretch>
        </p:blipFill>
        <p:spPr>
          <a:xfrm>
            <a:off x="6555544" y="3061558"/>
            <a:ext cx="2461514" cy="1889744"/>
          </a:xfrm>
          <a:prstGeom prst="rect">
            <a:avLst/>
          </a:prstGeom>
        </p:spPr>
      </p:pic>
      <p:sp>
        <p:nvSpPr>
          <p:cNvPr id="13" name="Google Shape;1018;p34">
            <a:extLst>
              <a:ext uri="{FF2B5EF4-FFF2-40B4-BE49-F238E27FC236}">
                <a16:creationId xmlns:a16="http://schemas.microsoft.com/office/drawing/2014/main" id="{90C8406B-A240-F42B-4F31-B76B25E7A5DC}"/>
              </a:ext>
            </a:extLst>
          </p:cNvPr>
          <p:cNvSpPr txBox="1"/>
          <p:nvPr/>
        </p:nvSpPr>
        <p:spPr>
          <a:xfrm>
            <a:off x="6555544" y="2822168"/>
            <a:ext cx="2455034" cy="24114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accent2"/>
                </a:solidFill>
                <a:latin typeface="Fira Sans"/>
                <a:ea typeface="Fira Sans"/>
                <a:cs typeface="Fira Sans"/>
                <a:sym typeface="Fira Sans"/>
              </a:rPr>
              <a:t>4 Wheelers </a:t>
            </a:r>
            <a:endParaRPr b="1" dirty="0">
              <a:solidFill>
                <a:schemeClr val="accent2"/>
              </a:solidFill>
              <a:latin typeface="Fira Sans"/>
              <a:ea typeface="Fira Sans"/>
              <a:cs typeface="Fira Sans"/>
              <a:sym typeface="Fira Sans"/>
            </a:endParaRPr>
          </a:p>
        </p:txBody>
      </p:sp>
      <p:grpSp>
        <p:nvGrpSpPr>
          <p:cNvPr id="14" name="Google Shape;1813;p43">
            <a:extLst>
              <a:ext uri="{FF2B5EF4-FFF2-40B4-BE49-F238E27FC236}">
                <a16:creationId xmlns:a16="http://schemas.microsoft.com/office/drawing/2014/main" id="{03EBC305-553F-92D6-1B13-58BF6A43D3EB}"/>
              </a:ext>
            </a:extLst>
          </p:cNvPr>
          <p:cNvGrpSpPr/>
          <p:nvPr/>
        </p:nvGrpSpPr>
        <p:grpSpPr>
          <a:xfrm>
            <a:off x="3890263" y="1716257"/>
            <a:ext cx="989364" cy="3235045"/>
            <a:chOff x="2989138" y="1254675"/>
            <a:chExt cx="3165779" cy="2875045"/>
          </a:xfrm>
        </p:grpSpPr>
        <p:sp>
          <p:nvSpPr>
            <p:cNvPr id="15" name="Google Shape;1814;p43">
              <a:extLst>
                <a:ext uri="{FF2B5EF4-FFF2-40B4-BE49-F238E27FC236}">
                  <a16:creationId xmlns:a16="http://schemas.microsoft.com/office/drawing/2014/main" id="{32EABEA1-55EE-85CA-E8E2-B6B76E92C284}"/>
                </a:ext>
              </a:extLst>
            </p:cNvPr>
            <p:cNvSpPr/>
            <p:nvPr/>
          </p:nvSpPr>
          <p:spPr>
            <a:xfrm>
              <a:off x="4809582" y="1254675"/>
              <a:ext cx="1345334" cy="2319573"/>
            </a:xfrm>
            <a:custGeom>
              <a:avLst/>
              <a:gdLst/>
              <a:ahLst/>
              <a:cxnLst/>
              <a:rect l="l" t="t" r="r" b="b"/>
              <a:pathLst>
                <a:path w="19051" h="32847" extrusionOk="0">
                  <a:moveTo>
                    <a:pt x="5654" y="0"/>
                  </a:moveTo>
                  <a:lnTo>
                    <a:pt x="4978" y="31"/>
                  </a:lnTo>
                  <a:lnTo>
                    <a:pt x="4302" y="154"/>
                  </a:lnTo>
                  <a:lnTo>
                    <a:pt x="3964" y="216"/>
                  </a:lnTo>
                  <a:lnTo>
                    <a:pt x="3657" y="308"/>
                  </a:lnTo>
                  <a:lnTo>
                    <a:pt x="3319" y="431"/>
                  </a:lnTo>
                  <a:lnTo>
                    <a:pt x="3011" y="554"/>
                  </a:lnTo>
                  <a:lnTo>
                    <a:pt x="2704" y="707"/>
                  </a:lnTo>
                  <a:lnTo>
                    <a:pt x="2428" y="892"/>
                  </a:lnTo>
                  <a:lnTo>
                    <a:pt x="2120" y="1076"/>
                  </a:lnTo>
                  <a:lnTo>
                    <a:pt x="1844" y="1291"/>
                  </a:lnTo>
                  <a:lnTo>
                    <a:pt x="1598" y="1537"/>
                  </a:lnTo>
                  <a:lnTo>
                    <a:pt x="1322" y="1813"/>
                  </a:lnTo>
                  <a:lnTo>
                    <a:pt x="1106" y="2090"/>
                  </a:lnTo>
                  <a:lnTo>
                    <a:pt x="861" y="2397"/>
                  </a:lnTo>
                  <a:lnTo>
                    <a:pt x="553" y="2889"/>
                  </a:lnTo>
                  <a:lnTo>
                    <a:pt x="338" y="3411"/>
                  </a:lnTo>
                  <a:lnTo>
                    <a:pt x="154" y="3933"/>
                  </a:lnTo>
                  <a:lnTo>
                    <a:pt x="62" y="4456"/>
                  </a:lnTo>
                  <a:lnTo>
                    <a:pt x="0" y="4978"/>
                  </a:lnTo>
                  <a:lnTo>
                    <a:pt x="0" y="5500"/>
                  </a:lnTo>
                  <a:lnTo>
                    <a:pt x="62" y="6023"/>
                  </a:lnTo>
                  <a:lnTo>
                    <a:pt x="185" y="6545"/>
                  </a:lnTo>
                  <a:lnTo>
                    <a:pt x="338" y="7067"/>
                  </a:lnTo>
                  <a:lnTo>
                    <a:pt x="523" y="7559"/>
                  </a:lnTo>
                  <a:lnTo>
                    <a:pt x="768" y="8051"/>
                  </a:lnTo>
                  <a:lnTo>
                    <a:pt x="1045" y="8512"/>
                  </a:lnTo>
                  <a:lnTo>
                    <a:pt x="1352" y="8972"/>
                  </a:lnTo>
                  <a:lnTo>
                    <a:pt x="1690" y="9372"/>
                  </a:lnTo>
                  <a:lnTo>
                    <a:pt x="2090" y="9771"/>
                  </a:lnTo>
                  <a:lnTo>
                    <a:pt x="2489" y="10171"/>
                  </a:lnTo>
                  <a:lnTo>
                    <a:pt x="2889" y="10478"/>
                  </a:lnTo>
                  <a:lnTo>
                    <a:pt x="3319" y="10816"/>
                  </a:lnTo>
                  <a:lnTo>
                    <a:pt x="3749" y="11093"/>
                  </a:lnTo>
                  <a:lnTo>
                    <a:pt x="4179" y="11369"/>
                  </a:lnTo>
                  <a:lnTo>
                    <a:pt x="5101" y="11861"/>
                  </a:lnTo>
                  <a:lnTo>
                    <a:pt x="6023" y="12322"/>
                  </a:lnTo>
                  <a:lnTo>
                    <a:pt x="6975" y="12752"/>
                  </a:lnTo>
                  <a:lnTo>
                    <a:pt x="7928" y="13151"/>
                  </a:lnTo>
                  <a:lnTo>
                    <a:pt x="8880" y="13581"/>
                  </a:lnTo>
                  <a:lnTo>
                    <a:pt x="9833" y="14011"/>
                  </a:lnTo>
                  <a:lnTo>
                    <a:pt x="10509" y="14349"/>
                  </a:lnTo>
                  <a:lnTo>
                    <a:pt x="11215" y="14687"/>
                  </a:lnTo>
                  <a:lnTo>
                    <a:pt x="11891" y="15087"/>
                  </a:lnTo>
                  <a:lnTo>
                    <a:pt x="12567" y="15486"/>
                  </a:lnTo>
                  <a:lnTo>
                    <a:pt x="13243" y="15916"/>
                  </a:lnTo>
                  <a:lnTo>
                    <a:pt x="13888" y="16347"/>
                  </a:lnTo>
                  <a:lnTo>
                    <a:pt x="14503" y="16808"/>
                  </a:lnTo>
                  <a:lnTo>
                    <a:pt x="15117" y="17268"/>
                  </a:lnTo>
                  <a:lnTo>
                    <a:pt x="15486" y="17606"/>
                  </a:lnTo>
                  <a:lnTo>
                    <a:pt x="15824" y="17944"/>
                  </a:lnTo>
                  <a:lnTo>
                    <a:pt x="16131" y="18282"/>
                  </a:lnTo>
                  <a:lnTo>
                    <a:pt x="16439" y="18651"/>
                  </a:lnTo>
                  <a:lnTo>
                    <a:pt x="16746" y="19020"/>
                  </a:lnTo>
                  <a:lnTo>
                    <a:pt x="16992" y="19419"/>
                  </a:lnTo>
                  <a:lnTo>
                    <a:pt x="17237" y="19819"/>
                  </a:lnTo>
                  <a:lnTo>
                    <a:pt x="17453" y="20249"/>
                  </a:lnTo>
                  <a:lnTo>
                    <a:pt x="17668" y="20679"/>
                  </a:lnTo>
                  <a:lnTo>
                    <a:pt x="17852" y="21109"/>
                  </a:lnTo>
                  <a:lnTo>
                    <a:pt x="18006" y="21570"/>
                  </a:lnTo>
                  <a:lnTo>
                    <a:pt x="18159" y="22031"/>
                  </a:lnTo>
                  <a:lnTo>
                    <a:pt x="18282" y="22492"/>
                  </a:lnTo>
                  <a:lnTo>
                    <a:pt x="18374" y="22953"/>
                  </a:lnTo>
                  <a:lnTo>
                    <a:pt x="18466" y="23414"/>
                  </a:lnTo>
                  <a:lnTo>
                    <a:pt x="18528" y="23905"/>
                  </a:lnTo>
                  <a:lnTo>
                    <a:pt x="18620" y="24735"/>
                  </a:lnTo>
                  <a:lnTo>
                    <a:pt x="18620" y="25626"/>
                  </a:lnTo>
                  <a:lnTo>
                    <a:pt x="18589" y="26056"/>
                  </a:lnTo>
                  <a:lnTo>
                    <a:pt x="18528" y="26486"/>
                  </a:lnTo>
                  <a:lnTo>
                    <a:pt x="18466" y="26947"/>
                  </a:lnTo>
                  <a:lnTo>
                    <a:pt x="18405" y="27377"/>
                  </a:lnTo>
                  <a:lnTo>
                    <a:pt x="18282" y="27807"/>
                  </a:lnTo>
                  <a:lnTo>
                    <a:pt x="18159" y="28238"/>
                  </a:lnTo>
                  <a:lnTo>
                    <a:pt x="18006" y="28637"/>
                  </a:lnTo>
                  <a:lnTo>
                    <a:pt x="17852" y="29036"/>
                  </a:lnTo>
                  <a:lnTo>
                    <a:pt x="17637" y="29436"/>
                  </a:lnTo>
                  <a:lnTo>
                    <a:pt x="17422" y="29805"/>
                  </a:lnTo>
                  <a:lnTo>
                    <a:pt x="17176" y="30143"/>
                  </a:lnTo>
                  <a:lnTo>
                    <a:pt x="16899" y="30480"/>
                  </a:lnTo>
                  <a:lnTo>
                    <a:pt x="16561" y="30818"/>
                  </a:lnTo>
                  <a:lnTo>
                    <a:pt x="16162" y="31126"/>
                  </a:lnTo>
                  <a:lnTo>
                    <a:pt x="15763" y="31402"/>
                  </a:lnTo>
                  <a:lnTo>
                    <a:pt x="15332" y="31679"/>
                  </a:lnTo>
                  <a:lnTo>
                    <a:pt x="14902" y="31894"/>
                  </a:lnTo>
                  <a:lnTo>
                    <a:pt x="14441" y="32078"/>
                  </a:lnTo>
                  <a:lnTo>
                    <a:pt x="13981" y="32232"/>
                  </a:lnTo>
                  <a:lnTo>
                    <a:pt x="13520" y="32355"/>
                  </a:lnTo>
                  <a:lnTo>
                    <a:pt x="13182" y="32416"/>
                  </a:lnTo>
                  <a:lnTo>
                    <a:pt x="12567" y="32416"/>
                  </a:lnTo>
                  <a:lnTo>
                    <a:pt x="12260" y="32385"/>
                  </a:lnTo>
                  <a:lnTo>
                    <a:pt x="11953" y="32324"/>
                  </a:lnTo>
                  <a:lnTo>
                    <a:pt x="11645" y="32263"/>
                  </a:lnTo>
                  <a:lnTo>
                    <a:pt x="11062" y="32048"/>
                  </a:lnTo>
                  <a:lnTo>
                    <a:pt x="10509" y="31802"/>
                  </a:lnTo>
                  <a:lnTo>
                    <a:pt x="9925" y="31494"/>
                  </a:lnTo>
                  <a:lnTo>
                    <a:pt x="8849" y="30849"/>
                  </a:lnTo>
                  <a:lnTo>
                    <a:pt x="8757" y="30818"/>
                  </a:lnTo>
                  <a:lnTo>
                    <a:pt x="8696" y="30818"/>
                  </a:lnTo>
                  <a:lnTo>
                    <a:pt x="8634" y="30880"/>
                  </a:lnTo>
                  <a:lnTo>
                    <a:pt x="8573" y="30941"/>
                  </a:lnTo>
                  <a:lnTo>
                    <a:pt x="8542" y="31003"/>
                  </a:lnTo>
                  <a:lnTo>
                    <a:pt x="8542" y="31095"/>
                  </a:lnTo>
                  <a:lnTo>
                    <a:pt x="8573" y="31156"/>
                  </a:lnTo>
                  <a:lnTo>
                    <a:pt x="8634" y="31218"/>
                  </a:lnTo>
                  <a:lnTo>
                    <a:pt x="9433" y="31710"/>
                  </a:lnTo>
                  <a:lnTo>
                    <a:pt x="10263" y="32170"/>
                  </a:lnTo>
                  <a:lnTo>
                    <a:pt x="10662" y="32355"/>
                  </a:lnTo>
                  <a:lnTo>
                    <a:pt x="11092" y="32539"/>
                  </a:lnTo>
                  <a:lnTo>
                    <a:pt x="11553" y="32693"/>
                  </a:lnTo>
                  <a:lnTo>
                    <a:pt x="11983" y="32785"/>
                  </a:lnTo>
                  <a:lnTo>
                    <a:pt x="12414" y="32846"/>
                  </a:lnTo>
                  <a:lnTo>
                    <a:pt x="12813" y="32846"/>
                  </a:lnTo>
                  <a:lnTo>
                    <a:pt x="13212" y="32816"/>
                  </a:lnTo>
                  <a:lnTo>
                    <a:pt x="13612" y="32754"/>
                  </a:lnTo>
                  <a:lnTo>
                    <a:pt x="13981" y="32662"/>
                  </a:lnTo>
                  <a:lnTo>
                    <a:pt x="14380" y="32539"/>
                  </a:lnTo>
                  <a:lnTo>
                    <a:pt x="14749" y="32416"/>
                  </a:lnTo>
                  <a:lnTo>
                    <a:pt x="15117" y="32232"/>
                  </a:lnTo>
                  <a:lnTo>
                    <a:pt x="15732" y="31925"/>
                  </a:lnTo>
                  <a:lnTo>
                    <a:pt x="16285" y="31556"/>
                  </a:lnTo>
                  <a:lnTo>
                    <a:pt x="16777" y="31156"/>
                  </a:lnTo>
                  <a:lnTo>
                    <a:pt x="17237" y="30665"/>
                  </a:lnTo>
                  <a:lnTo>
                    <a:pt x="17668" y="30173"/>
                  </a:lnTo>
                  <a:lnTo>
                    <a:pt x="18006" y="29620"/>
                  </a:lnTo>
                  <a:lnTo>
                    <a:pt x="18313" y="29036"/>
                  </a:lnTo>
                  <a:lnTo>
                    <a:pt x="18559" y="28391"/>
                  </a:lnTo>
                  <a:lnTo>
                    <a:pt x="18774" y="27592"/>
                  </a:lnTo>
                  <a:lnTo>
                    <a:pt x="18927" y="26824"/>
                  </a:lnTo>
                  <a:lnTo>
                    <a:pt x="19020" y="25995"/>
                  </a:lnTo>
                  <a:lnTo>
                    <a:pt x="19050" y="25196"/>
                  </a:lnTo>
                  <a:lnTo>
                    <a:pt x="19020" y="24397"/>
                  </a:lnTo>
                  <a:lnTo>
                    <a:pt x="18958" y="23567"/>
                  </a:lnTo>
                  <a:lnTo>
                    <a:pt x="18804" y="22768"/>
                  </a:lnTo>
                  <a:lnTo>
                    <a:pt x="18589" y="22000"/>
                  </a:lnTo>
                  <a:lnTo>
                    <a:pt x="18344" y="21232"/>
                  </a:lnTo>
                  <a:lnTo>
                    <a:pt x="18036" y="20495"/>
                  </a:lnTo>
                  <a:lnTo>
                    <a:pt x="17668" y="19757"/>
                  </a:lnTo>
                  <a:lnTo>
                    <a:pt x="17268" y="19081"/>
                  </a:lnTo>
                  <a:lnTo>
                    <a:pt x="16777" y="18436"/>
                  </a:lnTo>
                  <a:lnTo>
                    <a:pt x="16254" y="17791"/>
                  </a:lnTo>
                  <a:lnTo>
                    <a:pt x="15701" y="17238"/>
                  </a:lnTo>
                  <a:lnTo>
                    <a:pt x="15087" y="16715"/>
                  </a:lnTo>
                  <a:lnTo>
                    <a:pt x="14503" y="16254"/>
                  </a:lnTo>
                  <a:lnTo>
                    <a:pt x="13888" y="15855"/>
                  </a:lnTo>
                  <a:lnTo>
                    <a:pt x="13274" y="15425"/>
                  </a:lnTo>
                  <a:lnTo>
                    <a:pt x="12629" y="15025"/>
                  </a:lnTo>
                  <a:lnTo>
                    <a:pt x="11983" y="14657"/>
                  </a:lnTo>
                  <a:lnTo>
                    <a:pt x="11338" y="14288"/>
                  </a:lnTo>
                  <a:lnTo>
                    <a:pt x="10693" y="13950"/>
                  </a:lnTo>
                  <a:lnTo>
                    <a:pt x="10048" y="13643"/>
                  </a:lnTo>
                  <a:lnTo>
                    <a:pt x="9187" y="13243"/>
                  </a:lnTo>
                  <a:lnTo>
                    <a:pt x="8327" y="12875"/>
                  </a:lnTo>
                  <a:lnTo>
                    <a:pt x="7467" y="12537"/>
                  </a:lnTo>
                  <a:lnTo>
                    <a:pt x="6606" y="12168"/>
                  </a:lnTo>
                  <a:lnTo>
                    <a:pt x="5531" y="11646"/>
                  </a:lnTo>
                  <a:lnTo>
                    <a:pt x="5009" y="11369"/>
                  </a:lnTo>
                  <a:lnTo>
                    <a:pt x="4486" y="11062"/>
                  </a:lnTo>
                  <a:lnTo>
                    <a:pt x="3964" y="10724"/>
                  </a:lnTo>
                  <a:lnTo>
                    <a:pt x="3472" y="10386"/>
                  </a:lnTo>
                  <a:lnTo>
                    <a:pt x="2981" y="10017"/>
                  </a:lnTo>
                  <a:lnTo>
                    <a:pt x="2520" y="9618"/>
                  </a:lnTo>
                  <a:lnTo>
                    <a:pt x="2090" y="9188"/>
                  </a:lnTo>
                  <a:lnTo>
                    <a:pt x="1690" y="8757"/>
                  </a:lnTo>
                  <a:lnTo>
                    <a:pt x="1352" y="8266"/>
                  </a:lnTo>
                  <a:lnTo>
                    <a:pt x="1045" y="7774"/>
                  </a:lnTo>
                  <a:lnTo>
                    <a:pt x="799" y="7252"/>
                  </a:lnTo>
                  <a:lnTo>
                    <a:pt x="615" y="6668"/>
                  </a:lnTo>
                  <a:lnTo>
                    <a:pt x="492" y="6084"/>
                  </a:lnTo>
                  <a:lnTo>
                    <a:pt x="461" y="5777"/>
                  </a:lnTo>
                  <a:lnTo>
                    <a:pt x="430" y="5470"/>
                  </a:lnTo>
                  <a:lnTo>
                    <a:pt x="430" y="5101"/>
                  </a:lnTo>
                  <a:lnTo>
                    <a:pt x="461" y="4763"/>
                  </a:lnTo>
                  <a:lnTo>
                    <a:pt x="523" y="4394"/>
                  </a:lnTo>
                  <a:lnTo>
                    <a:pt x="584" y="4056"/>
                  </a:lnTo>
                  <a:lnTo>
                    <a:pt x="676" y="3749"/>
                  </a:lnTo>
                  <a:lnTo>
                    <a:pt x="799" y="3411"/>
                  </a:lnTo>
                  <a:lnTo>
                    <a:pt x="953" y="3104"/>
                  </a:lnTo>
                  <a:lnTo>
                    <a:pt x="1137" y="2827"/>
                  </a:lnTo>
                  <a:lnTo>
                    <a:pt x="1322" y="2520"/>
                  </a:lnTo>
                  <a:lnTo>
                    <a:pt x="1537" y="2274"/>
                  </a:lnTo>
                  <a:lnTo>
                    <a:pt x="1752" y="1998"/>
                  </a:lnTo>
                  <a:lnTo>
                    <a:pt x="1997" y="1752"/>
                  </a:lnTo>
                  <a:lnTo>
                    <a:pt x="2274" y="1537"/>
                  </a:lnTo>
                  <a:lnTo>
                    <a:pt x="2551" y="1322"/>
                  </a:lnTo>
                  <a:lnTo>
                    <a:pt x="2858" y="1137"/>
                  </a:lnTo>
                  <a:lnTo>
                    <a:pt x="3165" y="984"/>
                  </a:lnTo>
                  <a:lnTo>
                    <a:pt x="3626" y="769"/>
                  </a:lnTo>
                  <a:lnTo>
                    <a:pt x="4118" y="615"/>
                  </a:lnTo>
                  <a:lnTo>
                    <a:pt x="4609" y="492"/>
                  </a:lnTo>
                  <a:lnTo>
                    <a:pt x="5101" y="431"/>
                  </a:lnTo>
                  <a:lnTo>
                    <a:pt x="5592" y="400"/>
                  </a:lnTo>
                  <a:lnTo>
                    <a:pt x="6084" y="400"/>
                  </a:lnTo>
                  <a:lnTo>
                    <a:pt x="6576" y="431"/>
                  </a:lnTo>
                  <a:lnTo>
                    <a:pt x="7067" y="523"/>
                  </a:lnTo>
                  <a:lnTo>
                    <a:pt x="7559" y="615"/>
                  </a:lnTo>
                  <a:lnTo>
                    <a:pt x="8050" y="738"/>
                  </a:lnTo>
                  <a:lnTo>
                    <a:pt x="8542" y="892"/>
                  </a:lnTo>
                  <a:lnTo>
                    <a:pt x="9003" y="1076"/>
                  </a:lnTo>
                  <a:lnTo>
                    <a:pt x="9464" y="1291"/>
                  </a:lnTo>
                  <a:lnTo>
                    <a:pt x="9925" y="1506"/>
                  </a:lnTo>
                  <a:lnTo>
                    <a:pt x="10816" y="1967"/>
                  </a:lnTo>
                  <a:lnTo>
                    <a:pt x="10877" y="1998"/>
                  </a:lnTo>
                  <a:lnTo>
                    <a:pt x="10969" y="1998"/>
                  </a:lnTo>
                  <a:lnTo>
                    <a:pt x="11031" y="1967"/>
                  </a:lnTo>
                  <a:lnTo>
                    <a:pt x="11092" y="1905"/>
                  </a:lnTo>
                  <a:lnTo>
                    <a:pt x="11123" y="1813"/>
                  </a:lnTo>
                  <a:lnTo>
                    <a:pt x="11123" y="1752"/>
                  </a:lnTo>
                  <a:lnTo>
                    <a:pt x="11092" y="1660"/>
                  </a:lnTo>
                  <a:lnTo>
                    <a:pt x="11031" y="1598"/>
                  </a:lnTo>
                  <a:lnTo>
                    <a:pt x="10416" y="1260"/>
                  </a:lnTo>
                  <a:lnTo>
                    <a:pt x="9771" y="953"/>
                  </a:lnTo>
                  <a:lnTo>
                    <a:pt x="9126" y="707"/>
                  </a:lnTo>
                  <a:lnTo>
                    <a:pt x="8450" y="461"/>
                  </a:lnTo>
                  <a:lnTo>
                    <a:pt x="7774" y="277"/>
                  </a:lnTo>
                  <a:lnTo>
                    <a:pt x="7067" y="123"/>
                  </a:lnTo>
                  <a:lnTo>
                    <a:pt x="6361" y="31"/>
                  </a:lnTo>
                  <a:lnTo>
                    <a:pt x="5654"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15;p43">
              <a:extLst>
                <a:ext uri="{FF2B5EF4-FFF2-40B4-BE49-F238E27FC236}">
                  <a16:creationId xmlns:a16="http://schemas.microsoft.com/office/drawing/2014/main" id="{D2071A79-855B-842D-0F47-8837D9F4DEE5}"/>
                </a:ext>
              </a:extLst>
            </p:cNvPr>
            <p:cNvSpPr/>
            <p:nvPr/>
          </p:nvSpPr>
          <p:spPr>
            <a:xfrm>
              <a:off x="5783819" y="1502047"/>
              <a:ext cx="115036" cy="108539"/>
            </a:xfrm>
            <a:custGeom>
              <a:avLst/>
              <a:gdLst/>
              <a:ahLst/>
              <a:cxnLst/>
              <a:rect l="l" t="t" r="r" b="b"/>
              <a:pathLst>
                <a:path w="1629" h="1537" extrusionOk="0">
                  <a:moveTo>
                    <a:pt x="123" y="0"/>
                  </a:moveTo>
                  <a:lnTo>
                    <a:pt x="62" y="62"/>
                  </a:lnTo>
                  <a:lnTo>
                    <a:pt x="31" y="123"/>
                  </a:lnTo>
                  <a:lnTo>
                    <a:pt x="0" y="185"/>
                  </a:lnTo>
                  <a:lnTo>
                    <a:pt x="0" y="277"/>
                  </a:lnTo>
                  <a:lnTo>
                    <a:pt x="62" y="338"/>
                  </a:lnTo>
                  <a:lnTo>
                    <a:pt x="1260" y="1475"/>
                  </a:lnTo>
                  <a:lnTo>
                    <a:pt x="1321" y="1537"/>
                  </a:lnTo>
                  <a:lnTo>
                    <a:pt x="1414" y="1537"/>
                  </a:lnTo>
                  <a:lnTo>
                    <a:pt x="1475" y="1506"/>
                  </a:lnTo>
                  <a:lnTo>
                    <a:pt x="1567" y="1475"/>
                  </a:lnTo>
                  <a:lnTo>
                    <a:pt x="1598" y="1414"/>
                  </a:lnTo>
                  <a:lnTo>
                    <a:pt x="1629" y="1321"/>
                  </a:lnTo>
                  <a:lnTo>
                    <a:pt x="1598" y="1260"/>
                  </a:lnTo>
                  <a:lnTo>
                    <a:pt x="1567" y="1168"/>
                  </a:lnTo>
                  <a:lnTo>
                    <a:pt x="369" y="62"/>
                  </a:lnTo>
                  <a:lnTo>
                    <a:pt x="277"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16;p43">
              <a:extLst>
                <a:ext uri="{FF2B5EF4-FFF2-40B4-BE49-F238E27FC236}">
                  <a16:creationId xmlns:a16="http://schemas.microsoft.com/office/drawing/2014/main" id="{1AC6F8C3-4CA5-23D3-CBD2-84C1385BE9C5}"/>
                </a:ext>
              </a:extLst>
            </p:cNvPr>
            <p:cNvSpPr/>
            <p:nvPr/>
          </p:nvSpPr>
          <p:spPr>
            <a:xfrm>
              <a:off x="5705716" y="1558471"/>
              <a:ext cx="130219" cy="121533"/>
            </a:xfrm>
            <a:custGeom>
              <a:avLst/>
              <a:gdLst/>
              <a:ahLst/>
              <a:cxnLst/>
              <a:rect l="l" t="t" r="r" b="b"/>
              <a:pathLst>
                <a:path w="1844" h="1721" extrusionOk="0">
                  <a:moveTo>
                    <a:pt x="154" y="0"/>
                  </a:moveTo>
                  <a:lnTo>
                    <a:pt x="92" y="62"/>
                  </a:lnTo>
                  <a:lnTo>
                    <a:pt x="31" y="123"/>
                  </a:lnTo>
                  <a:lnTo>
                    <a:pt x="0" y="184"/>
                  </a:lnTo>
                  <a:lnTo>
                    <a:pt x="31" y="277"/>
                  </a:lnTo>
                  <a:lnTo>
                    <a:pt x="92" y="338"/>
                  </a:lnTo>
                  <a:lnTo>
                    <a:pt x="1475" y="1690"/>
                  </a:lnTo>
                  <a:lnTo>
                    <a:pt x="1567" y="1721"/>
                  </a:lnTo>
                  <a:lnTo>
                    <a:pt x="1721" y="1721"/>
                  </a:lnTo>
                  <a:lnTo>
                    <a:pt x="1782" y="1659"/>
                  </a:lnTo>
                  <a:lnTo>
                    <a:pt x="1813" y="1598"/>
                  </a:lnTo>
                  <a:lnTo>
                    <a:pt x="1844" y="1536"/>
                  </a:lnTo>
                  <a:lnTo>
                    <a:pt x="1844" y="1444"/>
                  </a:lnTo>
                  <a:lnTo>
                    <a:pt x="1782" y="1383"/>
                  </a:lnTo>
                  <a:lnTo>
                    <a:pt x="369" y="31"/>
                  </a:lnTo>
                  <a:lnTo>
                    <a:pt x="307"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17;p43">
              <a:extLst>
                <a:ext uri="{FF2B5EF4-FFF2-40B4-BE49-F238E27FC236}">
                  <a16:creationId xmlns:a16="http://schemas.microsoft.com/office/drawing/2014/main" id="{43A7F1A7-3610-DC97-34AF-BC57B3B19B18}"/>
                </a:ext>
              </a:extLst>
            </p:cNvPr>
            <p:cNvSpPr/>
            <p:nvPr/>
          </p:nvSpPr>
          <p:spPr>
            <a:xfrm>
              <a:off x="5527760" y="1337156"/>
              <a:ext cx="282117" cy="269123"/>
            </a:xfrm>
            <a:custGeom>
              <a:avLst/>
              <a:gdLst/>
              <a:ahLst/>
              <a:cxnLst/>
              <a:rect l="l" t="t" r="r" b="b"/>
              <a:pathLst>
                <a:path w="3995" h="3811" extrusionOk="0">
                  <a:moveTo>
                    <a:pt x="984" y="0"/>
                  </a:moveTo>
                  <a:lnTo>
                    <a:pt x="830" y="31"/>
                  </a:lnTo>
                  <a:lnTo>
                    <a:pt x="646" y="62"/>
                  </a:lnTo>
                  <a:lnTo>
                    <a:pt x="461" y="154"/>
                  </a:lnTo>
                  <a:lnTo>
                    <a:pt x="308" y="246"/>
                  </a:lnTo>
                  <a:lnTo>
                    <a:pt x="185" y="400"/>
                  </a:lnTo>
                  <a:lnTo>
                    <a:pt x="93" y="522"/>
                  </a:lnTo>
                  <a:lnTo>
                    <a:pt x="62" y="676"/>
                  </a:lnTo>
                  <a:lnTo>
                    <a:pt x="31" y="830"/>
                  </a:lnTo>
                  <a:lnTo>
                    <a:pt x="1" y="983"/>
                  </a:lnTo>
                  <a:lnTo>
                    <a:pt x="31" y="1168"/>
                  </a:lnTo>
                  <a:lnTo>
                    <a:pt x="62" y="1352"/>
                  </a:lnTo>
                  <a:lnTo>
                    <a:pt x="123" y="1536"/>
                  </a:lnTo>
                  <a:lnTo>
                    <a:pt x="185" y="1690"/>
                  </a:lnTo>
                  <a:lnTo>
                    <a:pt x="369" y="1997"/>
                  </a:lnTo>
                  <a:lnTo>
                    <a:pt x="615" y="2274"/>
                  </a:lnTo>
                  <a:lnTo>
                    <a:pt x="953" y="2673"/>
                  </a:lnTo>
                  <a:lnTo>
                    <a:pt x="1322" y="3103"/>
                  </a:lnTo>
                  <a:lnTo>
                    <a:pt x="1537" y="3318"/>
                  </a:lnTo>
                  <a:lnTo>
                    <a:pt x="1752" y="3503"/>
                  </a:lnTo>
                  <a:lnTo>
                    <a:pt x="1967" y="3687"/>
                  </a:lnTo>
                  <a:lnTo>
                    <a:pt x="2182" y="3810"/>
                  </a:lnTo>
                  <a:lnTo>
                    <a:pt x="2305" y="3810"/>
                  </a:lnTo>
                  <a:lnTo>
                    <a:pt x="2459" y="3779"/>
                  </a:lnTo>
                  <a:lnTo>
                    <a:pt x="2612" y="3718"/>
                  </a:lnTo>
                  <a:lnTo>
                    <a:pt x="2827" y="3626"/>
                  </a:lnTo>
                  <a:lnTo>
                    <a:pt x="3073" y="3503"/>
                  </a:lnTo>
                  <a:lnTo>
                    <a:pt x="3319" y="3288"/>
                  </a:lnTo>
                  <a:lnTo>
                    <a:pt x="3565" y="3011"/>
                  </a:lnTo>
                  <a:lnTo>
                    <a:pt x="3780" y="2704"/>
                  </a:lnTo>
                  <a:lnTo>
                    <a:pt x="3903" y="2458"/>
                  </a:lnTo>
                  <a:lnTo>
                    <a:pt x="3995" y="2212"/>
                  </a:lnTo>
                  <a:lnTo>
                    <a:pt x="3995" y="2028"/>
                  </a:lnTo>
                  <a:lnTo>
                    <a:pt x="3995" y="1844"/>
                  </a:lnTo>
                  <a:lnTo>
                    <a:pt x="3964" y="1751"/>
                  </a:lnTo>
                  <a:lnTo>
                    <a:pt x="3903" y="1629"/>
                  </a:lnTo>
                  <a:lnTo>
                    <a:pt x="3380" y="1168"/>
                  </a:lnTo>
                  <a:lnTo>
                    <a:pt x="2797" y="737"/>
                  </a:lnTo>
                  <a:lnTo>
                    <a:pt x="2489" y="522"/>
                  </a:lnTo>
                  <a:lnTo>
                    <a:pt x="2182" y="338"/>
                  </a:lnTo>
                  <a:lnTo>
                    <a:pt x="1844" y="215"/>
                  </a:lnTo>
                  <a:lnTo>
                    <a:pt x="1475" y="92"/>
                  </a:lnTo>
                  <a:lnTo>
                    <a:pt x="1168"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18;p43">
              <a:extLst>
                <a:ext uri="{FF2B5EF4-FFF2-40B4-BE49-F238E27FC236}">
                  <a16:creationId xmlns:a16="http://schemas.microsoft.com/office/drawing/2014/main" id="{31AFE6D3-3184-FFE0-5004-222C3EF23E6F}"/>
                </a:ext>
              </a:extLst>
            </p:cNvPr>
            <p:cNvSpPr/>
            <p:nvPr/>
          </p:nvSpPr>
          <p:spPr>
            <a:xfrm>
              <a:off x="5527760" y="1337156"/>
              <a:ext cx="201895" cy="269123"/>
            </a:xfrm>
            <a:custGeom>
              <a:avLst/>
              <a:gdLst/>
              <a:ahLst/>
              <a:cxnLst/>
              <a:rect l="l" t="t" r="r" b="b"/>
              <a:pathLst>
                <a:path w="2859" h="3811" extrusionOk="0">
                  <a:moveTo>
                    <a:pt x="984" y="0"/>
                  </a:moveTo>
                  <a:lnTo>
                    <a:pt x="830" y="31"/>
                  </a:lnTo>
                  <a:lnTo>
                    <a:pt x="646" y="62"/>
                  </a:lnTo>
                  <a:lnTo>
                    <a:pt x="461" y="154"/>
                  </a:lnTo>
                  <a:lnTo>
                    <a:pt x="308" y="246"/>
                  </a:lnTo>
                  <a:lnTo>
                    <a:pt x="185" y="400"/>
                  </a:lnTo>
                  <a:lnTo>
                    <a:pt x="93" y="522"/>
                  </a:lnTo>
                  <a:lnTo>
                    <a:pt x="62" y="676"/>
                  </a:lnTo>
                  <a:lnTo>
                    <a:pt x="31" y="830"/>
                  </a:lnTo>
                  <a:lnTo>
                    <a:pt x="1" y="983"/>
                  </a:lnTo>
                  <a:lnTo>
                    <a:pt x="31" y="1168"/>
                  </a:lnTo>
                  <a:lnTo>
                    <a:pt x="62" y="1352"/>
                  </a:lnTo>
                  <a:lnTo>
                    <a:pt x="123" y="1536"/>
                  </a:lnTo>
                  <a:lnTo>
                    <a:pt x="185" y="1690"/>
                  </a:lnTo>
                  <a:lnTo>
                    <a:pt x="369" y="1997"/>
                  </a:lnTo>
                  <a:lnTo>
                    <a:pt x="615" y="2274"/>
                  </a:lnTo>
                  <a:lnTo>
                    <a:pt x="953" y="2673"/>
                  </a:lnTo>
                  <a:lnTo>
                    <a:pt x="1322" y="3103"/>
                  </a:lnTo>
                  <a:lnTo>
                    <a:pt x="1537" y="3318"/>
                  </a:lnTo>
                  <a:lnTo>
                    <a:pt x="1752" y="3503"/>
                  </a:lnTo>
                  <a:lnTo>
                    <a:pt x="1967" y="3687"/>
                  </a:lnTo>
                  <a:lnTo>
                    <a:pt x="2182" y="3810"/>
                  </a:lnTo>
                  <a:lnTo>
                    <a:pt x="2397" y="3779"/>
                  </a:lnTo>
                  <a:lnTo>
                    <a:pt x="2581" y="3749"/>
                  </a:lnTo>
                  <a:lnTo>
                    <a:pt x="2858" y="3626"/>
                  </a:lnTo>
                  <a:lnTo>
                    <a:pt x="2643" y="3472"/>
                  </a:lnTo>
                  <a:lnTo>
                    <a:pt x="2428" y="3318"/>
                  </a:lnTo>
                  <a:lnTo>
                    <a:pt x="2028" y="2919"/>
                  </a:lnTo>
                  <a:lnTo>
                    <a:pt x="1660" y="2489"/>
                  </a:lnTo>
                  <a:lnTo>
                    <a:pt x="1322" y="2120"/>
                  </a:lnTo>
                  <a:lnTo>
                    <a:pt x="1107" y="1844"/>
                  </a:lnTo>
                  <a:lnTo>
                    <a:pt x="922" y="1536"/>
                  </a:lnTo>
                  <a:lnTo>
                    <a:pt x="830" y="1383"/>
                  </a:lnTo>
                  <a:lnTo>
                    <a:pt x="769" y="1198"/>
                  </a:lnTo>
                  <a:lnTo>
                    <a:pt x="738" y="1014"/>
                  </a:lnTo>
                  <a:lnTo>
                    <a:pt x="738" y="830"/>
                  </a:lnTo>
                  <a:lnTo>
                    <a:pt x="738" y="676"/>
                  </a:lnTo>
                  <a:lnTo>
                    <a:pt x="769" y="522"/>
                  </a:lnTo>
                  <a:lnTo>
                    <a:pt x="830" y="369"/>
                  </a:lnTo>
                  <a:lnTo>
                    <a:pt x="892" y="246"/>
                  </a:lnTo>
                  <a:lnTo>
                    <a:pt x="1014" y="123"/>
                  </a:lnTo>
                  <a:lnTo>
                    <a:pt x="113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19;p43">
              <a:extLst>
                <a:ext uri="{FF2B5EF4-FFF2-40B4-BE49-F238E27FC236}">
                  <a16:creationId xmlns:a16="http://schemas.microsoft.com/office/drawing/2014/main" id="{3C8C49E7-FFFA-430C-F86F-F9E46C5874F8}"/>
                </a:ext>
              </a:extLst>
            </p:cNvPr>
            <p:cNvSpPr/>
            <p:nvPr/>
          </p:nvSpPr>
          <p:spPr>
            <a:xfrm>
              <a:off x="2989138" y="3756436"/>
              <a:ext cx="3016073" cy="373284"/>
            </a:xfrm>
            <a:custGeom>
              <a:avLst/>
              <a:gdLst/>
              <a:ahLst/>
              <a:cxnLst/>
              <a:rect l="l" t="t" r="r" b="b"/>
              <a:pathLst>
                <a:path w="42710" h="5286" extrusionOk="0">
                  <a:moveTo>
                    <a:pt x="23598" y="0"/>
                  </a:moveTo>
                  <a:lnTo>
                    <a:pt x="22031" y="31"/>
                  </a:lnTo>
                  <a:lnTo>
                    <a:pt x="20679" y="62"/>
                  </a:lnTo>
                  <a:lnTo>
                    <a:pt x="19358" y="93"/>
                  </a:lnTo>
                  <a:lnTo>
                    <a:pt x="18098" y="185"/>
                  </a:lnTo>
                  <a:lnTo>
                    <a:pt x="16900" y="277"/>
                  </a:lnTo>
                  <a:lnTo>
                    <a:pt x="15701" y="400"/>
                  </a:lnTo>
                  <a:lnTo>
                    <a:pt x="14564" y="523"/>
                  </a:lnTo>
                  <a:lnTo>
                    <a:pt x="13489" y="676"/>
                  </a:lnTo>
                  <a:lnTo>
                    <a:pt x="12444" y="861"/>
                  </a:lnTo>
                  <a:lnTo>
                    <a:pt x="11430" y="1014"/>
                  </a:lnTo>
                  <a:lnTo>
                    <a:pt x="10447" y="1229"/>
                  </a:lnTo>
                  <a:lnTo>
                    <a:pt x="8634" y="1629"/>
                  </a:lnTo>
                  <a:lnTo>
                    <a:pt x="7006" y="2059"/>
                  </a:lnTo>
                  <a:lnTo>
                    <a:pt x="5531" y="2520"/>
                  </a:lnTo>
                  <a:lnTo>
                    <a:pt x="4241" y="2981"/>
                  </a:lnTo>
                  <a:lnTo>
                    <a:pt x="3134" y="3442"/>
                  </a:lnTo>
                  <a:lnTo>
                    <a:pt x="2182" y="3872"/>
                  </a:lnTo>
                  <a:lnTo>
                    <a:pt x="1383" y="4271"/>
                  </a:lnTo>
                  <a:lnTo>
                    <a:pt x="799" y="4609"/>
                  </a:lnTo>
                  <a:lnTo>
                    <a:pt x="338" y="4916"/>
                  </a:lnTo>
                  <a:lnTo>
                    <a:pt x="93" y="5132"/>
                  </a:lnTo>
                  <a:lnTo>
                    <a:pt x="31" y="5224"/>
                  </a:lnTo>
                  <a:lnTo>
                    <a:pt x="0" y="5285"/>
                  </a:lnTo>
                  <a:lnTo>
                    <a:pt x="42709" y="5285"/>
                  </a:lnTo>
                  <a:lnTo>
                    <a:pt x="42586" y="4855"/>
                  </a:lnTo>
                  <a:lnTo>
                    <a:pt x="42371" y="4425"/>
                  </a:lnTo>
                  <a:lnTo>
                    <a:pt x="42218" y="4179"/>
                  </a:lnTo>
                  <a:lnTo>
                    <a:pt x="42064" y="3964"/>
                  </a:lnTo>
                  <a:lnTo>
                    <a:pt x="41849" y="3749"/>
                  </a:lnTo>
                  <a:lnTo>
                    <a:pt x="41634" y="3503"/>
                  </a:lnTo>
                  <a:lnTo>
                    <a:pt x="41388" y="3288"/>
                  </a:lnTo>
                  <a:lnTo>
                    <a:pt x="41111" y="3042"/>
                  </a:lnTo>
                  <a:lnTo>
                    <a:pt x="40773" y="2827"/>
                  </a:lnTo>
                  <a:lnTo>
                    <a:pt x="40435" y="2581"/>
                  </a:lnTo>
                  <a:lnTo>
                    <a:pt x="40036" y="2366"/>
                  </a:lnTo>
                  <a:lnTo>
                    <a:pt x="39575" y="2151"/>
                  </a:lnTo>
                  <a:lnTo>
                    <a:pt x="39084" y="1936"/>
                  </a:lnTo>
                  <a:lnTo>
                    <a:pt x="38561" y="1752"/>
                  </a:lnTo>
                  <a:lnTo>
                    <a:pt x="37977" y="1537"/>
                  </a:lnTo>
                  <a:lnTo>
                    <a:pt x="37363" y="1352"/>
                  </a:lnTo>
                  <a:lnTo>
                    <a:pt x="36687" y="1168"/>
                  </a:lnTo>
                  <a:lnTo>
                    <a:pt x="35950" y="1014"/>
                  </a:lnTo>
                  <a:lnTo>
                    <a:pt x="35151" y="861"/>
                  </a:lnTo>
                  <a:lnTo>
                    <a:pt x="34290" y="707"/>
                  </a:lnTo>
                  <a:lnTo>
                    <a:pt x="33369" y="553"/>
                  </a:lnTo>
                  <a:lnTo>
                    <a:pt x="32385" y="431"/>
                  </a:lnTo>
                  <a:lnTo>
                    <a:pt x="31341" y="338"/>
                  </a:lnTo>
                  <a:lnTo>
                    <a:pt x="30235" y="246"/>
                  </a:lnTo>
                  <a:lnTo>
                    <a:pt x="29067" y="154"/>
                  </a:lnTo>
                  <a:lnTo>
                    <a:pt x="27807" y="93"/>
                  </a:lnTo>
                  <a:lnTo>
                    <a:pt x="26486" y="62"/>
                  </a:lnTo>
                  <a:lnTo>
                    <a:pt x="25073" y="31"/>
                  </a:lnTo>
                  <a:lnTo>
                    <a:pt x="23598"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20;p43">
              <a:extLst>
                <a:ext uri="{FF2B5EF4-FFF2-40B4-BE49-F238E27FC236}">
                  <a16:creationId xmlns:a16="http://schemas.microsoft.com/office/drawing/2014/main" id="{BBF91A0E-CF6E-F7A4-397E-D98D02CD079B}"/>
                </a:ext>
              </a:extLst>
            </p:cNvPr>
            <p:cNvSpPr/>
            <p:nvPr/>
          </p:nvSpPr>
          <p:spPr>
            <a:xfrm>
              <a:off x="3384030" y="3576362"/>
              <a:ext cx="288684" cy="455695"/>
            </a:xfrm>
            <a:custGeom>
              <a:avLst/>
              <a:gdLst/>
              <a:ahLst/>
              <a:cxnLst/>
              <a:rect l="l" t="t" r="r" b="b"/>
              <a:pathLst>
                <a:path w="4088" h="6453" extrusionOk="0">
                  <a:moveTo>
                    <a:pt x="2028" y="0"/>
                  </a:moveTo>
                  <a:lnTo>
                    <a:pt x="1813" y="31"/>
                  </a:lnTo>
                  <a:lnTo>
                    <a:pt x="1629" y="92"/>
                  </a:lnTo>
                  <a:lnTo>
                    <a:pt x="1414" y="154"/>
                  </a:lnTo>
                  <a:lnTo>
                    <a:pt x="1230" y="277"/>
                  </a:lnTo>
                  <a:lnTo>
                    <a:pt x="1045" y="400"/>
                  </a:lnTo>
                  <a:lnTo>
                    <a:pt x="892" y="553"/>
                  </a:lnTo>
                  <a:lnTo>
                    <a:pt x="738" y="738"/>
                  </a:lnTo>
                  <a:lnTo>
                    <a:pt x="584" y="953"/>
                  </a:lnTo>
                  <a:lnTo>
                    <a:pt x="461" y="1198"/>
                  </a:lnTo>
                  <a:lnTo>
                    <a:pt x="338" y="1444"/>
                  </a:lnTo>
                  <a:lnTo>
                    <a:pt x="246" y="1690"/>
                  </a:lnTo>
                  <a:lnTo>
                    <a:pt x="154" y="1967"/>
                  </a:lnTo>
                  <a:lnTo>
                    <a:pt x="93" y="2274"/>
                  </a:lnTo>
                  <a:lnTo>
                    <a:pt x="31" y="2581"/>
                  </a:lnTo>
                  <a:lnTo>
                    <a:pt x="0" y="2919"/>
                  </a:lnTo>
                  <a:lnTo>
                    <a:pt x="0" y="3226"/>
                  </a:lnTo>
                  <a:lnTo>
                    <a:pt x="0" y="3564"/>
                  </a:lnTo>
                  <a:lnTo>
                    <a:pt x="31" y="3872"/>
                  </a:lnTo>
                  <a:lnTo>
                    <a:pt x="93" y="4179"/>
                  </a:lnTo>
                  <a:lnTo>
                    <a:pt x="154" y="4486"/>
                  </a:lnTo>
                  <a:lnTo>
                    <a:pt x="246" y="4763"/>
                  </a:lnTo>
                  <a:lnTo>
                    <a:pt x="338" y="5039"/>
                  </a:lnTo>
                  <a:lnTo>
                    <a:pt x="461" y="5285"/>
                  </a:lnTo>
                  <a:lnTo>
                    <a:pt x="584" y="5500"/>
                  </a:lnTo>
                  <a:lnTo>
                    <a:pt x="738" y="5715"/>
                  </a:lnTo>
                  <a:lnTo>
                    <a:pt x="892" y="5899"/>
                  </a:lnTo>
                  <a:lnTo>
                    <a:pt x="1045" y="6053"/>
                  </a:lnTo>
                  <a:lnTo>
                    <a:pt x="1230" y="6207"/>
                  </a:lnTo>
                  <a:lnTo>
                    <a:pt x="1414" y="6299"/>
                  </a:lnTo>
                  <a:lnTo>
                    <a:pt x="1629" y="6391"/>
                  </a:lnTo>
                  <a:lnTo>
                    <a:pt x="1813" y="6422"/>
                  </a:lnTo>
                  <a:lnTo>
                    <a:pt x="2028" y="6453"/>
                  </a:lnTo>
                  <a:lnTo>
                    <a:pt x="2243" y="6422"/>
                  </a:lnTo>
                  <a:lnTo>
                    <a:pt x="2459" y="6391"/>
                  </a:lnTo>
                  <a:lnTo>
                    <a:pt x="2643" y="6299"/>
                  </a:lnTo>
                  <a:lnTo>
                    <a:pt x="2827" y="6207"/>
                  </a:lnTo>
                  <a:lnTo>
                    <a:pt x="3012" y="6053"/>
                  </a:lnTo>
                  <a:lnTo>
                    <a:pt x="3196" y="5899"/>
                  </a:lnTo>
                  <a:lnTo>
                    <a:pt x="3350" y="5715"/>
                  </a:lnTo>
                  <a:lnTo>
                    <a:pt x="3503" y="5500"/>
                  </a:lnTo>
                  <a:lnTo>
                    <a:pt x="3626" y="5285"/>
                  </a:lnTo>
                  <a:lnTo>
                    <a:pt x="3749" y="5039"/>
                  </a:lnTo>
                  <a:lnTo>
                    <a:pt x="3841" y="4763"/>
                  </a:lnTo>
                  <a:lnTo>
                    <a:pt x="3933" y="4486"/>
                  </a:lnTo>
                  <a:lnTo>
                    <a:pt x="3995" y="4179"/>
                  </a:lnTo>
                  <a:lnTo>
                    <a:pt x="4056" y="3872"/>
                  </a:lnTo>
                  <a:lnTo>
                    <a:pt x="4087" y="3564"/>
                  </a:lnTo>
                  <a:lnTo>
                    <a:pt x="4087" y="3226"/>
                  </a:lnTo>
                  <a:lnTo>
                    <a:pt x="4087" y="2919"/>
                  </a:lnTo>
                  <a:lnTo>
                    <a:pt x="4056" y="2581"/>
                  </a:lnTo>
                  <a:lnTo>
                    <a:pt x="3995" y="2274"/>
                  </a:lnTo>
                  <a:lnTo>
                    <a:pt x="3933" y="1967"/>
                  </a:lnTo>
                  <a:lnTo>
                    <a:pt x="3841" y="1690"/>
                  </a:lnTo>
                  <a:lnTo>
                    <a:pt x="3749" y="1444"/>
                  </a:lnTo>
                  <a:lnTo>
                    <a:pt x="3626" y="1198"/>
                  </a:lnTo>
                  <a:lnTo>
                    <a:pt x="3503" y="953"/>
                  </a:lnTo>
                  <a:lnTo>
                    <a:pt x="3350" y="738"/>
                  </a:lnTo>
                  <a:lnTo>
                    <a:pt x="3196" y="553"/>
                  </a:lnTo>
                  <a:lnTo>
                    <a:pt x="3012" y="400"/>
                  </a:lnTo>
                  <a:lnTo>
                    <a:pt x="2827" y="277"/>
                  </a:lnTo>
                  <a:lnTo>
                    <a:pt x="2643" y="154"/>
                  </a:lnTo>
                  <a:lnTo>
                    <a:pt x="2459" y="92"/>
                  </a:lnTo>
                  <a:lnTo>
                    <a:pt x="2243" y="31"/>
                  </a:lnTo>
                  <a:lnTo>
                    <a:pt x="2028"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21;p43">
              <a:extLst>
                <a:ext uri="{FF2B5EF4-FFF2-40B4-BE49-F238E27FC236}">
                  <a16:creationId xmlns:a16="http://schemas.microsoft.com/office/drawing/2014/main" id="{6193FCC0-DE03-1C15-61EC-33A6506B188B}"/>
                </a:ext>
              </a:extLst>
            </p:cNvPr>
            <p:cNvSpPr/>
            <p:nvPr/>
          </p:nvSpPr>
          <p:spPr>
            <a:xfrm>
              <a:off x="3470818" y="3673955"/>
              <a:ext cx="138905" cy="262626"/>
            </a:xfrm>
            <a:custGeom>
              <a:avLst/>
              <a:gdLst/>
              <a:ahLst/>
              <a:cxnLst/>
              <a:rect l="l" t="t" r="r" b="b"/>
              <a:pathLst>
                <a:path w="1967" h="3719" extrusionOk="0">
                  <a:moveTo>
                    <a:pt x="892" y="1"/>
                  </a:moveTo>
                  <a:lnTo>
                    <a:pt x="769" y="31"/>
                  </a:lnTo>
                  <a:lnTo>
                    <a:pt x="584" y="124"/>
                  </a:lnTo>
                  <a:lnTo>
                    <a:pt x="431" y="308"/>
                  </a:lnTo>
                  <a:lnTo>
                    <a:pt x="277" y="523"/>
                  </a:lnTo>
                  <a:lnTo>
                    <a:pt x="154" y="800"/>
                  </a:lnTo>
                  <a:lnTo>
                    <a:pt x="62" y="1138"/>
                  </a:lnTo>
                  <a:lnTo>
                    <a:pt x="1" y="1476"/>
                  </a:lnTo>
                  <a:lnTo>
                    <a:pt x="1" y="1844"/>
                  </a:lnTo>
                  <a:lnTo>
                    <a:pt x="1" y="2213"/>
                  </a:lnTo>
                  <a:lnTo>
                    <a:pt x="62" y="2582"/>
                  </a:lnTo>
                  <a:lnTo>
                    <a:pt x="154" y="2889"/>
                  </a:lnTo>
                  <a:lnTo>
                    <a:pt x="277" y="3166"/>
                  </a:lnTo>
                  <a:lnTo>
                    <a:pt x="431" y="3411"/>
                  </a:lnTo>
                  <a:lnTo>
                    <a:pt x="584" y="3565"/>
                  </a:lnTo>
                  <a:lnTo>
                    <a:pt x="769" y="3688"/>
                  </a:lnTo>
                  <a:lnTo>
                    <a:pt x="892" y="3719"/>
                  </a:lnTo>
                  <a:lnTo>
                    <a:pt x="1076" y="3719"/>
                  </a:lnTo>
                  <a:lnTo>
                    <a:pt x="1168" y="3688"/>
                  </a:lnTo>
                  <a:lnTo>
                    <a:pt x="1352" y="3565"/>
                  </a:lnTo>
                  <a:lnTo>
                    <a:pt x="1537" y="3411"/>
                  </a:lnTo>
                  <a:lnTo>
                    <a:pt x="1690" y="3166"/>
                  </a:lnTo>
                  <a:lnTo>
                    <a:pt x="1783" y="2889"/>
                  </a:lnTo>
                  <a:lnTo>
                    <a:pt x="1875" y="2582"/>
                  </a:lnTo>
                  <a:lnTo>
                    <a:pt x="1936" y="2213"/>
                  </a:lnTo>
                  <a:lnTo>
                    <a:pt x="1967" y="1844"/>
                  </a:lnTo>
                  <a:lnTo>
                    <a:pt x="1936" y="1476"/>
                  </a:lnTo>
                  <a:lnTo>
                    <a:pt x="1875" y="1138"/>
                  </a:lnTo>
                  <a:lnTo>
                    <a:pt x="1783" y="800"/>
                  </a:lnTo>
                  <a:lnTo>
                    <a:pt x="1690" y="523"/>
                  </a:lnTo>
                  <a:lnTo>
                    <a:pt x="1537" y="308"/>
                  </a:lnTo>
                  <a:lnTo>
                    <a:pt x="1352" y="124"/>
                  </a:lnTo>
                  <a:lnTo>
                    <a:pt x="1168" y="31"/>
                  </a:lnTo>
                  <a:lnTo>
                    <a:pt x="107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22;p43">
              <a:extLst>
                <a:ext uri="{FF2B5EF4-FFF2-40B4-BE49-F238E27FC236}">
                  <a16:creationId xmlns:a16="http://schemas.microsoft.com/office/drawing/2014/main" id="{71FFEE8F-382D-0238-2F2F-42893DEC1361}"/>
                </a:ext>
              </a:extLst>
            </p:cNvPr>
            <p:cNvSpPr/>
            <p:nvPr/>
          </p:nvSpPr>
          <p:spPr>
            <a:xfrm>
              <a:off x="3512059" y="3576362"/>
              <a:ext cx="97664" cy="453506"/>
            </a:xfrm>
            <a:custGeom>
              <a:avLst/>
              <a:gdLst/>
              <a:ahLst/>
              <a:cxnLst/>
              <a:rect l="l" t="t" r="r" b="b"/>
              <a:pathLst>
                <a:path w="1383" h="6422" extrusionOk="0">
                  <a:moveTo>
                    <a:pt x="215" y="0"/>
                  </a:moveTo>
                  <a:lnTo>
                    <a:pt x="0" y="6422"/>
                  </a:lnTo>
                  <a:lnTo>
                    <a:pt x="1383" y="6422"/>
                  </a:lnTo>
                  <a:lnTo>
                    <a:pt x="1260"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3;p43">
              <a:extLst>
                <a:ext uri="{FF2B5EF4-FFF2-40B4-BE49-F238E27FC236}">
                  <a16:creationId xmlns:a16="http://schemas.microsoft.com/office/drawing/2014/main" id="{645874C6-D99F-4398-57DD-A31CAC467ABD}"/>
                </a:ext>
              </a:extLst>
            </p:cNvPr>
            <p:cNvSpPr/>
            <p:nvPr/>
          </p:nvSpPr>
          <p:spPr>
            <a:xfrm>
              <a:off x="4607758" y="3598041"/>
              <a:ext cx="325547" cy="366787"/>
            </a:xfrm>
            <a:custGeom>
              <a:avLst/>
              <a:gdLst/>
              <a:ahLst/>
              <a:cxnLst/>
              <a:rect l="l" t="t" r="r" b="b"/>
              <a:pathLst>
                <a:path w="4610" h="5194" extrusionOk="0">
                  <a:moveTo>
                    <a:pt x="2428" y="0"/>
                  </a:moveTo>
                  <a:lnTo>
                    <a:pt x="2213" y="31"/>
                  </a:lnTo>
                  <a:lnTo>
                    <a:pt x="1967" y="62"/>
                  </a:lnTo>
                  <a:lnTo>
                    <a:pt x="1691" y="123"/>
                  </a:lnTo>
                  <a:lnTo>
                    <a:pt x="1476" y="215"/>
                  </a:lnTo>
                  <a:lnTo>
                    <a:pt x="1261" y="338"/>
                  </a:lnTo>
                  <a:lnTo>
                    <a:pt x="1076" y="461"/>
                  </a:lnTo>
                  <a:lnTo>
                    <a:pt x="923" y="615"/>
                  </a:lnTo>
                  <a:lnTo>
                    <a:pt x="769" y="769"/>
                  </a:lnTo>
                  <a:lnTo>
                    <a:pt x="615" y="953"/>
                  </a:lnTo>
                  <a:lnTo>
                    <a:pt x="492" y="1137"/>
                  </a:lnTo>
                  <a:lnTo>
                    <a:pt x="308" y="1537"/>
                  </a:lnTo>
                  <a:lnTo>
                    <a:pt x="154" y="1967"/>
                  </a:lnTo>
                  <a:lnTo>
                    <a:pt x="62" y="2397"/>
                  </a:lnTo>
                  <a:lnTo>
                    <a:pt x="1" y="2858"/>
                  </a:lnTo>
                  <a:lnTo>
                    <a:pt x="1" y="3319"/>
                  </a:lnTo>
                  <a:lnTo>
                    <a:pt x="1" y="3718"/>
                  </a:lnTo>
                  <a:lnTo>
                    <a:pt x="32" y="4486"/>
                  </a:lnTo>
                  <a:lnTo>
                    <a:pt x="124" y="5009"/>
                  </a:lnTo>
                  <a:lnTo>
                    <a:pt x="154" y="5193"/>
                  </a:lnTo>
                  <a:lnTo>
                    <a:pt x="3381" y="3780"/>
                  </a:lnTo>
                  <a:lnTo>
                    <a:pt x="4610" y="4118"/>
                  </a:lnTo>
                  <a:lnTo>
                    <a:pt x="4610" y="3626"/>
                  </a:lnTo>
                  <a:lnTo>
                    <a:pt x="4610" y="2981"/>
                  </a:lnTo>
                  <a:lnTo>
                    <a:pt x="4579" y="2612"/>
                  </a:lnTo>
                  <a:lnTo>
                    <a:pt x="4517" y="2243"/>
                  </a:lnTo>
                  <a:lnTo>
                    <a:pt x="4425" y="1875"/>
                  </a:lnTo>
                  <a:lnTo>
                    <a:pt x="4333" y="1506"/>
                  </a:lnTo>
                  <a:lnTo>
                    <a:pt x="4210" y="1137"/>
                  </a:lnTo>
                  <a:lnTo>
                    <a:pt x="4026" y="830"/>
                  </a:lnTo>
                  <a:lnTo>
                    <a:pt x="3811" y="553"/>
                  </a:lnTo>
                  <a:lnTo>
                    <a:pt x="3688" y="431"/>
                  </a:lnTo>
                  <a:lnTo>
                    <a:pt x="3534" y="308"/>
                  </a:lnTo>
                  <a:lnTo>
                    <a:pt x="3381" y="215"/>
                  </a:lnTo>
                  <a:lnTo>
                    <a:pt x="3227" y="123"/>
                  </a:lnTo>
                  <a:lnTo>
                    <a:pt x="3043" y="62"/>
                  </a:lnTo>
                  <a:lnTo>
                    <a:pt x="2858" y="31"/>
                  </a:lnTo>
                  <a:lnTo>
                    <a:pt x="2674"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4;p43">
              <a:extLst>
                <a:ext uri="{FF2B5EF4-FFF2-40B4-BE49-F238E27FC236}">
                  <a16:creationId xmlns:a16="http://schemas.microsoft.com/office/drawing/2014/main" id="{BBC44F96-31C4-E30C-ED4E-F4ED84F06A60}"/>
                </a:ext>
              </a:extLst>
            </p:cNvPr>
            <p:cNvSpPr/>
            <p:nvPr/>
          </p:nvSpPr>
          <p:spPr>
            <a:xfrm>
              <a:off x="5280388" y="3496070"/>
              <a:ext cx="334233" cy="308175"/>
            </a:xfrm>
            <a:custGeom>
              <a:avLst/>
              <a:gdLst/>
              <a:ahLst/>
              <a:cxnLst/>
              <a:rect l="l" t="t" r="r" b="b"/>
              <a:pathLst>
                <a:path w="4733" h="4364" extrusionOk="0">
                  <a:moveTo>
                    <a:pt x="2428" y="0"/>
                  </a:moveTo>
                  <a:lnTo>
                    <a:pt x="2182" y="31"/>
                  </a:lnTo>
                  <a:lnTo>
                    <a:pt x="1937" y="62"/>
                  </a:lnTo>
                  <a:lnTo>
                    <a:pt x="1721" y="123"/>
                  </a:lnTo>
                  <a:lnTo>
                    <a:pt x="1506" y="215"/>
                  </a:lnTo>
                  <a:lnTo>
                    <a:pt x="1322" y="308"/>
                  </a:lnTo>
                  <a:lnTo>
                    <a:pt x="1168" y="400"/>
                  </a:lnTo>
                  <a:lnTo>
                    <a:pt x="1015" y="553"/>
                  </a:lnTo>
                  <a:lnTo>
                    <a:pt x="861" y="707"/>
                  </a:lnTo>
                  <a:lnTo>
                    <a:pt x="615" y="1014"/>
                  </a:lnTo>
                  <a:lnTo>
                    <a:pt x="431" y="1383"/>
                  </a:lnTo>
                  <a:lnTo>
                    <a:pt x="277" y="1782"/>
                  </a:lnTo>
                  <a:lnTo>
                    <a:pt x="154" y="2182"/>
                  </a:lnTo>
                  <a:lnTo>
                    <a:pt x="93" y="2581"/>
                  </a:lnTo>
                  <a:lnTo>
                    <a:pt x="32" y="2981"/>
                  </a:lnTo>
                  <a:lnTo>
                    <a:pt x="1" y="3687"/>
                  </a:lnTo>
                  <a:lnTo>
                    <a:pt x="32" y="4179"/>
                  </a:lnTo>
                  <a:lnTo>
                    <a:pt x="32" y="4363"/>
                  </a:lnTo>
                  <a:lnTo>
                    <a:pt x="3657" y="2981"/>
                  </a:lnTo>
                  <a:lnTo>
                    <a:pt x="4733" y="3196"/>
                  </a:lnTo>
                  <a:lnTo>
                    <a:pt x="4733" y="3042"/>
                  </a:lnTo>
                  <a:lnTo>
                    <a:pt x="4733" y="2704"/>
                  </a:lnTo>
                  <a:lnTo>
                    <a:pt x="4702" y="2182"/>
                  </a:lnTo>
                  <a:lnTo>
                    <a:pt x="4640" y="1905"/>
                  </a:lnTo>
                  <a:lnTo>
                    <a:pt x="4579" y="1598"/>
                  </a:lnTo>
                  <a:lnTo>
                    <a:pt x="4456" y="1291"/>
                  </a:lnTo>
                  <a:lnTo>
                    <a:pt x="4333" y="1014"/>
                  </a:lnTo>
                  <a:lnTo>
                    <a:pt x="4149" y="738"/>
                  </a:lnTo>
                  <a:lnTo>
                    <a:pt x="3903" y="523"/>
                  </a:lnTo>
                  <a:lnTo>
                    <a:pt x="3626" y="308"/>
                  </a:lnTo>
                  <a:lnTo>
                    <a:pt x="3288" y="154"/>
                  </a:lnTo>
                  <a:lnTo>
                    <a:pt x="3104" y="92"/>
                  </a:lnTo>
                  <a:lnTo>
                    <a:pt x="2889" y="62"/>
                  </a:lnTo>
                  <a:lnTo>
                    <a:pt x="2674" y="31"/>
                  </a:lnTo>
                  <a:lnTo>
                    <a:pt x="2428"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5;p43">
              <a:extLst>
                <a:ext uri="{FF2B5EF4-FFF2-40B4-BE49-F238E27FC236}">
                  <a16:creationId xmlns:a16="http://schemas.microsoft.com/office/drawing/2014/main" id="{DA47C4BA-C63C-E93D-274E-C71C970A0A8A}"/>
                </a:ext>
              </a:extLst>
            </p:cNvPr>
            <p:cNvSpPr/>
            <p:nvPr/>
          </p:nvSpPr>
          <p:spPr>
            <a:xfrm>
              <a:off x="3527242" y="2400300"/>
              <a:ext cx="1115333" cy="1306283"/>
            </a:xfrm>
            <a:custGeom>
              <a:avLst/>
              <a:gdLst/>
              <a:ahLst/>
              <a:cxnLst/>
              <a:rect l="l" t="t" r="r" b="b"/>
              <a:pathLst>
                <a:path w="15794" h="18498" extrusionOk="0">
                  <a:moveTo>
                    <a:pt x="15793" y="1"/>
                  </a:moveTo>
                  <a:lnTo>
                    <a:pt x="12321" y="216"/>
                  </a:lnTo>
                  <a:lnTo>
                    <a:pt x="1322" y="14319"/>
                  </a:lnTo>
                  <a:lnTo>
                    <a:pt x="0" y="18498"/>
                  </a:lnTo>
                  <a:lnTo>
                    <a:pt x="15793" y="1"/>
                  </a:lnTo>
                  <a:close/>
                </a:path>
              </a:pathLst>
            </a:custGeom>
            <a:solidFill>
              <a:srgbClr val="78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26;p43">
              <a:extLst>
                <a:ext uri="{FF2B5EF4-FFF2-40B4-BE49-F238E27FC236}">
                  <a16:creationId xmlns:a16="http://schemas.microsoft.com/office/drawing/2014/main" id="{5C1F839B-7E84-7D01-3B73-68CEC3D27F4A}"/>
                </a:ext>
              </a:extLst>
            </p:cNvPr>
            <p:cNvSpPr/>
            <p:nvPr/>
          </p:nvSpPr>
          <p:spPr>
            <a:xfrm>
              <a:off x="5124182" y="2673731"/>
              <a:ext cx="288684" cy="585913"/>
            </a:xfrm>
            <a:custGeom>
              <a:avLst/>
              <a:gdLst/>
              <a:ahLst/>
              <a:cxnLst/>
              <a:rect l="l" t="t" r="r" b="b"/>
              <a:pathLst>
                <a:path w="4088" h="8297" extrusionOk="0">
                  <a:moveTo>
                    <a:pt x="2889" y="0"/>
                  </a:moveTo>
                  <a:lnTo>
                    <a:pt x="1" y="8296"/>
                  </a:lnTo>
                  <a:lnTo>
                    <a:pt x="4087" y="7528"/>
                  </a:lnTo>
                  <a:lnTo>
                    <a:pt x="3718" y="3933"/>
                  </a:lnTo>
                  <a:lnTo>
                    <a:pt x="2889" y="0"/>
                  </a:lnTo>
                  <a:close/>
                </a:path>
              </a:pathLst>
            </a:custGeom>
            <a:solidFill>
              <a:srgbClr val="7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7;p43">
              <a:extLst>
                <a:ext uri="{FF2B5EF4-FFF2-40B4-BE49-F238E27FC236}">
                  <a16:creationId xmlns:a16="http://schemas.microsoft.com/office/drawing/2014/main" id="{1E331577-10C9-1C74-A942-B3F98F192203}"/>
                </a:ext>
              </a:extLst>
            </p:cNvPr>
            <p:cNvSpPr/>
            <p:nvPr/>
          </p:nvSpPr>
          <p:spPr>
            <a:xfrm>
              <a:off x="3939506" y="2374313"/>
              <a:ext cx="117225" cy="271242"/>
            </a:xfrm>
            <a:custGeom>
              <a:avLst/>
              <a:gdLst/>
              <a:ahLst/>
              <a:cxnLst/>
              <a:rect l="l" t="t" r="r" b="b"/>
              <a:pathLst>
                <a:path w="1660" h="3841" extrusionOk="0">
                  <a:moveTo>
                    <a:pt x="1659" y="0"/>
                  </a:moveTo>
                  <a:lnTo>
                    <a:pt x="984" y="246"/>
                  </a:lnTo>
                  <a:lnTo>
                    <a:pt x="0" y="3841"/>
                  </a:lnTo>
                  <a:lnTo>
                    <a:pt x="1659" y="0"/>
                  </a:lnTo>
                  <a:close/>
                </a:path>
              </a:pathLst>
            </a:custGeom>
            <a:solidFill>
              <a:srgbClr val="76D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8;p43">
              <a:extLst>
                <a:ext uri="{FF2B5EF4-FFF2-40B4-BE49-F238E27FC236}">
                  <a16:creationId xmlns:a16="http://schemas.microsoft.com/office/drawing/2014/main" id="{7D38654A-C0EE-1202-952C-FBD773B33296}"/>
                </a:ext>
              </a:extLst>
            </p:cNvPr>
            <p:cNvSpPr/>
            <p:nvPr/>
          </p:nvSpPr>
          <p:spPr>
            <a:xfrm>
              <a:off x="4089215" y="2285335"/>
              <a:ext cx="1176064" cy="1065406"/>
            </a:xfrm>
            <a:custGeom>
              <a:avLst/>
              <a:gdLst/>
              <a:ahLst/>
              <a:cxnLst/>
              <a:rect l="l" t="t" r="r" b="b"/>
              <a:pathLst>
                <a:path w="16654" h="15087" extrusionOk="0">
                  <a:moveTo>
                    <a:pt x="6514" y="0"/>
                  </a:moveTo>
                  <a:lnTo>
                    <a:pt x="0" y="13735"/>
                  </a:lnTo>
                  <a:lnTo>
                    <a:pt x="4333" y="14472"/>
                  </a:lnTo>
                  <a:lnTo>
                    <a:pt x="8542" y="4947"/>
                  </a:lnTo>
                  <a:lnTo>
                    <a:pt x="8696" y="8173"/>
                  </a:lnTo>
                  <a:lnTo>
                    <a:pt x="5316" y="14626"/>
                  </a:lnTo>
                  <a:lnTo>
                    <a:pt x="7928" y="15087"/>
                  </a:lnTo>
                  <a:lnTo>
                    <a:pt x="12321" y="14257"/>
                  </a:lnTo>
                  <a:lnTo>
                    <a:pt x="16654" y="2274"/>
                  </a:lnTo>
                  <a:lnTo>
                    <a:pt x="16254" y="1106"/>
                  </a:lnTo>
                  <a:lnTo>
                    <a:pt x="14288" y="523"/>
                  </a:lnTo>
                  <a:lnTo>
                    <a:pt x="9771" y="14411"/>
                  </a:lnTo>
                  <a:lnTo>
                    <a:pt x="8757" y="13643"/>
                  </a:lnTo>
                  <a:lnTo>
                    <a:pt x="13274" y="215"/>
                  </a:lnTo>
                  <a:lnTo>
                    <a:pt x="12844" y="62"/>
                  </a:lnTo>
                  <a:lnTo>
                    <a:pt x="7190" y="62"/>
                  </a:lnTo>
                  <a:lnTo>
                    <a:pt x="6514" y="0"/>
                  </a:lnTo>
                  <a:close/>
                </a:path>
              </a:pathLst>
            </a:custGeom>
            <a:solidFill>
              <a:srgbClr val="7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29;p43">
              <a:extLst>
                <a:ext uri="{FF2B5EF4-FFF2-40B4-BE49-F238E27FC236}">
                  <a16:creationId xmlns:a16="http://schemas.microsoft.com/office/drawing/2014/main" id="{AD0C7D8D-C29C-C7A9-A445-B6D27AD1811C}"/>
                </a:ext>
              </a:extLst>
            </p:cNvPr>
            <p:cNvSpPr/>
            <p:nvPr/>
          </p:nvSpPr>
          <p:spPr>
            <a:xfrm>
              <a:off x="3791916" y="2272271"/>
              <a:ext cx="568612" cy="959127"/>
            </a:xfrm>
            <a:custGeom>
              <a:avLst/>
              <a:gdLst/>
              <a:ahLst/>
              <a:cxnLst/>
              <a:rect l="l" t="t" r="r" b="b"/>
              <a:pathLst>
                <a:path w="8052" h="13582" extrusionOk="0">
                  <a:moveTo>
                    <a:pt x="7775" y="1"/>
                  </a:moveTo>
                  <a:lnTo>
                    <a:pt x="5224" y="923"/>
                  </a:lnTo>
                  <a:lnTo>
                    <a:pt x="769" y="10294"/>
                  </a:lnTo>
                  <a:lnTo>
                    <a:pt x="1" y="13213"/>
                  </a:lnTo>
                  <a:lnTo>
                    <a:pt x="2275" y="13582"/>
                  </a:lnTo>
                  <a:lnTo>
                    <a:pt x="8051" y="1"/>
                  </a:lnTo>
                  <a:close/>
                </a:path>
              </a:pathLst>
            </a:custGeom>
            <a:solidFill>
              <a:srgbClr val="7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30;p43">
              <a:extLst>
                <a:ext uri="{FF2B5EF4-FFF2-40B4-BE49-F238E27FC236}">
                  <a16:creationId xmlns:a16="http://schemas.microsoft.com/office/drawing/2014/main" id="{6BD9E8C9-B7E9-881D-8CBC-34EF572E2C18}"/>
                </a:ext>
              </a:extLst>
            </p:cNvPr>
            <p:cNvSpPr/>
            <p:nvPr/>
          </p:nvSpPr>
          <p:spPr>
            <a:xfrm>
              <a:off x="3846220" y="2337380"/>
              <a:ext cx="314672" cy="661898"/>
            </a:xfrm>
            <a:custGeom>
              <a:avLst/>
              <a:gdLst/>
              <a:ahLst/>
              <a:cxnLst/>
              <a:rect l="l" t="t" r="r" b="b"/>
              <a:pathLst>
                <a:path w="4456" h="9373" extrusionOk="0">
                  <a:moveTo>
                    <a:pt x="4455" y="1"/>
                  </a:moveTo>
                  <a:lnTo>
                    <a:pt x="2980" y="523"/>
                  </a:lnTo>
                  <a:lnTo>
                    <a:pt x="1321" y="4364"/>
                  </a:lnTo>
                  <a:lnTo>
                    <a:pt x="0" y="9372"/>
                  </a:lnTo>
                  <a:lnTo>
                    <a:pt x="4455" y="1"/>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31;p43">
              <a:extLst>
                <a:ext uri="{FF2B5EF4-FFF2-40B4-BE49-F238E27FC236}">
                  <a16:creationId xmlns:a16="http://schemas.microsoft.com/office/drawing/2014/main" id="{F374C890-BD55-A5D8-F96C-09C001251511}"/>
                </a:ext>
              </a:extLst>
            </p:cNvPr>
            <p:cNvSpPr/>
            <p:nvPr/>
          </p:nvSpPr>
          <p:spPr>
            <a:xfrm>
              <a:off x="4395129" y="2634679"/>
              <a:ext cx="308175" cy="683507"/>
            </a:xfrm>
            <a:custGeom>
              <a:avLst/>
              <a:gdLst/>
              <a:ahLst/>
              <a:cxnLst/>
              <a:rect l="l" t="t" r="r" b="b"/>
              <a:pathLst>
                <a:path w="4364" h="9679" extrusionOk="0">
                  <a:moveTo>
                    <a:pt x="4210" y="0"/>
                  </a:moveTo>
                  <a:lnTo>
                    <a:pt x="1" y="9525"/>
                  </a:lnTo>
                  <a:lnTo>
                    <a:pt x="984" y="9679"/>
                  </a:lnTo>
                  <a:lnTo>
                    <a:pt x="4364" y="3226"/>
                  </a:lnTo>
                  <a:lnTo>
                    <a:pt x="4210" y="0"/>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32;p43">
              <a:extLst>
                <a:ext uri="{FF2B5EF4-FFF2-40B4-BE49-F238E27FC236}">
                  <a16:creationId xmlns:a16="http://schemas.microsoft.com/office/drawing/2014/main" id="{25D35B55-250C-D96F-AE81-4D29D8DB6E72}"/>
                </a:ext>
              </a:extLst>
            </p:cNvPr>
            <p:cNvSpPr/>
            <p:nvPr/>
          </p:nvSpPr>
          <p:spPr>
            <a:xfrm>
              <a:off x="3952499" y="2272271"/>
              <a:ext cx="596788" cy="982996"/>
            </a:xfrm>
            <a:custGeom>
              <a:avLst/>
              <a:gdLst/>
              <a:ahLst/>
              <a:cxnLst/>
              <a:rect l="l" t="t" r="r" b="b"/>
              <a:pathLst>
                <a:path w="8451" h="13920" extrusionOk="0">
                  <a:moveTo>
                    <a:pt x="5777" y="1"/>
                  </a:moveTo>
                  <a:lnTo>
                    <a:pt x="1" y="13582"/>
                  </a:lnTo>
                  <a:lnTo>
                    <a:pt x="1936" y="13920"/>
                  </a:lnTo>
                  <a:lnTo>
                    <a:pt x="8450" y="185"/>
                  </a:lnTo>
                  <a:lnTo>
                    <a:pt x="5777" y="1"/>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33;p43">
              <a:extLst>
                <a:ext uri="{FF2B5EF4-FFF2-40B4-BE49-F238E27FC236}">
                  <a16:creationId xmlns:a16="http://schemas.microsoft.com/office/drawing/2014/main" id="{51B94B34-4993-AF49-76D8-408E21DDCF22}"/>
                </a:ext>
              </a:extLst>
            </p:cNvPr>
            <p:cNvSpPr/>
            <p:nvPr/>
          </p:nvSpPr>
          <p:spPr>
            <a:xfrm>
              <a:off x="4707611" y="2300518"/>
              <a:ext cx="390585" cy="1002486"/>
            </a:xfrm>
            <a:custGeom>
              <a:avLst/>
              <a:gdLst/>
              <a:ahLst/>
              <a:cxnLst/>
              <a:rect l="l" t="t" r="r" b="b"/>
              <a:pathLst>
                <a:path w="5531" h="14196" extrusionOk="0">
                  <a:moveTo>
                    <a:pt x="4517" y="0"/>
                  </a:moveTo>
                  <a:lnTo>
                    <a:pt x="0" y="13428"/>
                  </a:lnTo>
                  <a:lnTo>
                    <a:pt x="1014" y="14196"/>
                  </a:lnTo>
                  <a:lnTo>
                    <a:pt x="5531" y="308"/>
                  </a:lnTo>
                  <a:lnTo>
                    <a:pt x="4517" y="0"/>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34;p43">
              <a:extLst>
                <a:ext uri="{FF2B5EF4-FFF2-40B4-BE49-F238E27FC236}">
                  <a16:creationId xmlns:a16="http://schemas.microsoft.com/office/drawing/2014/main" id="{DE44C827-9DDC-2E30-E1A7-88CC0E6AD8CD}"/>
                </a:ext>
              </a:extLst>
            </p:cNvPr>
            <p:cNvSpPr/>
            <p:nvPr/>
          </p:nvSpPr>
          <p:spPr>
            <a:xfrm>
              <a:off x="4959291" y="2445848"/>
              <a:ext cx="368906" cy="846351"/>
            </a:xfrm>
            <a:custGeom>
              <a:avLst/>
              <a:gdLst/>
              <a:ahLst/>
              <a:cxnLst/>
              <a:rect l="l" t="t" r="r" b="b"/>
              <a:pathLst>
                <a:path w="5224" h="11985" extrusionOk="0">
                  <a:moveTo>
                    <a:pt x="4333" y="1"/>
                  </a:moveTo>
                  <a:lnTo>
                    <a:pt x="0" y="11984"/>
                  </a:lnTo>
                  <a:lnTo>
                    <a:pt x="2336" y="11523"/>
                  </a:lnTo>
                  <a:lnTo>
                    <a:pt x="5224" y="3227"/>
                  </a:lnTo>
                  <a:lnTo>
                    <a:pt x="4886" y="1752"/>
                  </a:lnTo>
                  <a:lnTo>
                    <a:pt x="4333" y="1"/>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35;p43">
              <a:extLst>
                <a:ext uri="{FF2B5EF4-FFF2-40B4-BE49-F238E27FC236}">
                  <a16:creationId xmlns:a16="http://schemas.microsoft.com/office/drawing/2014/main" id="{A2621962-1857-3938-0DBE-727CCAFF4666}"/>
                </a:ext>
              </a:extLst>
            </p:cNvPr>
            <p:cNvSpPr/>
            <p:nvPr/>
          </p:nvSpPr>
          <p:spPr>
            <a:xfrm>
              <a:off x="4705421" y="2226723"/>
              <a:ext cx="768177" cy="1058909"/>
            </a:xfrm>
            <a:custGeom>
              <a:avLst/>
              <a:gdLst/>
              <a:ahLst/>
              <a:cxnLst/>
              <a:rect l="l" t="t" r="r" b="b"/>
              <a:pathLst>
                <a:path w="10878" h="14995" extrusionOk="0">
                  <a:moveTo>
                    <a:pt x="1076" y="1"/>
                  </a:moveTo>
                  <a:lnTo>
                    <a:pt x="799" y="216"/>
                  </a:lnTo>
                  <a:lnTo>
                    <a:pt x="615" y="431"/>
                  </a:lnTo>
                  <a:lnTo>
                    <a:pt x="431" y="646"/>
                  </a:lnTo>
                  <a:lnTo>
                    <a:pt x="308" y="892"/>
                  </a:lnTo>
                  <a:lnTo>
                    <a:pt x="185" y="1138"/>
                  </a:lnTo>
                  <a:lnTo>
                    <a:pt x="123" y="1353"/>
                  </a:lnTo>
                  <a:lnTo>
                    <a:pt x="62" y="1598"/>
                  </a:lnTo>
                  <a:lnTo>
                    <a:pt x="31" y="1813"/>
                  </a:lnTo>
                  <a:lnTo>
                    <a:pt x="0" y="2213"/>
                  </a:lnTo>
                  <a:lnTo>
                    <a:pt x="31" y="2520"/>
                  </a:lnTo>
                  <a:lnTo>
                    <a:pt x="93" y="2827"/>
                  </a:lnTo>
                  <a:lnTo>
                    <a:pt x="123" y="2643"/>
                  </a:lnTo>
                  <a:lnTo>
                    <a:pt x="185" y="2489"/>
                  </a:lnTo>
                  <a:lnTo>
                    <a:pt x="246" y="2336"/>
                  </a:lnTo>
                  <a:lnTo>
                    <a:pt x="369" y="2182"/>
                  </a:lnTo>
                  <a:lnTo>
                    <a:pt x="492" y="2059"/>
                  </a:lnTo>
                  <a:lnTo>
                    <a:pt x="615" y="1936"/>
                  </a:lnTo>
                  <a:lnTo>
                    <a:pt x="799" y="1813"/>
                  </a:lnTo>
                  <a:lnTo>
                    <a:pt x="984" y="1721"/>
                  </a:lnTo>
                  <a:lnTo>
                    <a:pt x="1414" y="1568"/>
                  </a:lnTo>
                  <a:lnTo>
                    <a:pt x="1875" y="1445"/>
                  </a:lnTo>
                  <a:lnTo>
                    <a:pt x="2397" y="1383"/>
                  </a:lnTo>
                  <a:lnTo>
                    <a:pt x="2981" y="1322"/>
                  </a:lnTo>
                  <a:lnTo>
                    <a:pt x="3534" y="1353"/>
                  </a:lnTo>
                  <a:lnTo>
                    <a:pt x="4148" y="1383"/>
                  </a:lnTo>
                  <a:lnTo>
                    <a:pt x="4732" y="1445"/>
                  </a:lnTo>
                  <a:lnTo>
                    <a:pt x="5285" y="1568"/>
                  </a:lnTo>
                  <a:lnTo>
                    <a:pt x="5838" y="1721"/>
                  </a:lnTo>
                  <a:lnTo>
                    <a:pt x="6361" y="1906"/>
                  </a:lnTo>
                  <a:lnTo>
                    <a:pt x="6822" y="2121"/>
                  </a:lnTo>
                  <a:lnTo>
                    <a:pt x="7221" y="2367"/>
                  </a:lnTo>
                  <a:lnTo>
                    <a:pt x="7313" y="2489"/>
                  </a:lnTo>
                  <a:lnTo>
                    <a:pt x="7405" y="2643"/>
                  </a:lnTo>
                  <a:lnTo>
                    <a:pt x="7498" y="2858"/>
                  </a:lnTo>
                  <a:lnTo>
                    <a:pt x="7620" y="3135"/>
                  </a:lnTo>
                  <a:lnTo>
                    <a:pt x="7805" y="3811"/>
                  </a:lnTo>
                  <a:lnTo>
                    <a:pt x="7989" y="4671"/>
                  </a:lnTo>
                  <a:lnTo>
                    <a:pt x="8174" y="5623"/>
                  </a:lnTo>
                  <a:lnTo>
                    <a:pt x="8327" y="6668"/>
                  </a:lnTo>
                  <a:lnTo>
                    <a:pt x="8634" y="8942"/>
                  </a:lnTo>
                  <a:lnTo>
                    <a:pt x="8911" y="11154"/>
                  </a:lnTo>
                  <a:lnTo>
                    <a:pt x="9126" y="13059"/>
                  </a:lnTo>
                  <a:lnTo>
                    <a:pt x="9310" y="14933"/>
                  </a:lnTo>
                  <a:lnTo>
                    <a:pt x="9679" y="14964"/>
                  </a:lnTo>
                  <a:lnTo>
                    <a:pt x="10017" y="14995"/>
                  </a:lnTo>
                  <a:lnTo>
                    <a:pt x="10263" y="14995"/>
                  </a:lnTo>
                  <a:lnTo>
                    <a:pt x="10509" y="14964"/>
                  </a:lnTo>
                  <a:lnTo>
                    <a:pt x="10785" y="14903"/>
                  </a:lnTo>
                  <a:lnTo>
                    <a:pt x="10877" y="14872"/>
                  </a:lnTo>
                  <a:lnTo>
                    <a:pt x="10693" y="13551"/>
                  </a:lnTo>
                  <a:lnTo>
                    <a:pt x="10478" y="12107"/>
                  </a:lnTo>
                  <a:lnTo>
                    <a:pt x="10171" y="10325"/>
                  </a:lnTo>
                  <a:lnTo>
                    <a:pt x="9771" y="8327"/>
                  </a:lnTo>
                  <a:lnTo>
                    <a:pt x="9341" y="6238"/>
                  </a:lnTo>
                  <a:lnTo>
                    <a:pt x="9065" y="5224"/>
                  </a:lnTo>
                  <a:lnTo>
                    <a:pt x="8788" y="4241"/>
                  </a:lnTo>
                  <a:lnTo>
                    <a:pt x="8512" y="3288"/>
                  </a:lnTo>
                  <a:lnTo>
                    <a:pt x="8204" y="2397"/>
                  </a:lnTo>
                  <a:lnTo>
                    <a:pt x="8081" y="2182"/>
                  </a:lnTo>
                  <a:lnTo>
                    <a:pt x="7897" y="1967"/>
                  </a:lnTo>
                  <a:lnTo>
                    <a:pt x="7682" y="1752"/>
                  </a:lnTo>
                  <a:lnTo>
                    <a:pt x="7375" y="1537"/>
                  </a:lnTo>
                  <a:lnTo>
                    <a:pt x="7067" y="1353"/>
                  </a:lnTo>
                  <a:lnTo>
                    <a:pt x="6668" y="1168"/>
                  </a:lnTo>
                  <a:lnTo>
                    <a:pt x="6269" y="1015"/>
                  </a:lnTo>
                  <a:lnTo>
                    <a:pt x="5777" y="861"/>
                  </a:lnTo>
                  <a:lnTo>
                    <a:pt x="5285" y="707"/>
                  </a:lnTo>
                  <a:lnTo>
                    <a:pt x="4763" y="584"/>
                  </a:lnTo>
                  <a:lnTo>
                    <a:pt x="3626" y="339"/>
                  </a:lnTo>
                  <a:lnTo>
                    <a:pt x="2366" y="154"/>
                  </a:lnTo>
                  <a:lnTo>
                    <a:pt x="1076"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36;p43">
              <a:extLst>
                <a:ext uri="{FF2B5EF4-FFF2-40B4-BE49-F238E27FC236}">
                  <a16:creationId xmlns:a16="http://schemas.microsoft.com/office/drawing/2014/main" id="{726D2341-8589-0A55-7552-3C39CCFB7B44}"/>
                </a:ext>
              </a:extLst>
            </p:cNvPr>
            <p:cNvSpPr/>
            <p:nvPr/>
          </p:nvSpPr>
          <p:spPr>
            <a:xfrm>
              <a:off x="3759432" y="2220226"/>
              <a:ext cx="1021976" cy="1080589"/>
            </a:xfrm>
            <a:custGeom>
              <a:avLst/>
              <a:gdLst/>
              <a:ahLst/>
              <a:cxnLst/>
              <a:rect l="l" t="t" r="r" b="b"/>
              <a:pathLst>
                <a:path w="14472" h="15302" extrusionOk="0">
                  <a:moveTo>
                    <a:pt x="10785" y="0"/>
                  </a:moveTo>
                  <a:lnTo>
                    <a:pt x="9894" y="62"/>
                  </a:lnTo>
                  <a:lnTo>
                    <a:pt x="9003" y="123"/>
                  </a:lnTo>
                  <a:lnTo>
                    <a:pt x="8142" y="216"/>
                  </a:lnTo>
                  <a:lnTo>
                    <a:pt x="7343" y="369"/>
                  </a:lnTo>
                  <a:lnTo>
                    <a:pt x="6575" y="523"/>
                  </a:lnTo>
                  <a:lnTo>
                    <a:pt x="5838" y="707"/>
                  </a:lnTo>
                  <a:lnTo>
                    <a:pt x="5193" y="922"/>
                  </a:lnTo>
                  <a:lnTo>
                    <a:pt x="4609" y="1168"/>
                  </a:lnTo>
                  <a:lnTo>
                    <a:pt x="4087" y="1445"/>
                  </a:lnTo>
                  <a:lnTo>
                    <a:pt x="3871" y="1598"/>
                  </a:lnTo>
                  <a:lnTo>
                    <a:pt x="3656" y="1783"/>
                  </a:lnTo>
                  <a:lnTo>
                    <a:pt x="3472" y="1936"/>
                  </a:lnTo>
                  <a:lnTo>
                    <a:pt x="3318" y="2121"/>
                  </a:lnTo>
                  <a:lnTo>
                    <a:pt x="3196" y="2305"/>
                  </a:lnTo>
                  <a:lnTo>
                    <a:pt x="3073" y="2520"/>
                  </a:lnTo>
                  <a:lnTo>
                    <a:pt x="2858" y="3165"/>
                  </a:lnTo>
                  <a:lnTo>
                    <a:pt x="2520" y="4394"/>
                  </a:lnTo>
                  <a:lnTo>
                    <a:pt x="1567" y="7866"/>
                  </a:lnTo>
                  <a:lnTo>
                    <a:pt x="645" y="11523"/>
                  </a:lnTo>
                  <a:lnTo>
                    <a:pt x="0" y="14042"/>
                  </a:lnTo>
                  <a:lnTo>
                    <a:pt x="0" y="14134"/>
                  </a:lnTo>
                  <a:lnTo>
                    <a:pt x="61" y="14196"/>
                  </a:lnTo>
                  <a:lnTo>
                    <a:pt x="154" y="14227"/>
                  </a:lnTo>
                  <a:lnTo>
                    <a:pt x="246" y="14196"/>
                  </a:lnTo>
                  <a:lnTo>
                    <a:pt x="830" y="13796"/>
                  </a:lnTo>
                  <a:lnTo>
                    <a:pt x="3656" y="3227"/>
                  </a:lnTo>
                  <a:lnTo>
                    <a:pt x="3841" y="3012"/>
                  </a:lnTo>
                  <a:lnTo>
                    <a:pt x="4025" y="2827"/>
                  </a:lnTo>
                  <a:lnTo>
                    <a:pt x="4271" y="2643"/>
                  </a:lnTo>
                  <a:lnTo>
                    <a:pt x="4517" y="2459"/>
                  </a:lnTo>
                  <a:lnTo>
                    <a:pt x="4793" y="2305"/>
                  </a:lnTo>
                  <a:lnTo>
                    <a:pt x="5101" y="2151"/>
                  </a:lnTo>
                  <a:lnTo>
                    <a:pt x="5438" y="2028"/>
                  </a:lnTo>
                  <a:lnTo>
                    <a:pt x="5776" y="1905"/>
                  </a:lnTo>
                  <a:lnTo>
                    <a:pt x="6514" y="1721"/>
                  </a:lnTo>
                  <a:lnTo>
                    <a:pt x="7282" y="1598"/>
                  </a:lnTo>
                  <a:lnTo>
                    <a:pt x="8081" y="1506"/>
                  </a:lnTo>
                  <a:lnTo>
                    <a:pt x="8880" y="1475"/>
                  </a:lnTo>
                  <a:lnTo>
                    <a:pt x="9648" y="1506"/>
                  </a:lnTo>
                  <a:lnTo>
                    <a:pt x="10385" y="1567"/>
                  </a:lnTo>
                  <a:lnTo>
                    <a:pt x="11061" y="1690"/>
                  </a:lnTo>
                  <a:lnTo>
                    <a:pt x="11676" y="1875"/>
                  </a:lnTo>
                  <a:lnTo>
                    <a:pt x="11922" y="1998"/>
                  </a:lnTo>
                  <a:lnTo>
                    <a:pt x="12167" y="2090"/>
                  </a:lnTo>
                  <a:lnTo>
                    <a:pt x="12383" y="2243"/>
                  </a:lnTo>
                  <a:lnTo>
                    <a:pt x="12536" y="2366"/>
                  </a:lnTo>
                  <a:lnTo>
                    <a:pt x="12690" y="2520"/>
                  </a:lnTo>
                  <a:lnTo>
                    <a:pt x="12782" y="2704"/>
                  </a:lnTo>
                  <a:lnTo>
                    <a:pt x="12843" y="2858"/>
                  </a:lnTo>
                  <a:lnTo>
                    <a:pt x="12874" y="3042"/>
                  </a:lnTo>
                  <a:lnTo>
                    <a:pt x="12966" y="4702"/>
                  </a:lnTo>
                  <a:lnTo>
                    <a:pt x="13028" y="6607"/>
                  </a:lnTo>
                  <a:lnTo>
                    <a:pt x="13058" y="8604"/>
                  </a:lnTo>
                  <a:lnTo>
                    <a:pt x="13058" y="10601"/>
                  </a:lnTo>
                  <a:lnTo>
                    <a:pt x="13058" y="13827"/>
                  </a:lnTo>
                  <a:lnTo>
                    <a:pt x="13028" y="15148"/>
                  </a:lnTo>
                  <a:lnTo>
                    <a:pt x="14103" y="15302"/>
                  </a:lnTo>
                  <a:lnTo>
                    <a:pt x="14103" y="15302"/>
                  </a:lnTo>
                  <a:lnTo>
                    <a:pt x="13888" y="10724"/>
                  </a:lnTo>
                  <a:lnTo>
                    <a:pt x="13704" y="6699"/>
                  </a:lnTo>
                  <a:lnTo>
                    <a:pt x="13489" y="3042"/>
                  </a:lnTo>
                  <a:lnTo>
                    <a:pt x="13489" y="2919"/>
                  </a:lnTo>
                  <a:lnTo>
                    <a:pt x="13427" y="2612"/>
                  </a:lnTo>
                  <a:lnTo>
                    <a:pt x="13396" y="2305"/>
                  </a:lnTo>
                  <a:lnTo>
                    <a:pt x="13427" y="1905"/>
                  </a:lnTo>
                  <a:lnTo>
                    <a:pt x="13458" y="1690"/>
                  </a:lnTo>
                  <a:lnTo>
                    <a:pt x="13519" y="1445"/>
                  </a:lnTo>
                  <a:lnTo>
                    <a:pt x="13581" y="1230"/>
                  </a:lnTo>
                  <a:lnTo>
                    <a:pt x="13704" y="984"/>
                  </a:lnTo>
                  <a:lnTo>
                    <a:pt x="13827" y="738"/>
                  </a:lnTo>
                  <a:lnTo>
                    <a:pt x="14011" y="523"/>
                  </a:lnTo>
                  <a:lnTo>
                    <a:pt x="14195" y="308"/>
                  </a:lnTo>
                  <a:lnTo>
                    <a:pt x="14472" y="93"/>
                  </a:lnTo>
                  <a:lnTo>
                    <a:pt x="13550" y="31"/>
                  </a:lnTo>
                  <a:lnTo>
                    <a:pt x="12628"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37;p43">
              <a:extLst>
                <a:ext uri="{FF2B5EF4-FFF2-40B4-BE49-F238E27FC236}">
                  <a16:creationId xmlns:a16="http://schemas.microsoft.com/office/drawing/2014/main" id="{99D6BA8C-3210-844E-52F4-E385A2B8FB57}"/>
                </a:ext>
              </a:extLst>
            </p:cNvPr>
            <p:cNvSpPr/>
            <p:nvPr/>
          </p:nvSpPr>
          <p:spPr>
            <a:xfrm>
              <a:off x="3486001" y="3602349"/>
              <a:ext cx="271312" cy="429707"/>
            </a:xfrm>
            <a:custGeom>
              <a:avLst/>
              <a:gdLst/>
              <a:ahLst/>
              <a:cxnLst/>
              <a:rect l="l" t="t" r="r" b="b"/>
              <a:pathLst>
                <a:path w="3842" h="6085" extrusionOk="0">
                  <a:moveTo>
                    <a:pt x="1906" y="1"/>
                  </a:moveTo>
                  <a:lnTo>
                    <a:pt x="1721" y="32"/>
                  </a:lnTo>
                  <a:lnTo>
                    <a:pt x="1537" y="62"/>
                  </a:lnTo>
                  <a:lnTo>
                    <a:pt x="1353" y="154"/>
                  </a:lnTo>
                  <a:lnTo>
                    <a:pt x="1168" y="247"/>
                  </a:lnTo>
                  <a:lnTo>
                    <a:pt x="984" y="370"/>
                  </a:lnTo>
                  <a:lnTo>
                    <a:pt x="830" y="523"/>
                  </a:lnTo>
                  <a:lnTo>
                    <a:pt x="677" y="708"/>
                  </a:lnTo>
                  <a:lnTo>
                    <a:pt x="554" y="892"/>
                  </a:lnTo>
                  <a:lnTo>
                    <a:pt x="431" y="1107"/>
                  </a:lnTo>
                  <a:lnTo>
                    <a:pt x="308" y="1353"/>
                  </a:lnTo>
                  <a:lnTo>
                    <a:pt x="216" y="1599"/>
                  </a:lnTo>
                  <a:lnTo>
                    <a:pt x="123" y="1875"/>
                  </a:lnTo>
                  <a:lnTo>
                    <a:pt x="62" y="2152"/>
                  </a:lnTo>
                  <a:lnTo>
                    <a:pt x="31" y="2428"/>
                  </a:lnTo>
                  <a:lnTo>
                    <a:pt x="1" y="2735"/>
                  </a:lnTo>
                  <a:lnTo>
                    <a:pt x="1" y="3043"/>
                  </a:lnTo>
                  <a:lnTo>
                    <a:pt x="1" y="3350"/>
                  </a:lnTo>
                  <a:lnTo>
                    <a:pt x="31" y="3657"/>
                  </a:lnTo>
                  <a:lnTo>
                    <a:pt x="62" y="3934"/>
                  </a:lnTo>
                  <a:lnTo>
                    <a:pt x="123" y="4210"/>
                  </a:lnTo>
                  <a:lnTo>
                    <a:pt x="216" y="4487"/>
                  </a:lnTo>
                  <a:lnTo>
                    <a:pt x="308" y="4733"/>
                  </a:lnTo>
                  <a:lnTo>
                    <a:pt x="431" y="4978"/>
                  </a:lnTo>
                  <a:lnTo>
                    <a:pt x="554" y="5193"/>
                  </a:lnTo>
                  <a:lnTo>
                    <a:pt x="677" y="5378"/>
                  </a:lnTo>
                  <a:lnTo>
                    <a:pt x="830" y="5562"/>
                  </a:lnTo>
                  <a:lnTo>
                    <a:pt x="984" y="5716"/>
                  </a:lnTo>
                  <a:lnTo>
                    <a:pt x="1168" y="5839"/>
                  </a:lnTo>
                  <a:lnTo>
                    <a:pt x="1353" y="5931"/>
                  </a:lnTo>
                  <a:lnTo>
                    <a:pt x="1537" y="6023"/>
                  </a:lnTo>
                  <a:lnTo>
                    <a:pt x="1721" y="6054"/>
                  </a:lnTo>
                  <a:lnTo>
                    <a:pt x="1906" y="6085"/>
                  </a:lnTo>
                  <a:lnTo>
                    <a:pt x="2121" y="6054"/>
                  </a:lnTo>
                  <a:lnTo>
                    <a:pt x="2305" y="6023"/>
                  </a:lnTo>
                  <a:lnTo>
                    <a:pt x="2489" y="5931"/>
                  </a:lnTo>
                  <a:lnTo>
                    <a:pt x="2674" y="5839"/>
                  </a:lnTo>
                  <a:lnTo>
                    <a:pt x="2827" y="5716"/>
                  </a:lnTo>
                  <a:lnTo>
                    <a:pt x="3012" y="5562"/>
                  </a:lnTo>
                  <a:lnTo>
                    <a:pt x="3135" y="5378"/>
                  </a:lnTo>
                  <a:lnTo>
                    <a:pt x="3288" y="5193"/>
                  </a:lnTo>
                  <a:lnTo>
                    <a:pt x="3411" y="4978"/>
                  </a:lnTo>
                  <a:lnTo>
                    <a:pt x="3534" y="4733"/>
                  </a:lnTo>
                  <a:lnTo>
                    <a:pt x="3626" y="4487"/>
                  </a:lnTo>
                  <a:lnTo>
                    <a:pt x="3688" y="4210"/>
                  </a:lnTo>
                  <a:lnTo>
                    <a:pt x="3749" y="3934"/>
                  </a:lnTo>
                  <a:lnTo>
                    <a:pt x="3811" y="3657"/>
                  </a:lnTo>
                  <a:lnTo>
                    <a:pt x="3841" y="3350"/>
                  </a:lnTo>
                  <a:lnTo>
                    <a:pt x="3841" y="3043"/>
                  </a:lnTo>
                  <a:lnTo>
                    <a:pt x="3841" y="2735"/>
                  </a:lnTo>
                  <a:lnTo>
                    <a:pt x="3811" y="2428"/>
                  </a:lnTo>
                  <a:lnTo>
                    <a:pt x="3749" y="2152"/>
                  </a:lnTo>
                  <a:lnTo>
                    <a:pt x="3688" y="1875"/>
                  </a:lnTo>
                  <a:lnTo>
                    <a:pt x="3626" y="1599"/>
                  </a:lnTo>
                  <a:lnTo>
                    <a:pt x="3534" y="1353"/>
                  </a:lnTo>
                  <a:lnTo>
                    <a:pt x="3411" y="1107"/>
                  </a:lnTo>
                  <a:lnTo>
                    <a:pt x="3288" y="892"/>
                  </a:lnTo>
                  <a:lnTo>
                    <a:pt x="3135" y="708"/>
                  </a:lnTo>
                  <a:lnTo>
                    <a:pt x="3012" y="523"/>
                  </a:lnTo>
                  <a:lnTo>
                    <a:pt x="2827" y="370"/>
                  </a:lnTo>
                  <a:lnTo>
                    <a:pt x="2674" y="247"/>
                  </a:lnTo>
                  <a:lnTo>
                    <a:pt x="2489" y="154"/>
                  </a:lnTo>
                  <a:lnTo>
                    <a:pt x="2305" y="62"/>
                  </a:lnTo>
                  <a:lnTo>
                    <a:pt x="2121" y="32"/>
                  </a:lnTo>
                  <a:lnTo>
                    <a:pt x="1906" y="1"/>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38;p43">
              <a:extLst>
                <a:ext uri="{FF2B5EF4-FFF2-40B4-BE49-F238E27FC236}">
                  <a16:creationId xmlns:a16="http://schemas.microsoft.com/office/drawing/2014/main" id="{E0DB50C6-C267-4A08-8207-F7AC88DA1CD7}"/>
                </a:ext>
              </a:extLst>
            </p:cNvPr>
            <p:cNvSpPr/>
            <p:nvPr/>
          </p:nvSpPr>
          <p:spPr>
            <a:xfrm>
              <a:off x="3566293" y="3693516"/>
              <a:ext cx="158466" cy="247444"/>
            </a:xfrm>
            <a:custGeom>
              <a:avLst/>
              <a:gdLst/>
              <a:ahLst/>
              <a:cxnLst/>
              <a:rect l="l" t="t" r="r" b="b"/>
              <a:pathLst>
                <a:path w="2244" h="3504" extrusionOk="0">
                  <a:moveTo>
                    <a:pt x="1137" y="0"/>
                  </a:moveTo>
                  <a:lnTo>
                    <a:pt x="891" y="31"/>
                  </a:lnTo>
                  <a:lnTo>
                    <a:pt x="707" y="123"/>
                  </a:lnTo>
                  <a:lnTo>
                    <a:pt x="492" y="308"/>
                  </a:lnTo>
                  <a:lnTo>
                    <a:pt x="338" y="523"/>
                  </a:lnTo>
                  <a:lnTo>
                    <a:pt x="185" y="768"/>
                  </a:lnTo>
                  <a:lnTo>
                    <a:pt x="93" y="1076"/>
                  </a:lnTo>
                  <a:lnTo>
                    <a:pt x="31" y="1383"/>
                  </a:lnTo>
                  <a:lnTo>
                    <a:pt x="0" y="1752"/>
                  </a:lnTo>
                  <a:lnTo>
                    <a:pt x="31" y="2120"/>
                  </a:lnTo>
                  <a:lnTo>
                    <a:pt x="93" y="2428"/>
                  </a:lnTo>
                  <a:lnTo>
                    <a:pt x="185" y="2735"/>
                  </a:lnTo>
                  <a:lnTo>
                    <a:pt x="338" y="2981"/>
                  </a:lnTo>
                  <a:lnTo>
                    <a:pt x="492" y="3196"/>
                  </a:lnTo>
                  <a:lnTo>
                    <a:pt x="707" y="3380"/>
                  </a:lnTo>
                  <a:lnTo>
                    <a:pt x="891" y="3472"/>
                  </a:lnTo>
                  <a:lnTo>
                    <a:pt x="1137" y="3503"/>
                  </a:lnTo>
                  <a:lnTo>
                    <a:pt x="1352" y="3472"/>
                  </a:lnTo>
                  <a:lnTo>
                    <a:pt x="1567" y="3380"/>
                  </a:lnTo>
                  <a:lnTo>
                    <a:pt x="1752" y="3196"/>
                  </a:lnTo>
                  <a:lnTo>
                    <a:pt x="1905" y="2981"/>
                  </a:lnTo>
                  <a:lnTo>
                    <a:pt x="2059" y="2735"/>
                  </a:lnTo>
                  <a:lnTo>
                    <a:pt x="2151" y="2428"/>
                  </a:lnTo>
                  <a:lnTo>
                    <a:pt x="2213" y="2120"/>
                  </a:lnTo>
                  <a:lnTo>
                    <a:pt x="2243" y="1752"/>
                  </a:lnTo>
                  <a:lnTo>
                    <a:pt x="2213" y="1383"/>
                  </a:lnTo>
                  <a:lnTo>
                    <a:pt x="2151" y="1076"/>
                  </a:lnTo>
                  <a:lnTo>
                    <a:pt x="2059" y="768"/>
                  </a:lnTo>
                  <a:lnTo>
                    <a:pt x="1905" y="523"/>
                  </a:lnTo>
                  <a:lnTo>
                    <a:pt x="1752" y="308"/>
                  </a:lnTo>
                  <a:lnTo>
                    <a:pt x="1567" y="123"/>
                  </a:lnTo>
                  <a:lnTo>
                    <a:pt x="1352" y="31"/>
                  </a:lnTo>
                  <a:lnTo>
                    <a:pt x="1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39;p43">
              <a:extLst>
                <a:ext uri="{FF2B5EF4-FFF2-40B4-BE49-F238E27FC236}">
                  <a16:creationId xmlns:a16="http://schemas.microsoft.com/office/drawing/2014/main" id="{1A989C8F-9D9B-56D3-6408-E6713ED64117}"/>
                </a:ext>
              </a:extLst>
            </p:cNvPr>
            <p:cNvSpPr/>
            <p:nvPr/>
          </p:nvSpPr>
          <p:spPr>
            <a:xfrm>
              <a:off x="3138846" y="3185777"/>
              <a:ext cx="1670810" cy="781171"/>
            </a:xfrm>
            <a:custGeom>
              <a:avLst/>
              <a:gdLst/>
              <a:ahLst/>
              <a:cxnLst/>
              <a:rect l="l" t="t" r="r" b="b"/>
              <a:pathLst>
                <a:path w="23660" h="11062" extrusionOk="0">
                  <a:moveTo>
                    <a:pt x="11584" y="0"/>
                  </a:moveTo>
                  <a:lnTo>
                    <a:pt x="10693" y="31"/>
                  </a:lnTo>
                  <a:lnTo>
                    <a:pt x="9925" y="93"/>
                  </a:lnTo>
                  <a:lnTo>
                    <a:pt x="9310" y="154"/>
                  </a:lnTo>
                  <a:lnTo>
                    <a:pt x="8849" y="246"/>
                  </a:lnTo>
                  <a:lnTo>
                    <a:pt x="8081" y="492"/>
                  </a:lnTo>
                  <a:lnTo>
                    <a:pt x="7375" y="769"/>
                  </a:lnTo>
                  <a:lnTo>
                    <a:pt x="6729" y="1045"/>
                  </a:lnTo>
                  <a:lnTo>
                    <a:pt x="6084" y="1352"/>
                  </a:lnTo>
                  <a:lnTo>
                    <a:pt x="5500" y="1690"/>
                  </a:lnTo>
                  <a:lnTo>
                    <a:pt x="4947" y="2028"/>
                  </a:lnTo>
                  <a:lnTo>
                    <a:pt x="4456" y="2397"/>
                  </a:lnTo>
                  <a:lnTo>
                    <a:pt x="3964" y="2766"/>
                  </a:lnTo>
                  <a:lnTo>
                    <a:pt x="3534" y="3134"/>
                  </a:lnTo>
                  <a:lnTo>
                    <a:pt x="3135" y="3534"/>
                  </a:lnTo>
                  <a:lnTo>
                    <a:pt x="2766" y="3933"/>
                  </a:lnTo>
                  <a:lnTo>
                    <a:pt x="2428" y="4333"/>
                  </a:lnTo>
                  <a:lnTo>
                    <a:pt x="2090" y="4732"/>
                  </a:lnTo>
                  <a:lnTo>
                    <a:pt x="1813" y="5132"/>
                  </a:lnTo>
                  <a:lnTo>
                    <a:pt x="1567" y="5531"/>
                  </a:lnTo>
                  <a:lnTo>
                    <a:pt x="1322" y="5931"/>
                  </a:lnTo>
                  <a:lnTo>
                    <a:pt x="922" y="6699"/>
                  </a:lnTo>
                  <a:lnTo>
                    <a:pt x="615" y="7405"/>
                  </a:lnTo>
                  <a:lnTo>
                    <a:pt x="400" y="8051"/>
                  </a:lnTo>
                  <a:lnTo>
                    <a:pt x="216" y="8634"/>
                  </a:lnTo>
                  <a:lnTo>
                    <a:pt x="123" y="9095"/>
                  </a:lnTo>
                  <a:lnTo>
                    <a:pt x="62" y="9464"/>
                  </a:lnTo>
                  <a:lnTo>
                    <a:pt x="0" y="9771"/>
                  </a:lnTo>
                  <a:lnTo>
                    <a:pt x="8174" y="10386"/>
                  </a:lnTo>
                  <a:lnTo>
                    <a:pt x="17238" y="11031"/>
                  </a:lnTo>
                  <a:lnTo>
                    <a:pt x="18374" y="11062"/>
                  </a:lnTo>
                  <a:lnTo>
                    <a:pt x="19081" y="11062"/>
                  </a:lnTo>
                  <a:lnTo>
                    <a:pt x="19296" y="11000"/>
                  </a:lnTo>
                  <a:lnTo>
                    <a:pt x="19419" y="10970"/>
                  </a:lnTo>
                  <a:lnTo>
                    <a:pt x="19511" y="10908"/>
                  </a:lnTo>
                  <a:lnTo>
                    <a:pt x="19511" y="10847"/>
                  </a:lnTo>
                  <a:lnTo>
                    <a:pt x="19511" y="10785"/>
                  </a:lnTo>
                  <a:lnTo>
                    <a:pt x="19450" y="10724"/>
                  </a:lnTo>
                  <a:lnTo>
                    <a:pt x="19266" y="10632"/>
                  </a:lnTo>
                  <a:lnTo>
                    <a:pt x="19050" y="10509"/>
                  </a:lnTo>
                  <a:lnTo>
                    <a:pt x="19204" y="9894"/>
                  </a:lnTo>
                  <a:lnTo>
                    <a:pt x="19358" y="9310"/>
                  </a:lnTo>
                  <a:lnTo>
                    <a:pt x="19573" y="8788"/>
                  </a:lnTo>
                  <a:lnTo>
                    <a:pt x="19757" y="8266"/>
                  </a:lnTo>
                  <a:lnTo>
                    <a:pt x="19972" y="7805"/>
                  </a:lnTo>
                  <a:lnTo>
                    <a:pt x="20187" y="7375"/>
                  </a:lnTo>
                  <a:lnTo>
                    <a:pt x="20402" y="6975"/>
                  </a:lnTo>
                  <a:lnTo>
                    <a:pt x="20617" y="6607"/>
                  </a:lnTo>
                  <a:lnTo>
                    <a:pt x="21078" y="5931"/>
                  </a:lnTo>
                  <a:lnTo>
                    <a:pt x="21539" y="5377"/>
                  </a:lnTo>
                  <a:lnTo>
                    <a:pt x="22000" y="4886"/>
                  </a:lnTo>
                  <a:lnTo>
                    <a:pt x="22400" y="4486"/>
                  </a:lnTo>
                  <a:lnTo>
                    <a:pt x="23137" y="3841"/>
                  </a:lnTo>
                  <a:lnTo>
                    <a:pt x="23383" y="3534"/>
                  </a:lnTo>
                  <a:lnTo>
                    <a:pt x="23567" y="3288"/>
                  </a:lnTo>
                  <a:lnTo>
                    <a:pt x="23629" y="3165"/>
                  </a:lnTo>
                  <a:lnTo>
                    <a:pt x="23659" y="3012"/>
                  </a:lnTo>
                  <a:lnTo>
                    <a:pt x="23659" y="2889"/>
                  </a:lnTo>
                  <a:lnTo>
                    <a:pt x="23659" y="2766"/>
                  </a:lnTo>
                  <a:lnTo>
                    <a:pt x="23598" y="2612"/>
                  </a:lnTo>
                  <a:lnTo>
                    <a:pt x="23506" y="2459"/>
                  </a:lnTo>
                  <a:lnTo>
                    <a:pt x="23383" y="2305"/>
                  </a:lnTo>
                  <a:lnTo>
                    <a:pt x="23260" y="2121"/>
                  </a:lnTo>
                  <a:lnTo>
                    <a:pt x="22553" y="1414"/>
                  </a:lnTo>
                  <a:lnTo>
                    <a:pt x="21846" y="769"/>
                  </a:lnTo>
                  <a:lnTo>
                    <a:pt x="21754" y="707"/>
                  </a:lnTo>
                  <a:lnTo>
                    <a:pt x="21601" y="676"/>
                  </a:lnTo>
                  <a:lnTo>
                    <a:pt x="21171" y="554"/>
                  </a:lnTo>
                  <a:lnTo>
                    <a:pt x="20556" y="461"/>
                  </a:lnTo>
                  <a:lnTo>
                    <a:pt x="19788" y="369"/>
                  </a:lnTo>
                  <a:lnTo>
                    <a:pt x="17944" y="216"/>
                  </a:lnTo>
                  <a:lnTo>
                    <a:pt x="15794" y="93"/>
                  </a:lnTo>
                  <a:lnTo>
                    <a:pt x="13612" y="31"/>
                  </a:lnTo>
                  <a:lnTo>
                    <a:pt x="11584"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40;p43">
              <a:extLst>
                <a:ext uri="{FF2B5EF4-FFF2-40B4-BE49-F238E27FC236}">
                  <a16:creationId xmlns:a16="http://schemas.microsoft.com/office/drawing/2014/main" id="{6674AA67-9BCA-A85B-427D-2019ED43FFD5}"/>
                </a:ext>
              </a:extLst>
            </p:cNvPr>
            <p:cNvSpPr/>
            <p:nvPr/>
          </p:nvSpPr>
          <p:spPr>
            <a:xfrm>
              <a:off x="4672867" y="3213953"/>
              <a:ext cx="972121" cy="468759"/>
            </a:xfrm>
            <a:custGeom>
              <a:avLst/>
              <a:gdLst/>
              <a:ahLst/>
              <a:cxnLst/>
              <a:rect l="l" t="t" r="r" b="b"/>
              <a:pathLst>
                <a:path w="13766" h="6638" extrusionOk="0">
                  <a:moveTo>
                    <a:pt x="12352" y="1"/>
                  </a:moveTo>
                  <a:lnTo>
                    <a:pt x="8573" y="93"/>
                  </a:lnTo>
                  <a:lnTo>
                    <a:pt x="4886" y="216"/>
                  </a:lnTo>
                  <a:lnTo>
                    <a:pt x="953" y="370"/>
                  </a:lnTo>
                  <a:lnTo>
                    <a:pt x="1" y="3473"/>
                  </a:lnTo>
                  <a:lnTo>
                    <a:pt x="11461" y="1937"/>
                  </a:lnTo>
                  <a:lnTo>
                    <a:pt x="11615" y="1906"/>
                  </a:lnTo>
                  <a:lnTo>
                    <a:pt x="11769" y="1937"/>
                  </a:lnTo>
                  <a:lnTo>
                    <a:pt x="11922" y="1998"/>
                  </a:lnTo>
                  <a:lnTo>
                    <a:pt x="12076" y="2060"/>
                  </a:lnTo>
                  <a:lnTo>
                    <a:pt x="12199" y="2152"/>
                  </a:lnTo>
                  <a:lnTo>
                    <a:pt x="12322" y="2305"/>
                  </a:lnTo>
                  <a:lnTo>
                    <a:pt x="12567" y="2613"/>
                  </a:lnTo>
                  <a:lnTo>
                    <a:pt x="12782" y="2981"/>
                  </a:lnTo>
                  <a:lnTo>
                    <a:pt x="12967" y="3411"/>
                  </a:lnTo>
                  <a:lnTo>
                    <a:pt x="13151" y="3872"/>
                  </a:lnTo>
                  <a:lnTo>
                    <a:pt x="13274" y="4333"/>
                  </a:lnTo>
                  <a:lnTo>
                    <a:pt x="13489" y="5286"/>
                  </a:lnTo>
                  <a:lnTo>
                    <a:pt x="13643" y="6054"/>
                  </a:lnTo>
                  <a:lnTo>
                    <a:pt x="13735" y="6545"/>
                  </a:lnTo>
                  <a:lnTo>
                    <a:pt x="13766" y="6638"/>
                  </a:lnTo>
                  <a:lnTo>
                    <a:pt x="13766" y="6607"/>
                  </a:lnTo>
                  <a:lnTo>
                    <a:pt x="13735" y="5255"/>
                  </a:lnTo>
                  <a:lnTo>
                    <a:pt x="13704" y="4180"/>
                  </a:lnTo>
                  <a:lnTo>
                    <a:pt x="13581" y="3012"/>
                  </a:lnTo>
                  <a:lnTo>
                    <a:pt x="13520" y="2428"/>
                  </a:lnTo>
                  <a:lnTo>
                    <a:pt x="13428" y="1875"/>
                  </a:lnTo>
                  <a:lnTo>
                    <a:pt x="13305" y="1384"/>
                  </a:lnTo>
                  <a:lnTo>
                    <a:pt x="13182" y="923"/>
                  </a:lnTo>
                  <a:lnTo>
                    <a:pt x="12998" y="554"/>
                  </a:lnTo>
                  <a:lnTo>
                    <a:pt x="12905" y="400"/>
                  </a:lnTo>
                  <a:lnTo>
                    <a:pt x="12813" y="247"/>
                  </a:lnTo>
                  <a:lnTo>
                    <a:pt x="12721" y="155"/>
                  </a:lnTo>
                  <a:lnTo>
                    <a:pt x="12598" y="62"/>
                  </a:lnTo>
                  <a:lnTo>
                    <a:pt x="12475" y="32"/>
                  </a:lnTo>
                  <a:lnTo>
                    <a:pt x="12352" y="1"/>
                  </a:lnTo>
                  <a:close/>
                </a:path>
              </a:pathLst>
            </a:custGeom>
            <a:solidFill>
              <a:srgbClr val="6E3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41;p43">
              <a:extLst>
                <a:ext uri="{FF2B5EF4-FFF2-40B4-BE49-F238E27FC236}">
                  <a16:creationId xmlns:a16="http://schemas.microsoft.com/office/drawing/2014/main" id="{A295AC7E-BDA6-7AEE-6657-E6C026F986EE}"/>
                </a:ext>
              </a:extLst>
            </p:cNvPr>
            <p:cNvSpPr/>
            <p:nvPr/>
          </p:nvSpPr>
          <p:spPr>
            <a:xfrm>
              <a:off x="4672867" y="3213953"/>
              <a:ext cx="972121" cy="468759"/>
            </a:xfrm>
            <a:custGeom>
              <a:avLst/>
              <a:gdLst/>
              <a:ahLst/>
              <a:cxnLst/>
              <a:rect l="l" t="t" r="r" b="b"/>
              <a:pathLst>
                <a:path w="13766" h="6638" fill="none" extrusionOk="0">
                  <a:moveTo>
                    <a:pt x="11461" y="1937"/>
                  </a:moveTo>
                  <a:lnTo>
                    <a:pt x="11461" y="1937"/>
                  </a:lnTo>
                  <a:lnTo>
                    <a:pt x="11615" y="1906"/>
                  </a:lnTo>
                  <a:lnTo>
                    <a:pt x="11769" y="1937"/>
                  </a:lnTo>
                  <a:lnTo>
                    <a:pt x="11922" y="1998"/>
                  </a:lnTo>
                  <a:lnTo>
                    <a:pt x="12076" y="2060"/>
                  </a:lnTo>
                  <a:lnTo>
                    <a:pt x="12199" y="2152"/>
                  </a:lnTo>
                  <a:lnTo>
                    <a:pt x="12322" y="2305"/>
                  </a:lnTo>
                  <a:lnTo>
                    <a:pt x="12567" y="2613"/>
                  </a:lnTo>
                  <a:lnTo>
                    <a:pt x="12782" y="2981"/>
                  </a:lnTo>
                  <a:lnTo>
                    <a:pt x="12967" y="3411"/>
                  </a:lnTo>
                  <a:lnTo>
                    <a:pt x="13151" y="3872"/>
                  </a:lnTo>
                  <a:lnTo>
                    <a:pt x="13274" y="4333"/>
                  </a:lnTo>
                  <a:lnTo>
                    <a:pt x="13489" y="5286"/>
                  </a:lnTo>
                  <a:lnTo>
                    <a:pt x="13643" y="6054"/>
                  </a:lnTo>
                  <a:lnTo>
                    <a:pt x="13735" y="6545"/>
                  </a:lnTo>
                  <a:lnTo>
                    <a:pt x="13766" y="6638"/>
                  </a:lnTo>
                  <a:lnTo>
                    <a:pt x="13766" y="6607"/>
                  </a:lnTo>
                  <a:lnTo>
                    <a:pt x="13766" y="6607"/>
                  </a:lnTo>
                  <a:lnTo>
                    <a:pt x="13735" y="5255"/>
                  </a:lnTo>
                  <a:lnTo>
                    <a:pt x="13704" y="4180"/>
                  </a:lnTo>
                  <a:lnTo>
                    <a:pt x="13581" y="3012"/>
                  </a:lnTo>
                  <a:lnTo>
                    <a:pt x="13520" y="2428"/>
                  </a:lnTo>
                  <a:lnTo>
                    <a:pt x="13428" y="1875"/>
                  </a:lnTo>
                  <a:lnTo>
                    <a:pt x="13305" y="1384"/>
                  </a:lnTo>
                  <a:lnTo>
                    <a:pt x="13182" y="923"/>
                  </a:lnTo>
                  <a:lnTo>
                    <a:pt x="12998" y="554"/>
                  </a:lnTo>
                  <a:lnTo>
                    <a:pt x="12905" y="400"/>
                  </a:lnTo>
                  <a:lnTo>
                    <a:pt x="12813" y="247"/>
                  </a:lnTo>
                  <a:lnTo>
                    <a:pt x="12721" y="155"/>
                  </a:lnTo>
                  <a:lnTo>
                    <a:pt x="12598" y="62"/>
                  </a:lnTo>
                  <a:lnTo>
                    <a:pt x="12475" y="32"/>
                  </a:lnTo>
                  <a:lnTo>
                    <a:pt x="12352" y="1"/>
                  </a:lnTo>
                  <a:lnTo>
                    <a:pt x="12352" y="1"/>
                  </a:lnTo>
                  <a:lnTo>
                    <a:pt x="8573" y="93"/>
                  </a:lnTo>
                  <a:lnTo>
                    <a:pt x="4886" y="216"/>
                  </a:lnTo>
                  <a:lnTo>
                    <a:pt x="953" y="370"/>
                  </a:lnTo>
                  <a:lnTo>
                    <a:pt x="1" y="34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42;p43">
              <a:extLst>
                <a:ext uri="{FF2B5EF4-FFF2-40B4-BE49-F238E27FC236}">
                  <a16:creationId xmlns:a16="http://schemas.microsoft.com/office/drawing/2014/main" id="{B03A6202-135A-32FE-16CE-17DF9E5C62ED}"/>
                </a:ext>
              </a:extLst>
            </p:cNvPr>
            <p:cNvSpPr/>
            <p:nvPr/>
          </p:nvSpPr>
          <p:spPr>
            <a:xfrm>
              <a:off x="5210971" y="3537310"/>
              <a:ext cx="288684" cy="453506"/>
            </a:xfrm>
            <a:custGeom>
              <a:avLst/>
              <a:gdLst/>
              <a:ahLst/>
              <a:cxnLst/>
              <a:rect l="l" t="t" r="r" b="b"/>
              <a:pathLst>
                <a:path w="4088" h="6422" extrusionOk="0">
                  <a:moveTo>
                    <a:pt x="1813" y="0"/>
                  </a:moveTo>
                  <a:lnTo>
                    <a:pt x="1629" y="61"/>
                  </a:lnTo>
                  <a:lnTo>
                    <a:pt x="1414" y="123"/>
                  </a:lnTo>
                  <a:lnTo>
                    <a:pt x="1230" y="246"/>
                  </a:lnTo>
                  <a:lnTo>
                    <a:pt x="1045" y="369"/>
                  </a:lnTo>
                  <a:lnTo>
                    <a:pt x="892" y="553"/>
                  </a:lnTo>
                  <a:lnTo>
                    <a:pt x="738" y="737"/>
                  </a:lnTo>
                  <a:lnTo>
                    <a:pt x="584" y="922"/>
                  </a:lnTo>
                  <a:lnTo>
                    <a:pt x="461" y="1168"/>
                  </a:lnTo>
                  <a:lnTo>
                    <a:pt x="339" y="1413"/>
                  </a:lnTo>
                  <a:lnTo>
                    <a:pt x="246" y="1690"/>
                  </a:lnTo>
                  <a:lnTo>
                    <a:pt x="154" y="1966"/>
                  </a:lnTo>
                  <a:lnTo>
                    <a:pt x="93" y="2243"/>
                  </a:lnTo>
                  <a:lnTo>
                    <a:pt x="31" y="2550"/>
                  </a:lnTo>
                  <a:lnTo>
                    <a:pt x="1" y="2888"/>
                  </a:lnTo>
                  <a:lnTo>
                    <a:pt x="1" y="3196"/>
                  </a:lnTo>
                  <a:lnTo>
                    <a:pt x="1" y="3534"/>
                  </a:lnTo>
                  <a:lnTo>
                    <a:pt x="31" y="3871"/>
                  </a:lnTo>
                  <a:lnTo>
                    <a:pt x="93" y="4179"/>
                  </a:lnTo>
                  <a:lnTo>
                    <a:pt x="154" y="4455"/>
                  </a:lnTo>
                  <a:lnTo>
                    <a:pt x="246" y="4732"/>
                  </a:lnTo>
                  <a:lnTo>
                    <a:pt x="339" y="5008"/>
                  </a:lnTo>
                  <a:lnTo>
                    <a:pt x="461" y="5254"/>
                  </a:lnTo>
                  <a:lnTo>
                    <a:pt x="584" y="5500"/>
                  </a:lnTo>
                  <a:lnTo>
                    <a:pt x="738" y="5684"/>
                  </a:lnTo>
                  <a:lnTo>
                    <a:pt x="892" y="5869"/>
                  </a:lnTo>
                  <a:lnTo>
                    <a:pt x="1045" y="6053"/>
                  </a:lnTo>
                  <a:lnTo>
                    <a:pt x="1230" y="6176"/>
                  </a:lnTo>
                  <a:lnTo>
                    <a:pt x="1414" y="6299"/>
                  </a:lnTo>
                  <a:lnTo>
                    <a:pt x="1629" y="6360"/>
                  </a:lnTo>
                  <a:lnTo>
                    <a:pt x="1813" y="6422"/>
                  </a:lnTo>
                  <a:lnTo>
                    <a:pt x="2244" y="6422"/>
                  </a:lnTo>
                  <a:lnTo>
                    <a:pt x="2459" y="6360"/>
                  </a:lnTo>
                  <a:lnTo>
                    <a:pt x="2643" y="6299"/>
                  </a:lnTo>
                  <a:lnTo>
                    <a:pt x="2827" y="6176"/>
                  </a:lnTo>
                  <a:lnTo>
                    <a:pt x="3012" y="6053"/>
                  </a:lnTo>
                  <a:lnTo>
                    <a:pt x="3196" y="5869"/>
                  </a:lnTo>
                  <a:lnTo>
                    <a:pt x="3350" y="5684"/>
                  </a:lnTo>
                  <a:lnTo>
                    <a:pt x="3503" y="5500"/>
                  </a:lnTo>
                  <a:lnTo>
                    <a:pt x="3626" y="5254"/>
                  </a:lnTo>
                  <a:lnTo>
                    <a:pt x="3749" y="5008"/>
                  </a:lnTo>
                  <a:lnTo>
                    <a:pt x="3841" y="4732"/>
                  </a:lnTo>
                  <a:lnTo>
                    <a:pt x="3933" y="4455"/>
                  </a:lnTo>
                  <a:lnTo>
                    <a:pt x="3995" y="4179"/>
                  </a:lnTo>
                  <a:lnTo>
                    <a:pt x="4056" y="3871"/>
                  </a:lnTo>
                  <a:lnTo>
                    <a:pt x="4087" y="3534"/>
                  </a:lnTo>
                  <a:lnTo>
                    <a:pt x="4087" y="3196"/>
                  </a:lnTo>
                  <a:lnTo>
                    <a:pt x="4087" y="2888"/>
                  </a:lnTo>
                  <a:lnTo>
                    <a:pt x="4056" y="2550"/>
                  </a:lnTo>
                  <a:lnTo>
                    <a:pt x="3995" y="2243"/>
                  </a:lnTo>
                  <a:lnTo>
                    <a:pt x="3933" y="1966"/>
                  </a:lnTo>
                  <a:lnTo>
                    <a:pt x="3841" y="1690"/>
                  </a:lnTo>
                  <a:lnTo>
                    <a:pt x="3749" y="1413"/>
                  </a:lnTo>
                  <a:lnTo>
                    <a:pt x="3626" y="1168"/>
                  </a:lnTo>
                  <a:lnTo>
                    <a:pt x="3503" y="922"/>
                  </a:lnTo>
                  <a:lnTo>
                    <a:pt x="3350" y="737"/>
                  </a:lnTo>
                  <a:lnTo>
                    <a:pt x="3196" y="553"/>
                  </a:lnTo>
                  <a:lnTo>
                    <a:pt x="3012" y="369"/>
                  </a:lnTo>
                  <a:lnTo>
                    <a:pt x="2827" y="246"/>
                  </a:lnTo>
                  <a:lnTo>
                    <a:pt x="2643" y="123"/>
                  </a:lnTo>
                  <a:lnTo>
                    <a:pt x="2459" y="61"/>
                  </a:lnTo>
                  <a:lnTo>
                    <a:pt x="2244"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43;p43">
              <a:extLst>
                <a:ext uri="{FF2B5EF4-FFF2-40B4-BE49-F238E27FC236}">
                  <a16:creationId xmlns:a16="http://schemas.microsoft.com/office/drawing/2014/main" id="{69E37B7F-59C0-7CD0-01EB-D704D0E9D746}"/>
                </a:ext>
              </a:extLst>
            </p:cNvPr>
            <p:cNvSpPr/>
            <p:nvPr/>
          </p:nvSpPr>
          <p:spPr>
            <a:xfrm>
              <a:off x="5297760" y="3632714"/>
              <a:ext cx="138975" cy="262626"/>
            </a:xfrm>
            <a:custGeom>
              <a:avLst/>
              <a:gdLst/>
              <a:ahLst/>
              <a:cxnLst/>
              <a:rect l="l" t="t" r="r" b="b"/>
              <a:pathLst>
                <a:path w="1968" h="3719" extrusionOk="0">
                  <a:moveTo>
                    <a:pt x="892" y="1"/>
                  </a:moveTo>
                  <a:lnTo>
                    <a:pt x="769" y="32"/>
                  </a:lnTo>
                  <a:lnTo>
                    <a:pt x="584" y="155"/>
                  </a:lnTo>
                  <a:lnTo>
                    <a:pt x="431" y="308"/>
                  </a:lnTo>
                  <a:lnTo>
                    <a:pt x="277" y="554"/>
                  </a:lnTo>
                  <a:lnTo>
                    <a:pt x="154" y="831"/>
                  </a:lnTo>
                  <a:lnTo>
                    <a:pt x="62" y="1138"/>
                  </a:lnTo>
                  <a:lnTo>
                    <a:pt x="1" y="1476"/>
                  </a:lnTo>
                  <a:lnTo>
                    <a:pt x="1" y="1845"/>
                  </a:lnTo>
                  <a:lnTo>
                    <a:pt x="1" y="2244"/>
                  </a:lnTo>
                  <a:lnTo>
                    <a:pt x="62" y="2582"/>
                  </a:lnTo>
                  <a:lnTo>
                    <a:pt x="154" y="2889"/>
                  </a:lnTo>
                  <a:lnTo>
                    <a:pt x="277" y="3166"/>
                  </a:lnTo>
                  <a:lnTo>
                    <a:pt x="431" y="3412"/>
                  </a:lnTo>
                  <a:lnTo>
                    <a:pt x="584" y="3565"/>
                  </a:lnTo>
                  <a:lnTo>
                    <a:pt x="769" y="3688"/>
                  </a:lnTo>
                  <a:lnTo>
                    <a:pt x="892" y="3719"/>
                  </a:lnTo>
                  <a:lnTo>
                    <a:pt x="1076" y="3719"/>
                  </a:lnTo>
                  <a:lnTo>
                    <a:pt x="1168" y="3688"/>
                  </a:lnTo>
                  <a:lnTo>
                    <a:pt x="1353" y="3565"/>
                  </a:lnTo>
                  <a:lnTo>
                    <a:pt x="1537" y="3412"/>
                  </a:lnTo>
                  <a:lnTo>
                    <a:pt x="1691" y="3166"/>
                  </a:lnTo>
                  <a:lnTo>
                    <a:pt x="1783" y="2889"/>
                  </a:lnTo>
                  <a:lnTo>
                    <a:pt x="1875" y="2582"/>
                  </a:lnTo>
                  <a:lnTo>
                    <a:pt x="1936" y="2244"/>
                  </a:lnTo>
                  <a:lnTo>
                    <a:pt x="1967" y="1845"/>
                  </a:lnTo>
                  <a:lnTo>
                    <a:pt x="1936" y="1476"/>
                  </a:lnTo>
                  <a:lnTo>
                    <a:pt x="1875" y="1138"/>
                  </a:lnTo>
                  <a:lnTo>
                    <a:pt x="1783" y="831"/>
                  </a:lnTo>
                  <a:lnTo>
                    <a:pt x="1691" y="554"/>
                  </a:lnTo>
                  <a:lnTo>
                    <a:pt x="1537" y="308"/>
                  </a:lnTo>
                  <a:lnTo>
                    <a:pt x="1353" y="155"/>
                  </a:lnTo>
                  <a:lnTo>
                    <a:pt x="1168" y="32"/>
                  </a:lnTo>
                  <a:lnTo>
                    <a:pt x="107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44;p43">
              <a:extLst>
                <a:ext uri="{FF2B5EF4-FFF2-40B4-BE49-F238E27FC236}">
                  <a16:creationId xmlns:a16="http://schemas.microsoft.com/office/drawing/2014/main" id="{20A3B902-1E2F-3968-67C8-F7652C014533}"/>
                </a:ext>
              </a:extLst>
            </p:cNvPr>
            <p:cNvSpPr/>
            <p:nvPr/>
          </p:nvSpPr>
          <p:spPr>
            <a:xfrm>
              <a:off x="5339000" y="3535121"/>
              <a:ext cx="97735" cy="455695"/>
            </a:xfrm>
            <a:custGeom>
              <a:avLst/>
              <a:gdLst/>
              <a:ahLst/>
              <a:cxnLst/>
              <a:rect l="l" t="t" r="r" b="b"/>
              <a:pathLst>
                <a:path w="1384" h="6453" extrusionOk="0">
                  <a:moveTo>
                    <a:pt x="1260" y="0"/>
                  </a:moveTo>
                  <a:lnTo>
                    <a:pt x="215" y="31"/>
                  </a:lnTo>
                  <a:lnTo>
                    <a:pt x="0" y="6453"/>
                  </a:lnTo>
                  <a:lnTo>
                    <a:pt x="1383" y="6453"/>
                  </a:lnTo>
                  <a:lnTo>
                    <a:pt x="1260"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45;p43">
              <a:extLst>
                <a:ext uri="{FF2B5EF4-FFF2-40B4-BE49-F238E27FC236}">
                  <a16:creationId xmlns:a16="http://schemas.microsoft.com/office/drawing/2014/main" id="{1F844D18-3897-729C-0908-5A6D9C7FC142}"/>
                </a:ext>
              </a:extLst>
            </p:cNvPr>
            <p:cNvSpPr/>
            <p:nvPr/>
          </p:nvSpPr>
          <p:spPr>
            <a:xfrm>
              <a:off x="4523158" y="3637092"/>
              <a:ext cx="290803" cy="453576"/>
            </a:xfrm>
            <a:custGeom>
              <a:avLst/>
              <a:gdLst/>
              <a:ahLst/>
              <a:cxnLst/>
              <a:rect l="l" t="t" r="r" b="b"/>
              <a:pathLst>
                <a:path w="4118" h="6423" extrusionOk="0">
                  <a:moveTo>
                    <a:pt x="1844" y="0"/>
                  </a:moveTo>
                  <a:lnTo>
                    <a:pt x="1629" y="62"/>
                  </a:lnTo>
                  <a:lnTo>
                    <a:pt x="1445" y="123"/>
                  </a:lnTo>
                  <a:lnTo>
                    <a:pt x="1260" y="246"/>
                  </a:lnTo>
                  <a:lnTo>
                    <a:pt x="1076" y="369"/>
                  </a:lnTo>
                  <a:lnTo>
                    <a:pt x="922" y="553"/>
                  </a:lnTo>
                  <a:lnTo>
                    <a:pt x="738" y="738"/>
                  </a:lnTo>
                  <a:lnTo>
                    <a:pt x="615" y="922"/>
                  </a:lnTo>
                  <a:lnTo>
                    <a:pt x="461" y="1168"/>
                  </a:lnTo>
                  <a:lnTo>
                    <a:pt x="369" y="1414"/>
                  </a:lnTo>
                  <a:lnTo>
                    <a:pt x="246" y="1690"/>
                  </a:lnTo>
                  <a:lnTo>
                    <a:pt x="154" y="1967"/>
                  </a:lnTo>
                  <a:lnTo>
                    <a:pt x="93" y="2243"/>
                  </a:lnTo>
                  <a:lnTo>
                    <a:pt x="31" y="2551"/>
                  </a:lnTo>
                  <a:lnTo>
                    <a:pt x="1" y="2889"/>
                  </a:lnTo>
                  <a:lnTo>
                    <a:pt x="1" y="3227"/>
                  </a:lnTo>
                  <a:lnTo>
                    <a:pt x="1" y="3534"/>
                  </a:lnTo>
                  <a:lnTo>
                    <a:pt x="31" y="3872"/>
                  </a:lnTo>
                  <a:lnTo>
                    <a:pt x="93" y="4179"/>
                  </a:lnTo>
                  <a:lnTo>
                    <a:pt x="154" y="4456"/>
                  </a:lnTo>
                  <a:lnTo>
                    <a:pt x="246" y="4732"/>
                  </a:lnTo>
                  <a:lnTo>
                    <a:pt x="369" y="5009"/>
                  </a:lnTo>
                  <a:lnTo>
                    <a:pt x="461" y="5255"/>
                  </a:lnTo>
                  <a:lnTo>
                    <a:pt x="615" y="5500"/>
                  </a:lnTo>
                  <a:lnTo>
                    <a:pt x="738" y="5685"/>
                  </a:lnTo>
                  <a:lnTo>
                    <a:pt x="922" y="5869"/>
                  </a:lnTo>
                  <a:lnTo>
                    <a:pt x="1076" y="6053"/>
                  </a:lnTo>
                  <a:lnTo>
                    <a:pt x="1260" y="6176"/>
                  </a:lnTo>
                  <a:lnTo>
                    <a:pt x="1445" y="6299"/>
                  </a:lnTo>
                  <a:lnTo>
                    <a:pt x="1629" y="6361"/>
                  </a:lnTo>
                  <a:lnTo>
                    <a:pt x="1844" y="6422"/>
                  </a:lnTo>
                  <a:lnTo>
                    <a:pt x="2274" y="6422"/>
                  </a:lnTo>
                  <a:lnTo>
                    <a:pt x="2459" y="6361"/>
                  </a:lnTo>
                  <a:lnTo>
                    <a:pt x="2674" y="6299"/>
                  </a:lnTo>
                  <a:lnTo>
                    <a:pt x="2858" y="6176"/>
                  </a:lnTo>
                  <a:lnTo>
                    <a:pt x="3042" y="6053"/>
                  </a:lnTo>
                  <a:lnTo>
                    <a:pt x="3196" y="5869"/>
                  </a:lnTo>
                  <a:lnTo>
                    <a:pt x="3350" y="5685"/>
                  </a:lnTo>
                  <a:lnTo>
                    <a:pt x="3503" y="5500"/>
                  </a:lnTo>
                  <a:lnTo>
                    <a:pt x="3626" y="5255"/>
                  </a:lnTo>
                  <a:lnTo>
                    <a:pt x="3749" y="5009"/>
                  </a:lnTo>
                  <a:lnTo>
                    <a:pt x="3872" y="4732"/>
                  </a:lnTo>
                  <a:lnTo>
                    <a:pt x="3933" y="4456"/>
                  </a:lnTo>
                  <a:lnTo>
                    <a:pt x="4026" y="4179"/>
                  </a:lnTo>
                  <a:lnTo>
                    <a:pt x="4056" y="3872"/>
                  </a:lnTo>
                  <a:lnTo>
                    <a:pt x="4087" y="3534"/>
                  </a:lnTo>
                  <a:lnTo>
                    <a:pt x="4118" y="3227"/>
                  </a:lnTo>
                  <a:lnTo>
                    <a:pt x="4087" y="2889"/>
                  </a:lnTo>
                  <a:lnTo>
                    <a:pt x="4056" y="2551"/>
                  </a:lnTo>
                  <a:lnTo>
                    <a:pt x="4026" y="2243"/>
                  </a:lnTo>
                  <a:lnTo>
                    <a:pt x="3933" y="1967"/>
                  </a:lnTo>
                  <a:lnTo>
                    <a:pt x="3872" y="1690"/>
                  </a:lnTo>
                  <a:lnTo>
                    <a:pt x="3749" y="1414"/>
                  </a:lnTo>
                  <a:lnTo>
                    <a:pt x="3626" y="1168"/>
                  </a:lnTo>
                  <a:lnTo>
                    <a:pt x="3503" y="922"/>
                  </a:lnTo>
                  <a:lnTo>
                    <a:pt x="3350" y="738"/>
                  </a:lnTo>
                  <a:lnTo>
                    <a:pt x="3196" y="553"/>
                  </a:lnTo>
                  <a:lnTo>
                    <a:pt x="3042" y="369"/>
                  </a:lnTo>
                  <a:lnTo>
                    <a:pt x="2858" y="246"/>
                  </a:lnTo>
                  <a:lnTo>
                    <a:pt x="2674" y="123"/>
                  </a:lnTo>
                  <a:lnTo>
                    <a:pt x="2459" y="62"/>
                  </a:lnTo>
                  <a:lnTo>
                    <a:pt x="2274"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46;p43">
              <a:extLst>
                <a:ext uri="{FF2B5EF4-FFF2-40B4-BE49-F238E27FC236}">
                  <a16:creationId xmlns:a16="http://schemas.microsoft.com/office/drawing/2014/main" id="{69BC80E8-643F-3864-4B02-4D8763FC02DB}"/>
                </a:ext>
              </a:extLst>
            </p:cNvPr>
            <p:cNvSpPr/>
            <p:nvPr/>
          </p:nvSpPr>
          <p:spPr>
            <a:xfrm>
              <a:off x="4609947" y="3732567"/>
              <a:ext cx="141094" cy="262626"/>
            </a:xfrm>
            <a:custGeom>
              <a:avLst/>
              <a:gdLst/>
              <a:ahLst/>
              <a:cxnLst/>
              <a:rect l="l" t="t" r="r" b="b"/>
              <a:pathLst>
                <a:path w="1998" h="3719" extrusionOk="0">
                  <a:moveTo>
                    <a:pt x="892" y="0"/>
                  </a:moveTo>
                  <a:lnTo>
                    <a:pt x="799" y="31"/>
                  </a:lnTo>
                  <a:lnTo>
                    <a:pt x="615" y="154"/>
                  </a:lnTo>
                  <a:lnTo>
                    <a:pt x="431" y="308"/>
                  </a:lnTo>
                  <a:lnTo>
                    <a:pt x="308" y="553"/>
                  </a:lnTo>
                  <a:lnTo>
                    <a:pt x="185" y="830"/>
                  </a:lnTo>
                  <a:lnTo>
                    <a:pt x="93" y="1137"/>
                  </a:lnTo>
                  <a:lnTo>
                    <a:pt x="31" y="1475"/>
                  </a:lnTo>
                  <a:lnTo>
                    <a:pt x="1" y="1875"/>
                  </a:lnTo>
                  <a:lnTo>
                    <a:pt x="31" y="2243"/>
                  </a:lnTo>
                  <a:lnTo>
                    <a:pt x="93" y="2581"/>
                  </a:lnTo>
                  <a:lnTo>
                    <a:pt x="185" y="2889"/>
                  </a:lnTo>
                  <a:lnTo>
                    <a:pt x="308" y="3165"/>
                  </a:lnTo>
                  <a:lnTo>
                    <a:pt x="431" y="3411"/>
                  </a:lnTo>
                  <a:lnTo>
                    <a:pt x="615" y="3565"/>
                  </a:lnTo>
                  <a:lnTo>
                    <a:pt x="799" y="3687"/>
                  </a:lnTo>
                  <a:lnTo>
                    <a:pt x="892" y="3718"/>
                  </a:lnTo>
                  <a:lnTo>
                    <a:pt x="1107" y="3718"/>
                  </a:lnTo>
                  <a:lnTo>
                    <a:pt x="1199" y="3687"/>
                  </a:lnTo>
                  <a:lnTo>
                    <a:pt x="1383" y="3565"/>
                  </a:lnTo>
                  <a:lnTo>
                    <a:pt x="1537" y="3411"/>
                  </a:lnTo>
                  <a:lnTo>
                    <a:pt x="1690" y="3165"/>
                  </a:lnTo>
                  <a:lnTo>
                    <a:pt x="1813" y="2889"/>
                  </a:lnTo>
                  <a:lnTo>
                    <a:pt x="1906" y="2581"/>
                  </a:lnTo>
                  <a:lnTo>
                    <a:pt x="1967" y="2243"/>
                  </a:lnTo>
                  <a:lnTo>
                    <a:pt x="1998" y="1875"/>
                  </a:lnTo>
                  <a:lnTo>
                    <a:pt x="1967" y="1475"/>
                  </a:lnTo>
                  <a:lnTo>
                    <a:pt x="1906" y="1137"/>
                  </a:lnTo>
                  <a:lnTo>
                    <a:pt x="1813" y="830"/>
                  </a:lnTo>
                  <a:lnTo>
                    <a:pt x="1690" y="553"/>
                  </a:lnTo>
                  <a:lnTo>
                    <a:pt x="1537" y="308"/>
                  </a:lnTo>
                  <a:lnTo>
                    <a:pt x="1383" y="154"/>
                  </a:lnTo>
                  <a:lnTo>
                    <a:pt x="1199" y="31"/>
                  </a:lnTo>
                  <a:lnTo>
                    <a:pt x="1107"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47;p43">
              <a:extLst>
                <a:ext uri="{FF2B5EF4-FFF2-40B4-BE49-F238E27FC236}">
                  <a16:creationId xmlns:a16="http://schemas.microsoft.com/office/drawing/2014/main" id="{B1FAC200-8708-4679-A046-76E287770EE3}"/>
                </a:ext>
              </a:extLst>
            </p:cNvPr>
            <p:cNvSpPr/>
            <p:nvPr/>
          </p:nvSpPr>
          <p:spPr>
            <a:xfrm>
              <a:off x="4653377" y="3634903"/>
              <a:ext cx="97664" cy="455765"/>
            </a:xfrm>
            <a:custGeom>
              <a:avLst/>
              <a:gdLst/>
              <a:ahLst/>
              <a:cxnLst/>
              <a:rect l="l" t="t" r="r" b="b"/>
              <a:pathLst>
                <a:path w="1383" h="6454" extrusionOk="0">
                  <a:moveTo>
                    <a:pt x="1260" y="1"/>
                  </a:moveTo>
                  <a:lnTo>
                    <a:pt x="215" y="31"/>
                  </a:lnTo>
                  <a:lnTo>
                    <a:pt x="0" y="6453"/>
                  </a:lnTo>
                  <a:lnTo>
                    <a:pt x="1383" y="6453"/>
                  </a:lnTo>
                  <a:lnTo>
                    <a:pt x="1260"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48;p43">
              <a:extLst>
                <a:ext uri="{FF2B5EF4-FFF2-40B4-BE49-F238E27FC236}">
                  <a16:creationId xmlns:a16="http://schemas.microsoft.com/office/drawing/2014/main" id="{2E7AF3AC-960D-5539-4133-D1B16924B446}"/>
                </a:ext>
              </a:extLst>
            </p:cNvPr>
            <p:cNvSpPr/>
            <p:nvPr/>
          </p:nvSpPr>
          <p:spPr>
            <a:xfrm>
              <a:off x="5284766" y="3535121"/>
              <a:ext cx="288614" cy="455695"/>
            </a:xfrm>
            <a:custGeom>
              <a:avLst/>
              <a:gdLst/>
              <a:ahLst/>
              <a:cxnLst/>
              <a:rect l="l" t="t" r="r" b="b"/>
              <a:pathLst>
                <a:path w="4087" h="6453" extrusionOk="0">
                  <a:moveTo>
                    <a:pt x="2028" y="0"/>
                  </a:moveTo>
                  <a:lnTo>
                    <a:pt x="1844" y="31"/>
                  </a:lnTo>
                  <a:lnTo>
                    <a:pt x="1629" y="62"/>
                  </a:lnTo>
                  <a:lnTo>
                    <a:pt x="1444" y="154"/>
                  </a:lnTo>
                  <a:lnTo>
                    <a:pt x="1260" y="277"/>
                  </a:lnTo>
                  <a:lnTo>
                    <a:pt x="1076" y="400"/>
                  </a:lnTo>
                  <a:lnTo>
                    <a:pt x="891" y="553"/>
                  </a:lnTo>
                  <a:lnTo>
                    <a:pt x="738" y="738"/>
                  </a:lnTo>
                  <a:lnTo>
                    <a:pt x="584" y="953"/>
                  </a:lnTo>
                  <a:lnTo>
                    <a:pt x="461" y="1168"/>
                  </a:lnTo>
                  <a:lnTo>
                    <a:pt x="338" y="1444"/>
                  </a:lnTo>
                  <a:lnTo>
                    <a:pt x="246" y="1690"/>
                  </a:lnTo>
                  <a:lnTo>
                    <a:pt x="154" y="1967"/>
                  </a:lnTo>
                  <a:lnTo>
                    <a:pt x="92" y="2274"/>
                  </a:lnTo>
                  <a:lnTo>
                    <a:pt x="31" y="2581"/>
                  </a:lnTo>
                  <a:lnTo>
                    <a:pt x="0" y="2889"/>
                  </a:lnTo>
                  <a:lnTo>
                    <a:pt x="0" y="3227"/>
                  </a:lnTo>
                  <a:lnTo>
                    <a:pt x="0" y="3565"/>
                  </a:lnTo>
                  <a:lnTo>
                    <a:pt x="31" y="3872"/>
                  </a:lnTo>
                  <a:lnTo>
                    <a:pt x="92" y="4179"/>
                  </a:lnTo>
                  <a:lnTo>
                    <a:pt x="154" y="4486"/>
                  </a:lnTo>
                  <a:lnTo>
                    <a:pt x="246" y="4763"/>
                  </a:lnTo>
                  <a:lnTo>
                    <a:pt x="338" y="5039"/>
                  </a:lnTo>
                  <a:lnTo>
                    <a:pt x="461" y="5285"/>
                  </a:lnTo>
                  <a:lnTo>
                    <a:pt x="584" y="5500"/>
                  </a:lnTo>
                  <a:lnTo>
                    <a:pt x="738" y="5715"/>
                  </a:lnTo>
                  <a:lnTo>
                    <a:pt x="891" y="5900"/>
                  </a:lnTo>
                  <a:lnTo>
                    <a:pt x="1076" y="6053"/>
                  </a:lnTo>
                  <a:lnTo>
                    <a:pt x="1260" y="6207"/>
                  </a:lnTo>
                  <a:lnTo>
                    <a:pt x="1444" y="6299"/>
                  </a:lnTo>
                  <a:lnTo>
                    <a:pt x="1629" y="6391"/>
                  </a:lnTo>
                  <a:lnTo>
                    <a:pt x="1844" y="6422"/>
                  </a:lnTo>
                  <a:lnTo>
                    <a:pt x="2028" y="6453"/>
                  </a:lnTo>
                  <a:lnTo>
                    <a:pt x="2243" y="6422"/>
                  </a:lnTo>
                  <a:lnTo>
                    <a:pt x="2458" y="6391"/>
                  </a:lnTo>
                  <a:lnTo>
                    <a:pt x="2643" y="6299"/>
                  </a:lnTo>
                  <a:lnTo>
                    <a:pt x="2827" y="6207"/>
                  </a:lnTo>
                  <a:lnTo>
                    <a:pt x="3011" y="6053"/>
                  </a:lnTo>
                  <a:lnTo>
                    <a:pt x="3196" y="5900"/>
                  </a:lnTo>
                  <a:lnTo>
                    <a:pt x="3349" y="5715"/>
                  </a:lnTo>
                  <a:lnTo>
                    <a:pt x="3503" y="5500"/>
                  </a:lnTo>
                  <a:lnTo>
                    <a:pt x="3626" y="5285"/>
                  </a:lnTo>
                  <a:lnTo>
                    <a:pt x="3749" y="5039"/>
                  </a:lnTo>
                  <a:lnTo>
                    <a:pt x="3841" y="4763"/>
                  </a:lnTo>
                  <a:lnTo>
                    <a:pt x="3933" y="4486"/>
                  </a:lnTo>
                  <a:lnTo>
                    <a:pt x="3995" y="4179"/>
                  </a:lnTo>
                  <a:lnTo>
                    <a:pt x="4056" y="3872"/>
                  </a:lnTo>
                  <a:lnTo>
                    <a:pt x="4087" y="3565"/>
                  </a:lnTo>
                  <a:lnTo>
                    <a:pt x="4087" y="3227"/>
                  </a:lnTo>
                  <a:lnTo>
                    <a:pt x="4087" y="2889"/>
                  </a:lnTo>
                  <a:lnTo>
                    <a:pt x="4056" y="2581"/>
                  </a:lnTo>
                  <a:lnTo>
                    <a:pt x="3995" y="2274"/>
                  </a:lnTo>
                  <a:lnTo>
                    <a:pt x="3933" y="1967"/>
                  </a:lnTo>
                  <a:lnTo>
                    <a:pt x="3841" y="1690"/>
                  </a:lnTo>
                  <a:lnTo>
                    <a:pt x="3749" y="1444"/>
                  </a:lnTo>
                  <a:lnTo>
                    <a:pt x="3626" y="1168"/>
                  </a:lnTo>
                  <a:lnTo>
                    <a:pt x="3503" y="953"/>
                  </a:lnTo>
                  <a:lnTo>
                    <a:pt x="3349" y="738"/>
                  </a:lnTo>
                  <a:lnTo>
                    <a:pt x="3196" y="553"/>
                  </a:lnTo>
                  <a:lnTo>
                    <a:pt x="3011" y="400"/>
                  </a:lnTo>
                  <a:lnTo>
                    <a:pt x="2827" y="277"/>
                  </a:lnTo>
                  <a:lnTo>
                    <a:pt x="2643" y="154"/>
                  </a:lnTo>
                  <a:lnTo>
                    <a:pt x="2458" y="62"/>
                  </a:lnTo>
                  <a:lnTo>
                    <a:pt x="2243" y="31"/>
                  </a:lnTo>
                  <a:lnTo>
                    <a:pt x="2028"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49;p43">
              <a:extLst>
                <a:ext uri="{FF2B5EF4-FFF2-40B4-BE49-F238E27FC236}">
                  <a16:creationId xmlns:a16="http://schemas.microsoft.com/office/drawing/2014/main" id="{A8301D86-CA60-24C1-81F5-165777BF1A8B}"/>
                </a:ext>
              </a:extLst>
            </p:cNvPr>
            <p:cNvSpPr/>
            <p:nvPr/>
          </p:nvSpPr>
          <p:spPr>
            <a:xfrm>
              <a:off x="5371555" y="3630596"/>
              <a:ext cx="138905" cy="264745"/>
            </a:xfrm>
            <a:custGeom>
              <a:avLst/>
              <a:gdLst/>
              <a:ahLst/>
              <a:cxnLst/>
              <a:rect l="l" t="t" r="r" b="b"/>
              <a:pathLst>
                <a:path w="1967" h="3749" extrusionOk="0">
                  <a:moveTo>
                    <a:pt x="983" y="0"/>
                  </a:moveTo>
                  <a:lnTo>
                    <a:pt x="891" y="31"/>
                  </a:lnTo>
                  <a:lnTo>
                    <a:pt x="799" y="62"/>
                  </a:lnTo>
                  <a:lnTo>
                    <a:pt x="584" y="154"/>
                  </a:lnTo>
                  <a:lnTo>
                    <a:pt x="430" y="338"/>
                  </a:lnTo>
                  <a:lnTo>
                    <a:pt x="277" y="553"/>
                  </a:lnTo>
                  <a:lnTo>
                    <a:pt x="154" y="830"/>
                  </a:lnTo>
                  <a:lnTo>
                    <a:pt x="62" y="1137"/>
                  </a:lnTo>
                  <a:lnTo>
                    <a:pt x="0" y="1506"/>
                  </a:lnTo>
                  <a:lnTo>
                    <a:pt x="0" y="1875"/>
                  </a:lnTo>
                  <a:lnTo>
                    <a:pt x="0" y="2243"/>
                  </a:lnTo>
                  <a:lnTo>
                    <a:pt x="62" y="2612"/>
                  </a:lnTo>
                  <a:lnTo>
                    <a:pt x="154" y="2919"/>
                  </a:lnTo>
                  <a:lnTo>
                    <a:pt x="277" y="3196"/>
                  </a:lnTo>
                  <a:lnTo>
                    <a:pt x="430" y="3411"/>
                  </a:lnTo>
                  <a:lnTo>
                    <a:pt x="584" y="3595"/>
                  </a:lnTo>
                  <a:lnTo>
                    <a:pt x="799" y="3718"/>
                  </a:lnTo>
                  <a:lnTo>
                    <a:pt x="891" y="3718"/>
                  </a:lnTo>
                  <a:lnTo>
                    <a:pt x="983" y="3749"/>
                  </a:lnTo>
                  <a:lnTo>
                    <a:pt x="1076" y="3718"/>
                  </a:lnTo>
                  <a:lnTo>
                    <a:pt x="1168" y="3718"/>
                  </a:lnTo>
                  <a:lnTo>
                    <a:pt x="1352" y="3595"/>
                  </a:lnTo>
                  <a:lnTo>
                    <a:pt x="1537" y="3411"/>
                  </a:lnTo>
                  <a:lnTo>
                    <a:pt x="1690" y="3196"/>
                  </a:lnTo>
                  <a:lnTo>
                    <a:pt x="1813" y="2919"/>
                  </a:lnTo>
                  <a:lnTo>
                    <a:pt x="1905" y="2612"/>
                  </a:lnTo>
                  <a:lnTo>
                    <a:pt x="1936" y="2243"/>
                  </a:lnTo>
                  <a:lnTo>
                    <a:pt x="1967" y="1875"/>
                  </a:lnTo>
                  <a:lnTo>
                    <a:pt x="1936" y="1506"/>
                  </a:lnTo>
                  <a:lnTo>
                    <a:pt x="1905" y="1137"/>
                  </a:lnTo>
                  <a:lnTo>
                    <a:pt x="1813" y="830"/>
                  </a:lnTo>
                  <a:lnTo>
                    <a:pt x="1690" y="553"/>
                  </a:lnTo>
                  <a:lnTo>
                    <a:pt x="1537" y="338"/>
                  </a:lnTo>
                  <a:lnTo>
                    <a:pt x="1352" y="154"/>
                  </a:lnTo>
                  <a:lnTo>
                    <a:pt x="1168" y="62"/>
                  </a:lnTo>
                  <a:lnTo>
                    <a:pt x="1076" y="31"/>
                  </a:lnTo>
                  <a:lnTo>
                    <a:pt x="9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50;p43">
              <a:extLst>
                <a:ext uri="{FF2B5EF4-FFF2-40B4-BE49-F238E27FC236}">
                  <a16:creationId xmlns:a16="http://schemas.microsoft.com/office/drawing/2014/main" id="{271A092C-BFD4-E984-7BF2-DB405FD181F7}"/>
                </a:ext>
              </a:extLst>
            </p:cNvPr>
            <p:cNvSpPr/>
            <p:nvPr/>
          </p:nvSpPr>
          <p:spPr>
            <a:xfrm>
              <a:off x="4931044" y="3888773"/>
              <a:ext cx="2260" cy="71"/>
            </a:xfrm>
            <a:custGeom>
              <a:avLst/>
              <a:gdLst/>
              <a:ahLst/>
              <a:cxnLst/>
              <a:rect l="l" t="t" r="r" b="b"/>
              <a:pathLst>
                <a:path w="32" h="1" extrusionOk="0">
                  <a:moveTo>
                    <a:pt x="32" y="1"/>
                  </a:moveTo>
                  <a:lnTo>
                    <a:pt x="32" y="1"/>
                  </a:lnTo>
                  <a:lnTo>
                    <a:pt x="32" y="1"/>
                  </a:lnTo>
                  <a:lnTo>
                    <a:pt x="1" y="1"/>
                  </a:lnTo>
                  <a:lnTo>
                    <a:pt x="32" y="1"/>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51;p43">
              <a:extLst>
                <a:ext uri="{FF2B5EF4-FFF2-40B4-BE49-F238E27FC236}">
                  <a16:creationId xmlns:a16="http://schemas.microsoft.com/office/drawing/2014/main" id="{A6EF0D70-A535-2A6E-4926-D9FF5E54DEE9}"/>
                </a:ext>
              </a:extLst>
            </p:cNvPr>
            <p:cNvSpPr/>
            <p:nvPr/>
          </p:nvSpPr>
          <p:spPr>
            <a:xfrm>
              <a:off x="4618633" y="3964757"/>
              <a:ext cx="2260" cy="71"/>
            </a:xfrm>
            <a:custGeom>
              <a:avLst/>
              <a:gdLst/>
              <a:ahLst/>
              <a:cxnLst/>
              <a:rect l="l" t="t" r="r" b="b"/>
              <a:pathLst>
                <a:path w="32" h="1" extrusionOk="0">
                  <a:moveTo>
                    <a:pt x="0" y="0"/>
                  </a:moveTo>
                  <a:lnTo>
                    <a:pt x="31" y="0"/>
                  </a:lnTo>
                  <a:lnTo>
                    <a:pt x="31" y="0"/>
                  </a:lnTo>
                  <a:lnTo>
                    <a:pt x="0" y="0"/>
                  </a:lnTo>
                  <a:lnTo>
                    <a:pt x="0" y="0"/>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52;p43">
              <a:extLst>
                <a:ext uri="{FF2B5EF4-FFF2-40B4-BE49-F238E27FC236}">
                  <a16:creationId xmlns:a16="http://schemas.microsoft.com/office/drawing/2014/main" id="{D4EB69E0-DE6C-81C3-E2AC-9B92407998E4}"/>
                </a:ext>
              </a:extLst>
            </p:cNvPr>
            <p:cNvSpPr/>
            <p:nvPr/>
          </p:nvSpPr>
          <p:spPr>
            <a:xfrm>
              <a:off x="5614549" y="3721692"/>
              <a:ext cx="71" cy="71"/>
            </a:xfrm>
            <a:custGeom>
              <a:avLst/>
              <a:gdLst/>
              <a:ahLst/>
              <a:cxnLst/>
              <a:rect l="l" t="t" r="r" b="b"/>
              <a:pathLst>
                <a:path w="1" h="1" extrusionOk="0">
                  <a:moveTo>
                    <a:pt x="1" y="1"/>
                  </a:moveTo>
                  <a:lnTo>
                    <a:pt x="1" y="1"/>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3;p43">
              <a:extLst>
                <a:ext uri="{FF2B5EF4-FFF2-40B4-BE49-F238E27FC236}">
                  <a16:creationId xmlns:a16="http://schemas.microsoft.com/office/drawing/2014/main" id="{3DD52492-53A4-25CF-31C3-5797ACD5BD94}"/>
                </a:ext>
              </a:extLst>
            </p:cNvPr>
            <p:cNvSpPr/>
            <p:nvPr/>
          </p:nvSpPr>
          <p:spPr>
            <a:xfrm>
              <a:off x="5614549" y="3721692"/>
              <a:ext cx="71" cy="71"/>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4;p43">
              <a:extLst>
                <a:ext uri="{FF2B5EF4-FFF2-40B4-BE49-F238E27FC236}">
                  <a16:creationId xmlns:a16="http://schemas.microsoft.com/office/drawing/2014/main" id="{DDBA4BB5-DE43-4691-4C56-A27C4233C6E3}"/>
                </a:ext>
              </a:extLst>
            </p:cNvPr>
            <p:cNvSpPr/>
            <p:nvPr/>
          </p:nvSpPr>
          <p:spPr>
            <a:xfrm>
              <a:off x="5282577" y="3804173"/>
              <a:ext cx="71" cy="71"/>
            </a:xfrm>
            <a:custGeom>
              <a:avLst/>
              <a:gdLst/>
              <a:ahLst/>
              <a:cxnLst/>
              <a:rect l="l" t="t" r="r" b="b"/>
              <a:pathLst>
                <a:path w="1" h="1" extrusionOk="0">
                  <a:moveTo>
                    <a:pt x="1" y="0"/>
                  </a:moveTo>
                  <a:lnTo>
                    <a:pt x="1" y="0"/>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55;p43">
              <a:extLst>
                <a:ext uri="{FF2B5EF4-FFF2-40B4-BE49-F238E27FC236}">
                  <a16:creationId xmlns:a16="http://schemas.microsoft.com/office/drawing/2014/main" id="{D845D184-3FE2-87C6-F6AA-32A62864DEEC}"/>
                </a:ext>
              </a:extLst>
            </p:cNvPr>
            <p:cNvSpPr/>
            <p:nvPr/>
          </p:nvSpPr>
          <p:spPr>
            <a:xfrm>
              <a:off x="5282577" y="3804173"/>
              <a:ext cx="71" cy="7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56;p43">
              <a:extLst>
                <a:ext uri="{FF2B5EF4-FFF2-40B4-BE49-F238E27FC236}">
                  <a16:creationId xmlns:a16="http://schemas.microsoft.com/office/drawing/2014/main" id="{EF266041-1A44-94CC-05D6-6F7CB072CBD8}"/>
                </a:ext>
              </a:extLst>
            </p:cNvPr>
            <p:cNvSpPr/>
            <p:nvPr/>
          </p:nvSpPr>
          <p:spPr>
            <a:xfrm>
              <a:off x="4427683" y="3194463"/>
              <a:ext cx="1247670" cy="815915"/>
            </a:xfrm>
            <a:custGeom>
              <a:avLst/>
              <a:gdLst/>
              <a:ahLst/>
              <a:cxnLst/>
              <a:rect l="l" t="t" r="r" b="b"/>
              <a:pathLst>
                <a:path w="17668" h="11554" extrusionOk="0">
                  <a:moveTo>
                    <a:pt x="14718" y="0"/>
                  </a:moveTo>
                  <a:lnTo>
                    <a:pt x="14349" y="62"/>
                  </a:lnTo>
                  <a:lnTo>
                    <a:pt x="13674" y="154"/>
                  </a:lnTo>
                  <a:lnTo>
                    <a:pt x="13090" y="185"/>
                  </a:lnTo>
                  <a:lnTo>
                    <a:pt x="8358" y="431"/>
                  </a:lnTo>
                  <a:lnTo>
                    <a:pt x="4640" y="646"/>
                  </a:lnTo>
                  <a:lnTo>
                    <a:pt x="4118" y="984"/>
                  </a:lnTo>
                  <a:lnTo>
                    <a:pt x="3657" y="1322"/>
                  </a:lnTo>
                  <a:lnTo>
                    <a:pt x="3227" y="1721"/>
                  </a:lnTo>
                  <a:lnTo>
                    <a:pt x="2827" y="2090"/>
                  </a:lnTo>
                  <a:lnTo>
                    <a:pt x="2459" y="2520"/>
                  </a:lnTo>
                  <a:lnTo>
                    <a:pt x="2121" y="2919"/>
                  </a:lnTo>
                  <a:lnTo>
                    <a:pt x="1813" y="3380"/>
                  </a:lnTo>
                  <a:lnTo>
                    <a:pt x="1568" y="3810"/>
                  </a:lnTo>
                  <a:lnTo>
                    <a:pt x="1322" y="4241"/>
                  </a:lnTo>
                  <a:lnTo>
                    <a:pt x="1076" y="4701"/>
                  </a:lnTo>
                  <a:lnTo>
                    <a:pt x="892" y="5162"/>
                  </a:lnTo>
                  <a:lnTo>
                    <a:pt x="738" y="5623"/>
                  </a:lnTo>
                  <a:lnTo>
                    <a:pt x="584" y="6084"/>
                  </a:lnTo>
                  <a:lnTo>
                    <a:pt x="461" y="6514"/>
                  </a:lnTo>
                  <a:lnTo>
                    <a:pt x="246" y="7405"/>
                  </a:lnTo>
                  <a:lnTo>
                    <a:pt x="123" y="8235"/>
                  </a:lnTo>
                  <a:lnTo>
                    <a:pt x="31" y="9003"/>
                  </a:lnTo>
                  <a:lnTo>
                    <a:pt x="1" y="9710"/>
                  </a:lnTo>
                  <a:lnTo>
                    <a:pt x="1" y="10324"/>
                  </a:lnTo>
                  <a:lnTo>
                    <a:pt x="31" y="10847"/>
                  </a:lnTo>
                  <a:lnTo>
                    <a:pt x="62" y="11215"/>
                  </a:lnTo>
                  <a:lnTo>
                    <a:pt x="93" y="11553"/>
                  </a:lnTo>
                  <a:lnTo>
                    <a:pt x="2704" y="10908"/>
                  </a:lnTo>
                  <a:lnTo>
                    <a:pt x="2674" y="10724"/>
                  </a:lnTo>
                  <a:lnTo>
                    <a:pt x="2582" y="10201"/>
                  </a:lnTo>
                  <a:lnTo>
                    <a:pt x="2551" y="9433"/>
                  </a:lnTo>
                  <a:lnTo>
                    <a:pt x="2551" y="9034"/>
                  </a:lnTo>
                  <a:lnTo>
                    <a:pt x="2551" y="8573"/>
                  </a:lnTo>
                  <a:lnTo>
                    <a:pt x="2612" y="8112"/>
                  </a:lnTo>
                  <a:lnTo>
                    <a:pt x="2704" y="7682"/>
                  </a:lnTo>
                  <a:lnTo>
                    <a:pt x="2858" y="7252"/>
                  </a:lnTo>
                  <a:lnTo>
                    <a:pt x="3042" y="6852"/>
                  </a:lnTo>
                  <a:lnTo>
                    <a:pt x="3165" y="6668"/>
                  </a:lnTo>
                  <a:lnTo>
                    <a:pt x="3319" y="6484"/>
                  </a:lnTo>
                  <a:lnTo>
                    <a:pt x="3473" y="6330"/>
                  </a:lnTo>
                  <a:lnTo>
                    <a:pt x="3626" y="6176"/>
                  </a:lnTo>
                  <a:lnTo>
                    <a:pt x="3811" y="6053"/>
                  </a:lnTo>
                  <a:lnTo>
                    <a:pt x="4026" y="5930"/>
                  </a:lnTo>
                  <a:lnTo>
                    <a:pt x="4241" y="5838"/>
                  </a:lnTo>
                  <a:lnTo>
                    <a:pt x="4517" y="5777"/>
                  </a:lnTo>
                  <a:lnTo>
                    <a:pt x="4763" y="5746"/>
                  </a:lnTo>
                  <a:lnTo>
                    <a:pt x="4978" y="5715"/>
                  </a:lnTo>
                  <a:lnTo>
                    <a:pt x="5224" y="5715"/>
                  </a:lnTo>
                  <a:lnTo>
                    <a:pt x="5408" y="5746"/>
                  </a:lnTo>
                  <a:lnTo>
                    <a:pt x="5593" y="5777"/>
                  </a:lnTo>
                  <a:lnTo>
                    <a:pt x="5777" y="5838"/>
                  </a:lnTo>
                  <a:lnTo>
                    <a:pt x="5931" y="5930"/>
                  </a:lnTo>
                  <a:lnTo>
                    <a:pt x="6084" y="6023"/>
                  </a:lnTo>
                  <a:lnTo>
                    <a:pt x="6238" y="6146"/>
                  </a:lnTo>
                  <a:lnTo>
                    <a:pt x="6361" y="6268"/>
                  </a:lnTo>
                  <a:lnTo>
                    <a:pt x="6576" y="6545"/>
                  </a:lnTo>
                  <a:lnTo>
                    <a:pt x="6760" y="6852"/>
                  </a:lnTo>
                  <a:lnTo>
                    <a:pt x="6883" y="7221"/>
                  </a:lnTo>
                  <a:lnTo>
                    <a:pt x="6975" y="7590"/>
                  </a:lnTo>
                  <a:lnTo>
                    <a:pt x="7067" y="7958"/>
                  </a:lnTo>
                  <a:lnTo>
                    <a:pt x="7129" y="8327"/>
                  </a:lnTo>
                  <a:lnTo>
                    <a:pt x="7160" y="8696"/>
                  </a:lnTo>
                  <a:lnTo>
                    <a:pt x="7160" y="9341"/>
                  </a:lnTo>
                  <a:lnTo>
                    <a:pt x="7160" y="9833"/>
                  </a:lnTo>
                  <a:lnTo>
                    <a:pt x="12107" y="8634"/>
                  </a:lnTo>
                  <a:lnTo>
                    <a:pt x="12107" y="8450"/>
                  </a:lnTo>
                  <a:lnTo>
                    <a:pt x="12076" y="7958"/>
                  </a:lnTo>
                  <a:lnTo>
                    <a:pt x="12107" y="7252"/>
                  </a:lnTo>
                  <a:lnTo>
                    <a:pt x="12168" y="6852"/>
                  </a:lnTo>
                  <a:lnTo>
                    <a:pt x="12229" y="6453"/>
                  </a:lnTo>
                  <a:lnTo>
                    <a:pt x="12352" y="6053"/>
                  </a:lnTo>
                  <a:lnTo>
                    <a:pt x="12506" y="5654"/>
                  </a:lnTo>
                  <a:lnTo>
                    <a:pt x="12690" y="5285"/>
                  </a:lnTo>
                  <a:lnTo>
                    <a:pt x="12936" y="4978"/>
                  </a:lnTo>
                  <a:lnTo>
                    <a:pt x="13090" y="4824"/>
                  </a:lnTo>
                  <a:lnTo>
                    <a:pt x="13243" y="4671"/>
                  </a:lnTo>
                  <a:lnTo>
                    <a:pt x="13397" y="4579"/>
                  </a:lnTo>
                  <a:lnTo>
                    <a:pt x="13581" y="4486"/>
                  </a:lnTo>
                  <a:lnTo>
                    <a:pt x="13796" y="4394"/>
                  </a:lnTo>
                  <a:lnTo>
                    <a:pt x="14012" y="4333"/>
                  </a:lnTo>
                  <a:lnTo>
                    <a:pt x="14257" y="4302"/>
                  </a:lnTo>
                  <a:lnTo>
                    <a:pt x="14503" y="4271"/>
                  </a:lnTo>
                  <a:lnTo>
                    <a:pt x="14749" y="4302"/>
                  </a:lnTo>
                  <a:lnTo>
                    <a:pt x="14964" y="4333"/>
                  </a:lnTo>
                  <a:lnTo>
                    <a:pt x="15179" y="4363"/>
                  </a:lnTo>
                  <a:lnTo>
                    <a:pt x="15363" y="4425"/>
                  </a:lnTo>
                  <a:lnTo>
                    <a:pt x="15701" y="4579"/>
                  </a:lnTo>
                  <a:lnTo>
                    <a:pt x="15978" y="4794"/>
                  </a:lnTo>
                  <a:lnTo>
                    <a:pt x="16224" y="5009"/>
                  </a:lnTo>
                  <a:lnTo>
                    <a:pt x="16408" y="5285"/>
                  </a:lnTo>
                  <a:lnTo>
                    <a:pt x="16531" y="5562"/>
                  </a:lnTo>
                  <a:lnTo>
                    <a:pt x="16654" y="5869"/>
                  </a:lnTo>
                  <a:lnTo>
                    <a:pt x="16715" y="6176"/>
                  </a:lnTo>
                  <a:lnTo>
                    <a:pt x="16777" y="6453"/>
                  </a:lnTo>
                  <a:lnTo>
                    <a:pt x="16808" y="6975"/>
                  </a:lnTo>
                  <a:lnTo>
                    <a:pt x="16808" y="7313"/>
                  </a:lnTo>
                  <a:lnTo>
                    <a:pt x="16808" y="7467"/>
                  </a:lnTo>
                  <a:lnTo>
                    <a:pt x="16992" y="7344"/>
                  </a:lnTo>
                  <a:lnTo>
                    <a:pt x="17176" y="7190"/>
                  </a:lnTo>
                  <a:lnTo>
                    <a:pt x="17330" y="7006"/>
                  </a:lnTo>
                  <a:lnTo>
                    <a:pt x="17453" y="6821"/>
                  </a:lnTo>
                  <a:lnTo>
                    <a:pt x="17545" y="6637"/>
                  </a:lnTo>
                  <a:lnTo>
                    <a:pt x="17606" y="6453"/>
                  </a:lnTo>
                  <a:lnTo>
                    <a:pt x="17637" y="6299"/>
                  </a:lnTo>
                  <a:lnTo>
                    <a:pt x="17637" y="6146"/>
                  </a:lnTo>
                  <a:lnTo>
                    <a:pt x="17637" y="4456"/>
                  </a:lnTo>
                  <a:lnTo>
                    <a:pt x="17668" y="3319"/>
                  </a:lnTo>
                  <a:lnTo>
                    <a:pt x="17637" y="2428"/>
                  </a:lnTo>
                  <a:lnTo>
                    <a:pt x="17606" y="2120"/>
                  </a:lnTo>
                  <a:lnTo>
                    <a:pt x="17576" y="1844"/>
                  </a:lnTo>
                  <a:lnTo>
                    <a:pt x="17514" y="1598"/>
                  </a:lnTo>
                  <a:lnTo>
                    <a:pt x="17453" y="1352"/>
                  </a:lnTo>
                  <a:lnTo>
                    <a:pt x="17361" y="1168"/>
                  </a:lnTo>
                  <a:lnTo>
                    <a:pt x="17268" y="953"/>
                  </a:lnTo>
                  <a:lnTo>
                    <a:pt x="17146" y="799"/>
                  </a:lnTo>
                  <a:lnTo>
                    <a:pt x="17023" y="646"/>
                  </a:lnTo>
                  <a:lnTo>
                    <a:pt x="16900" y="523"/>
                  </a:lnTo>
                  <a:lnTo>
                    <a:pt x="16777" y="400"/>
                  </a:lnTo>
                  <a:lnTo>
                    <a:pt x="16470" y="215"/>
                  </a:lnTo>
                  <a:lnTo>
                    <a:pt x="16162" y="93"/>
                  </a:lnTo>
                  <a:lnTo>
                    <a:pt x="15824" y="31"/>
                  </a:lnTo>
                  <a:lnTo>
                    <a:pt x="15456"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57;p43">
              <a:extLst>
                <a:ext uri="{FF2B5EF4-FFF2-40B4-BE49-F238E27FC236}">
                  <a16:creationId xmlns:a16="http://schemas.microsoft.com/office/drawing/2014/main" id="{41A8C743-4DA1-DF24-6912-4C601940E7E1}"/>
                </a:ext>
              </a:extLst>
            </p:cNvPr>
            <p:cNvSpPr/>
            <p:nvPr/>
          </p:nvSpPr>
          <p:spPr>
            <a:xfrm>
              <a:off x="4826954" y="3899648"/>
              <a:ext cx="62991" cy="15253"/>
            </a:xfrm>
            <a:custGeom>
              <a:avLst/>
              <a:gdLst/>
              <a:ahLst/>
              <a:cxnLst/>
              <a:rect l="l" t="t" r="r" b="b"/>
              <a:pathLst>
                <a:path w="892" h="216" extrusionOk="0">
                  <a:moveTo>
                    <a:pt x="0" y="215"/>
                  </a:moveTo>
                  <a:lnTo>
                    <a:pt x="0" y="215"/>
                  </a:lnTo>
                  <a:lnTo>
                    <a:pt x="0" y="215"/>
                  </a:lnTo>
                  <a:lnTo>
                    <a:pt x="891" y="0"/>
                  </a:lnTo>
                  <a:lnTo>
                    <a:pt x="891" y="0"/>
                  </a:lnTo>
                  <a:lnTo>
                    <a:pt x="0" y="215"/>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58;p43">
              <a:extLst>
                <a:ext uri="{FF2B5EF4-FFF2-40B4-BE49-F238E27FC236}">
                  <a16:creationId xmlns:a16="http://schemas.microsoft.com/office/drawing/2014/main" id="{8C7C63B3-8FAC-6E9E-8ACE-C21EA11A4BF9}"/>
                </a:ext>
              </a:extLst>
            </p:cNvPr>
            <p:cNvSpPr/>
            <p:nvPr/>
          </p:nvSpPr>
          <p:spPr>
            <a:xfrm>
              <a:off x="4631626" y="3943007"/>
              <a:ext cx="82552" cy="19632"/>
            </a:xfrm>
            <a:custGeom>
              <a:avLst/>
              <a:gdLst/>
              <a:ahLst/>
              <a:cxnLst/>
              <a:rect l="l" t="t" r="r" b="b"/>
              <a:pathLst>
                <a:path w="1169" h="278" extrusionOk="0">
                  <a:moveTo>
                    <a:pt x="1168" y="1"/>
                  </a:moveTo>
                  <a:lnTo>
                    <a:pt x="1" y="277"/>
                  </a:lnTo>
                  <a:lnTo>
                    <a:pt x="1" y="277"/>
                  </a:lnTo>
                  <a:lnTo>
                    <a:pt x="1168" y="1"/>
                  </a:lnTo>
                  <a:lnTo>
                    <a:pt x="1168" y="1"/>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59;p43">
              <a:extLst>
                <a:ext uri="{FF2B5EF4-FFF2-40B4-BE49-F238E27FC236}">
                  <a16:creationId xmlns:a16="http://schemas.microsoft.com/office/drawing/2014/main" id="{E3F0075A-48F6-5201-542B-17F86DEA3F1F}"/>
                </a:ext>
              </a:extLst>
            </p:cNvPr>
            <p:cNvSpPr/>
            <p:nvPr/>
          </p:nvSpPr>
          <p:spPr>
            <a:xfrm>
              <a:off x="4714107" y="3914831"/>
              <a:ext cx="112917" cy="28247"/>
            </a:xfrm>
            <a:custGeom>
              <a:avLst/>
              <a:gdLst/>
              <a:ahLst/>
              <a:cxnLst/>
              <a:rect l="l" t="t" r="r" b="b"/>
              <a:pathLst>
                <a:path w="1599" h="400" extrusionOk="0">
                  <a:moveTo>
                    <a:pt x="0" y="400"/>
                  </a:moveTo>
                  <a:lnTo>
                    <a:pt x="0" y="400"/>
                  </a:lnTo>
                  <a:lnTo>
                    <a:pt x="1598" y="0"/>
                  </a:lnTo>
                  <a:lnTo>
                    <a:pt x="1598" y="0"/>
                  </a:lnTo>
                  <a:lnTo>
                    <a:pt x="0" y="400"/>
                  </a:lnTo>
                  <a:lnTo>
                    <a:pt x="0" y="40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60;p43">
              <a:extLst>
                <a:ext uri="{FF2B5EF4-FFF2-40B4-BE49-F238E27FC236}">
                  <a16:creationId xmlns:a16="http://schemas.microsoft.com/office/drawing/2014/main" id="{462A6EEC-ABA0-442B-7BC4-69638BD192AF}"/>
                </a:ext>
              </a:extLst>
            </p:cNvPr>
            <p:cNvSpPr/>
            <p:nvPr/>
          </p:nvSpPr>
          <p:spPr>
            <a:xfrm>
              <a:off x="4618633" y="3895270"/>
              <a:ext cx="273431" cy="195399"/>
            </a:xfrm>
            <a:custGeom>
              <a:avLst/>
              <a:gdLst/>
              <a:ahLst/>
              <a:cxnLst/>
              <a:rect l="l" t="t" r="r" b="b"/>
              <a:pathLst>
                <a:path w="3872" h="2767" extrusionOk="0">
                  <a:moveTo>
                    <a:pt x="3872" y="1"/>
                  </a:moveTo>
                  <a:lnTo>
                    <a:pt x="2950" y="216"/>
                  </a:lnTo>
                  <a:lnTo>
                    <a:pt x="2889" y="462"/>
                  </a:lnTo>
                  <a:lnTo>
                    <a:pt x="2796" y="707"/>
                  </a:lnTo>
                  <a:lnTo>
                    <a:pt x="2704" y="892"/>
                  </a:lnTo>
                  <a:lnTo>
                    <a:pt x="2581" y="1076"/>
                  </a:lnTo>
                  <a:lnTo>
                    <a:pt x="2458" y="1230"/>
                  </a:lnTo>
                  <a:lnTo>
                    <a:pt x="2336" y="1322"/>
                  </a:lnTo>
                  <a:lnTo>
                    <a:pt x="2182" y="1383"/>
                  </a:lnTo>
                  <a:lnTo>
                    <a:pt x="2028" y="1414"/>
                  </a:lnTo>
                  <a:lnTo>
                    <a:pt x="1905" y="1383"/>
                  </a:lnTo>
                  <a:lnTo>
                    <a:pt x="1783" y="1353"/>
                  </a:lnTo>
                  <a:lnTo>
                    <a:pt x="1660" y="1291"/>
                  </a:lnTo>
                  <a:lnTo>
                    <a:pt x="1567" y="1199"/>
                  </a:lnTo>
                  <a:lnTo>
                    <a:pt x="1475" y="1076"/>
                  </a:lnTo>
                  <a:lnTo>
                    <a:pt x="1383" y="953"/>
                  </a:lnTo>
                  <a:lnTo>
                    <a:pt x="1229" y="646"/>
                  </a:lnTo>
                  <a:lnTo>
                    <a:pt x="0" y="923"/>
                  </a:lnTo>
                  <a:lnTo>
                    <a:pt x="154" y="1322"/>
                  </a:lnTo>
                  <a:lnTo>
                    <a:pt x="308" y="1660"/>
                  </a:lnTo>
                  <a:lnTo>
                    <a:pt x="523" y="1998"/>
                  </a:lnTo>
                  <a:lnTo>
                    <a:pt x="738" y="2244"/>
                  </a:lnTo>
                  <a:lnTo>
                    <a:pt x="1014" y="2459"/>
                  </a:lnTo>
                  <a:lnTo>
                    <a:pt x="1260" y="2612"/>
                  </a:lnTo>
                  <a:lnTo>
                    <a:pt x="1567" y="2735"/>
                  </a:lnTo>
                  <a:lnTo>
                    <a:pt x="1844" y="2766"/>
                  </a:lnTo>
                  <a:lnTo>
                    <a:pt x="2059" y="2735"/>
                  </a:lnTo>
                  <a:lnTo>
                    <a:pt x="2243" y="2705"/>
                  </a:lnTo>
                  <a:lnTo>
                    <a:pt x="2428" y="2643"/>
                  </a:lnTo>
                  <a:lnTo>
                    <a:pt x="2581" y="2551"/>
                  </a:lnTo>
                  <a:lnTo>
                    <a:pt x="2766" y="2428"/>
                  </a:lnTo>
                  <a:lnTo>
                    <a:pt x="2919" y="2305"/>
                  </a:lnTo>
                  <a:lnTo>
                    <a:pt x="3073" y="2152"/>
                  </a:lnTo>
                  <a:lnTo>
                    <a:pt x="3196" y="1967"/>
                  </a:lnTo>
                  <a:lnTo>
                    <a:pt x="3350" y="1783"/>
                  </a:lnTo>
                  <a:lnTo>
                    <a:pt x="3442" y="1568"/>
                  </a:lnTo>
                  <a:lnTo>
                    <a:pt x="3657" y="1076"/>
                  </a:lnTo>
                  <a:lnTo>
                    <a:pt x="3810" y="554"/>
                  </a:lnTo>
                  <a:lnTo>
                    <a:pt x="3872" y="1"/>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61;p43">
              <a:extLst>
                <a:ext uri="{FF2B5EF4-FFF2-40B4-BE49-F238E27FC236}">
                  <a16:creationId xmlns:a16="http://schemas.microsoft.com/office/drawing/2014/main" id="{19187DAD-EAB3-8F14-29E9-F75309EA4A86}"/>
                </a:ext>
              </a:extLst>
            </p:cNvPr>
            <p:cNvSpPr/>
            <p:nvPr/>
          </p:nvSpPr>
          <p:spPr>
            <a:xfrm>
              <a:off x="4605639" y="3637092"/>
              <a:ext cx="288614" cy="323358"/>
            </a:xfrm>
            <a:custGeom>
              <a:avLst/>
              <a:gdLst/>
              <a:ahLst/>
              <a:cxnLst/>
              <a:rect l="l" t="t" r="r" b="b"/>
              <a:pathLst>
                <a:path w="4087" h="4579" extrusionOk="0">
                  <a:moveTo>
                    <a:pt x="1844" y="0"/>
                  </a:moveTo>
                  <a:lnTo>
                    <a:pt x="1629" y="62"/>
                  </a:lnTo>
                  <a:lnTo>
                    <a:pt x="1444" y="123"/>
                  </a:lnTo>
                  <a:lnTo>
                    <a:pt x="1229" y="246"/>
                  </a:lnTo>
                  <a:lnTo>
                    <a:pt x="1075" y="369"/>
                  </a:lnTo>
                  <a:lnTo>
                    <a:pt x="891" y="523"/>
                  </a:lnTo>
                  <a:lnTo>
                    <a:pt x="738" y="707"/>
                  </a:lnTo>
                  <a:lnTo>
                    <a:pt x="584" y="922"/>
                  </a:lnTo>
                  <a:lnTo>
                    <a:pt x="461" y="1168"/>
                  </a:lnTo>
                  <a:lnTo>
                    <a:pt x="338" y="1414"/>
                  </a:lnTo>
                  <a:lnTo>
                    <a:pt x="246" y="1660"/>
                  </a:lnTo>
                  <a:lnTo>
                    <a:pt x="154" y="1936"/>
                  </a:lnTo>
                  <a:lnTo>
                    <a:pt x="92" y="2243"/>
                  </a:lnTo>
                  <a:lnTo>
                    <a:pt x="31" y="2551"/>
                  </a:lnTo>
                  <a:lnTo>
                    <a:pt x="0" y="2889"/>
                  </a:lnTo>
                  <a:lnTo>
                    <a:pt x="0" y="3196"/>
                  </a:lnTo>
                  <a:lnTo>
                    <a:pt x="0" y="3565"/>
                  </a:lnTo>
                  <a:lnTo>
                    <a:pt x="31" y="3933"/>
                  </a:lnTo>
                  <a:lnTo>
                    <a:pt x="123" y="4271"/>
                  </a:lnTo>
                  <a:lnTo>
                    <a:pt x="184" y="4579"/>
                  </a:lnTo>
                  <a:lnTo>
                    <a:pt x="1413" y="4302"/>
                  </a:lnTo>
                  <a:lnTo>
                    <a:pt x="1321" y="4056"/>
                  </a:lnTo>
                  <a:lnTo>
                    <a:pt x="1260" y="3780"/>
                  </a:lnTo>
                  <a:lnTo>
                    <a:pt x="1229" y="3503"/>
                  </a:lnTo>
                  <a:lnTo>
                    <a:pt x="1229" y="3196"/>
                  </a:lnTo>
                  <a:lnTo>
                    <a:pt x="1229" y="2827"/>
                  </a:lnTo>
                  <a:lnTo>
                    <a:pt x="1291" y="2489"/>
                  </a:lnTo>
                  <a:lnTo>
                    <a:pt x="1383" y="2151"/>
                  </a:lnTo>
                  <a:lnTo>
                    <a:pt x="1506" y="1875"/>
                  </a:lnTo>
                  <a:lnTo>
                    <a:pt x="1659" y="1660"/>
                  </a:lnTo>
                  <a:lnTo>
                    <a:pt x="1813" y="1475"/>
                  </a:lnTo>
                  <a:lnTo>
                    <a:pt x="1997" y="1383"/>
                  </a:lnTo>
                  <a:lnTo>
                    <a:pt x="2120" y="1352"/>
                  </a:lnTo>
                  <a:lnTo>
                    <a:pt x="2305" y="1352"/>
                  </a:lnTo>
                  <a:lnTo>
                    <a:pt x="2397" y="1383"/>
                  </a:lnTo>
                  <a:lnTo>
                    <a:pt x="2581" y="1475"/>
                  </a:lnTo>
                  <a:lnTo>
                    <a:pt x="2765" y="1660"/>
                  </a:lnTo>
                  <a:lnTo>
                    <a:pt x="2919" y="1875"/>
                  </a:lnTo>
                  <a:lnTo>
                    <a:pt x="3042" y="2151"/>
                  </a:lnTo>
                  <a:lnTo>
                    <a:pt x="3103" y="2489"/>
                  </a:lnTo>
                  <a:lnTo>
                    <a:pt x="3165" y="2827"/>
                  </a:lnTo>
                  <a:lnTo>
                    <a:pt x="3196" y="3196"/>
                  </a:lnTo>
                  <a:lnTo>
                    <a:pt x="3165" y="3534"/>
                  </a:lnTo>
                  <a:lnTo>
                    <a:pt x="3134" y="3872"/>
                  </a:lnTo>
                  <a:lnTo>
                    <a:pt x="4056" y="3657"/>
                  </a:lnTo>
                  <a:lnTo>
                    <a:pt x="4087" y="3196"/>
                  </a:lnTo>
                  <a:lnTo>
                    <a:pt x="4087" y="2889"/>
                  </a:lnTo>
                  <a:lnTo>
                    <a:pt x="4056" y="2551"/>
                  </a:lnTo>
                  <a:lnTo>
                    <a:pt x="3994" y="2243"/>
                  </a:lnTo>
                  <a:lnTo>
                    <a:pt x="3933" y="1936"/>
                  </a:lnTo>
                  <a:lnTo>
                    <a:pt x="3841" y="1660"/>
                  </a:lnTo>
                  <a:lnTo>
                    <a:pt x="3749" y="1414"/>
                  </a:lnTo>
                  <a:lnTo>
                    <a:pt x="3626" y="1168"/>
                  </a:lnTo>
                  <a:lnTo>
                    <a:pt x="3503" y="922"/>
                  </a:lnTo>
                  <a:lnTo>
                    <a:pt x="3349" y="707"/>
                  </a:lnTo>
                  <a:lnTo>
                    <a:pt x="3196" y="523"/>
                  </a:lnTo>
                  <a:lnTo>
                    <a:pt x="3011" y="369"/>
                  </a:lnTo>
                  <a:lnTo>
                    <a:pt x="2827" y="246"/>
                  </a:lnTo>
                  <a:lnTo>
                    <a:pt x="2642" y="123"/>
                  </a:lnTo>
                  <a:lnTo>
                    <a:pt x="2458" y="62"/>
                  </a:lnTo>
                  <a:lnTo>
                    <a:pt x="2243"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62;p43">
              <a:extLst>
                <a:ext uri="{FF2B5EF4-FFF2-40B4-BE49-F238E27FC236}">
                  <a16:creationId xmlns:a16="http://schemas.microsoft.com/office/drawing/2014/main" id="{D25EF4BE-CCC7-D2D9-33CB-6C88044E2DD1}"/>
                </a:ext>
              </a:extLst>
            </p:cNvPr>
            <p:cNvSpPr/>
            <p:nvPr/>
          </p:nvSpPr>
          <p:spPr>
            <a:xfrm>
              <a:off x="4705421" y="3910452"/>
              <a:ext cx="121603" cy="84741"/>
            </a:xfrm>
            <a:custGeom>
              <a:avLst/>
              <a:gdLst/>
              <a:ahLst/>
              <a:cxnLst/>
              <a:rect l="l" t="t" r="r" b="b"/>
              <a:pathLst>
                <a:path w="1722" h="1200" extrusionOk="0">
                  <a:moveTo>
                    <a:pt x="1721" y="1"/>
                  </a:moveTo>
                  <a:lnTo>
                    <a:pt x="0" y="431"/>
                  </a:lnTo>
                  <a:lnTo>
                    <a:pt x="154" y="738"/>
                  </a:lnTo>
                  <a:lnTo>
                    <a:pt x="246" y="861"/>
                  </a:lnTo>
                  <a:lnTo>
                    <a:pt x="338" y="984"/>
                  </a:lnTo>
                  <a:lnTo>
                    <a:pt x="431" y="1076"/>
                  </a:lnTo>
                  <a:lnTo>
                    <a:pt x="554" y="1138"/>
                  </a:lnTo>
                  <a:lnTo>
                    <a:pt x="676" y="1168"/>
                  </a:lnTo>
                  <a:lnTo>
                    <a:pt x="799" y="1199"/>
                  </a:lnTo>
                  <a:lnTo>
                    <a:pt x="953" y="1168"/>
                  </a:lnTo>
                  <a:lnTo>
                    <a:pt x="1107" y="1107"/>
                  </a:lnTo>
                  <a:lnTo>
                    <a:pt x="1229" y="1015"/>
                  </a:lnTo>
                  <a:lnTo>
                    <a:pt x="1352" y="861"/>
                  </a:lnTo>
                  <a:lnTo>
                    <a:pt x="1475" y="677"/>
                  </a:lnTo>
                  <a:lnTo>
                    <a:pt x="1567" y="492"/>
                  </a:lnTo>
                  <a:lnTo>
                    <a:pt x="1660" y="247"/>
                  </a:lnTo>
                  <a:lnTo>
                    <a:pt x="17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863;p43">
              <a:extLst>
                <a:ext uri="{FF2B5EF4-FFF2-40B4-BE49-F238E27FC236}">
                  <a16:creationId xmlns:a16="http://schemas.microsoft.com/office/drawing/2014/main" id="{E585E3A5-6A2D-2871-ED80-E08A7A0880B6}"/>
                </a:ext>
              </a:extLst>
            </p:cNvPr>
            <p:cNvSpPr/>
            <p:nvPr/>
          </p:nvSpPr>
          <p:spPr>
            <a:xfrm>
              <a:off x="4692428" y="3732567"/>
              <a:ext cx="138905" cy="208392"/>
            </a:xfrm>
            <a:custGeom>
              <a:avLst/>
              <a:gdLst/>
              <a:ahLst/>
              <a:cxnLst/>
              <a:rect l="l" t="t" r="r" b="b"/>
              <a:pathLst>
                <a:path w="1967" h="2951" extrusionOk="0">
                  <a:moveTo>
                    <a:pt x="891" y="0"/>
                  </a:moveTo>
                  <a:lnTo>
                    <a:pt x="768" y="31"/>
                  </a:lnTo>
                  <a:lnTo>
                    <a:pt x="584" y="123"/>
                  </a:lnTo>
                  <a:lnTo>
                    <a:pt x="430" y="308"/>
                  </a:lnTo>
                  <a:lnTo>
                    <a:pt x="277" y="523"/>
                  </a:lnTo>
                  <a:lnTo>
                    <a:pt x="154" y="799"/>
                  </a:lnTo>
                  <a:lnTo>
                    <a:pt x="62" y="1137"/>
                  </a:lnTo>
                  <a:lnTo>
                    <a:pt x="0" y="1475"/>
                  </a:lnTo>
                  <a:lnTo>
                    <a:pt x="0" y="1844"/>
                  </a:lnTo>
                  <a:lnTo>
                    <a:pt x="0" y="2151"/>
                  </a:lnTo>
                  <a:lnTo>
                    <a:pt x="31" y="2428"/>
                  </a:lnTo>
                  <a:lnTo>
                    <a:pt x="92" y="2704"/>
                  </a:lnTo>
                  <a:lnTo>
                    <a:pt x="184" y="2950"/>
                  </a:lnTo>
                  <a:lnTo>
                    <a:pt x="1905" y="2520"/>
                  </a:lnTo>
                  <a:lnTo>
                    <a:pt x="1936" y="2182"/>
                  </a:lnTo>
                  <a:lnTo>
                    <a:pt x="1967" y="1844"/>
                  </a:lnTo>
                  <a:lnTo>
                    <a:pt x="1936" y="1475"/>
                  </a:lnTo>
                  <a:lnTo>
                    <a:pt x="1874" y="1137"/>
                  </a:lnTo>
                  <a:lnTo>
                    <a:pt x="1813" y="799"/>
                  </a:lnTo>
                  <a:lnTo>
                    <a:pt x="1690" y="523"/>
                  </a:lnTo>
                  <a:lnTo>
                    <a:pt x="1536" y="308"/>
                  </a:lnTo>
                  <a:lnTo>
                    <a:pt x="1352" y="123"/>
                  </a:lnTo>
                  <a:lnTo>
                    <a:pt x="1168" y="31"/>
                  </a:lnTo>
                  <a:lnTo>
                    <a:pt x="10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864;p43">
              <a:extLst>
                <a:ext uri="{FF2B5EF4-FFF2-40B4-BE49-F238E27FC236}">
                  <a16:creationId xmlns:a16="http://schemas.microsoft.com/office/drawing/2014/main" id="{913E0DCF-6FCE-951C-1131-159560A9A90E}"/>
                </a:ext>
              </a:extLst>
            </p:cNvPr>
            <p:cNvSpPr/>
            <p:nvPr/>
          </p:nvSpPr>
          <p:spPr>
            <a:xfrm>
              <a:off x="3101984" y="3806362"/>
              <a:ext cx="1495043" cy="204014"/>
            </a:xfrm>
            <a:custGeom>
              <a:avLst/>
              <a:gdLst/>
              <a:ahLst/>
              <a:cxnLst/>
              <a:rect l="l" t="t" r="r" b="b"/>
              <a:pathLst>
                <a:path w="21171" h="2889" extrusionOk="0">
                  <a:moveTo>
                    <a:pt x="1076" y="0"/>
                  </a:moveTo>
                  <a:lnTo>
                    <a:pt x="645" y="61"/>
                  </a:lnTo>
                  <a:lnTo>
                    <a:pt x="492" y="123"/>
                  </a:lnTo>
                  <a:lnTo>
                    <a:pt x="369" y="184"/>
                  </a:lnTo>
                  <a:lnTo>
                    <a:pt x="246" y="277"/>
                  </a:lnTo>
                  <a:lnTo>
                    <a:pt x="184" y="369"/>
                  </a:lnTo>
                  <a:lnTo>
                    <a:pt x="62" y="676"/>
                  </a:lnTo>
                  <a:lnTo>
                    <a:pt x="0" y="983"/>
                  </a:lnTo>
                  <a:lnTo>
                    <a:pt x="0" y="1229"/>
                  </a:lnTo>
                  <a:lnTo>
                    <a:pt x="92" y="1444"/>
                  </a:lnTo>
                  <a:lnTo>
                    <a:pt x="215" y="1629"/>
                  </a:lnTo>
                  <a:lnTo>
                    <a:pt x="369" y="1751"/>
                  </a:lnTo>
                  <a:lnTo>
                    <a:pt x="584" y="1844"/>
                  </a:lnTo>
                  <a:lnTo>
                    <a:pt x="768" y="1905"/>
                  </a:lnTo>
                  <a:lnTo>
                    <a:pt x="1721" y="1997"/>
                  </a:lnTo>
                  <a:lnTo>
                    <a:pt x="3749" y="2089"/>
                  </a:lnTo>
                  <a:lnTo>
                    <a:pt x="9617" y="2427"/>
                  </a:lnTo>
                  <a:lnTo>
                    <a:pt x="18466" y="2888"/>
                  </a:lnTo>
                  <a:lnTo>
                    <a:pt x="18743" y="2888"/>
                  </a:lnTo>
                  <a:lnTo>
                    <a:pt x="19019" y="2858"/>
                  </a:lnTo>
                  <a:lnTo>
                    <a:pt x="19480" y="2796"/>
                  </a:lnTo>
                  <a:lnTo>
                    <a:pt x="19972" y="2673"/>
                  </a:lnTo>
                  <a:lnTo>
                    <a:pt x="20463" y="2520"/>
                  </a:lnTo>
                  <a:lnTo>
                    <a:pt x="20709" y="2397"/>
                  </a:lnTo>
                  <a:lnTo>
                    <a:pt x="20894" y="2274"/>
                  </a:lnTo>
                  <a:lnTo>
                    <a:pt x="21017" y="2151"/>
                  </a:lnTo>
                  <a:lnTo>
                    <a:pt x="21109" y="1997"/>
                  </a:lnTo>
                  <a:lnTo>
                    <a:pt x="21139" y="1813"/>
                  </a:lnTo>
                  <a:lnTo>
                    <a:pt x="21170" y="1659"/>
                  </a:lnTo>
                  <a:lnTo>
                    <a:pt x="21139" y="1475"/>
                  </a:lnTo>
                  <a:lnTo>
                    <a:pt x="21139" y="1291"/>
                  </a:lnTo>
                  <a:lnTo>
                    <a:pt x="21078" y="1137"/>
                  </a:lnTo>
                  <a:lnTo>
                    <a:pt x="21017" y="983"/>
                  </a:lnTo>
                  <a:lnTo>
                    <a:pt x="20924" y="860"/>
                  </a:lnTo>
                  <a:lnTo>
                    <a:pt x="20801" y="737"/>
                  </a:lnTo>
                  <a:lnTo>
                    <a:pt x="20679" y="645"/>
                  </a:lnTo>
                  <a:lnTo>
                    <a:pt x="20525" y="615"/>
                  </a:lnTo>
                  <a:lnTo>
                    <a:pt x="20371" y="615"/>
                  </a:lnTo>
                  <a:lnTo>
                    <a:pt x="20187" y="676"/>
                  </a:lnTo>
                  <a:lnTo>
                    <a:pt x="20003" y="768"/>
                  </a:lnTo>
                  <a:lnTo>
                    <a:pt x="19818" y="830"/>
                  </a:lnTo>
                  <a:lnTo>
                    <a:pt x="19388" y="922"/>
                  </a:lnTo>
                  <a:lnTo>
                    <a:pt x="19019" y="983"/>
                  </a:lnTo>
                  <a:lnTo>
                    <a:pt x="18712" y="983"/>
                  </a:lnTo>
                  <a:lnTo>
                    <a:pt x="16316" y="860"/>
                  </a:lnTo>
                  <a:lnTo>
                    <a:pt x="11737" y="615"/>
                  </a:lnTo>
                  <a:lnTo>
                    <a:pt x="4425" y="154"/>
                  </a:lnTo>
                  <a:lnTo>
                    <a:pt x="2858" y="31"/>
                  </a:lnTo>
                  <a:lnTo>
                    <a:pt x="2182" y="0"/>
                  </a:lnTo>
                  <a:close/>
                </a:path>
              </a:pathLst>
            </a:custGeom>
            <a:solidFill>
              <a:srgbClr val="E2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865;p43">
              <a:extLst>
                <a:ext uri="{FF2B5EF4-FFF2-40B4-BE49-F238E27FC236}">
                  <a16:creationId xmlns:a16="http://schemas.microsoft.com/office/drawing/2014/main" id="{D16043E8-AFFE-3986-28C2-A9ED10EA743E}"/>
                </a:ext>
              </a:extLst>
            </p:cNvPr>
            <p:cNvSpPr/>
            <p:nvPr/>
          </p:nvSpPr>
          <p:spPr>
            <a:xfrm>
              <a:off x="3646585" y="3864904"/>
              <a:ext cx="748616" cy="86860"/>
            </a:xfrm>
            <a:custGeom>
              <a:avLst/>
              <a:gdLst/>
              <a:ahLst/>
              <a:cxnLst/>
              <a:rect l="l" t="t" r="r" b="b"/>
              <a:pathLst>
                <a:path w="10601" h="1230" extrusionOk="0">
                  <a:moveTo>
                    <a:pt x="0" y="1"/>
                  </a:moveTo>
                  <a:lnTo>
                    <a:pt x="10601" y="1230"/>
                  </a:lnTo>
                  <a:lnTo>
                    <a:pt x="10570" y="1045"/>
                  </a:lnTo>
                  <a:lnTo>
                    <a:pt x="10570" y="830"/>
                  </a:lnTo>
                  <a:lnTo>
                    <a:pt x="10601" y="58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866;p43">
              <a:extLst>
                <a:ext uri="{FF2B5EF4-FFF2-40B4-BE49-F238E27FC236}">
                  <a16:creationId xmlns:a16="http://schemas.microsoft.com/office/drawing/2014/main" id="{A1C81E80-3DDB-65D7-61EF-15D7ED6960A2}"/>
                </a:ext>
              </a:extLst>
            </p:cNvPr>
            <p:cNvSpPr/>
            <p:nvPr/>
          </p:nvSpPr>
          <p:spPr>
            <a:xfrm>
              <a:off x="3357972" y="3762933"/>
              <a:ext cx="102042" cy="225694"/>
            </a:xfrm>
            <a:custGeom>
              <a:avLst/>
              <a:gdLst/>
              <a:ahLst/>
              <a:cxnLst/>
              <a:rect l="l" t="t" r="r" b="b"/>
              <a:pathLst>
                <a:path w="1445" h="3196" extrusionOk="0">
                  <a:moveTo>
                    <a:pt x="892" y="1"/>
                  </a:moveTo>
                  <a:lnTo>
                    <a:pt x="769" y="31"/>
                  </a:lnTo>
                  <a:lnTo>
                    <a:pt x="677" y="93"/>
                  </a:lnTo>
                  <a:lnTo>
                    <a:pt x="585" y="185"/>
                  </a:lnTo>
                  <a:lnTo>
                    <a:pt x="339" y="584"/>
                  </a:lnTo>
                  <a:lnTo>
                    <a:pt x="185" y="953"/>
                  </a:lnTo>
                  <a:lnTo>
                    <a:pt x="62" y="1322"/>
                  </a:lnTo>
                  <a:lnTo>
                    <a:pt x="32" y="1690"/>
                  </a:lnTo>
                  <a:lnTo>
                    <a:pt x="1" y="2028"/>
                  </a:lnTo>
                  <a:lnTo>
                    <a:pt x="32" y="2336"/>
                  </a:lnTo>
                  <a:lnTo>
                    <a:pt x="62" y="2612"/>
                  </a:lnTo>
                  <a:lnTo>
                    <a:pt x="124" y="2858"/>
                  </a:lnTo>
                  <a:lnTo>
                    <a:pt x="185" y="2981"/>
                  </a:lnTo>
                  <a:lnTo>
                    <a:pt x="277" y="3104"/>
                  </a:lnTo>
                  <a:lnTo>
                    <a:pt x="400" y="3165"/>
                  </a:lnTo>
                  <a:lnTo>
                    <a:pt x="554" y="3196"/>
                  </a:lnTo>
                  <a:lnTo>
                    <a:pt x="707" y="3196"/>
                  </a:lnTo>
                  <a:lnTo>
                    <a:pt x="830" y="3165"/>
                  </a:lnTo>
                  <a:lnTo>
                    <a:pt x="923" y="3104"/>
                  </a:lnTo>
                  <a:lnTo>
                    <a:pt x="984" y="3042"/>
                  </a:lnTo>
                  <a:lnTo>
                    <a:pt x="1045" y="2981"/>
                  </a:lnTo>
                  <a:lnTo>
                    <a:pt x="1076" y="2858"/>
                  </a:lnTo>
                  <a:lnTo>
                    <a:pt x="1107" y="2766"/>
                  </a:lnTo>
                  <a:lnTo>
                    <a:pt x="1107" y="2674"/>
                  </a:lnTo>
                  <a:lnTo>
                    <a:pt x="1076" y="2366"/>
                  </a:lnTo>
                  <a:lnTo>
                    <a:pt x="1076" y="2090"/>
                  </a:lnTo>
                  <a:lnTo>
                    <a:pt x="1107" y="1813"/>
                  </a:lnTo>
                  <a:lnTo>
                    <a:pt x="1138" y="1537"/>
                  </a:lnTo>
                  <a:lnTo>
                    <a:pt x="1261" y="1076"/>
                  </a:lnTo>
                  <a:lnTo>
                    <a:pt x="1414" y="676"/>
                  </a:lnTo>
                  <a:lnTo>
                    <a:pt x="1445" y="554"/>
                  </a:lnTo>
                  <a:lnTo>
                    <a:pt x="1445" y="461"/>
                  </a:lnTo>
                  <a:lnTo>
                    <a:pt x="1445" y="339"/>
                  </a:lnTo>
                  <a:lnTo>
                    <a:pt x="1383" y="246"/>
                  </a:lnTo>
                  <a:lnTo>
                    <a:pt x="1322" y="154"/>
                  </a:lnTo>
                  <a:lnTo>
                    <a:pt x="1230" y="93"/>
                  </a:lnTo>
                  <a:lnTo>
                    <a:pt x="1138" y="31"/>
                  </a:lnTo>
                  <a:lnTo>
                    <a:pt x="1015" y="1"/>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867;p43">
              <a:extLst>
                <a:ext uri="{FF2B5EF4-FFF2-40B4-BE49-F238E27FC236}">
                  <a16:creationId xmlns:a16="http://schemas.microsoft.com/office/drawing/2014/main" id="{A1A04DAB-5130-AD4D-1FD0-036400E6D195}"/>
                </a:ext>
              </a:extLst>
            </p:cNvPr>
            <p:cNvSpPr/>
            <p:nvPr/>
          </p:nvSpPr>
          <p:spPr>
            <a:xfrm>
              <a:off x="3956878" y="3795487"/>
              <a:ext cx="102042" cy="225694"/>
            </a:xfrm>
            <a:custGeom>
              <a:avLst/>
              <a:gdLst/>
              <a:ahLst/>
              <a:cxnLst/>
              <a:rect l="l" t="t" r="r" b="b"/>
              <a:pathLst>
                <a:path w="1445" h="3196" extrusionOk="0">
                  <a:moveTo>
                    <a:pt x="891" y="0"/>
                  </a:moveTo>
                  <a:lnTo>
                    <a:pt x="768" y="31"/>
                  </a:lnTo>
                  <a:lnTo>
                    <a:pt x="676" y="93"/>
                  </a:lnTo>
                  <a:lnTo>
                    <a:pt x="584" y="185"/>
                  </a:lnTo>
                  <a:lnTo>
                    <a:pt x="338" y="553"/>
                  </a:lnTo>
                  <a:lnTo>
                    <a:pt x="184" y="953"/>
                  </a:lnTo>
                  <a:lnTo>
                    <a:pt x="62" y="1322"/>
                  </a:lnTo>
                  <a:lnTo>
                    <a:pt x="0" y="1690"/>
                  </a:lnTo>
                  <a:lnTo>
                    <a:pt x="0" y="2028"/>
                  </a:lnTo>
                  <a:lnTo>
                    <a:pt x="31" y="2336"/>
                  </a:lnTo>
                  <a:lnTo>
                    <a:pt x="62" y="2612"/>
                  </a:lnTo>
                  <a:lnTo>
                    <a:pt x="123" y="2827"/>
                  </a:lnTo>
                  <a:lnTo>
                    <a:pt x="184" y="2981"/>
                  </a:lnTo>
                  <a:lnTo>
                    <a:pt x="277" y="3073"/>
                  </a:lnTo>
                  <a:lnTo>
                    <a:pt x="400" y="3165"/>
                  </a:lnTo>
                  <a:lnTo>
                    <a:pt x="553" y="3196"/>
                  </a:lnTo>
                  <a:lnTo>
                    <a:pt x="707" y="3196"/>
                  </a:lnTo>
                  <a:lnTo>
                    <a:pt x="799" y="3165"/>
                  </a:lnTo>
                  <a:lnTo>
                    <a:pt x="891" y="3104"/>
                  </a:lnTo>
                  <a:lnTo>
                    <a:pt x="983" y="3042"/>
                  </a:lnTo>
                  <a:lnTo>
                    <a:pt x="1045" y="2950"/>
                  </a:lnTo>
                  <a:lnTo>
                    <a:pt x="1075" y="2858"/>
                  </a:lnTo>
                  <a:lnTo>
                    <a:pt x="1106" y="2766"/>
                  </a:lnTo>
                  <a:lnTo>
                    <a:pt x="1106" y="2643"/>
                  </a:lnTo>
                  <a:lnTo>
                    <a:pt x="1075" y="2366"/>
                  </a:lnTo>
                  <a:lnTo>
                    <a:pt x="1075" y="2059"/>
                  </a:lnTo>
                  <a:lnTo>
                    <a:pt x="1075" y="1783"/>
                  </a:lnTo>
                  <a:lnTo>
                    <a:pt x="1137" y="1537"/>
                  </a:lnTo>
                  <a:lnTo>
                    <a:pt x="1260" y="1076"/>
                  </a:lnTo>
                  <a:lnTo>
                    <a:pt x="1413" y="676"/>
                  </a:lnTo>
                  <a:lnTo>
                    <a:pt x="1444" y="553"/>
                  </a:lnTo>
                  <a:lnTo>
                    <a:pt x="1444" y="431"/>
                  </a:lnTo>
                  <a:lnTo>
                    <a:pt x="1413" y="338"/>
                  </a:lnTo>
                  <a:lnTo>
                    <a:pt x="1383" y="215"/>
                  </a:lnTo>
                  <a:lnTo>
                    <a:pt x="1321" y="123"/>
                  </a:lnTo>
                  <a:lnTo>
                    <a:pt x="1229" y="62"/>
                  </a:lnTo>
                  <a:lnTo>
                    <a:pt x="1137" y="31"/>
                  </a:lnTo>
                  <a:lnTo>
                    <a:pt x="1014" y="0"/>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868;p43">
              <a:extLst>
                <a:ext uri="{FF2B5EF4-FFF2-40B4-BE49-F238E27FC236}">
                  <a16:creationId xmlns:a16="http://schemas.microsoft.com/office/drawing/2014/main" id="{96F25D57-7027-3DAD-7645-D726F8CB34B2}"/>
                </a:ext>
              </a:extLst>
            </p:cNvPr>
            <p:cNvSpPr/>
            <p:nvPr/>
          </p:nvSpPr>
          <p:spPr>
            <a:xfrm>
              <a:off x="4100019" y="3552493"/>
              <a:ext cx="214889" cy="217008"/>
            </a:xfrm>
            <a:custGeom>
              <a:avLst/>
              <a:gdLst/>
              <a:ahLst/>
              <a:cxnLst/>
              <a:rect l="l" t="t" r="r" b="b"/>
              <a:pathLst>
                <a:path w="3043" h="3073" extrusionOk="0">
                  <a:moveTo>
                    <a:pt x="1537" y="0"/>
                  </a:moveTo>
                  <a:lnTo>
                    <a:pt x="1230" y="31"/>
                  </a:lnTo>
                  <a:lnTo>
                    <a:pt x="923" y="123"/>
                  </a:lnTo>
                  <a:lnTo>
                    <a:pt x="677" y="277"/>
                  </a:lnTo>
                  <a:lnTo>
                    <a:pt x="462" y="461"/>
                  </a:lnTo>
                  <a:lnTo>
                    <a:pt x="278" y="676"/>
                  </a:lnTo>
                  <a:lnTo>
                    <a:pt x="124" y="953"/>
                  </a:lnTo>
                  <a:lnTo>
                    <a:pt x="32" y="1229"/>
                  </a:lnTo>
                  <a:lnTo>
                    <a:pt x="1" y="1536"/>
                  </a:lnTo>
                  <a:lnTo>
                    <a:pt x="32" y="1844"/>
                  </a:lnTo>
                  <a:lnTo>
                    <a:pt x="124" y="2120"/>
                  </a:lnTo>
                  <a:lnTo>
                    <a:pt x="278" y="2397"/>
                  </a:lnTo>
                  <a:lnTo>
                    <a:pt x="462" y="2612"/>
                  </a:lnTo>
                  <a:lnTo>
                    <a:pt x="677" y="2796"/>
                  </a:lnTo>
                  <a:lnTo>
                    <a:pt x="923" y="2950"/>
                  </a:lnTo>
                  <a:lnTo>
                    <a:pt x="1230" y="3042"/>
                  </a:lnTo>
                  <a:lnTo>
                    <a:pt x="1537" y="3073"/>
                  </a:lnTo>
                  <a:lnTo>
                    <a:pt x="1845" y="3042"/>
                  </a:lnTo>
                  <a:lnTo>
                    <a:pt x="2121" y="2950"/>
                  </a:lnTo>
                  <a:lnTo>
                    <a:pt x="2367" y="2796"/>
                  </a:lnTo>
                  <a:lnTo>
                    <a:pt x="2613" y="2612"/>
                  </a:lnTo>
                  <a:lnTo>
                    <a:pt x="2797" y="2397"/>
                  </a:lnTo>
                  <a:lnTo>
                    <a:pt x="2920" y="2120"/>
                  </a:lnTo>
                  <a:lnTo>
                    <a:pt x="3012" y="1844"/>
                  </a:lnTo>
                  <a:lnTo>
                    <a:pt x="3043" y="1536"/>
                  </a:lnTo>
                  <a:lnTo>
                    <a:pt x="3012" y="1229"/>
                  </a:lnTo>
                  <a:lnTo>
                    <a:pt x="2920" y="953"/>
                  </a:lnTo>
                  <a:lnTo>
                    <a:pt x="2797" y="676"/>
                  </a:lnTo>
                  <a:lnTo>
                    <a:pt x="2613" y="461"/>
                  </a:lnTo>
                  <a:lnTo>
                    <a:pt x="2367" y="277"/>
                  </a:lnTo>
                  <a:lnTo>
                    <a:pt x="2121" y="123"/>
                  </a:lnTo>
                  <a:lnTo>
                    <a:pt x="1845" y="31"/>
                  </a:lnTo>
                  <a:lnTo>
                    <a:pt x="1537"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869;p43">
              <a:extLst>
                <a:ext uri="{FF2B5EF4-FFF2-40B4-BE49-F238E27FC236}">
                  <a16:creationId xmlns:a16="http://schemas.microsoft.com/office/drawing/2014/main" id="{0F3511B4-462B-886C-CA07-B3B3DB6B424E}"/>
                </a:ext>
              </a:extLst>
            </p:cNvPr>
            <p:cNvSpPr/>
            <p:nvPr/>
          </p:nvSpPr>
          <p:spPr>
            <a:xfrm>
              <a:off x="3312424" y="3506874"/>
              <a:ext cx="214889" cy="214889"/>
            </a:xfrm>
            <a:custGeom>
              <a:avLst/>
              <a:gdLst/>
              <a:ahLst/>
              <a:cxnLst/>
              <a:rect l="l" t="t" r="r" b="b"/>
              <a:pathLst>
                <a:path w="3043" h="3043" extrusionOk="0">
                  <a:moveTo>
                    <a:pt x="1537" y="1"/>
                  </a:moveTo>
                  <a:lnTo>
                    <a:pt x="1230" y="32"/>
                  </a:lnTo>
                  <a:lnTo>
                    <a:pt x="922" y="124"/>
                  </a:lnTo>
                  <a:lnTo>
                    <a:pt x="677" y="247"/>
                  </a:lnTo>
                  <a:lnTo>
                    <a:pt x="461" y="431"/>
                  </a:lnTo>
                  <a:lnTo>
                    <a:pt x="277" y="677"/>
                  </a:lnTo>
                  <a:lnTo>
                    <a:pt x="123" y="923"/>
                  </a:lnTo>
                  <a:lnTo>
                    <a:pt x="31" y="1199"/>
                  </a:lnTo>
                  <a:lnTo>
                    <a:pt x="1" y="1506"/>
                  </a:lnTo>
                  <a:lnTo>
                    <a:pt x="31" y="1814"/>
                  </a:lnTo>
                  <a:lnTo>
                    <a:pt x="123" y="2121"/>
                  </a:lnTo>
                  <a:lnTo>
                    <a:pt x="277" y="2367"/>
                  </a:lnTo>
                  <a:lnTo>
                    <a:pt x="461" y="2582"/>
                  </a:lnTo>
                  <a:lnTo>
                    <a:pt x="677" y="2766"/>
                  </a:lnTo>
                  <a:lnTo>
                    <a:pt x="922" y="2920"/>
                  </a:lnTo>
                  <a:lnTo>
                    <a:pt x="1230" y="3012"/>
                  </a:lnTo>
                  <a:lnTo>
                    <a:pt x="1537" y="3043"/>
                  </a:lnTo>
                  <a:lnTo>
                    <a:pt x="1844" y="3012"/>
                  </a:lnTo>
                  <a:lnTo>
                    <a:pt x="2121" y="2920"/>
                  </a:lnTo>
                  <a:lnTo>
                    <a:pt x="2366" y="2766"/>
                  </a:lnTo>
                  <a:lnTo>
                    <a:pt x="2612" y="2582"/>
                  </a:lnTo>
                  <a:lnTo>
                    <a:pt x="2797" y="2367"/>
                  </a:lnTo>
                  <a:lnTo>
                    <a:pt x="2919" y="2121"/>
                  </a:lnTo>
                  <a:lnTo>
                    <a:pt x="3012" y="1814"/>
                  </a:lnTo>
                  <a:lnTo>
                    <a:pt x="3042" y="1506"/>
                  </a:lnTo>
                  <a:lnTo>
                    <a:pt x="3012" y="1199"/>
                  </a:lnTo>
                  <a:lnTo>
                    <a:pt x="2919" y="923"/>
                  </a:lnTo>
                  <a:lnTo>
                    <a:pt x="2797" y="677"/>
                  </a:lnTo>
                  <a:lnTo>
                    <a:pt x="2612" y="431"/>
                  </a:lnTo>
                  <a:lnTo>
                    <a:pt x="2366" y="247"/>
                  </a:lnTo>
                  <a:lnTo>
                    <a:pt x="2121" y="124"/>
                  </a:lnTo>
                  <a:lnTo>
                    <a:pt x="1844" y="32"/>
                  </a:lnTo>
                  <a:lnTo>
                    <a:pt x="1537"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870;p43">
              <a:extLst>
                <a:ext uri="{FF2B5EF4-FFF2-40B4-BE49-F238E27FC236}">
                  <a16:creationId xmlns:a16="http://schemas.microsoft.com/office/drawing/2014/main" id="{BEA5F39F-CC0E-9808-4FC5-9C1E3EAC31E5}"/>
                </a:ext>
              </a:extLst>
            </p:cNvPr>
            <p:cNvSpPr/>
            <p:nvPr/>
          </p:nvSpPr>
          <p:spPr>
            <a:xfrm>
              <a:off x="4132574" y="3561179"/>
              <a:ext cx="182334" cy="208322"/>
            </a:xfrm>
            <a:custGeom>
              <a:avLst/>
              <a:gdLst/>
              <a:ahLst/>
              <a:cxnLst/>
              <a:rect l="l" t="t" r="r" b="b"/>
              <a:pathLst>
                <a:path w="2582" h="2950" extrusionOk="0">
                  <a:moveTo>
                    <a:pt x="1660" y="0"/>
                  </a:moveTo>
                  <a:lnTo>
                    <a:pt x="1875" y="246"/>
                  </a:lnTo>
                  <a:lnTo>
                    <a:pt x="1998" y="492"/>
                  </a:lnTo>
                  <a:lnTo>
                    <a:pt x="2090" y="799"/>
                  </a:lnTo>
                  <a:lnTo>
                    <a:pt x="2121" y="1106"/>
                  </a:lnTo>
                  <a:lnTo>
                    <a:pt x="2090" y="1413"/>
                  </a:lnTo>
                  <a:lnTo>
                    <a:pt x="1998" y="1690"/>
                  </a:lnTo>
                  <a:lnTo>
                    <a:pt x="1875" y="1966"/>
                  </a:lnTo>
                  <a:lnTo>
                    <a:pt x="1691" y="2182"/>
                  </a:lnTo>
                  <a:lnTo>
                    <a:pt x="1445" y="2366"/>
                  </a:lnTo>
                  <a:lnTo>
                    <a:pt x="1199" y="2520"/>
                  </a:lnTo>
                  <a:lnTo>
                    <a:pt x="923" y="2612"/>
                  </a:lnTo>
                  <a:lnTo>
                    <a:pt x="615" y="2642"/>
                  </a:lnTo>
                  <a:lnTo>
                    <a:pt x="308" y="2612"/>
                  </a:lnTo>
                  <a:lnTo>
                    <a:pt x="1" y="2520"/>
                  </a:lnTo>
                  <a:lnTo>
                    <a:pt x="247" y="2673"/>
                  </a:lnTo>
                  <a:lnTo>
                    <a:pt x="492" y="2827"/>
                  </a:lnTo>
                  <a:lnTo>
                    <a:pt x="769" y="2919"/>
                  </a:lnTo>
                  <a:lnTo>
                    <a:pt x="1076" y="2950"/>
                  </a:lnTo>
                  <a:lnTo>
                    <a:pt x="1384" y="2919"/>
                  </a:lnTo>
                  <a:lnTo>
                    <a:pt x="1660" y="2827"/>
                  </a:lnTo>
                  <a:lnTo>
                    <a:pt x="1906" y="2673"/>
                  </a:lnTo>
                  <a:lnTo>
                    <a:pt x="2152" y="2489"/>
                  </a:lnTo>
                  <a:lnTo>
                    <a:pt x="2336" y="2274"/>
                  </a:lnTo>
                  <a:lnTo>
                    <a:pt x="2459" y="1997"/>
                  </a:lnTo>
                  <a:lnTo>
                    <a:pt x="2551" y="1721"/>
                  </a:lnTo>
                  <a:lnTo>
                    <a:pt x="2582" y="1413"/>
                  </a:lnTo>
                  <a:lnTo>
                    <a:pt x="2582" y="1198"/>
                  </a:lnTo>
                  <a:lnTo>
                    <a:pt x="2520" y="953"/>
                  </a:lnTo>
                  <a:lnTo>
                    <a:pt x="2428" y="768"/>
                  </a:lnTo>
                  <a:lnTo>
                    <a:pt x="2336" y="553"/>
                  </a:lnTo>
                  <a:lnTo>
                    <a:pt x="2213" y="399"/>
                  </a:lnTo>
                  <a:lnTo>
                    <a:pt x="2029" y="246"/>
                  </a:lnTo>
                  <a:lnTo>
                    <a:pt x="1875" y="123"/>
                  </a:lnTo>
                  <a:lnTo>
                    <a:pt x="1660"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871;p43">
              <a:extLst>
                <a:ext uri="{FF2B5EF4-FFF2-40B4-BE49-F238E27FC236}">
                  <a16:creationId xmlns:a16="http://schemas.microsoft.com/office/drawing/2014/main" id="{B803A236-917F-1E13-4E24-39655EB222AB}"/>
                </a:ext>
              </a:extLst>
            </p:cNvPr>
            <p:cNvSpPr/>
            <p:nvPr/>
          </p:nvSpPr>
          <p:spPr>
            <a:xfrm>
              <a:off x="3344978" y="3515560"/>
              <a:ext cx="182334" cy="206203"/>
            </a:xfrm>
            <a:custGeom>
              <a:avLst/>
              <a:gdLst/>
              <a:ahLst/>
              <a:cxnLst/>
              <a:rect l="l" t="t" r="r" b="b"/>
              <a:pathLst>
                <a:path w="2582" h="2920" extrusionOk="0">
                  <a:moveTo>
                    <a:pt x="1660" y="1"/>
                  </a:moveTo>
                  <a:lnTo>
                    <a:pt x="1844" y="216"/>
                  </a:lnTo>
                  <a:lnTo>
                    <a:pt x="1998" y="492"/>
                  </a:lnTo>
                  <a:lnTo>
                    <a:pt x="2090" y="769"/>
                  </a:lnTo>
                  <a:lnTo>
                    <a:pt x="2120" y="1076"/>
                  </a:lnTo>
                  <a:lnTo>
                    <a:pt x="2090" y="1383"/>
                  </a:lnTo>
                  <a:lnTo>
                    <a:pt x="1998" y="1691"/>
                  </a:lnTo>
                  <a:lnTo>
                    <a:pt x="1875" y="1937"/>
                  </a:lnTo>
                  <a:lnTo>
                    <a:pt x="1690" y="2152"/>
                  </a:lnTo>
                  <a:lnTo>
                    <a:pt x="1445" y="2336"/>
                  </a:lnTo>
                  <a:lnTo>
                    <a:pt x="1199" y="2490"/>
                  </a:lnTo>
                  <a:lnTo>
                    <a:pt x="922" y="2582"/>
                  </a:lnTo>
                  <a:lnTo>
                    <a:pt x="615" y="2612"/>
                  </a:lnTo>
                  <a:lnTo>
                    <a:pt x="308" y="2582"/>
                  </a:lnTo>
                  <a:lnTo>
                    <a:pt x="0" y="2490"/>
                  </a:lnTo>
                  <a:lnTo>
                    <a:pt x="0" y="2490"/>
                  </a:lnTo>
                  <a:lnTo>
                    <a:pt x="246" y="2674"/>
                  </a:lnTo>
                  <a:lnTo>
                    <a:pt x="492" y="2797"/>
                  </a:lnTo>
                  <a:lnTo>
                    <a:pt x="769" y="2889"/>
                  </a:lnTo>
                  <a:lnTo>
                    <a:pt x="1076" y="2920"/>
                  </a:lnTo>
                  <a:lnTo>
                    <a:pt x="1383" y="2889"/>
                  </a:lnTo>
                  <a:lnTo>
                    <a:pt x="1660" y="2797"/>
                  </a:lnTo>
                  <a:lnTo>
                    <a:pt x="1905" y="2643"/>
                  </a:lnTo>
                  <a:lnTo>
                    <a:pt x="2151" y="2459"/>
                  </a:lnTo>
                  <a:lnTo>
                    <a:pt x="2336" y="2244"/>
                  </a:lnTo>
                  <a:lnTo>
                    <a:pt x="2458" y="1998"/>
                  </a:lnTo>
                  <a:lnTo>
                    <a:pt x="2551" y="1691"/>
                  </a:lnTo>
                  <a:lnTo>
                    <a:pt x="2581" y="1383"/>
                  </a:lnTo>
                  <a:lnTo>
                    <a:pt x="2581" y="1168"/>
                  </a:lnTo>
                  <a:lnTo>
                    <a:pt x="2520" y="953"/>
                  </a:lnTo>
                  <a:lnTo>
                    <a:pt x="2428" y="738"/>
                  </a:lnTo>
                  <a:lnTo>
                    <a:pt x="2336" y="554"/>
                  </a:lnTo>
                  <a:lnTo>
                    <a:pt x="2182" y="369"/>
                  </a:lnTo>
                  <a:lnTo>
                    <a:pt x="2028" y="216"/>
                  </a:lnTo>
                  <a:lnTo>
                    <a:pt x="1875" y="93"/>
                  </a:lnTo>
                  <a:lnTo>
                    <a:pt x="1660"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872;p43">
              <a:extLst>
                <a:ext uri="{FF2B5EF4-FFF2-40B4-BE49-F238E27FC236}">
                  <a16:creationId xmlns:a16="http://schemas.microsoft.com/office/drawing/2014/main" id="{36CC78AC-D705-0237-9094-8BC8FC7EE023}"/>
                </a:ext>
              </a:extLst>
            </p:cNvPr>
            <p:cNvSpPr/>
            <p:nvPr/>
          </p:nvSpPr>
          <p:spPr>
            <a:xfrm>
              <a:off x="3572790" y="3582858"/>
              <a:ext cx="483942" cy="60802"/>
            </a:xfrm>
            <a:custGeom>
              <a:avLst/>
              <a:gdLst/>
              <a:ahLst/>
              <a:cxnLst/>
              <a:rect l="l" t="t" r="r" b="b"/>
              <a:pathLst>
                <a:path w="6853" h="861" extrusionOk="0">
                  <a:moveTo>
                    <a:pt x="1353" y="0"/>
                  </a:moveTo>
                  <a:lnTo>
                    <a:pt x="738" y="31"/>
                  </a:lnTo>
                  <a:lnTo>
                    <a:pt x="308" y="31"/>
                  </a:lnTo>
                  <a:lnTo>
                    <a:pt x="31" y="92"/>
                  </a:lnTo>
                  <a:lnTo>
                    <a:pt x="1" y="123"/>
                  </a:lnTo>
                  <a:lnTo>
                    <a:pt x="1" y="154"/>
                  </a:lnTo>
                  <a:lnTo>
                    <a:pt x="31" y="215"/>
                  </a:lnTo>
                  <a:lnTo>
                    <a:pt x="124" y="246"/>
                  </a:lnTo>
                  <a:lnTo>
                    <a:pt x="369" y="308"/>
                  </a:lnTo>
                  <a:lnTo>
                    <a:pt x="1015" y="461"/>
                  </a:lnTo>
                  <a:lnTo>
                    <a:pt x="1568" y="553"/>
                  </a:lnTo>
                  <a:lnTo>
                    <a:pt x="2858" y="707"/>
                  </a:lnTo>
                  <a:lnTo>
                    <a:pt x="4179" y="830"/>
                  </a:lnTo>
                  <a:lnTo>
                    <a:pt x="4855" y="861"/>
                  </a:lnTo>
                  <a:lnTo>
                    <a:pt x="6054" y="861"/>
                  </a:lnTo>
                  <a:lnTo>
                    <a:pt x="6453" y="830"/>
                  </a:lnTo>
                  <a:lnTo>
                    <a:pt x="6730" y="768"/>
                  </a:lnTo>
                  <a:lnTo>
                    <a:pt x="6822" y="738"/>
                  </a:lnTo>
                  <a:lnTo>
                    <a:pt x="6852" y="707"/>
                  </a:lnTo>
                  <a:lnTo>
                    <a:pt x="6822" y="646"/>
                  </a:lnTo>
                  <a:lnTo>
                    <a:pt x="6760" y="615"/>
                  </a:lnTo>
                  <a:lnTo>
                    <a:pt x="6453" y="492"/>
                  </a:lnTo>
                  <a:lnTo>
                    <a:pt x="5654" y="338"/>
                  </a:lnTo>
                  <a:lnTo>
                    <a:pt x="4794" y="215"/>
                  </a:lnTo>
                  <a:lnTo>
                    <a:pt x="3872" y="123"/>
                  </a:lnTo>
                  <a:lnTo>
                    <a:pt x="2950" y="62"/>
                  </a:lnTo>
                  <a:lnTo>
                    <a:pt x="2090"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873;p43">
              <a:extLst>
                <a:ext uri="{FF2B5EF4-FFF2-40B4-BE49-F238E27FC236}">
                  <a16:creationId xmlns:a16="http://schemas.microsoft.com/office/drawing/2014/main" id="{F8F69EEF-1FE4-A519-FA4F-4D35DFCA4AD9}"/>
                </a:ext>
              </a:extLst>
            </p:cNvPr>
            <p:cNvSpPr/>
            <p:nvPr/>
          </p:nvSpPr>
          <p:spPr>
            <a:xfrm>
              <a:off x="3572790" y="3663150"/>
              <a:ext cx="483942" cy="60802"/>
            </a:xfrm>
            <a:custGeom>
              <a:avLst/>
              <a:gdLst/>
              <a:ahLst/>
              <a:cxnLst/>
              <a:rect l="l" t="t" r="r" b="b"/>
              <a:pathLst>
                <a:path w="6853" h="861" extrusionOk="0">
                  <a:moveTo>
                    <a:pt x="738" y="0"/>
                  </a:moveTo>
                  <a:lnTo>
                    <a:pt x="308" y="31"/>
                  </a:lnTo>
                  <a:lnTo>
                    <a:pt x="31" y="92"/>
                  </a:lnTo>
                  <a:lnTo>
                    <a:pt x="1" y="123"/>
                  </a:lnTo>
                  <a:lnTo>
                    <a:pt x="1" y="154"/>
                  </a:lnTo>
                  <a:lnTo>
                    <a:pt x="31" y="184"/>
                  </a:lnTo>
                  <a:lnTo>
                    <a:pt x="124" y="215"/>
                  </a:lnTo>
                  <a:lnTo>
                    <a:pt x="369" y="307"/>
                  </a:lnTo>
                  <a:lnTo>
                    <a:pt x="1015" y="461"/>
                  </a:lnTo>
                  <a:lnTo>
                    <a:pt x="1568" y="522"/>
                  </a:lnTo>
                  <a:lnTo>
                    <a:pt x="2858" y="707"/>
                  </a:lnTo>
                  <a:lnTo>
                    <a:pt x="4179" y="799"/>
                  </a:lnTo>
                  <a:lnTo>
                    <a:pt x="4855" y="860"/>
                  </a:lnTo>
                  <a:lnTo>
                    <a:pt x="6054" y="860"/>
                  </a:lnTo>
                  <a:lnTo>
                    <a:pt x="6453" y="799"/>
                  </a:lnTo>
                  <a:lnTo>
                    <a:pt x="6730" y="768"/>
                  </a:lnTo>
                  <a:lnTo>
                    <a:pt x="6822" y="707"/>
                  </a:lnTo>
                  <a:lnTo>
                    <a:pt x="6852" y="676"/>
                  </a:lnTo>
                  <a:lnTo>
                    <a:pt x="6822" y="645"/>
                  </a:lnTo>
                  <a:lnTo>
                    <a:pt x="6760" y="584"/>
                  </a:lnTo>
                  <a:lnTo>
                    <a:pt x="6453" y="492"/>
                  </a:lnTo>
                  <a:lnTo>
                    <a:pt x="5654" y="307"/>
                  </a:lnTo>
                  <a:lnTo>
                    <a:pt x="4794" y="184"/>
                  </a:lnTo>
                  <a:lnTo>
                    <a:pt x="3872" y="92"/>
                  </a:lnTo>
                  <a:lnTo>
                    <a:pt x="2950" y="31"/>
                  </a:lnTo>
                  <a:lnTo>
                    <a:pt x="2090"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874;p43">
              <a:extLst>
                <a:ext uri="{FF2B5EF4-FFF2-40B4-BE49-F238E27FC236}">
                  <a16:creationId xmlns:a16="http://schemas.microsoft.com/office/drawing/2014/main" id="{7D28BDD0-85DB-99E6-A4DD-38C704F56434}"/>
                </a:ext>
              </a:extLst>
            </p:cNvPr>
            <p:cNvSpPr/>
            <p:nvPr/>
          </p:nvSpPr>
          <p:spPr>
            <a:xfrm>
              <a:off x="4560020" y="3537310"/>
              <a:ext cx="438393" cy="440512"/>
            </a:xfrm>
            <a:custGeom>
              <a:avLst/>
              <a:gdLst/>
              <a:ahLst/>
              <a:cxnLst/>
              <a:rect l="l" t="t" r="r" b="b"/>
              <a:pathLst>
                <a:path w="6208" h="6238" extrusionOk="0">
                  <a:moveTo>
                    <a:pt x="2705" y="0"/>
                  </a:moveTo>
                  <a:lnTo>
                    <a:pt x="2336" y="61"/>
                  </a:lnTo>
                  <a:lnTo>
                    <a:pt x="1967" y="154"/>
                  </a:lnTo>
                  <a:lnTo>
                    <a:pt x="1629" y="307"/>
                  </a:lnTo>
                  <a:lnTo>
                    <a:pt x="1322" y="492"/>
                  </a:lnTo>
                  <a:lnTo>
                    <a:pt x="1046" y="737"/>
                  </a:lnTo>
                  <a:lnTo>
                    <a:pt x="769" y="1014"/>
                  </a:lnTo>
                  <a:lnTo>
                    <a:pt x="554" y="1352"/>
                  </a:lnTo>
                  <a:lnTo>
                    <a:pt x="370" y="1751"/>
                  </a:lnTo>
                  <a:lnTo>
                    <a:pt x="216" y="2182"/>
                  </a:lnTo>
                  <a:lnTo>
                    <a:pt x="93" y="2673"/>
                  </a:lnTo>
                  <a:lnTo>
                    <a:pt x="32" y="3196"/>
                  </a:lnTo>
                  <a:lnTo>
                    <a:pt x="1" y="3779"/>
                  </a:lnTo>
                  <a:lnTo>
                    <a:pt x="1" y="4425"/>
                  </a:lnTo>
                  <a:lnTo>
                    <a:pt x="93" y="5408"/>
                  </a:lnTo>
                  <a:lnTo>
                    <a:pt x="154" y="6237"/>
                  </a:lnTo>
                  <a:lnTo>
                    <a:pt x="1015" y="6022"/>
                  </a:lnTo>
                  <a:lnTo>
                    <a:pt x="984" y="5807"/>
                  </a:lnTo>
                  <a:lnTo>
                    <a:pt x="861" y="5316"/>
                  </a:lnTo>
                  <a:lnTo>
                    <a:pt x="800" y="4547"/>
                  </a:lnTo>
                  <a:lnTo>
                    <a:pt x="769" y="4148"/>
                  </a:lnTo>
                  <a:lnTo>
                    <a:pt x="769" y="3687"/>
                  </a:lnTo>
                  <a:lnTo>
                    <a:pt x="800" y="3257"/>
                  </a:lnTo>
                  <a:lnTo>
                    <a:pt x="892" y="2796"/>
                  </a:lnTo>
                  <a:lnTo>
                    <a:pt x="1015" y="2366"/>
                  </a:lnTo>
                  <a:lnTo>
                    <a:pt x="1199" y="1966"/>
                  </a:lnTo>
                  <a:lnTo>
                    <a:pt x="1291" y="1782"/>
                  </a:lnTo>
                  <a:lnTo>
                    <a:pt x="1445" y="1629"/>
                  </a:lnTo>
                  <a:lnTo>
                    <a:pt x="1599" y="1475"/>
                  </a:lnTo>
                  <a:lnTo>
                    <a:pt x="1752" y="1321"/>
                  </a:lnTo>
                  <a:lnTo>
                    <a:pt x="1937" y="1198"/>
                  </a:lnTo>
                  <a:lnTo>
                    <a:pt x="2152" y="1075"/>
                  </a:lnTo>
                  <a:lnTo>
                    <a:pt x="2367" y="983"/>
                  </a:lnTo>
                  <a:lnTo>
                    <a:pt x="2643" y="922"/>
                  </a:lnTo>
                  <a:lnTo>
                    <a:pt x="2889" y="891"/>
                  </a:lnTo>
                  <a:lnTo>
                    <a:pt x="3135" y="860"/>
                  </a:lnTo>
                  <a:lnTo>
                    <a:pt x="3350" y="891"/>
                  </a:lnTo>
                  <a:lnTo>
                    <a:pt x="3565" y="922"/>
                  </a:lnTo>
                  <a:lnTo>
                    <a:pt x="3749" y="983"/>
                  </a:lnTo>
                  <a:lnTo>
                    <a:pt x="3934" y="1075"/>
                  </a:lnTo>
                  <a:lnTo>
                    <a:pt x="4087" y="1198"/>
                  </a:lnTo>
                  <a:lnTo>
                    <a:pt x="4241" y="1321"/>
                  </a:lnTo>
                  <a:lnTo>
                    <a:pt x="4364" y="1444"/>
                  </a:lnTo>
                  <a:lnTo>
                    <a:pt x="4487" y="1598"/>
                  </a:lnTo>
                  <a:lnTo>
                    <a:pt x="4702" y="1936"/>
                  </a:lnTo>
                  <a:lnTo>
                    <a:pt x="4886" y="2335"/>
                  </a:lnTo>
                  <a:lnTo>
                    <a:pt x="5009" y="2735"/>
                  </a:lnTo>
                  <a:lnTo>
                    <a:pt x="5132" y="3134"/>
                  </a:lnTo>
                  <a:lnTo>
                    <a:pt x="5193" y="3534"/>
                  </a:lnTo>
                  <a:lnTo>
                    <a:pt x="5286" y="4271"/>
                  </a:lnTo>
                  <a:lnTo>
                    <a:pt x="5286" y="4793"/>
                  </a:lnTo>
                  <a:lnTo>
                    <a:pt x="5286" y="4978"/>
                  </a:lnTo>
                  <a:lnTo>
                    <a:pt x="5409" y="5008"/>
                  </a:lnTo>
                  <a:lnTo>
                    <a:pt x="5624" y="5039"/>
                  </a:lnTo>
                  <a:lnTo>
                    <a:pt x="5777" y="5039"/>
                  </a:lnTo>
                  <a:lnTo>
                    <a:pt x="5931" y="5008"/>
                  </a:lnTo>
                  <a:lnTo>
                    <a:pt x="6085" y="4916"/>
                  </a:lnTo>
                  <a:lnTo>
                    <a:pt x="6207" y="4763"/>
                  </a:lnTo>
                  <a:lnTo>
                    <a:pt x="6207" y="4578"/>
                  </a:lnTo>
                  <a:lnTo>
                    <a:pt x="6177" y="4117"/>
                  </a:lnTo>
                  <a:lnTo>
                    <a:pt x="6115" y="3441"/>
                  </a:lnTo>
                  <a:lnTo>
                    <a:pt x="6054" y="3042"/>
                  </a:lnTo>
                  <a:lnTo>
                    <a:pt x="5992" y="2642"/>
                  </a:lnTo>
                  <a:lnTo>
                    <a:pt x="5869" y="2243"/>
                  </a:lnTo>
                  <a:lnTo>
                    <a:pt x="5716" y="1844"/>
                  </a:lnTo>
                  <a:lnTo>
                    <a:pt x="5531" y="1444"/>
                  </a:lnTo>
                  <a:lnTo>
                    <a:pt x="5316" y="1075"/>
                  </a:lnTo>
                  <a:lnTo>
                    <a:pt x="5071" y="768"/>
                  </a:lnTo>
                  <a:lnTo>
                    <a:pt x="4917" y="615"/>
                  </a:lnTo>
                  <a:lnTo>
                    <a:pt x="4763" y="492"/>
                  </a:lnTo>
                  <a:lnTo>
                    <a:pt x="4579" y="369"/>
                  </a:lnTo>
                  <a:lnTo>
                    <a:pt x="4395" y="277"/>
                  </a:lnTo>
                  <a:lnTo>
                    <a:pt x="4210" y="184"/>
                  </a:lnTo>
                  <a:lnTo>
                    <a:pt x="3995" y="123"/>
                  </a:lnTo>
                  <a:lnTo>
                    <a:pt x="3534" y="31"/>
                  </a:lnTo>
                  <a:lnTo>
                    <a:pt x="3104"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875;p43">
              <a:extLst>
                <a:ext uri="{FF2B5EF4-FFF2-40B4-BE49-F238E27FC236}">
                  <a16:creationId xmlns:a16="http://schemas.microsoft.com/office/drawing/2014/main" id="{1436E8A4-6004-4614-D00A-0ABAC2FCD7FD}"/>
                </a:ext>
              </a:extLst>
            </p:cNvPr>
            <p:cNvSpPr/>
            <p:nvPr/>
          </p:nvSpPr>
          <p:spPr>
            <a:xfrm>
              <a:off x="4425494" y="3849721"/>
              <a:ext cx="171530" cy="160655"/>
            </a:xfrm>
            <a:custGeom>
              <a:avLst/>
              <a:gdLst/>
              <a:ahLst/>
              <a:cxnLst/>
              <a:rect l="l" t="t" r="r" b="b"/>
              <a:pathLst>
                <a:path w="2429" h="2275" extrusionOk="0">
                  <a:moveTo>
                    <a:pt x="1660" y="1"/>
                  </a:moveTo>
                  <a:lnTo>
                    <a:pt x="1537" y="31"/>
                  </a:lnTo>
                  <a:lnTo>
                    <a:pt x="1445" y="62"/>
                  </a:lnTo>
                  <a:lnTo>
                    <a:pt x="1138" y="185"/>
                  </a:lnTo>
                  <a:lnTo>
                    <a:pt x="830" y="277"/>
                  </a:lnTo>
                  <a:lnTo>
                    <a:pt x="462" y="339"/>
                  </a:lnTo>
                  <a:lnTo>
                    <a:pt x="339" y="461"/>
                  </a:lnTo>
                  <a:lnTo>
                    <a:pt x="216" y="615"/>
                  </a:lnTo>
                  <a:lnTo>
                    <a:pt x="124" y="769"/>
                  </a:lnTo>
                  <a:lnTo>
                    <a:pt x="62" y="922"/>
                  </a:lnTo>
                  <a:lnTo>
                    <a:pt x="1" y="1230"/>
                  </a:lnTo>
                  <a:lnTo>
                    <a:pt x="1" y="1537"/>
                  </a:lnTo>
                  <a:lnTo>
                    <a:pt x="32" y="1813"/>
                  </a:lnTo>
                  <a:lnTo>
                    <a:pt x="62" y="2059"/>
                  </a:lnTo>
                  <a:lnTo>
                    <a:pt x="124" y="2274"/>
                  </a:lnTo>
                  <a:lnTo>
                    <a:pt x="492" y="2244"/>
                  </a:lnTo>
                  <a:lnTo>
                    <a:pt x="923" y="2151"/>
                  </a:lnTo>
                  <a:lnTo>
                    <a:pt x="1414" y="1998"/>
                  </a:lnTo>
                  <a:lnTo>
                    <a:pt x="1875" y="1844"/>
                  </a:lnTo>
                  <a:lnTo>
                    <a:pt x="2090" y="1721"/>
                  </a:lnTo>
                  <a:lnTo>
                    <a:pt x="2213" y="1598"/>
                  </a:lnTo>
                  <a:lnTo>
                    <a:pt x="2305" y="1475"/>
                  </a:lnTo>
                  <a:lnTo>
                    <a:pt x="2367" y="1322"/>
                  </a:lnTo>
                  <a:lnTo>
                    <a:pt x="2397" y="1199"/>
                  </a:lnTo>
                  <a:lnTo>
                    <a:pt x="2428" y="1045"/>
                  </a:lnTo>
                  <a:lnTo>
                    <a:pt x="2397" y="830"/>
                  </a:lnTo>
                  <a:lnTo>
                    <a:pt x="2336" y="492"/>
                  </a:lnTo>
                  <a:lnTo>
                    <a:pt x="2213" y="246"/>
                  </a:lnTo>
                  <a:lnTo>
                    <a:pt x="2090" y="93"/>
                  </a:lnTo>
                  <a:lnTo>
                    <a:pt x="1937" y="31"/>
                  </a:lnTo>
                  <a:lnTo>
                    <a:pt x="1783" y="1"/>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876;p43">
              <a:extLst>
                <a:ext uri="{FF2B5EF4-FFF2-40B4-BE49-F238E27FC236}">
                  <a16:creationId xmlns:a16="http://schemas.microsoft.com/office/drawing/2014/main" id="{6C24ED82-4C2E-D132-A3DE-2C715F90AF08}"/>
                </a:ext>
              </a:extLst>
            </p:cNvPr>
            <p:cNvSpPr/>
            <p:nvPr/>
          </p:nvSpPr>
          <p:spPr>
            <a:xfrm>
              <a:off x="5221846" y="3433150"/>
              <a:ext cx="427518" cy="388467"/>
            </a:xfrm>
            <a:custGeom>
              <a:avLst/>
              <a:gdLst/>
              <a:ahLst/>
              <a:cxnLst/>
              <a:rect l="l" t="t" r="r" b="b"/>
              <a:pathLst>
                <a:path w="6054" h="5501" extrusionOk="0">
                  <a:moveTo>
                    <a:pt x="3226" y="0"/>
                  </a:moveTo>
                  <a:lnTo>
                    <a:pt x="2919" y="31"/>
                  </a:lnTo>
                  <a:lnTo>
                    <a:pt x="2643" y="92"/>
                  </a:lnTo>
                  <a:lnTo>
                    <a:pt x="2366" y="154"/>
                  </a:lnTo>
                  <a:lnTo>
                    <a:pt x="2090" y="246"/>
                  </a:lnTo>
                  <a:lnTo>
                    <a:pt x="1844" y="369"/>
                  </a:lnTo>
                  <a:lnTo>
                    <a:pt x="1629" y="492"/>
                  </a:lnTo>
                  <a:lnTo>
                    <a:pt x="1414" y="615"/>
                  </a:lnTo>
                  <a:lnTo>
                    <a:pt x="1229" y="768"/>
                  </a:lnTo>
                  <a:lnTo>
                    <a:pt x="1076" y="953"/>
                  </a:lnTo>
                  <a:lnTo>
                    <a:pt x="922" y="1137"/>
                  </a:lnTo>
                  <a:lnTo>
                    <a:pt x="768" y="1321"/>
                  </a:lnTo>
                  <a:lnTo>
                    <a:pt x="523" y="1752"/>
                  </a:lnTo>
                  <a:lnTo>
                    <a:pt x="338" y="2182"/>
                  </a:lnTo>
                  <a:lnTo>
                    <a:pt x="215" y="2643"/>
                  </a:lnTo>
                  <a:lnTo>
                    <a:pt x="92" y="3073"/>
                  </a:lnTo>
                  <a:lnTo>
                    <a:pt x="31" y="3534"/>
                  </a:lnTo>
                  <a:lnTo>
                    <a:pt x="0" y="3964"/>
                  </a:lnTo>
                  <a:lnTo>
                    <a:pt x="0" y="4363"/>
                  </a:lnTo>
                  <a:lnTo>
                    <a:pt x="0" y="4732"/>
                  </a:lnTo>
                  <a:lnTo>
                    <a:pt x="31" y="5039"/>
                  </a:lnTo>
                  <a:lnTo>
                    <a:pt x="62" y="5254"/>
                  </a:lnTo>
                  <a:lnTo>
                    <a:pt x="123" y="5439"/>
                  </a:lnTo>
                  <a:lnTo>
                    <a:pt x="185" y="5469"/>
                  </a:lnTo>
                  <a:lnTo>
                    <a:pt x="369" y="5500"/>
                  </a:lnTo>
                  <a:lnTo>
                    <a:pt x="492" y="5500"/>
                  </a:lnTo>
                  <a:lnTo>
                    <a:pt x="615" y="5469"/>
                  </a:lnTo>
                  <a:lnTo>
                    <a:pt x="738" y="5377"/>
                  </a:lnTo>
                  <a:lnTo>
                    <a:pt x="861" y="5254"/>
                  </a:lnTo>
                  <a:lnTo>
                    <a:pt x="861" y="5070"/>
                  </a:lnTo>
                  <a:lnTo>
                    <a:pt x="830" y="4578"/>
                  </a:lnTo>
                  <a:lnTo>
                    <a:pt x="861" y="3872"/>
                  </a:lnTo>
                  <a:lnTo>
                    <a:pt x="922" y="3472"/>
                  </a:lnTo>
                  <a:lnTo>
                    <a:pt x="983" y="3073"/>
                  </a:lnTo>
                  <a:lnTo>
                    <a:pt x="1106" y="2673"/>
                  </a:lnTo>
                  <a:lnTo>
                    <a:pt x="1260" y="2274"/>
                  </a:lnTo>
                  <a:lnTo>
                    <a:pt x="1444" y="1905"/>
                  </a:lnTo>
                  <a:lnTo>
                    <a:pt x="1690" y="1598"/>
                  </a:lnTo>
                  <a:lnTo>
                    <a:pt x="1844" y="1444"/>
                  </a:lnTo>
                  <a:lnTo>
                    <a:pt x="1997" y="1291"/>
                  </a:lnTo>
                  <a:lnTo>
                    <a:pt x="2151" y="1199"/>
                  </a:lnTo>
                  <a:lnTo>
                    <a:pt x="2335" y="1076"/>
                  </a:lnTo>
                  <a:lnTo>
                    <a:pt x="2550" y="1014"/>
                  </a:lnTo>
                  <a:lnTo>
                    <a:pt x="2766" y="953"/>
                  </a:lnTo>
                  <a:lnTo>
                    <a:pt x="3011" y="922"/>
                  </a:lnTo>
                  <a:lnTo>
                    <a:pt x="3257" y="891"/>
                  </a:lnTo>
                  <a:lnTo>
                    <a:pt x="3503" y="922"/>
                  </a:lnTo>
                  <a:lnTo>
                    <a:pt x="3718" y="953"/>
                  </a:lnTo>
                  <a:lnTo>
                    <a:pt x="3933" y="983"/>
                  </a:lnTo>
                  <a:lnTo>
                    <a:pt x="4117" y="1045"/>
                  </a:lnTo>
                  <a:lnTo>
                    <a:pt x="4455" y="1199"/>
                  </a:lnTo>
                  <a:lnTo>
                    <a:pt x="4732" y="1414"/>
                  </a:lnTo>
                  <a:lnTo>
                    <a:pt x="4978" y="1629"/>
                  </a:lnTo>
                  <a:lnTo>
                    <a:pt x="5162" y="1905"/>
                  </a:lnTo>
                  <a:lnTo>
                    <a:pt x="5285" y="2182"/>
                  </a:lnTo>
                  <a:lnTo>
                    <a:pt x="5408" y="2489"/>
                  </a:lnTo>
                  <a:lnTo>
                    <a:pt x="5469" y="2796"/>
                  </a:lnTo>
                  <a:lnTo>
                    <a:pt x="5531" y="3073"/>
                  </a:lnTo>
                  <a:lnTo>
                    <a:pt x="5562" y="3595"/>
                  </a:lnTo>
                  <a:lnTo>
                    <a:pt x="5562" y="3933"/>
                  </a:lnTo>
                  <a:lnTo>
                    <a:pt x="5562" y="4087"/>
                  </a:lnTo>
                  <a:lnTo>
                    <a:pt x="5746" y="4087"/>
                  </a:lnTo>
                  <a:lnTo>
                    <a:pt x="5838" y="4056"/>
                  </a:lnTo>
                  <a:lnTo>
                    <a:pt x="5930" y="3964"/>
                  </a:lnTo>
                  <a:lnTo>
                    <a:pt x="5992" y="3841"/>
                  </a:lnTo>
                  <a:lnTo>
                    <a:pt x="6053" y="3687"/>
                  </a:lnTo>
                  <a:lnTo>
                    <a:pt x="6053" y="3503"/>
                  </a:lnTo>
                  <a:lnTo>
                    <a:pt x="6022" y="3042"/>
                  </a:lnTo>
                  <a:lnTo>
                    <a:pt x="5992" y="2766"/>
                  </a:lnTo>
                  <a:lnTo>
                    <a:pt x="5930" y="2428"/>
                  </a:lnTo>
                  <a:lnTo>
                    <a:pt x="5838" y="2059"/>
                  </a:lnTo>
                  <a:lnTo>
                    <a:pt x="5715" y="1690"/>
                  </a:lnTo>
                  <a:lnTo>
                    <a:pt x="5562" y="1352"/>
                  </a:lnTo>
                  <a:lnTo>
                    <a:pt x="5377" y="1014"/>
                  </a:lnTo>
                  <a:lnTo>
                    <a:pt x="5131" y="707"/>
                  </a:lnTo>
                  <a:lnTo>
                    <a:pt x="4978" y="553"/>
                  </a:lnTo>
                  <a:lnTo>
                    <a:pt x="4824" y="430"/>
                  </a:lnTo>
                  <a:lnTo>
                    <a:pt x="4640" y="307"/>
                  </a:lnTo>
                  <a:lnTo>
                    <a:pt x="4455" y="215"/>
                  </a:lnTo>
                  <a:lnTo>
                    <a:pt x="4240" y="123"/>
                  </a:lnTo>
                  <a:lnTo>
                    <a:pt x="4025" y="62"/>
                  </a:lnTo>
                  <a:lnTo>
                    <a:pt x="3779" y="31"/>
                  </a:lnTo>
                  <a:lnTo>
                    <a:pt x="3503"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877;p43">
              <a:extLst>
                <a:ext uri="{FF2B5EF4-FFF2-40B4-BE49-F238E27FC236}">
                  <a16:creationId xmlns:a16="http://schemas.microsoft.com/office/drawing/2014/main" id="{C389EEF7-85FF-977B-B63B-EF6CFA2A66B4}"/>
                </a:ext>
              </a:extLst>
            </p:cNvPr>
            <p:cNvSpPr/>
            <p:nvPr/>
          </p:nvSpPr>
          <p:spPr>
            <a:xfrm>
              <a:off x="5510389" y="3227018"/>
              <a:ext cx="134597" cy="167152"/>
            </a:xfrm>
            <a:custGeom>
              <a:avLst/>
              <a:gdLst/>
              <a:ahLst/>
              <a:cxnLst/>
              <a:rect l="l" t="t" r="r" b="b"/>
              <a:pathLst>
                <a:path w="1906" h="2367" extrusionOk="0">
                  <a:moveTo>
                    <a:pt x="1" y="0"/>
                  </a:moveTo>
                  <a:lnTo>
                    <a:pt x="247" y="62"/>
                  </a:lnTo>
                  <a:lnTo>
                    <a:pt x="492" y="154"/>
                  </a:lnTo>
                  <a:lnTo>
                    <a:pt x="677" y="277"/>
                  </a:lnTo>
                  <a:lnTo>
                    <a:pt x="861" y="461"/>
                  </a:lnTo>
                  <a:lnTo>
                    <a:pt x="1045" y="645"/>
                  </a:lnTo>
                  <a:lnTo>
                    <a:pt x="1199" y="830"/>
                  </a:lnTo>
                  <a:lnTo>
                    <a:pt x="1476" y="1260"/>
                  </a:lnTo>
                  <a:lnTo>
                    <a:pt x="1660" y="1659"/>
                  </a:lnTo>
                  <a:lnTo>
                    <a:pt x="1783" y="2028"/>
                  </a:lnTo>
                  <a:lnTo>
                    <a:pt x="1906" y="2366"/>
                  </a:lnTo>
                  <a:lnTo>
                    <a:pt x="1875" y="1936"/>
                  </a:lnTo>
                  <a:lnTo>
                    <a:pt x="1783" y="1537"/>
                  </a:lnTo>
                  <a:lnTo>
                    <a:pt x="1691" y="1229"/>
                  </a:lnTo>
                  <a:lnTo>
                    <a:pt x="1568" y="953"/>
                  </a:lnTo>
                  <a:lnTo>
                    <a:pt x="1414" y="707"/>
                  </a:lnTo>
                  <a:lnTo>
                    <a:pt x="1260" y="523"/>
                  </a:lnTo>
                  <a:lnTo>
                    <a:pt x="1076" y="369"/>
                  </a:lnTo>
                  <a:lnTo>
                    <a:pt x="922" y="246"/>
                  </a:lnTo>
                  <a:lnTo>
                    <a:pt x="738" y="154"/>
                  </a:lnTo>
                  <a:lnTo>
                    <a:pt x="585" y="92"/>
                  </a:lnTo>
                  <a:lnTo>
                    <a:pt x="277" y="31"/>
                  </a:lnTo>
                  <a:lnTo>
                    <a:pt x="93"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878;p43">
              <a:extLst>
                <a:ext uri="{FF2B5EF4-FFF2-40B4-BE49-F238E27FC236}">
                  <a16:creationId xmlns:a16="http://schemas.microsoft.com/office/drawing/2014/main" id="{B98313F9-6A0A-7DBB-8AC3-088AB15F5BE3}"/>
                </a:ext>
              </a:extLst>
            </p:cNvPr>
            <p:cNvSpPr/>
            <p:nvPr/>
          </p:nvSpPr>
          <p:spPr>
            <a:xfrm>
              <a:off x="3846220" y="3240011"/>
              <a:ext cx="713872" cy="54305"/>
            </a:xfrm>
            <a:custGeom>
              <a:avLst/>
              <a:gdLst/>
              <a:ahLst/>
              <a:cxnLst/>
              <a:rect l="l" t="t" r="r" b="b"/>
              <a:pathLst>
                <a:path w="10109" h="769" extrusionOk="0">
                  <a:moveTo>
                    <a:pt x="4148" y="1"/>
                  </a:moveTo>
                  <a:lnTo>
                    <a:pt x="2581" y="31"/>
                  </a:lnTo>
                  <a:lnTo>
                    <a:pt x="1229" y="62"/>
                  </a:lnTo>
                  <a:lnTo>
                    <a:pt x="0" y="124"/>
                  </a:lnTo>
                  <a:lnTo>
                    <a:pt x="1751" y="124"/>
                  </a:lnTo>
                  <a:lnTo>
                    <a:pt x="3503" y="154"/>
                  </a:lnTo>
                  <a:lnTo>
                    <a:pt x="5193" y="277"/>
                  </a:lnTo>
                  <a:lnTo>
                    <a:pt x="6760" y="400"/>
                  </a:lnTo>
                  <a:lnTo>
                    <a:pt x="8112" y="523"/>
                  </a:lnTo>
                  <a:lnTo>
                    <a:pt x="9156" y="646"/>
                  </a:lnTo>
                  <a:lnTo>
                    <a:pt x="10109" y="769"/>
                  </a:lnTo>
                  <a:lnTo>
                    <a:pt x="9863" y="677"/>
                  </a:lnTo>
                  <a:lnTo>
                    <a:pt x="9587" y="584"/>
                  </a:lnTo>
                  <a:lnTo>
                    <a:pt x="8972" y="400"/>
                  </a:lnTo>
                  <a:lnTo>
                    <a:pt x="8296" y="277"/>
                  </a:lnTo>
                  <a:lnTo>
                    <a:pt x="7528" y="185"/>
                  </a:lnTo>
                  <a:lnTo>
                    <a:pt x="6698" y="93"/>
                  </a:lnTo>
                  <a:lnTo>
                    <a:pt x="5869" y="62"/>
                  </a:lnTo>
                  <a:lnTo>
                    <a:pt x="4148" y="1"/>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879;p43">
              <a:extLst>
                <a:ext uri="{FF2B5EF4-FFF2-40B4-BE49-F238E27FC236}">
                  <a16:creationId xmlns:a16="http://schemas.microsoft.com/office/drawing/2014/main" id="{9E20242D-FA56-601B-9068-BCBC39675779}"/>
                </a:ext>
              </a:extLst>
            </p:cNvPr>
            <p:cNvSpPr/>
            <p:nvPr/>
          </p:nvSpPr>
          <p:spPr>
            <a:xfrm>
              <a:off x="4449363" y="2252781"/>
              <a:ext cx="253941" cy="102042"/>
            </a:xfrm>
            <a:custGeom>
              <a:avLst/>
              <a:gdLst/>
              <a:ahLst/>
              <a:cxnLst/>
              <a:rect l="l" t="t" r="r" b="b"/>
              <a:pathLst>
                <a:path w="3596" h="1445" extrusionOk="0">
                  <a:moveTo>
                    <a:pt x="1660" y="0"/>
                  </a:moveTo>
                  <a:lnTo>
                    <a:pt x="892" y="93"/>
                  </a:lnTo>
                  <a:lnTo>
                    <a:pt x="462" y="154"/>
                  </a:lnTo>
                  <a:lnTo>
                    <a:pt x="1" y="277"/>
                  </a:lnTo>
                  <a:lnTo>
                    <a:pt x="400" y="277"/>
                  </a:lnTo>
                  <a:lnTo>
                    <a:pt x="830" y="338"/>
                  </a:lnTo>
                  <a:lnTo>
                    <a:pt x="1322" y="400"/>
                  </a:lnTo>
                  <a:lnTo>
                    <a:pt x="1844" y="553"/>
                  </a:lnTo>
                  <a:lnTo>
                    <a:pt x="2121" y="646"/>
                  </a:lnTo>
                  <a:lnTo>
                    <a:pt x="2367" y="769"/>
                  </a:lnTo>
                  <a:lnTo>
                    <a:pt x="2582" y="891"/>
                  </a:lnTo>
                  <a:lnTo>
                    <a:pt x="2797" y="1045"/>
                  </a:lnTo>
                  <a:lnTo>
                    <a:pt x="2981" y="1229"/>
                  </a:lnTo>
                  <a:lnTo>
                    <a:pt x="3104" y="1444"/>
                  </a:lnTo>
                  <a:lnTo>
                    <a:pt x="3135" y="1291"/>
                  </a:lnTo>
                  <a:lnTo>
                    <a:pt x="3227" y="953"/>
                  </a:lnTo>
                  <a:lnTo>
                    <a:pt x="3381" y="584"/>
                  </a:lnTo>
                  <a:lnTo>
                    <a:pt x="3504" y="400"/>
                  </a:lnTo>
                  <a:lnTo>
                    <a:pt x="3596" y="277"/>
                  </a:lnTo>
                  <a:lnTo>
                    <a:pt x="3411" y="185"/>
                  </a:lnTo>
                  <a:lnTo>
                    <a:pt x="3135" y="93"/>
                  </a:lnTo>
                  <a:lnTo>
                    <a:pt x="2766" y="31"/>
                  </a:lnTo>
                  <a:lnTo>
                    <a:pt x="2275"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880;p43">
              <a:extLst>
                <a:ext uri="{FF2B5EF4-FFF2-40B4-BE49-F238E27FC236}">
                  <a16:creationId xmlns:a16="http://schemas.microsoft.com/office/drawing/2014/main" id="{41D0762A-F1E1-5EFB-8942-5075538BA67F}"/>
                </a:ext>
              </a:extLst>
            </p:cNvPr>
            <p:cNvSpPr/>
            <p:nvPr/>
          </p:nvSpPr>
          <p:spPr>
            <a:xfrm>
              <a:off x="5653601" y="3524246"/>
              <a:ext cx="80363" cy="136786"/>
            </a:xfrm>
            <a:custGeom>
              <a:avLst/>
              <a:gdLst/>
              <a:ahLst/>
              <a:cxnLst/>
              <a:rect l="l" t="t" r="r" b="b"/>
              <a:pathLst>
                <a:path w="1138" h="1937" extrusionOk="0">
                  <a:moveTo>
                    <a:pt x="554" y="1"/>
                  </a:moveTo>
                  <a:lnTo>
                    <a:pt x="308" y="31"/>
                  </a:lnTo>
                  <a:lnTo>
                    <a:pt x="216" y="62"/>
                  </a:lnTo>
                  <a:lnTo>
                    <a:pt x="185" y="124"/>
                  </a:lnTo>
                  <a:lnTo>
                    <a:pt x="93" y="339"/>
                  </a:lnTo>
                  <a:lnTo>
                    <a:pt x="31" y="615"/>
                  </a:lnTo>
                  <a:lnTo>
                    <a:pt x="1" y="953"/>
                  </a:lnTo>
                  <a:lnTo>
                    <a:pt x="31" y="1291"/>
                  </a:lnTo>
                  <a:lnTo>
                    <a:pt x="93" y="1568"/>
                  </a:lnTo>
                  <a:lnTo>
                    <a:pt x="154" y="1814"/>
                  </a:lnTo>
                  <a:lnTo>
                    <a:pt x="216" y="1875"/>
                  </a:lnTo>
                  <a:lnTo>
                    <a:pt x="277" y="1936"/>
                  </a:lnTo>
                  <a:lnTo>
                    <a:pt x="431" y="1936"/>
                  </a:lnTo>
                  <a:lnTo>
                    <a:pt x="584" y="1906"/>
                  </a:lnTo>
                  <a:lnTo>
                    <a:pt x="707" y="1844"/>
                  </a:lnTo>
                  <a:lnTo>
                    <a:pt x="861" y="1752"/>
                  </a:lnTo>
                  <a:lnTo>
                    <a:pt x="984" y="1598"/>
                  </a:lnTo>
                  <a:lnTo>
                    <a:pt x="1076" y="1414"/>
                  </a:lnTo>
                  <a:lnTo>
                    <a:pt x="1107" y="1168"/>
                  </a:lnTo>
                  <a:lnTo>
                    <a:pt x="1137" y="892"/>
                  </a:lnTo>
                  <a:lnTo>
                    <a:pt x="1107" y="646"/>
                  </a:lnTo>
                  <a:lnTo>
                    <a:pt x="1076" y="431"/>
                  </a:lnTo>
                  <a:lnTo>
                    <a:pt x="1015" y="246"/>
                  </a:lnTo>
                  <a:lnTo>
                    <a:pt x="922" y="93"/>
                  </a:lnTo>
                  <a:lnTo>
                    <a:pt x="861" y="62"/>
                  </a:lnTo>
                  <a:lnTo>
                    <a:pt x="769" y="1"/>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1018;p34">
            <a:extLst>
              <a:ext uri="{FF2B5EF4-FFF2-40B4-BE49-F238E27FC236}">
                <a16:creationId xmlns:a16="http://schemas.microsoft.com/office/drawing/2014/main" id="{D7507399-E171-B5E3-4F7A-6C912241E5F7}"/>
              </a:ext>
            </a:extLst>
          </p:cNvPr>
          <p:cNvSpPr txBox="1"/>
          <p:nvPr/>
        </p:nvSpPr>
        <p:spPr>
          <a:xfrm>
            <a:off x="2383759" y="1627278"/>
            <a:ext cx="1368338" cy="3324024"/>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a:solidFill>
                  <a:schemeClr val="accent2"/>
                </a:solidFill>
              </a:rPr>
              <a:t>In the </a:t>
            </a:r>
            <a:r>
              <a:rPr lang="en-US" sz="1100" b="1" dirty="0">
                <a:solidFill>
                  <a:schemeClr val="accent2"/>
                </a:solidFill>
              </a:rPr>
              <a:t>2-Wheelers</a:t>
            </a:r>
            <a:r>
              <a:rPr lang="en-US" sz="1100" dirty="0">
                <a:solidFill>
                  <a:schemeClr val="accent2"/>
                </a:solidFill>
              </a:rPr>
              <a:t> segment, </a:t>
            </a:r>
            <a:r>
              <a:rPr lang="en-US" sz="1100" b="1" dirty="0">
                <a:solidFill>
                  <a:schemeClr val="accent2"/>
                </a:solidFill>
              </a:rPr>
              <a:t>OLA Electric </a:t>
            </a:r>
            <a:r>
              <a:rPr lang="en-US" sz="1100" dirty="0">
                <a:solidFill>
                  <a:schemeClr val="accent2"/>
                </a:solidFill>
              </a:rPr>
              <a:t>holds the top position, followed by </a:t>
            </a:r>
            <a:r>
              <a:rPr lang="en-US" sz="1100" b="1" dirty="0">
                <a:solidFill>
                  <a:schemeClr val="accent2"/>
                </a:solidFill>
              </a:rPr>
              <a:t>TVS, Bajaj, </a:t>
            </a:r>
            <a:r>
              <a:rPr lang="en-US" sz="1100" b="1" dirty="0" err="1">
                <a:solidFill>
                  <a:schemeClr val="accent2"/>
                </a:solidFill>
              </a:rPr>
              <a:t>Ather</a:t>
            </a:r>
            <a:r>
              <a:rPr lang="en-US" sz="1100" dirty="0">
                <a:solidFill>
                  <a:schemeClr val="accent2"/>
                </a:solidFill>
              </a:rPr>
              <a:t>, and Others. In the </a:t>
            </a:r>
            <a:r>
              <a:rPr lang="en-US" sz="1100" b="1" dirty="0">
                <a:solidFill>
                  <a:schemeClr val="accent2"/>
                </a:solidFill>
              </a:rPr>
              <a:t>4-Wheelers</a:t>
            </a:r>
            <a:r>
              <a:rPr lang="en-US" sz="1100" dirty="0">
                <a:solidFill>
                  <a:schemeClr val="accent2"/>
                </a:solidFill>
              </a:rPr>
              <a:t> segment, </a:t>
            </a:r>
            <a:r>
              <a:rPr lang="en-US" sz="1100" b="1" dirty="0">
                <a:solidFill>
                  <a:schemeClr val="accent2"/>
                </a:solidFill>
              </a:rPr>
              <a:t>BMW India</a:t>
            </a:r>
            <a:r>
              <a:rPr lang="en-US" sz="1100" dirty="0">
                <a:solidFill>
                  <a:schemeClr val="accent2"/>
                </a:solidFill>
              </a:rPr>
              <a:t> leads with a </a:t>
            </a:r>
            <a:r>
              <a:rPr lang="en-US" sz="1100" b="1" dirty="0">
                <a:solidFill>
                  <a:schemeClr val="accent2"/>
                </a:solidFill>
              </a:rPr>
              <a:t>1,141% CAGR</a:t>
            </a:r>
            <a:r>
              <a:rPr lang="en-US" sz="1100" dirty="0">
                <a:solidFill>
                  <a:schemeClr val="accent2"/>
                </a:solidFill>
              </a:rPr>
              <a:t>, followed by </a:t>
            </a:r>
            <a:r>
              <a:rPr lang="en-US" sz="1100" b="1" dirty="0">
                <a:solidFill>
                  <a:schemeClr val="accent2"/>
                </a:solidFill>
              </a:rPr>
              <a:t>Volvo</a:t>
            </a:r>
            <a:r>
              <a:rPr lang="en-US" sz="1100" dirty="0">
                <a:solidFill>
                  <a:schemeClr val="accent2"/>
                </a:solidFill>
              </a:rPr>
              <a:t> with a </a:t>
            </a:r>
            <a:r>
              <a:rPr lang="en-US" sz="1100" b="1" dirty="0">
                <a:solidFill>
                  <a:schemeClr val="accent2"/>
                </a:solidFill>
              </a:rPr>
              <a:t>971% CAGR.</a:t>
            </a:r>
            <a:endParaRPr lang="en-IN" sz="1100" b="1" dirty="0">
              <a:solidFill>
                <a:schemeClr val="accent2"/>
              </a:solidFill>
              <a:latin typeface="Fira Sans"/>
              <a:ea typeface="Fira Sans"/>
              <a:cs typeface="Fira Sans"/>
              <a:sym typeface="Fira Sans"/>
            </a:endParaRPr>
          </a:p>
        </p:txBody>
      </p:sp>
      <p:sp>
        <p:nvSpPr>
          <p:cNvPr id="403" name="Google Shape;1018;p34">
            <a:extLst>
              <a:ext uri="{FF2B5EF4-FFF2-40B4-BE49-F238E27FC236}">
                <a16:creationId xmlns:a16="http://schemas.microsoft.com/office/drawing/2014/main" id="{0E7BDDC5-2486-2F2A-7EAA-EC65FA7882C1}"/>
              </a:ext>
            </a:extLst>
          </p:cNvPr>
          <p:cNvSpPr txBox="1"/>
          <p:nvPr/>
        </p:nvSpPr>
        <p:spPr>
          <a:xfrm>
            <a:off x="5132485" y="796488"/>
            <a:ext cx="1368338" cy="420266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lang="en-IN" sz="1100" b="1" dirty="0">
              <a:solidFill>
                <a:schemeClr val="accent2"/>
              </a:solidFill>
              <a:latin typeface="Fira Sans"/>
              <a:ea typeface="Fira Sans"/>
              <a:cs typeface="Fira Sans"/>
              <a:sym typeface="Fira Sans"/>
            </a:endParaRPr>
          </a:p>
        </p:txBody>
      </p:sp>
      <p:sp>
        <p:nvSpPr>
          <p:cNvPr id="405" name="TextBox 404">
            <a:extLst>
              <a:ext uri="{FF2B5EF4-FFF2-40B4-BE49-F238E27FC236}">
                <a16:creationId xmlns:a16="http://schemas.microsoft.com/office/drawing/2014/main" id="{FF3F80C6-1E81-B866-F8F0-3F8C407BF265}"/>
              </a:ext>
            </a:extLst>
          </p:cNvPr>
          <p:cNvSpPr txBox="1"/>
          <p:nvPr/>
        </p:nvSpPr>
        <p:spPr>
          <a:xfrm>
            <a:off x="2407573" y="850380"/>
            <a:ext cx="3998320" cy="600164"/>
          </a:xfrm>
          <a:prstGeom prst="rect">
            <a:avLst/>
          </a:prstGeom>
          <a:noFill/>
        </p:spPr>
        <p:txBody>
          <a:bodyPr wrap="square">
            <a:spAutoFit/>
          </a:bodyPr>
          <a:lstStyle/>
          <a:p>
            <a:pPr marL="0" lvl="0" indent="0" rtl="0">
              <a:spcBef>
                <a:spcPts val="0"/>
              </a:spcBef>
              <a:spcAft>
                <a:spcPts val="0"/>
              </a:spcAft>
              <a:buNone/>
            </a:pPr>
            <a:r>
              <a:rPr lang="en-US" sz="1100" dirty="0">
                <a:solidFill>
                  <a:schemeClr val="accent2"/>
                </a:solidFill>
                <a:latin typeface="Fira Sans"/>
                <a:ea typeface="Fira Sans"/>
                <a:cs typeface="Fira Sans"/>
                <a:sym typeface="Fira Sans"/>
              </a:rPr>
              <a:t>CAGR measures the mean annual growth rate over a specified period longer than one year. It is calculated as:</a:t>
            </a:r>
          </a:p>
          <a:p>
            <a:pPr marL="0" lvl="0" indent="0" rtl="0">
              <a:spcBef>
                <a:spcPts val="0"/>
              </a:spcBef>
              <a:spcAft>
                <a:spcPts val="0"/>
              </a:spcAft>
              <a:buNone/>
            </a:pPr>
            <a:r>
              <a:rPr lang="en-US" sz="1100" dirty="0">
                <a:solidFill>
                  <a:schemeClr val="accent2"/>
                </a:solidFill>
                <a:latin typeface="Fira Sans"/>
                <a:ea typeface="Fira Sans"/>
                <a:cs typeface="Fira Sans"/>
                <a:sym typeface="Fira Sans"/>
              </a:rPr>
              <a:t>CAGR = [(Ending Value / Beginning Value) ** 1/n] -1.]</a:t>
            </a:r>
          </a:p>
        </p:txBody>
      </p:sp>
      <p:sp>
        <p:nvSpPr>
          <p:cNvPr id="406" name="Google Shape;1018;p34">
            <a:extLst>
              <a:ext uri="{FF2B5EF4-FFF2-40B4-BE49-F238E27FC236}">
                <a16:creationId xmlns:a16="http://schemas.microsoft.com/office/drawing/2014/main" id="{CB5E0ECE-FCD8-BDD1-F96B-5DD688AB83FA}"/>
              </a:ext>
            </a:extLst>
          </p:cNvPr>
          <p:cNvSpPr txBox="1"/>
          <p:nvPr/>
        </p:nvSpPr>
        <p:spPr>
          <a:xfrm>
            <a:off x="5017794" y="1635684"/>
            <a:ext cx="1429835" cy="3324024"/>
          </a:xfrm>
          <a:prstGeom prst="rect">
            <a:avLst/>
          </a:prstGeom>
          <a:noFill/>
          <a:ln>
            <a:noFill/>
          </a:ln>
        </p:spPr>
        <p:txBody>
          <a:bodyPr spcFirstLastPara="1" wrap="square" lIns="91425" tIns="91425" rIns="91425" bIns="91425" anchor="ctr" anchorCtr="0">
            <a:noAutofit/>
          </a:bodyPr>
          <a:lstStyle/>
          <a:p>
            <a:r>
              <a:rPr lang="en-US" sz="1100" dirty="0">
                <a:solidFill>
                  <a:schemeClr val="accent2"/>
                </a:solidFill>
              </a:rPr>
              <a:t>In the </a:t>
            </a:r>
            <a:r>
              <a:rPr lang="en-US" sz="1100" b="1" dirty="0">
                <a:solidFill>
                  <a:schemeClr val="accent2"/>
                </a:solidFill>
              </a:rPr>
              <a:t>2-Wheelers</a:t>
            </a:r>
            <a:r>
              <a:rPr lang="en-US" sz="1100" dirty="0">
                <a:solidFill>
                  <a:schemeClr val="accent2"/>
                </a:solidFill>
              </a:rPr>
              <a:t> segment, </a:t>
            </a:r>
            <a:r>
              <a:rPr lang="en-US" sz="1100" b="1" dirty="0">
                <a:solidFill>
                  <a:schemeClr val="accent2"/>
                </a:solidFill>
              </a:rPr>
              <a:t>Ladakh</a:t>
            </a:r>
            <a:r>
              <a:rPr lang="en-US" sz="1100" dirty="0">
                <a:solidFill>
                  <a:schemeClr val="accent2"/>
                </a:solidFill>
              </a:rPr>
              <a:t> boasts an impressive </a:t>
            </a:r>
            <a:r>
              <a:rPr lang="en-US" sz="1100" b="1" dirty="0">
                <a:solidFill>
                  <a:schemeClr val="accent2"/>
                </a:solidFill>
              </a:rPr>
              <a:t>CAGR of 68.73%</a:t>
            </a:r>
            <a:r>
              <a:rPr lang="en-US" sz="1100" dirty="0">
                <a:solidFill>
                  <a:schemeClr val="accent2"/>
                </a:solidFill>
              </a:rPr>
              <a:t>, followed by </a:t>
            </a:r>
            <a:r>
              <a:rPr lang="en-US" sz="1100" b="1" dirty="0">
                <a:solidFill>
                  <a:schemeClr val="accent2"/>
                </a:solidFill>
              </a:rPr>
              <a:t>Meghalaya</a:t>
            </a:r>
            <a:r>
              <a:rPr lang="en-US" sz="1100" dirty="0">
                <a:solidFill>
                  <a:schemeClr val="accent2"/>
                </a:solidFill>
              </a:rPr>
              <a:t> and </a:t>
            </a:r>
            <a:r>
              <a:rPr lang="en-US" sz="1100" b="1" dirty="0">
                <a:solidFill>
                  <a:schemeClr val="accent2"/>
                </a:solidFill>
              </a:rPr>
              <a:t>Karnataka</a:t>
            </a:r>
            <a:r>
              <a:rPr lang="en-US" sz="1100" dirty="0">
                <a:solidFill>
                  <a:schemeClr val="accent2"/>
                </a:solidFill>
              </a:rPr>
              <a:t>. </a:t>
            </a:r>
            <a:r>
              <a:rPr lang="en-US" sz="1100" b="1" dirty="0">
                <a:solidFill>
                  <a:schemeClr val="accent2"/>
                </a:solidFill>
              </a:rPr>
              <a:t>Maharashtra</a:t>
            </a:r>
            <a:r>
              <a:rPr lang="en-US" sz="1100" dirty="0">
                <a:solidFill>
                  <a:schemeClr val="accent2"/>
                </a:solidFill>
              </a:rPr>
              <a:t> ranks 10th in this segment.</a:t>
            </a:r>
          </a:p>
          <a:p>
            <a:r>
              <a:rPr lang="en-US" sz="1100" dirty="0">
                <a:solidFill>
                  <a:schemeClr val="accent2"/>
                </a:solidFill>
              </a:rPr>
              <a:t>In the </a:t>
            </a:r>
            <a:r>
              <a:rPr lang="en-US" sz="1100" b="1" dirty="0">
                <a:solidFill>
                  <a:schemeClr val="accent2"/>
                </a:solidFill>
              </a:rPr>
              <a:t>4-Wheelers </a:t>
            </a:r>
            <a:r>
              <a:rPr lang="en-US" sz="1100" dirty="0">
                <a:solidFill>
                  <a:schemeClr val="accent2"/>
                </a:solidFill>
              </a:rPr>
              <a:t>segment, </a:t>
            </a:r>
            <a:r>
              <a:rPr lang="en-US" sz="1100" b="1" dirty="0">
                <a:solidFill>
                  <a:schemeClr val="accent2"/>
                </a:solidFill>
              </a:rPr>
              <a:t>Goa</a:t>
            </a:r>
            <a:r>
              <a:rPr lang="en-US" sz="1100" dirty="0">
                <a:solidFill>
                  <a:schemeClr val="accent2"/>
                </a:solidFill>
              </a:rPr>
              <a:t> leads with a </a:t>
            </a:r>
            <a:r>
              <a:rPr lang="en-US" sz="1100" b="1" dirty="0">
                <a:solidFill>
                  <a:schemeClr val="accent2"/>
                </a:solidFill>
              </a:rPr>
              <a:t>CAGR of 32.21%, </a:t>
            </a:r>
            <a:r>
              <a:rPr lang="en-US" sz="1100" dirty="0">
                <a:solidFill>
                  <a:schemeClr val="accent2"/>
                </a:solidFill>
              </a:rPr>
              <a:t>followed closely by </a:t>
            </a:r>
            <a:r>
              <a:rPr lang="en-US" sz="1100" b="1" dirty="0">
                <a:solidFill>
                  <a:schemeClr val="accent2"/>
                </a:solidFill>
              </a:rPr>
              <a:t>Arunachal Pradesh </a:t>
            </a:r>
            <a:r>
              <a:rPr lang="en-US" sz="1100" dirty="0">
                <a:solidFill>
                  <a:schemeClr val="accent2"/>
                </a:solidFill>
              </a:rPr>
              <a:t>at </a:t>
            </a:r>
            <a:r>
              <a:rPr lang="en-US" sz="1100" b="1" dirty="0">
                <a:solidFill>
                  <a:schemeClr val="accent2"/>
                </a:solidFill>
              </a:rPr>
              <a:t>31.13%</a:t>
            </a:r>
            <a:r>
              <a:rPr lang="en-US" sz="1100" dirty="0">
                <a:solidFill>
                  <a:schemeClr val="accent2"/>
                </a:solidFill>
              </a:rPr>
              <a:t>. </a:t>
            </a:r>
            <a:r>
              <a:rPr lang="en-US" sz="1100" b="1" dirty="0">
                <a:solidFill>
                  <a:schemeClr val="accent2"/>
                </a:solidFill>
              </a:rPr>
              <a:t>Daman and Diu </a:t>
            </a:r>
            <a:r>
              <a:rPr lang="en-US" sz="1100" dirty="0">
                <a:solidFill>
                  <a:schemeClr val="accent2"/>
                </a:solidFill>
              </a:rPr>
              <a:t>hold the 10th position.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2"/>
        <p:cNvGrpSpPr/>
        <p:nvPr/>
      </p:nvGrpSpPr>
      <p:grpSpPr>
        <a:xfrm>
          <a:off x="0" y="0"/>
          <a:ext cx="0" cy="0"/>
          <a:chOff x="0" y="0"/>
          <a:chExt cx="0" cy="0"/>
        </a:xfrm>
      </p:grpSpPr>
      <p:sp>
        <p:nvSpPr>
          <p:cNvPr id="2696" name="Google Shape;2696;p51"/>
          <p:cNvSpPr/>
          <p:nvPr/>
        </p:nvSpPr>
        <p:spPr>
          <a:xfrm>
            <a:off x="6241927" y="832716"/>
            <a:ext cx="2742000" cy="2742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1"/>
          <p:cNvSpPr txBox="1">
            <a:spLocks noGrp="1"/>
          </p:cNvSpPr>
          <p:nvPr>
            <p:ph type="title"/>
          </p:nvPr>
        </p:nvSpPr>
        <p:spPr>
          <a:xfrm>
            <a:off x="457200" y="138551"/>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Projected EV Sales 2030 for Top 10 States</a:t>
            </a:r>
            <a:endParaRPr dirty="0"/>
          </a:p>
        </p:txBody>
      </p:sp>
      <p:sp>
        <p:nvSpPr>
          <p:cNvPr id="2698" name="Google Shape;2698;p51"/>
          <p:cNvSpPr/>
          <p:nvPr/>
        </p:nvSpPr>
        <p:spPr>
          <a:xfrm>
            <a:off x="88133" y="5441990"/>
            <a:ext cx="26564" cy="77061"/>
          </a:xfrm>
          <a:custGeom>
            <a:avLst/>
            <a:gdLst/>
            <a:ahLst/>
            <a:cxnLst/>
            <a:rect l="l" t="t" r="r" b="b"/>
            <a:pathLst>
              <a:path w="1908" h="5535" extrusionOk="0">
                <a:moveTo>
                  <a:pt x="954" y="0"/>
                </a:moveTo>
                <a:lnTo>
                  <a:pt x="770" y="31"/>
                </a:lnTo>
                <a:lnTo>
                  <a:pt x="585" y="92"/>
                </a:lnTo>
                <a:lnTo>
                  <a:pt x="431" y="185"/>
                </a:lnTo>
                <a:lnTo>
                  <a:pt x="278" y="277"/>
                </a:lnTo>
                <a:lnTo>
                  <a:pt x="155" y="431"/>
                </a:lnTo>
                <a:lnTo>
                  <a:pt x="62" y="584"/>
                </a:lnTo>
                <a:lnTo>
                  <a:pt x="32" y="769"/>
                </a:lnTo>
                <a:lnTo>
                  <a:pt x="1" y="953"/>
                </a:lnTo>
                <a:lnTo>
                  <a:pt x="1" y="4582"/>
                </a:lnTo>
                <a:lnTo>
                  <a:pt x="32" y="4766"/>
                </a:lnTo>
                <a:lnTo>
                  <a:pt x="62" y="4951"/>
                </a:lnTo>
                <a:lnTo>
                  <a:pt x="155" y="5104"/>
                </a:lnTo>
                <a:lnTo>
                  <a:pt x="278" y="5258"/>
                </a:lnTo>
                <a:lnTo>
                  <a:pt x="431" y="5381"/>
                </a:lnTo>
                <a:lnTo>
                  <a:pt x="585" y="5473"/>
                </a:lnTo>
                <a:lnTo>
                  <a:pt x="770" y="5504"/>
                </a:lnTo>
                <a:lnTo>
                  <a:pt x="954" y="5535"/>
                </a:lnTo>
                <a:lnTo>
                  <a:pt x="1139" y="5504"/>
                </a:lnTo>
                <a:lnTo>
                  <a:pt x="1323" y="5473"/>
                </a:lnTo>
                <a:lnTo>
                  <a:pt x="1477" y="5381"/>
                </a:lnTo>
                <a:lnTo>
                  <a:pt x="1631" y="5258"/>
                </a:lnTo>
                <a:lnTo>
                  <a:pt x="1723" y="5104"/>
                </a:lnTo>
                <a:lnTo>
                  <a:pt x="1815" y="4951"/>
                </a:lnTo>
                <a:lnTo>
                  <a:pt x="1877" y="4766"/>
                </a:lnTo>
                <a:lnTo>
                  <a:pt x="1907" y="4582"/>
                </a:lnTo>
                <a:lnTo>
                  <a:pt x="1907" y="953"/>
                </a:lnTo>
                <a:lnTo>
                  <a:pt x="1877" y="769"/>
                </a:lnTo>
                <a:lnTo>
                  <a:pt x="1815" y="584"/>
                </a:lnTo>
                <a:lnTo>
                  <a:pt x="1723" y="431"/>
                </a:lnTo>
                <a:lnTo>
                  <a:pt x="1631" y="277"/>
                </a:lnTo>
                <a:lnTo>
                  <a:pt x="1477" y="185"/>
                </a:lnTo>
                <a:lnTo>
                  <a:pt x="1323" y="92"/>
                </a:lnTo>
                <a:lnTo>
                  <a:pt x="1139" y="31"/>
                </a:lnTo>
                <a:lnTo>
                  <a:pt x="954" y="0"/>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1"/>
          <p:cNvSpPr/>
          <p:nvPr/>
        </p:nvSpPr>
        <p:spPr>
          <a:xfrm>
            <a:off x="18785" y="5441990"/>
            <a:ext cx="26133" cy="77061"/>
          </a:xfrm>
          <a:custGeom>
            <a:avLst/>
            <a:gdLst/>
            <a:ahLst/>
            <a:cxnLst/>
            <a:rect l="l" t="t" r="r" b="b"/>
            <a:pathLst>
              <a:path w="1877" h="5535" extrusionOk="0">
                <a:moveTo>
                  <a:pt x="954" y="0"/>
                </a:moveTo>
                <a:lnTo>
                  <a:pt x="739" y="31"/>
                </a:lnTo>
                <a:lnTo>
                  <a:pt x="554" y="92"/>
                </a:lnTo>
                <a:lnTo>
                  <a:pt x="400" y="185"/>
                </a:lnTo>
                <a:lnTo>
                  <a:pt x="277" y="277"/>
                </a:lnTo>
                <a:lnTo>
                  <a:pt x="154" y="431"/>
                </a:lnTo>
                <a:lnTo>
                  <a:pt x="62" y="584"/>
                </a:lnTo>
                <a:lnTo>
                  <a:pt x="1" y="769"/>
                </a:lnTo>
                <a:lnTo>
                  <a:pt x="1" y="953"/>
                </a:lnTo>
                <a:lnTo>
                  <a:pt x="1" y="4582"/>
                </a:lnTo>
                <a:lnTo>
                  <a:pt x="1" y="4766"/>
                </a:lnTo>
                <a:lnTo>
                  <a:pt x="62" y="4951"/>
                </a:lnTo>
                <a:lnTo>
                  <a:pt x="154" y="5104"/>
                </a:lnTo>
                <a:lnTo>
                  <a:pt x="277" y="5258"/>
                </a:lnTo>
                <a:lnTo>
                  <a:pt x="400" y="5381"/>
                </a:lnTo>
                <a:lnTo>
                  <a:pt x="554" y="5473"/>
                </a:lnTo>
                <a:lnTo>
                  <a:pt x="739" y="5504"/>
                </a:lnTo>
                <a:lnTo>
                  <a:pt x="954" y="5535"/>
                </a:lnTo>
                <a:lnTo>
                  <a:pt x="1138" y="5504"/>
                </a:lnTo>
                <a:lnTo>
                  <a:pt x="1323" y="5473"/>
                </a:lnTo>
                <a:lnTo>
                  <a:pt x="1477" y="5381"/>
                </a:lnTo>
                <a:lnTo>
                  <a:pt x="1600" y="5258"/>
                </a:lnTo>
                <a:lnTo>
                  <a:pt x="1723" y="5104"/>
                </a:lnTo>
                <a:lnTo>
                  <a:pt x="1815" y="4951"/>
                </a:lnTo>
                <a:lnTo>
                  <a:pt x="1876" y="4766"/>
                </a:lnTo>
                <a:lnTo>
                  <a:pt x="1876" y="4582"/>
                </a:lnTo>
                <a:lnTo>
                  <a:pt x="1876" y="953"/>
                </a:lnTo>
                <a:lnTo>
                  <a:pt x="1876" y="769"/>
                </a:lnTo>
                <a:lnTo>
                  <a:pt x="1815" y="584"/>
                </a:lnTo>
                <a:lnTo>
                  <a:pt x="1723" y="431"/>
                </a:lnTo>
                <a:lnTo>
                  <a:pt x="1600" y="277"/>
                </a:lnTo>
                <a:lnTo>
                  <a:pt x="1477" y="185"/>
                </a:lnTo>
                <a:lnTo>
                  <a:pt x="1323" y="92"/>
                </a:lnTo>
                <a:lnTo>
                  <a:pt x="1138" y="31"/>
                </a:lnTo>
                <a:lnTo>
                  <a:pt x="954" y="0"/>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1"/>
          <p:cNvSpPr/>
          <p:nvPr/>
        </p:nvSpPr>
        <p:spPr>
          <a:xfrm>
            <a:off x="6712123" y="2946042"/>
            <a:ext cx="1825162" cy="1008851"/>
          </a:xfrm>
          <a:custGeom>
            <a:avLst/>
            <a:gdLst/>
            <a:ahLst/>
            <a:cxnLst/>
            <a:rect l="l" t="t" r="r" b="b"/>
            <a:pathLst>
              <a:path w="5252" h="2903" extrusionOk="0">
                <a:moveTo>
                  <a:pt x="2510" y="1"/>
                </a:moveTo>
                <a:cubicBezTo>
                  <a:pt x="2390" y="1"/>
                  <a:pt x="2266" y="5"/>
                  <a:pt x="2137" y="16"/>
                </a:cubicBezTo>
                <a:cubicBezTo>
                  <a:pt x="611" y="134"/>
                  <a:pt x="14" y="1896"/>
                  <a:pt x="0" y="1951"/>
                </a:cubicBezTo>
                <a:cubicBezTo>
                  <a:pt x="21" y="1944"/>
                  <a:pt x="42" y="1930"/>
                  <a:pt x="63" y="1930"/>
                </a:cubicBezTo>
                <a:cubicBezTo>
                  <a:pt x="84" y="1925"/>
                  <a:pt x="107" y="1923"/>
                  <a:pt x="131" y="1923"/>
                </a:cubicBezTo>
                <a:cubicBezTo>
                  <a:pt x="619" y="1923"/>
                  <a:pt x="1590" y="2903"/>
                  <a:pt x="2725" y="2903"/>
                </a:cubicBezTo>
                <a:cubicBezTo>
                  <a:pt x="2946" y="2903"/>
                  <a:pt x="3174" y="2866"/>
                  <a:pt x="3406" y="2776"/>
                </a:cubicBezTo>
                <a:cubicBezTo>
                  <a:pt x="4960" y="2180"/>
                  <a:pt x="5251" y="127"/>
                  <a:pt x="5251" y="127"/>
                </a:cubicBezTo>
                <a:lnTo>
                  <a:pt x="5251" y="127"/>
                </a:lnTo>
                <a:cubicBezTo>
                  <a:pt x="5067" y="247"/>
                  <a:pt x="4874" y="291"/>
                  <a:pt x="4663" y="291"/>
                </a:cubicBezTo>
                <a:cubicBezTo>
                  <a:pt x="4120" y="291"/>
                  <a:pt x="3457" y="1"/>
                  <a:pt x="2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30000"/>
          </a:p>
        </p:txBody>
      </p:sp>
      <p:sp>
        <p:nvSpPr>
          <p:cNvPr id="2701" name="Google Shape;2701;p51"/>
          <p:cNvSpPr/>
          <p:nvPr/>
        </p:nvSpPr>
        <p:spPr>
          <a:xfrm>
            <a:off x="6710901" y="2946042"/>
            <a:ext cx="1827595" cy="678012"/>
          </a:xfrm>
          <a:custGeom>
            <a:avLst/>
            <a:gdLst/>
            <a:ahLst/>
            <a:cxnLst/>
            <a:rect l="l" t="t" r="r" b="b"/>
            <a:pathLst>
              <a:path w="5259" h="1951" extrusionOk="0">
                <a:moveTo>
                  <a:pt x="2517" y="1"/>
                </a:moveTo>
                <a:cubicBezTo>
                  <a:pt x="2397" y="1"/>
                  <a:pt x="2273" y="5"/>
                  <a:pt x="2144" y="16"/>
                </a:cubicBezTo>
                <a:cubicBezTo>
                  <a:pt x="618" y="134"/>
                  <a:pt x="21" y="1896"/>
                  <a:pt x="1" y="1951"/>
                </a:cubicBezTo>
                <a:lnTo>
                  <a:pt x="70" y="1923"/>
                </a:lnTo>
                <a:cubicBezTo>
                  <a:pt x="403" y="1798"/>
                  <a:pt x="1832" y="1278"/>
                  <a:pt x="2990" y="1278"/>
                </a:cubicBezTo>
                <a:cubicBezTo>
                  <a:pt x="4315" y="1278"/>
                  <a:pt x="5258" y="127"/>
                  <a:pt x="5258" y="127"/>
                </a:cubicBezTo>
                <a:lnTo>
                  <a:pt x="5258" y="127"/>
                </a:lnTo>
                <a:cubicBezTo>
                  <a:pt x="5074" y="247"/>
                  <a:pt x="4881" y="291"/>
                  <a:pt x="4670" y="291"/>
                </a:cubicBezTo>
                <a:cubicBezTo>
                  <a:pt x="4127" y="291"/>
                  <a:pt x="3464" y="1"/>
                  <a:pt x="2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30000"/>
          </a:p>
        </p:txBody>
      </p:sp>
      <p:grpSp>
        <p:nvGrpSpPr>
          <p:cNvPr id="2711" name="Google Shape;2711;p51"/>
          <p:cNvGrpSpPr/>
          <p:nvPr/>
        </p:nvGrpSpPr>
        <p:grpSpPr>
          <a:xfrm>
            <a:off x="6558851" y="1483475"/>
            <a:ext cx="2108835" cy="1360774"/>
            <a:chOff x="5728383" y="4221698"/>
            <a:chExt cx="417128" cy="269162"/>
          </a:xfrm>
        </p:grpSpPr>
        <p:sp>
          <p:nvSpPr>
            <p:cNvPr id="2712" name="Google Shape;2712;p51"/>
            <p:cNvSpPr/>
            <p:nvPr/>
          </p:nvSpPr>
          <p:spPr>
            <a:xfrm>
              <a:off x="5728383" y="4221698"/>
              <a:ext cx="417128" cy="225260"/>
            </a:xfrm>
            <a:custGeom>
              <a:avLst/>
              <a:gdLst/>
              <a:ahLst/>
              <a:cxnLst/>
              <a:rect l="l" t="t" r="r" b="b"/>
              <a:pathLst>
                <a:path w="15877" h="8574" extrusionOk="0">
                  <a:moveTo>
                    <a:pt x="5813" y="0"/>
                  </a:moveTo>
                  <a:cubicBezTo>
                    <a:pt x="5133" y="0"/>
                    <a:pt x="4509" y="361"/>
                    <a:pt x="4169" y="943"/>
                  </a:cubicBezTo>
                  <a:lnTo>
                    <a:pt x="2498" y="3815"/>
                  </a:lnTo>
                  <a:lnTo>
                    <a:pt x="1436" y="4079"/>
                  </a:lnTo>
                  <a:cubicBezTo>
                    <a:pt x="597" y="4294"/>
                    <a:pt x="1" y="5057"/>
                    <a:pt x="1" y="5930"/>
                  </a:cubicBezTo>
                  <a:lnTo>
                    <a:pt x="1" y="7623"/>
                  </a:lnTo>
                  <a:cubicBezTo>
                    <a:pt x="1" y="8150"/>
                    <a:pt x="431" y="8573"/>
                    <a:pt x="958" y="8573"/>
                  </a:cubicBezTo>
                  <a:lnTo>
                    <a:pt x="14837" y="8573"/>
                  </a:lnTo>
                  <a:cubicBezTo>
                    <a:pt x="15364" y="8573"/>
                    <a:pt x="15787" y="8150"/>
                    <a:pt x="15787" y="7623"/>
                  </a:cubicBezTo>
                  <a:lnTo>
                    <a:pt x="15787" y="7158"/>
                  </a:lnTo>
                  <a:cubicBezTo>
                    <a:pt x="15787" y="6999"/>
                    <a:pt x="15725" y="6846"/>
                    <a:pt x="15614" y="6728"/>
                  </a:cubicBezTo>
                  <a:cubicBezTo>
                    <a:pt x="15496" y="6617"/>
                    <a:pt x="15434" y="6465"/>
                    <a:pt x="15441" y="6305"/>
                  </a:cubicBezTo>
                  <a:lnTo>
                    <a:pt x="15441" y="5084"/>
                  </a:lnTo>
                  <a:lnTo>
                    <a:pt x="15746" y="4411"/>
                  </a:lnTo>
                  <a:cubicBezTo>
                    <a:pt x="15876" y="4137"/>
                    <a:pt x="15681" y="3815"/>
                    <a:pt x="15374" y="3815"/>
                  </a:cubicBezTo>
                  <a:cubicBezTo>
                    <a:pt x="15371" y="3815"/>
                    <a:pt x="15368" y="3815"/>
                    <a:pt x="15364" y="3815"/>
                  </a:cubicBezTo>
                  <a:lnTo>
                    <a:pt x="14248" y="3815"/>
                  </a:lnTo>
                  <a:lnTo>
                    <a:pt x="11959" y="763"/>
                  </a:lnTo>
                  <a:cubicBezTo>
                    <a:pt x="11598" y="284"/>
                    <a:pt x="11036" y="0"/>
                    <a:pt x="104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1"/>
            <p:cNvSpPr/>
            <p:nvPr/>
          </p:nvSpPr>
          <p:spPr>
            <a:xfrm>
              <a:off x="5728383" y="4226059"/>
              <a:ext cx="417128" cy="220899"/>
            </a:xfrm>
            <a:custGeom>
              <a:avLst/>
              <a:gdLst/>
              <a:ahLst/>
              <a:cxnLst/>
              <a:rect l="l" t="t" r="r" b="b"/>
              <a:pathLst>
                <a:path w="15877" h="8408" extrusionOk="0">
                  <a:moveTo>
                    <a:pt x="5495" y="4363"/>
                  </a:moveTo>
                  <a:cubicBezTo>
                    <a:pt x="5182" y="4363"/>
                    <a:pt x="5182" y="4836"/>
                    <a:pt x="5495" y="4836"/>
                  </a:cubicBezTo>
                  <a:cubicBezTo>
                    <a:pt x="5502" y="4836"/>
                    <a:pt x="5508" y="4835"/>
                    <a:pt x="5515" y="4835"/>
                  </a:cubicBezTo>
                  <a:lnTo>
                    <a:pt x="6465" y="4835"/>
                  </a:lnTo>
                  <a:cubicBezTo>
                    <a:pt x="6472" y="4835"/>
                    <a:pt x="6479" y="4836"/>
                    <a:pt x="6485" y="4836"/>
                  </a:cubicBezTo>
                  <a:cubicBezTo>
                    <a:pt x="6798" y="4836"/>
                    <a:pt x="6798" y="4363"/>
                    <a:pt x="6485" y="4363"/>
                  </a:cubicBezTo>
                  <a:cubicBezTo>
                    <a:pt x="6479" y="4363"/>
                    <a:pt x="6472" y="4363"/>
                    <a:pt x="6465" y="4363"/>
                  </a:cubicBezTo>
                  <a:lnTo>
                    <a:pt x="5515" y="4363"/>
                  </a:lnTo>
                  <a:cubicBezTo>
                    <a:pt x="5508" y="4363"/>
                    <a:pt x="5502" y="4363"/>
                    <a:pt x="5495" y="4363"/>
                  </a:cubicBezTo>
                  <a:close/>
                  <a:moveTo>
                    <a:pt x="9310" y="4363"/>
                  </a:moveTo>
                  <a:cubicBezTo>
                    <a:pt x="8997" y="4363"/>
                    <a:pt x="8997" y="4836"/>
                    <a:pt x="9310" y="4836"/>
                  </a:cubicBezTo>
                  <a:cubicBezTo>
                    <a:pt x="9316" y="4836"/>
                    <a:pt x="9323" y="4835"/>
                    <a:pt x="9330" y="4835"/>
                  </a:cubicBezTo>
                  <a:lnTo>
                    <a:pt x="10280" y="4835"/>
                  </a:lnTo>
                  <a:cubicBezTo>
                    <a:pt x="10287" y="4835"/>
                    <a:pt x="10293" y="4836"/>
                    <a:pt x="10300" y="4836"/>
                  </a:cubicBezTo>
                  <a:cubicBezTo>
                    <a:pt x="10613" y="4836"/>
                    <a:pt x="10613" y="4363"/>
                    <a:pt x="10300" y="4363"/>
                  </a:cubicBezTo>
                  <a:cubicBezTo>
                    <a:pt x="10293" y="4363"/>
                    <a:pt x="10287" y="4363"/>
                    <a:pt x="10280" y="4363"/>
                  </a:cubicBezTo>
                  <a:lnTo>
                    <a:pt x="9330" y="4363"/>
                  </a:lnTo>
                  <a:cubicBezTo>
                    <a:pt x="9323" y="4363"/>
                    <a:pt x="9316" y="4363"/>
                    <a:pt x="9310" y="4363"/>
                  </a:cubicBezTo>
                  <a:close/>
                  <a:moveTo>
                    <a:pt x="13055" y="3642"/>
                  </a:moveTo>
                  <a:lnTo>
                    <a:pt x="13623" y="4405"/>
                  </a:lnTo>
                  <a:cubicBezTo>
                    <a:pt x="13714" y="4523"/>
                    <a:pt x="13859" y="4592"/>
                    <a:pt x="14005" y="4592"/>
                  </a:cubicBezTo>
                  <a:lnTo>
                    <a:pt x="14483" y="4592"/>
                  </a:lnTo>
                  <a:lnTo>
                    <a:pt x="14483" y="6139"/>
                  </a:lnTo>
                  <a:cubicBezTo>
                    <a:pt x="14483" y="6265"/>
                    <a:pt x="14384" y="6351"/>
                    <a:pt x="14277" y="6351"/>
                  </a:cubicBezTo>
                  <a:cubicBezTo>
                    <a:pt x="14237" y="6351"/>
                    <a:pt x="14195" y="6339"/>
                    <a:pt x="14157" y="6312"/>
                  </a:cubicBezTo>
                  <a:lnTo>
                    <a:pt x="14150" y="6312"/>
                  </a:lnTo>
                  <a:cubicBezTo>
                    <a:pt x="13676" y="5955"/>
                    <a:pt x="13128" y="5787"/>
                    <a:pt x="12588" y="5787"/>
                  </a:cubicBezTo>
                  <a:cubicBezTo>
                    <a:pt x="11558" y="5787"/>
                    <a:pt x="10555" y="6397"/>
                    <a:pt x="10141" y="7457"/>
                  </a:cubicBezTo>
                  <a:lnTo>
                    <a:pt x="8373" y="7457"/>
                  </a:lnTo>
                  <a:lnTo>
                    <a:pt x="8373" y="3642"/>
                  </a:lnTo>
                  <a:close/>
                  <a:moveTo>
                    <a:pt x="11216" y="1"/>
                  </a:moveTo>
                  <a:cubicBezTo>
                    <a:pt x="10946" y="340"/>
                    <a:pt x="10939" y="819"/>
                    <a:pt x="11203" y="1166"/>
                  </a:cubicBezTo>
                  <a:lnTo>
                    <a:pt x="12174" y="2470"/>
                  </a:lnTo>
                  <a:lnTo>
                    <a:pt x="10058" y="2470"/>
                  </a:lnTo>
                  <a:lnTo>
                    <a:pt x="8373" y="784"/>
                  </a:lnTo>
                  <a:lnTo>
                    <a:pt x="7415" y="784"/>
                  </a:lnTo>
                  <a:lnTo>
                    <a:pt x="7415" y="7457"/>
                  </a:lnTo>
                  <a:lnTo>
                    <a:pt x="4807" y="7457"/>
                  </a:lnTo>
                  <a:cubicBezTo>
                    <a:pt x="4391" y="6503"/>
                    <a:pt x="3507" y="6026"/>
                    <a:pt x="2623" y="6026"/>
                  </a:cubicBezTo>
                  <a:cubicBezTo>
                    <a:pt x="1740" y="6026"/>
                    <a:pt x="857" y="6503"/>
                    <a:pt x="445" y="7457"/>
                  </a:cubicBezTo>
                  <a:lnTo>
                    <a:pt x="1" y="7457"/>
                  </a:lnTo>
                  <a:cubicBezTo>
                    <a:pt x="1" y="7984"/>
                    <a:pt x="431" y="8407"/>
                    <a:pt x="958" y="8407"/>
                  </a:cubicBezTo>
                  <a:lnTo>
                    <a:pt x="14837" y="8407"/>
                  </a:lnTo>
                  <a:cubicBezTo>
                    <a:pt x="15364" y="8407"/>
                    <a:pt x="15787" y="7984"/>
                    <a:pt x="15787" y="7457"/>
                  </a:cubicBezTo>
                  <a:lnTo>
                    <a:pt x="15787" y="6985"/>
                  </a:lnTo>
                  <a:cubicBezTo>
                    <a:pt x="15787" y="6826"/>
                    <a:pt x="15725" y="6673"/>
                    <a:pt x="15614" y="6562"/>
                  </a:cubicBezTo>
                  <a:cubicBezTo>
                    <a:pt x="15496" y="6451"/>
                    <a:pt x="15434" y="6299"/>
                    <a:pt x="15441" y="6139"/>
                  </a:cubicBezTo>
                  <a:lnTo>
                    <a:pt x="15441" y="4918"/>
                  </a:lnTo>
                  <a:lnTo>
                    <a:pt x="15746" y="4245"/>
                  </a:lnTo>
                  <a:cubicBezTo>
                    <a:pt x="15876" y="3971"/>
                    <a:pt x="15681" y="3649"/>
                    <a:pt x="15374" y="3649"/>
                  </a:cubicBezTo>
                  <a:cubicBezTo>
                    <a:pt x="15371" y="3649"/>
                    <a:pt x="15368" y="3649"/>
                    <a:pt x="15364" y="3649"/>
                  </a:cubicBezTo>
                  <a:lnTo>
                    <a:pt x="14248" y="3649"/>
                  </a:lnTo>
                  <a:lnTo>
                    <a:pt x="11959" y="597"/>
                  </a:lnTo>
                  <a:cubicBezTo>
                    <a:pt x="11764" y="340"/>
                    <a:pt x="11508" y="132"/>
                    <a:pt x="11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1"/>
            <p:cNvSpPr/>
            <p:nvPr/>
          </p:nvSpPr>
          <p:spPr>
            <a:xfrm>
              <a:off x="5822964" y="4246657"/>
              <a:ext cx="100440" cy="75271"/>
            </a:xfrm>
            <a:custGeom>
              <a:avLst/>
              <a:gdLst/>
              <a:ahLst/>
              <a:cxnLst/>
              <a:rect l="l" t="t" r="r" b="b"/>
              <a:pathLst>
                <a:path w="3823" h="2865" extrusionOk="0">
                  <a:moveTo>
                    <a:pt x="2213" y="0"/>
                  </a:moveTo>
                  <a:cubicBezTo>
                    <a:pt x="1880" y="0"/>
                    <a:pt x="1561" y="181"/>
                    <a:pt x="1395" y="479"/>
                  </a:cubicBezTo>
                  <a:lnTo>
                    <a:pt x="1" y="2865"/>
                  </a:lnTo>
                  <a:lnTo>
                    <a:pt x="3822" y="2865"/>
                  </a:lnTo>
                  <a:lnTo>
                    <a:pt x="382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1"/>
            <p:cNvSpPr/>
            <p:nvPr/>
          </p:nvSpPr>
          <p:spPr>
            <a:xfrm>
              <a:off x="5948336" y="4246657"/>
              <a:ext cx="109924" cy="75271"/>
            </a:xfrm>
            <a:custGeom>
              <a:avLst/>
              <a:gdLst/>
              <a:ahLst/>
              <a:cxnLst/>
              <a:rect l="l" t="t" r="r" b="b"/>
              <a:pathLst>
                <a:path w="4184" h="2865" extrusionOk="0">
                  <a:moveTo>
                    <a:pt x="1" y="0"/>
                  </a:moveTo>
                  <a:lnTo>
                    <a:pt x="1" y="2865"/>
                  </a:lnTo>
                  <a:lnTo>
                    <a:pt x="3261" y="2865"/>
                  </a:lnTo>
                  <a:cubicBezTo>
                    <a:pt x="3843" y="2865"/>
                    <a:pt x="4183" y="2192"/>
                    <a:pt x="3829" y="1720"/>
                  </a:cubicBezTo>
                  <a:lnTo>
                    <a:pt x="2831" y="382"/>
                  </a:lnTo>
                  <a:cubicBezTo>
                    <a:pt x="2650" y="146"/>
                    <a:pt x="2366" y="0"/>
                    <a:pt x="2068"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1"/>
            <p:cNvSpPr/>
            <p:nvPr/>
          </p:nvSpPr>
          <p:spPr>
            <a:xfrm>
              <a:off x="5738787" y="4403057"/>
              <a:ext cx="102436" cy="87803"/>
            </a:xfrm>
            <a:custGeom>
              <a:avLst/>
              <a:gdLst/>
              <a:ahLst/>
              <a:cxnLst/>
              <a:rect l="l" t="t" r="r" b="b"/>
              <a:pathLst>
                <a:path w="3899" h="3342" extrusionOk="0">
                  <a:moveTo>
                    <a:pt x="2217" y="1"/>
                  </a:moveTo>
                  <a:cubicBezTo>
                    <a:pt x="1806" y="1"/>
                    <a:pt x="1388" y="152"/>
                    <a:pt x="1047" y="491"/>
                  </a:cubicBezTo>
                  <a:cubicBezTo>
                    <a:pt x="0" y="1545"/>
                    <a:pt x="742" y="3342"/>
                    <a:pt x="2227" y="3342"/>
                  </a:cubicBezTo>
                  <a:cubicBezTo>
                    <a:pt x="3149" y="3335"/>
                    <a:pt x="3898" y="2593"/>
                    <a:pt x="3898" y="1670"/>
                  </a:cubicBezTo>
                  <a:cubicBezTo>
                    <a:pt x="3898" y="666"/>
                    <a:pt x="3075" y="1"/>
                    <a:pt x="22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1"/>
            <p:cNvSpPr/>
            <p:nvPr/>
          </p:nvSpPr>
          <p:spPr>
            <a:xfrm>
              <a:off x="5754445" y="4404108"/>
              <a:ext cx="98443" cy="86673"/>
            </a:xfrm>
            <a:custGeom>
              <a:avLst/>
              <a:gdLst/>
              <a:ahLst/>
              <a:cxnLst/>
              <a:rect l="l" t="t" r="r" b="b"/>
              <a:pathLst>
                <a:path w="3747" h="3299" extrusionOk="0">
                  <a:moveTo>
                    <a:pt x="1977" y="0"/>
                  </a:moveTo>
                  <a:lnTo>
                    <a:pt x="1977" y="0"/>
                  </a:lnTo>
                  <a:cubicBezTo>
                    <a:pt x="1776" y="368"/>
                    <a:pt x="1839" y="832"/>
                    <a:pt x="2137" y="1131"/>
                  </a:cubicBezTo>
                  <a:lnTo>
                    <a:pt x="1131" y="2136"/>
                  </a:lnTo>
                  <a:cubicBezTo>
                    <a:pt x="949" y="1954"/>
                    <a:pt x="705" y="1860"/>
                    <a:pt x="459" y="1860"/>
                  </a:cubicBezTo>
                  <a:cubicBezTo>
                    <a:pt x="302" y="1860"/>
                    <a:pt x="144" y="1899"/>
                    <a:pt x="1" y="1977"/>
                  </a:cubicBezTo>
                  <a:cubicBezTo>
                    <a:pt x="174" y="2805"/>
                    <a:pt x="896" y="3299"/>
                    <a:pt x="1639" y="3299"/>
                  </a:cubicBezTo>
                  <a:cubicBezTo>
                    <a:pt x="2053" y="3299"/>
                    <a:pt x="2474" y="3145"/>
                    <a:pt x="2810" y="2809"/>
                  </a:cubicBezTo>
                  <a:cubicBezTo>
                    <a:pt x="3746" y="1873"/>
                    <a:pt x="3267" y="271"/>
                    <a:pt x="1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1"/>
            <p:cNvSpPr/>
            <p:nvPr/>
          </p:nvSpPr>
          <p:spPr>
            <a:xfrm>
              <a:off x="5772311" y="4428147"/>
              <a:ext cx="43744" cy="37648"/>
            </a:xfrm>
            <a:custGeom>
              <a:avLst/>
              <a:gdLst/>
              <a:ahLst/>
              <a:cxnLst/>
              <a:rect l="l" t="t" r="r" b="b"/>
              <a:pathLst>
                <a:path w="1665" h="1433" extrusionOk="0">
                  <a:moveTo>
                    <a:pt x="951" y="1"/>
                  </a:moveTo>
                  <a:cubicBezTo>
                    <a:pt x="319" y="1"/>
                    <a:pt x="0" y="771"/>
                    <a:pt x="451" y="1221"/>
                  </a:cubicBezTo>
                  <a:cubicBezTo>
                    <a:pt x="595" y="1367"/>
                    <a:pt x="772" y="1433"/>
                    <a:pt x="947" y="1433"/>
                  </a:cubicBezTo>
                  <a:cubicBezTo>
                    <a:pt x="1313" y="1433"/>
                    <a:pt x="1665" y="1147"/>
                    <a:pt x="1665" y="715"/>
                  </a:cubicBezTo>
                  <a:cubicBezTo>
                    <a:pt x="1665" y="320"/>
                    <a:pt x="1346" y="1"/>
                    <a:pt x="951"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1"/>
            <p:cNvSpPr/>
            <p:nvPr/>
          </p:nvSpPr>
          <p:spPr>
            <a:xfrm>
              <a:off x="6000277" y="4403057"/>
              <a:ext cx="102436" cy="87803"/>
            </a:xfrm>
            <a:custGeom>
              <a:avLst/>
              <a:gdLst/>
              <a:ahLst/>
              <a:cxnLst/>
              <a:rect l="l" t="t" r="r" b="b"/>
              <a:pathLst>
                <a:path w="3899" h="3342" extrusionOk="0">
                  <a:moveTo>
                    <a:pt x="2219" y="1"/>
                  </a:moveTo>
                  <a:cubicBezTo>
                    <a:pt x="1810" y="1"/>
                    <a:pt x="1393" y="152"/>
                    <a:pt x="1055" y="491"/>
                  </a:cubicBezTo>
                  <a:cubicBezTo>
                    <a:pt x="0" y="1545"/>
                    <a:pt x="750" y="3342"/>
                    <a:pt x="2234" y="3342"/>
                  </a:cubicBezTo>
                  <a:cubicBezTo>
                    <a:pt x="3156" y="3335"/>
                    <a:pt x="3899" y="2593"/>
                    <a:pt x="3899" y="1670"/>
                  </a:cubicBezTo>
                  <a:cubicBezTo>
                    <a:pt x="3899" y="666"/>
                    <a:pt x="3076" y="1"/>
                    <a:pt x="22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1"/>
            <p:cNvSpPr/>
            <p:nvPr/>
          </p:nvSpPr>
          <p:spPr>
            <a:xfrm>
              <a:off x="6016119" y="4404108"/>
              <a:ext cx="98443" cy="86673"/>
            </a:xfrm>
            <a:custGeom>
              <a:avLst/>
              <a:gdLst/>
              <a:ahLst/>
              <a:cxnLst/>
              <a:rect l="l" t="t" r="r" b="b"/>
              <a:pathLst>
                <a:path w="3747" h="3299" extrusionOk="0">
                  <a:moveTo>
                    <a:pt x="1971" y="0"/>
                  </a:moveTo>
                  <a:lnTo>
                    <a:pt x="1971" y="0"/>
                  </a:lnTo>
                  <a:cubicBezTo>
                    <a:pt x="1770" y="368"/>
                    <a:pt x="1839" y="832"/>
                    <a:pt x="2137" y="1131"/>
                  </a:cubicBezTo>
                  <a:lnTo>
                    <a:pt x="1125" y="2136"/>
                  </a:lnTo>
                  <a:cubicBezTo>
                    <a:pt x="943" y="1954"/>
                    <a:pt x="701" y="1860"/>
                    <a:pt x="457" y="1860"/>
                  </a:cubicBezTo>
                  <a:cubicBezTo>
                    <a:pt x="301" y="1860"/>
                    <a:pt x="144" y="1899"/>
                    <a:pt x="1" y="1977"/>
                  </a:cubicBezTo>
                  <a:cubicBezTo>
                    <a:pt x="175" y="2805"/>
                    <a:pt x="897" y="3299"/>
                    <a:pt x="1639" y="3299"/>
                  </a:cubicBezTo>
                  <a:cubicBezTo>
                    <a:pt x="2054" y="3299"/>
                    <a:pt x="2475" y="3145"/>
                    <a:pt x="2810" y="2809"/>
                  </a:cubicBezTo>
                  <a:cubicBezTo>
                    <a:pt x="3746" y="1873"/>
                    <a:pt x="3268" y="271"/>
                    <a:pt x="19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1"/>
            <p:cNvSpPr/>
            <p:nvPr/>
          </p:nvSpPr>
          <p:spPr>
            <a:xfrm>
              <a:off x="6033801" y="4428147"/>
              <a:ext cx="43954" cy="37648"/>
            </a:xfrm>
            <a:custGeom>
              <a:avLst/>
              <a:gdLst/>
              <a:ahLst/>
              <a:cxnLst/>
              <a:rect l="l" t="t" r="r" b="b"/>
              <a:pathLst>
                <a:path w="1673" h="1433" extrusionOk="0">
                  <a:moveTo>
                    <a:pt x="958" y="1"/>
                  </a:moveTo>
                  <a:cubicBezTo>
                    <a:pt x="320" y="1"/>
                    <a:pt x="1" y="771"/>
                    <a:pt x="452" y="1221"/>
                  </a:cubicBezTo>
                  <a:cubicBezTo>
                    <a:pt x="597" y="1367"/>
                    <a:pt x="777" y="1433"/>
                    <a:pt x="952" y="1433"/>
                  </a:cubicBezTo>
                  <a:cubicBezTo>
                    <a:pt x="1320" y="1433"/>
                    <a:pt x="1672" y="1147"/>
                    <a:pt x="1672" y="715"/>
                  </a:cubicBezTo>
                  <a:cubicBezTo>
                    <a:pt x="1672" y="320"/>
                    <a:pt x="1353" y="1"/>
                    <a:pt x="958"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1"/>
            <p:cNvSpPr/>
            <p:nvPr/>
          </p:nvSpPr>
          <p:spPr>
            <a:xfrm>
              <a:off x="5728567" y="4328469"/>
              <a:ext cx="39382" cy="49051"/>
            </a:xfrm>
            <a:custGeom>
              <a:avLst/>
              <a:gdLst/>
              <a:ahLst/>
              <a:cxnLst/>
              <a:rect l="l" t="t" r="r" b="b"/>
              <a:pathLst>
                <a:path w="1499" h="1867" extrusionOk="0">
                  <a:moveTo>
                    <a:pt x="1499" y="1"/>
                  </a:moveTo>
                  <a:lnTo>
                    <a:pt x="1429" y="15"/>
                  </a:lnTo>
                  <a:cubicBezTo>
                    <a:pt x="590" y="230"/>
                    <a:pt x="1" y="993"/>
                    <a:pt x="1" y="1866"/>
                  </a:cubicBezTo>
                  <a:lnTo>
                    <a:pt x="549" y="1866"/>
                  </a:lnTo>
                  <a:cubicBezTo>
                    <a:pt x="1076" y="1866"/>
                    <a:pt x="1499" y="1436"/>
                    <a:pt x="1499" y="909"/>
                  </a:cubicBezTo>
                  <a:lnTo>
                    <a:pt x="14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1"/>
            <p:cNvSpPr/>
            <p:nvPr/>
          </p:nvSpPr>
          <p:spPr>
            <a:xfrm>
              <a:off x="6109071" y="4346886"/>
              <a:ext cx="28821" cy="24985"/>
            </a:xfrm>
            <a:custGeom>
              <a:avLst/>
              <a:gdLst/>
              <a:ahLst/>
              <a:cxnLst/>
              <a:rect l="l" t="t" r="r" b="b"/>
              <a:pathLst>
                <a:path w="1097" h="951" extrusionOk="0">
                  <a:moveTo>
                    <a:pt x="0" y="0"/>
                  </a:moveTo>
                  <a:lnTo>
                    <a:pt x="0" y="950"/>
                  </a:lnTo>
                  <a:lnTo>
                    <a:pt x="951" y="950"/>
                  </a:lnTo>
                  <a:lnTo>
                    <a:pt x="951" y="319"/>
                  </a:lnTo>
                  <a:lnTo>
                    <a:pt x="10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18;p34">
            <a:extLst>
              <a:ext uri="{FF2B5EF4-FFF2-40B4-BE49-F238E27FC236}">
                <a16:creationId xmlns:a16="http://schemas.microsoft.com/office/drawing/2014/main" id="{E513CC40-98C6-0414-42C7-C5578C3DAC15}"/>
              </a:ext>
            </a:extLst>
          </p:cNvPr>
          <p:cNvSpPr txBox="1"/>
          <p:nvPr/>
        </p:nvSpPr>
        <p:spPr>
          <a:xfrm>
            <a:off x="3836101" y="832716"/>
            <a:ext cx="2153903" cy="2742000"/>
          </a:xfrm>
          <a:prstGeom prst="rect">
            <a:avLst/>
          </a:prstGeom>
          <a:noFill/>
          <a:ln>
            <a:noFill/>
          </a:ln>
        </p:spPr>
        <p:txBody>
          <a:bodyPr spcFirstLastPara="1" wrap="square" lIns="91425" tIns="91425" rIns="91425" bIns="91425" anchor="ctr" anchorCtr="0">
            <a:noAutofit/>
          </a:bodyPr>
          <a:lstStyle/>
          <a:p>
            <a:r>
              <a:rPr lang="en-US" sz="1100" dirty="0">
                <a:solidFill>
                  <a:schemeClr val="accent2"/>
                </a:solidFill>
              </a:rPr>
              <a:t>The left table indicates that </a:t>
            </a:r>
            <a:r>
              <a:rPr lang="en-US" sz="1100" b="1" dirty="0">
                <a:solidFill>
                  <a:schemeClr val="accent2"/>
                </a:solidFill>
              </a:rPr>
              <a:t>Maharashtra</a:t>
            </a:r>
            <a:r>
              <a:rPr lang="en-US" sz="1100" dirty="0">
                <a:solidFill>
                  <a:schemeClr val="accent2"/>
                </a:solidFill>
              </a:rPr>
              <a:t> is projected to lead in EV sales volume by </a:t>
            </a:r>
            <a:r>
              <a:rPr lang="en-US" sz="1100" b="1" dirty="0">
                <a:solidFill>
                  <a:schemeClr val="accent2"/>
                </a:solidFill>
              </a:rPr>
              <a:t>2030</a:t>
            </a:r>
            <a:r>
              <a:rPr lang="en-US" sz="1100" dirty="0">
                <a:solidFill>
                  <a:schemeClr val="accent2"/>
                </a:solidFill>
              </a:rPr>
              <a:t>, followed by </a:t>
            </a:r>
            <a:r>
              <a:rPr lang="en-US" sz="1100" b="1" dirty="0">
                <a:solidFill>
                  <a:schemeClr val="accent2"/>
                </a:solidFill>
              </a:rPr>
              <a:t>Kerala</a:t>
            </a:r>
            <a:r>
              <a:rPr lang="en-US" sz="1100" dirty="0">
                <a:solidFill>
                  <a:schemeClr val="accent2"/>
                </a:solidFill>
              </a:rPr>
              <a:t>. However, in terms of </a:t>
            </a:r>
            <a:r>
              <a:rPr lang="en-US" sz="1100" b="1" dirty="0">
                <a:solidFill>
                  <a:schemeClr val="accent2"/>
                </a:solidFill>
              </a:rPr>
              <a:t>penetration rate </a:t>
            </a:r>
            <a:r>
              <a:rPr lang="en-US" sz="1100" dirty="0">
                <a:solidFill>
                  <a:schemeClr val="accent2"/>
                </a:solidFill>
              </a:rPr>
              <a:t>percentage, </a:t>
            </a:r>
            <a:r>
              <a:rPr lang="en-US" sz="1100" b="1" dirty="0">
                <a:solidFill>
                  <a:schemeClr val="accent2"/>
                </a:solidFill>
              </a:rPr>
              <a:t>Goa</a:t>
            </a:r>
            <a:r>
              <a:rPr lang="en-US" sz="1100" dirty="0">
                <a:solidFill>
                  <a:schemeClr val="accent2"/>
                </a:solidFill>
              </a:rPr>
              <a:t> is leading, with </a:t>
            </a:r>
            <a:r>
              <a:rPr lang="en-US" sz="1100" b="1" dirty="0">
                <a:solidFill>
                  <a:schemeClr val="accent2"/>
                </a:solidFill>
              </a:rPr>
              <a:t>Karnataka</a:t>
            </a:r>
            <a:r>
              <a:rPr lang="en-US" sz="1100" dirty="0">
                <a:solidFill>
                  <a:schemeClr val="accent2"/>
                </a:solidFill>
              </a:rPr>
              <a:t> in second place.</a:t>
            </a:r>
          </a:p>
          <a:p>
            <a:r>
              <a:rPr lang="en-US" sz="1100" dirty="0">
                <a:solidFill>
                  <a:schemeClr val="accent2"/>
                </a:solidFill>
              </a:rPr>
              <a:t>When it comes to </a:t>
            </a:r>
            <a:r>
              <a:rPr lang="en-US" sz="1100" b="1" dirty="0">
                <a:solidFill>
                  <a:schemeClr val="accent2"/>
                </a:solidFill>
              </a:rPr>
              <a:t>CAGR percentage</a:t>
            </a:r>
            <a:r>
              <a:rPr lang="en-US" sz="1100" dirty="0">
                <a:solidFill>
                  <a:schemeClr val="accent2"/>
                </a:solidFill>
              </a:rPr>
              <a:t>, </a:t>
            </a:r>
            <a:r>
              <a:rPr lang="en-US" sz="1100" b="1" dirty="0">
                <a:solidFill>
                  <a:schemeClr val="accent2"/>
                </a:solidFill>
              </a:rPr>
              <a:t>Chandigarh</a:t>
            </a:r>
            <a:r>
              <a:rPr lang="en-US" sz="1100" dirty="0">
                <a:solidFill>
                  <a:schemeClr val="accent2"/>
                </a:solidFill>
              </a:rPr>
              <a:t> holds the top position, followed by </a:t>
            </a:r>
            <a:r>
              <a:rPr lang="en-US" sz="1100" b="1" dirty="0">
                <a:solidFill>
                  <a:schemeClr val="accent2"/>
                </a:solidFill>
              </a:rPr>
              <a:t>Goa</a:t>
            </a:r>
            <a:r>
              <a:rPr lang="en-US" sz="1100" dirty="0">
                <a:solidFill>
                  <a:schemeClr val="accent2"/>
                </a:solidFill>
              </a:rPr>
              <a:t> and </a:t>
            </a:r>
            <a:r>
              <a:rPr lang="en-US" sz="1100" b="1" dirty="0">
                <a:solidFill>
                  <a:schemeClr val="accent2"/>
                </a:solidFill>
              </a:rPr>
              <a:t>Kerala</a:t>
            </a:r>
            <a:r>
              <a:rPr lang="en-US" sz="1100" dirty="0">
                <a:solidFill>
                  <a:schemeClr val="accent2"/>
                </a:solidFill>
              </a:rPr>
              <a:t>.</a:t>
            </a:r>
          </a:p>
        </p:txBody>
      </p:sp>
      <p:pic>
        <p:nvPicPr>
          <p:cNvPr id="15" name="Picture 14">
            <a:extLst>
              <a:ext uri="{FF2B5EF4-FFF2-40B4-BE49-F238E27FC236}">
                <a16:creationId xmlns:a16="http://schemas.microsoft.com/office/drawing/2014/main" id="{7227E086-83C0-60B8-F074-EBA394ECDE18}"/>
              </a:ext>
            </a:extLst>
          </p:cNvPr>
          <p:cNvPicPr>
            <a:picLocks noChangeAspect="1"/>
          </p:cNvPicPr>
          <p:nvPr/>
        </p:nvPicPr>
        <p:blipFill>
          <a:blip r:embed="rId3"/>
          <a:stretch>
            <a:fillRect/>
          </a:stretch>
        </p:blipFill>
        <p:spPr>
          <a:xfrm>
            <a:off x="255270" y="832716"/>
            <a:ext cx="3299460" cy="2742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1"/>
        <p:cNvGrpSpPr/>
        <p:nvPr/>
      </p:nvGrpSpPr>
      <p:grpSpPr>
        <a:xfrm>
          <a:off x="0" y="0"/>
          <a:ext cx="0" cy="0"/>
          <a:chOff x="0" y="0"/>
          <a:chExt cx="0" cy="0"/>
        </a:xfrm>
      </p:grpSpPr>
      <p:sp>
        <p:nvSpPr>
          <p:cNvPr id="2482" name="Google Shape;2482;p49"/>
          <p:cNvSpPr txBox="1">
            <a:spLocks noGrp="1"/>
          </p:cNvSpPr>
          <p:nvPr>
            <p:ph type="title"/>
          </p:nvPr>
        </p:nvSpPr>
        <p:spPr>
          <a:xfrm>
            <a:off x="457200" y="193628"/>
            <a:ext cx="8229600" cy="6410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Revenue Growth of 2 Wheelers and 4 Wheelers</a:t>
            </a:r>
            <a:br>
              <a:rPr lang="en" dirty="0">
                <a:solidFill>
                  <a:schemeClr val="dk1"/>
                </a:solidFill>
              </a:rPr>
            </a:br>
            <a:r>
              <a:rPr lang="en" dirty="0">
                <a:solidFill>
                  <a:schemeClr val="dk1"/>
                </a:solidFill>
              </a:rPr>
              <a:t>FY22 v/s FY24 and FY23 v/s FY24</a:t>
            </a:r>
            <a:endParaRPr dirty="0"/>
          </a:p>
        </p:txBody>
      </p:sp>
      <p:sp>
        <p:nvSpPr>
          <p:cNvPr id="2511" name="Google Shape;2511;p49"/>
          <p:cNvSpPr/>
          <p:nvPr/>
        </p:nvSpPr>
        <p:spPr>
          <a:xfrm>
            <a:off x="465681" y="2725666"/>
            <a:ext cx="4058290" cy="279715"/>
          </a:xfrm>
          <a:custGeom>
            <a:avLst/>
            <a:gdLst/>
            <a:ahLst/>
            <a:cxnLst/>
            <a:rect l="l" t="t" r="r" b="b"/>
            <a:pathLst>
              <a:path w="230847" h="15911" extrusionOk="0">
                <a:moveTo>
                  <a:pt x="115424" y="1"/>
                </a:moveTo>
                <a:lnTo>
                  <a:pt x="103673" y="105"/>
                </a:lnTo>
                <a:lnTo>
                  <a:pt x="92131" y="209"/>
                </a:lnTo>
                <a:lnTo>
                  <a:pt x="81109" y="417"/>
                </a:lnTo>
                <a:lnTo>
                  <a:pt x="70502" y="625"/>
                </a:lnTo>
                <a:lnTo>
                  <a:pt x="60416" y="937"/>
                </a:lnTo>
                <a:lnTo>
                  <a:pt x="50953" y="1352"/>
                </a:lnTo>
                <a:lnTo>
                  <a:pt x="42011" y="1872"/>
                </a:lnTo>
                <a:lnTo>
                  <a:pt x="33796" y="2392"/>
                </a:lnTo>
                <a:lnTo>
                  <a:pt x="26413" y="2912"/>
                </a:lnTo>
                <a:lnTo>
                  <a:pt x="19758" y="3536"/>
                </a:lnTo>
                <a:lnTo>
                  <a:pt x="13935" y="4160"/>
                </a:lnTo>
                <a:lnTo>
                  <a:pt x="9151" y="4888"/>
                </a:lnTo>
                <a:lnTo>
                  <a:pt x="5200" y="5616"/>
                </a:lnTo>
                <a:lnTo>
                  <a:pt x="3640" y="6032"/>
                </a:lnTo>
                <a:lnTo>
                  <a:pt x="2392" y="6344"/>
                </a:lnTo>
                <a:lnTo>
                  <a:pt x="1353" y="6760"/>
                </a:lnTo>
                <a:lnTo>
                  <a:pt x="625" y="7176"/>
                </a:lnTo>
                <a:lnTo>
                  <a:pt x="209" y="7592"/>
                </a:lnTo>
                <a:lnTo>
                  <a:pt x="105" y="7799"/>
                </a:lnTo>
                <a:lnTo>
                  <a:pt x="1" y="8007"/>
                </a:lnTo>
                <a:lnTo>
                  <a:pt x="105" y="8215"/>
                </a:lnTo>
                <a:lnTo>
                  <a:pt x="209" y="8423"/>
                </a:lnTo>
                <a:lnTo>
                  <a:pt x="625" y="8839"/>
                </a:lnTo>
                <a:lnTo>
                  <a:pt x="1353" y="9151"/>
                </a:lnTo>
                <a:lnTo>
                  <a:pt x="2392" y="9567"/>
                </a:lnTo>
                <a:lnTo>
                  <a:pt x="3640" y="9983"/>
                </a:lnTo>
                <a:lnTo>
                  <a:pt x="5200" y="10399"/>
                </a:lnTo>
                <a:lnTo>
                  <a:pt x="9151" y="11127"/>
                </a:lnTo>
                <a:lnTo>
                  <a:pt x="13935" y="11751"/>
                </a:lnTo>
                <a:lnTo>
                  <a:pt x="19758" y="12479"/>
                </a:lnTo>
                <a:lnTo>
                  <a:pt x="26413" y="12999"/>
                </a:lnTo>
                <a:lnTo>
                  <a:pt x="33796" y="13623"/>
                </a:lnTo>
                <a:lnTo>
                  <a:pt x="42011" y="14143"/>
                </a:lnTo>
                <a:lnTo>
                  <a:pt x="50953" y="14558"/>
                </a:lnTo>
                <a:lnTo>
                  <a:pt x="60416" y="14974"/>
                </a:lnTo>
                <a:lnTo>
                  <a:pt x="70502" y="15286"/>
                </a:lnTo>
                <a:lnTo>
                  <a:pt x="81109" y="15598"/>
                </a:lnTo>
                <a:lnTo>
                  <a:pt x="92131" y="15806"/>
                </a:lnTo>
                <a:lnTo>
                  <a:pt x="103673" y="15910"/>
                </a:lnTo>
                <a:lnTo>
                  <a:pt x="127174" y="15910"/>
                </a:lnTo>
                <a:lnTo>
                  <a:pt x="138716" y="15806"/>
                </a:lnTo>
                <a:lnTo>
                  <a:pt x="149739" y="15598"/>
                </a:lnTo>
                <a:lnTo>
                  <a:pt x="160345" y="15286"/>
                </a:lnTo>
                <a:lnTo>
                  <a:pt x="170432" y="14974"/>
                </a:lnTo>
                <a:lnTo>
                  <a:pt x="179894" y="14558"/>
                </a:lnTo>
                <a:lnTo>
                  <a:pt x="188837" y="14143"/>
                </a:lnTo>
                <a:lnTo>
                  <a:pt x="197052" y="13623"/>
                </a:lnTo>
                <a:lnTo>
                  <a:pt x="204435" y="12999"/>
                </a:lnTo>
                <a:lnTo>
                  <a:pt x="211090" y="12479"/>
                </a:lnTo>
                <a:lnTo>
                  <a:pt x="216913" y="11751"/>
                </a:lnTo>
                <a:lnTo>
                  <a:pt x="221696" y="11127"/>
                </a:lnTo>
                <a:lnTo>
                  <a:pt x="225648" y="10399"/>
                </a:lnTo>
                <a:lnTo>
                  <a:pt x="227207" y="9983"/>
                </a:lnTo>
                <a:lnTo>
                  <a:pt x="228455" y="9567"/>
                </a:lnTo>
                <a:lnTo>
                  <a:pt x="229495" y="9151"/>
                </a:lnTo>
                <a:lnTo>
                  <a:pt x="230223" y="8839"/>
                </a:lnTo>
                <a:lnTo>
                  <a:pt x="230639" y="8423"/>
                </a:lnTo>
                <a:lnTo>
                  <a:pt x="230743" y="8215"/>
                </a:lnTo>
                <a:lnTo>
                  <a:pt x="230847" y="8007"/>
                </a:lnTo>
                <a:lnTo>
                  <a:pt x="230743" y="7799"/>
                </a:lnTo>
                <a:lnTo>
                  <a:pt x="230639" y="7592"/>
                </a:lnTo>
                <a:lnTo>
                  <a:pt x="230223" y="7176"/>
                </a:lnTo>
                <a:lnTo>
                  <a:pt x="229495" y="6760"/>
                </a:lnTo>
                <a:lnTo>
                  <a:pt x="228455" y="6344"/>
                </a:lnTo>
                <a:lnTo>
                  <a:pt x="227207" y="6032"/>
                </a:lnTo>
                <a:lnTo>
                  <a:pt x="225648" y="5616"/>
                </a:lnTo>
                <a:lnTo>
                  <a:pt x="221696" y="4888"/>
                </a:lnTo>
                <a:lnTo>
                  <a:pt x="216913" y="4160"/>
                </a:lnTo>
                <a:lnTo>
                  <a:pt x="211090" y="3536"/>
                </a:lnTo>
                <a:lnTo>
                  <a:pt x="204435" y="2912"/>
                </a:lnTo>
                <a:lnTo>
                  <a:pt x="197052" y="2392"/>
                </a:lnTo>
                <a:lnTo>
                  <a:pt x="188837" y="1872"/>
                </a:lnTo>
                <a:lnTo>
                  <a:pt x="179894" y="1352"/>
                </a:lnTo>
                <a:lnTo>
                  <a:pt x="170432" y="937"/>
                </a:lnTo>
                <a:lnTo>
                  <a:pt x="160345" y="625"/>
                </a:lnTo>
                <a:lnTo>
                  <a:pt x="149739" y="417"/>
                </a:lnTo>
                <a:lnTo>
                  <a:pt x="138716" y="209"/>
                </a:lnTo>
                <a:lnTo>
                  <a:pt x="127174" y="105"/>
                </a:lnTo>
                <a:lnTo>
                  <a:pt x="11542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9"/>
          <p:cNvSpPr/>
          <p:nvPr/>
        </p:nvSpPr>
        <p:spPr>
          <a:xfrm>
            <a:off x="3651755" y="1448684"/>
            <a:ext cx="563292" cy="1408107"/>
          </a:xfrm>
          <a:custGeom>
            <a:avLst/>
            <a:gdLst/>
            <a:ahLst/>
            <a:cxnLst/>
            <a:rect l="l" t="t" r="r" b="b"/>
            <a:pathLst>
              <a:path w="6945" h="17361" extrusionOk="0">
                <a:moveTo>
                  <a:pt x="1" y="1"/>
                </a:moveTo>
                <a:lnTo>
                  <a:pt x="1" y="17361"/>
                </a:lnTo>
                <a:lnTo>
                  <a:pt x="6945" y="17361"/>
                </a:lnTo>
                <a:lnTo>
                  <a:pt x="6945" y="1"/>
                </a:lnTo>
                <a:close/>
              </a:path>
            </a:pathLst>
          </a:custGeom>
          <a:solidFill>
            <a:srgbClr val="58C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9"/>
          <p:cNvSpPr/>
          <p:nvPr/>
        </p:nvSpPr>
        <p:spPr>
          <a:xfrm>
            <a:off x="3651755" y="1448684"/>
            <a:ext cx="563292" cy="1408107"/>
          </a:xfrm>
          <a:custGeom>
            <a:avLst/>
            <a:gdLst/>
            <a:ahLst/>
            <a:cxnLst/>
            <a:rect l="l" t="t" r="r" b="b"/>
            <a:pathLst>
              <a:path w="6945" h="17361" fill="none" extrusionOk="0">
                <a:moveTo>
                  <a:pt x="6945" y="17361"/>
                </a:moveTo>
                <a:lnTo>
                  <a:pt x="1" y="17361"/>
                </a:lnTo>
                <a:lnTo>
                  <a:pt x="1" y="1"/>
                </a:lnTo>
                <a:lnTo>
                  <a:pt x="6945" y="1"/>
                </a:lnTo>
                <a:lnTo>
                  <a:pt x="6945" y="173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9"/>
          <p:cNvSpPr/>
          <p:nvPr/>
        </p:nvSpPr>
        <p:spPr>
          <a:xfrm>
            <a:off x="3651755" y="2248628"/>
            <a:ext cx="563292" cy="608144"/>
          </a:xfrm>
          <a:custGeom>
            <a:avLst/>
            <a:gdLst/>
            <a:ahLst/>
            <a:cxnLst/>
            <a:rect l="l" t="t" r="r" b="b"/>
            <a:pathLst>
              <a:path w="6945" h="7498" extrusionOk="0">
                <a:moveTo>
                  <a:pt x="1" y="1"/>
                </a:moveTo>
                <a:lnTo>
                  <a:pt x="1" y="7498"/>
                </a:lnTo>
                <a:lnTo>
                  <a:pt x="6945" y="7498"/>
                </a:lnTo>
                <a:lnTo>
                  <a:pt x="6945"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9"/>
          <p:cNvSpPr/>
          <p:nvPr/>
        </p:nvSpPr>
        <p:spPr>
          <a:xfrm>
            <a:off x="3788823" y="2191368"/>
            <a:ext cx="289148" cy="139586"/>
          </a:xfrm>
          <a:custGeom>
            <a:avLst/>
            <a:gdLst/>
            <a:ahLst/>
            <a:cxnLst/>
            <a:rect l="l" t="t" r="r" b="b"/>
            <a:pathLst>
              <a:path w="3565" h="1721" extrusionOk="0">
                <a:moveTo>
                  <a:pt x="123" y="0"/>
                </a:moveTo>
                <a:lnTo>
                  <a:pt x="62" y="61"/>
                </a:lnTo>
                <a:lnTo>
                  <a:pt x="1" y="123"/>
                </a:lnTo>
                <a:lnTo>
                  <a:pt x="1" y="215"/>
                </a:lnTo>
                <a:lnTo>
                  <a:pt x="1" y="1506"/>
                </a:lnTo>
                <a:lnTo>
                  <a:pt x="1" y="1598"/>
                </a:lnTo>
                <a:lnTo>
                  <a:pt x="62" y="1659"/>
                </a:lnTo>
                <a:lnTo>
                  <a:pt x="123" y="1690"/>
                </a:lnTo>
                <a:lnTo>
                  <a:pt x="216" y="1721"/>
                </a:lnTo>
                <a:lnTo>
                  <a:pt x="3350" y="1721"/>
                </a:lnTo>
                <a:lnTo>
                  <a:pt x="3442" y="1690"/>
                </a:lnTo>
                <a:lnTo>
                  <a:pt x="3503" y="1659"/>
                </a:lnTo>
                <a:lnTo>
                  <a:pt x="3534" y="1598"/>
                </a:lnTo>
                <a:lnTo>
                  <a:pt x="3565" y="1506"/>
                </a:lnTo>
                <a:lnTo>
                  <a:pt x="3565" y="215"/>
                </a:lnTo>
                <a:lnTo>
                  <a:pt x="3534" y="123"/>
                </a:lnTo>
                <a:lnTo>
                  <a:pt x="3503" y="61"/>
                </a:lnTo>
                <a:lnTo>
                  <a:pt x="344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9"/>
          <p:cNvSpPr/>
          <p:nvPr/>
        </p:nvSpPr>
        <p:spPr>
          <a:xfrm>
            <a:off x="3651755" y="1448684"/>
            <a:ext cx="563292" cy="52395"/>
          </a:xfrm>
          <a:custGeom>
            <a:avLst/>
            <a:gdLst/>
            <a:ahLst/>
            <a:cxnLst/>
            <a:rect l="l" t="t" r="r" b="b"/>
            <a:pathLst>
              <a:path w="6945" h="646" extrusionOk="0">
                <a:moveTo>
                  <a:pt x="1" y="1"/>
                </a:moveTo>
                <a:lnTo>
                  <a:pt x="1" y="646"/>
                </a:lnTo>
                <a:lnTo>
                  <a:pt x="6945" y="646"/>
                </a:lnTo>
                <a:lnTo>
                  <a:pt x="6945" y="1"/>
                </a:lnTo>
                <a:close/>
              </a:path>
            </a:pathLst>
          </a:custGeom>
          <a:solidFill>
            <a:srgbClr val="39A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9"/>
          <p:cNvSpPr/>
          <p:nvPr/>
        </p:nvSpPr>
        <p:spPr>
          <a:xfrm>
            <a:off x="3651755" y="1448684"/>
            <a:ext cx="563292" cy="52395"/>
          </a:xfrm>
          <a:custGeom>
            <a:avLst/>
            <a:gdLst/>
            <a:ahLst/>
            <a:cxnLst/>
            <a:rect l="l" t="t" r="r" b="b"/>
            <a:pathLst>
              <a:path w="6945" h="646" fill="none" extrusionOk="0">
                <a:moveTo>
                  <a:pt x="6945" y="1"/>
                </a:moveTo>
                <a:lnTo>
                  <a:pt x="1" y="1"/>
                </a:lnTo>
                <a:lnTo>
                  <a:pt x="1" y="646"/>
                </a:lnTo>
                <a:lnTo>
                  <a:pt x="6945" y="646"/>
                </a:lnTo>
                <a:lnTo>
                  <a:pt x="69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9"/>
          <p:cNvSpPr/>
          <p:nvPr/>
        </p:nvSpPr>
        <p:spPr>
          <a:xfrm>
            <a:off x="3853627" y="1745287"/>
            <a:ext cx="157105" cy="251758"/>
          </a:xfrm>
          <a:custGeom>
            <a:avLst/>
            <a:gdLst/>
            <a:ahLst/>
            <a:cxnLst/>
            <a:rect l="l" t="t" r="r" b="b"/>
            <a:pathLst>
              <a:path w="1937" h="3104" extrusionOk="0">
                <a:moveTo>
                  <a:pt x="185" y="0"/>
                </a:moveTo>
                <a:lnTo>
                  <a:pt x="123" y="31"/>
                </a:lnTo>
                <a:lnTo>
                  <a:pt x="62" y="62"/>
                </a:lnTo>
                <a:lnTo>
                  <a:pt x="31" y="92"/>
                </a:lnTo>
                <a:lnTo>
                  <a:pt x="0" y="154"/>
                </a:lnTo>
                <a:lnTo>
                  <a:pt x="0" y="2950"/>
                </a:lnTo>
                <a:lnTo>
                  <a:pt x="31" y="3011"/>
                </a:lnTo>
                <a:lnTo>
                  <a:pt x="62" y="3042"/>
                </a:lnTo>
                <a:lnTo>
                  <a:pt x="123" y="3073"/>
                </a:lnTo>
                <a:lnTo>
                  <a:pt x="185" y="3103"/>
                </a:lnTo>
                <a:lnTo>
                  <a:pt x="1752" y="3103"/>
                </a:lnTo>
                <a:lnTo>
                  <a:pt x="1844" y="3073"/>
                </a:lnTo>
                <a:lnTo>
                  <a:pt x="1905" y="3042"/>
                </a:lnTo>
                <a:lnTo>
                  <a:pt x="1936" y="3011"/>
                </a:lnTo>
                <a:lnTo>
                  <a:pt x="1936" y="2950"/>
                </a:lnTo>
                <a:lnTo>
                  <a:pt x="1936" y="154"/>
                </a:lnTo>
                <a:lnTo>
                  <a:pt x="1936" y="92"/>
                </a:lnTo>
                <a:lnTo>
                  <a:pt x="1905" y="62"/>
                </a:lnTo>
                <a:lnTo>
                  <a:pt x="1844" y="31"/>
                </a:lnTo>
                <a:lnTo>
                  <a:pt x="175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9"/>
          <p:cNvSpPr/>
          <p:nvPr/>
        </p:nvSpPr>
        <p:spPr>
          <a:xfrm>
            <a:off x="3853627" y="1745287"/>
            <a:ext cx="157105" cy="251758"/>
          </a:xfrm>
          <a:custGeom>
            <a:avLst/>
            <a:gdLst/>
            <a:ahLst/>
            <a:cxnLst/>
            <a:rect l="l" t="t" r="r" b="b"/>
            <a:pathLst>
              <a:path w="1937" h="3104" fill="none" extrusionOk="0">
                <a:moveTo>
                  <a:pt x="1936" y="154"/>
                </a:moveTo>
                <a:lnTo>
                  <a:pt x="1936" y="2950"/>
                </a:lnTo>
                <a:lnTo>
                  <a:pt x="1936" y="2950"/>
                </a:lnTo>
                <a:lnTo>
                  <a:pt x="1936" y="3011"/>
                </a:lnTo>
                <a:lnTo>
                  <a:pt x="1905" y="3042"/>
                </a:lnTo>
                <a:lnTo>
                  <a:pt x="1844" y="3073"/>
                </a:lnTo>
                <a:lnTo>
                  <a:pt x="1752" y="3103"/>
                </a:lnTo>
                <a:lnTo>
                  <a:pt x="185" y="3103"/>
                </a:lnTo>
                <a:lnTo>
                  <a:pt x="185" y="3103"/>
                </a:lnTo>
                <a:lnTo>
                  <a:pt x="123" y="3073"/>
                </a:lnTo>
                <a:lnTo>
                  <a:pt x="62" y="3042"/>
                </a:lnTo>
                <a:lnTo>
                  <a:pt x="31" y="3011"/>
                </a:lnTo>
                <a:lnTo>
                  <a:pt x="0" y="2950"/>
                </a:lnTo>
                <a:lnTo>
                  <a:pt x="0" y="154"/>
                </a:lnTo>
                <a:lnTo>
                  <a:pt x="0" y="154"/>
                </a:lnTo>
                <a:lnTo>
                  <a:pt x="31" y="92"/>
                </a:lnTo>
                <a:lnTo>
                  <a:pt x="62" y="62"/>
                </a:lnTo>
                <a:lnTo>
                  <a:pt x="123" y="31"/>
                </a:lnTo>
                <a:lnTo>
                  <a:pt x="185" y="0"/>
                </a:lnTo>
                <a:lnTo>
                  <a:pt x="1752" y="0"/>
                </a:lnTo>
                <a:lnTo>
                  <a:pt x="1752" y="0"/>
                </a:lnTo>
                <a:lnTo>
                  <a:pt x="1844" y="31"/>
                </a:lnTo>
                <a:lnTo>
                  <a:pt x="1905" y="62"/>
                </a:lnTo>
                <a:lnTo>
                  <a:pt x="1936" y="92"/>
                </a:lnTo>
                <a:lnTo>
                  <a:pt x="1936" y="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9"/>
          <p:cNvSpPr/>
          <p:nvPr/>
        </p:nvSpPr>
        <p:spPr>
          <a:xfrm>
            <a:off x="3853627" y="1700435"/>
            <a:ext cx="159538" cy="281686"/>
          </a:xfrm>
          <a:custGeom>
            <a:avLst/>
            <a:gdLst/>
            <a:ahLst/>
            <a:cxnLst/>
            <a:rect l="l" t="t" r="r" b="b"/>
            <a:pathLst>
              <a:path w="1967" h="3473" extrusionOk="0">
                <a:moveTo>
                  <a:pt x="123" y="0"/>
                </a:moveTo>
                <a:lnTo>
                  <a:pt x="62" y="31"/>
                </a:lnTo>
                <a:lnTo>
                  <a:pt x="31" y="92"/>
                </a:lnTo>
                <a:lnTo>
                  <a:pt x="31" y="154"/>
                </a:lnTo>
                <a:lnTo>
                  <a:pt x="0" y="3288"/>
                </a:lnTo>
                <a:lnTo>
                  <a:pt x="0" y="3349"/>
                </a:lnTo>
                <a:lnTo>
                  <a:pt x="62" y="3411"/>
                </a:lnTo>
                <a:lnTo>
                  <a:pt x="123" y="3441"/>
                </a:lnTo>
                <a:lnTo>
                  <a:pt x="185" y="3441"/>
                </a:lnTo>
                <a:lnTo>
                  <a:pt x="1752" y="3472"/>
                </a:lnTo>
                <a:lnTo>
                  <a:pt x="1813" y="3441"/>
                </a:lnTo>
                <a:lnTo>
                  <a:pt x="1875" y="3411"/>
                </a:lnTo>
                <a:lnTo>
                  <a:pt x="1936" y="3349"/>
                </a:lnTo>
                <a:lnTo>
                  <a:pt x="1936" y="3288"/>
                </a:lnTo>
                <a:lnTo>
                  <a:pt x="1967" y="154"/>
                </a:lnTo>
                <a:lnTo>
                  <a:pt x="1936" y="92"/>
                </a:lnTo>
                <a:lnTo>
                  <a:pt x="1905" y="31"/>
                </a:lnTo>
                <a:lnTo>
                  <a:pt x="1844"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9"/>
          <p:cNvSpPr/>
          <p:nvPr/>
        </p:nvSpPr>
        <p:spPr>
          <a:xfrm>
            <a:off x="3853627" y="1700435"/>
            <a:ext cx="159538" cy="281686"/>
          </a:xfrm>
          <a:custGeom>
            <a:avLst/>
            <a:gdLst/>
            <a:ahLst/>
            <a:cxnLst/>
            <a:rect l="l" t="t" r="r" b="b"/>
            <a:pathLst>
              <a:path w="1967" h="3473" fill="none" extrusionOk="0">
                <a:moveTo>
                  <a:pt x="1967" y="154"/>
                </a:moveTo>
                <a:lnTo>
                  <a:pt x="1936" y="3288"/>
                </a:lnTo>
                <a:lnTo>
                  <a:pt x="1936" y="3288"/>
                </a:lnTo>
                <a:lnTo>
                  <a:pt x="1936" y="3349"/>
                </a:lnTo>
                <a:lnTo>
                  <a:pt x="1875" y="3411"/>
                </a:lnTo>
                <a:lnTo>
                  <a:pt x="1813" y="3441"/>
                </a:lnTo>
                <a:lnTo>
                  <a:pt x="1752" y="3472"/>
                </a:lnTo>
                <a:lnTo>
                  <a:pt x="185" y="3441"/>
                </a:lnTo>
                <a:lnTo>
                  <a:pt x="185" y="3441"/>
                </a:lnTo>
                <a:lnTo>
                  <a:pt x="123" y="3441"/>
                </a:lnTo>
                <a:lnTo>
                  <a:pt x="62" y="3411"/>
                </a:lnTo>
                <a:lnTo>
                  <a:pt x="0" y="3349"/>
                </a:lnTo>
                <a:lnTo>
                  <a:pt x="0" y="3288"/>
                </a:lnTo>
                <a:lnTo>
                  <a:pt x="31" y="154"/>
                </a:lnTo>
                <a:lnTo>
                  <a:pt x="31" y="154"/>
                </a:lnTo>
                <a:lnTo>
                  <a:pt x="31" y="92"/>
                </a:lnTo>
                <a:lnTo>
                  <a:pt x="62" y="31"/>
                </a:lnTo>
                <a:lnTo>
                  <a:pt x="123" y="0"/>
                </a:lnTo>
                <a:lnTo>
                  <a:pt x="215" y="0"/>
                </a:lnTo>
                <a:lnTo>
                  <a:pt x="1782" y="0"/>
                </a:lnTo>
                <a:lnTo>
                  <a:pt x="1782" y="0"/>
                </a:lnTo>
                <a:lnTo>
                  <a:pt x="1844" y="0"/>
                </a:lnTo>
                <a:lnTo>
                  <a:pt x="1905" y="31"/>
                </a:lnTo>
                <a:lnTo>
                  <a:pt x="1936" y="92"/>
                </a:lnTo>
                <a:lnTo>
                  <a:pt x="1967" y="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9"/>
          <p:cNvSpPr/>
          <p:nvPr/>
        </p:nvSpPr>
        <p:spPr>
          <a:xfrm>
            <a:off x="3853627" y="1705383"/>
            <a:ext cx="2595" cy="49962"/>
          </a:xfrm>
          <a:custGeom>
            <a:avLst/>
            <a:gdLst/>
            <a:ahLst/>
            <a:cxnLst/>
            <a:rect l="l" t="t" r="r" b="b"/>
            <a:pathLst>
              <a:path w="32" h="616" extrusionOk="0">
                <a:moveTo>
                  <a:pt x="31" y="1"/>
                </a:moveTo>
                <a:lnTo>
                  <a:pt x="0" y="93"/>
                </a:lnTo>
                <a:lnTo>
                  <a:pt x="0" y="615"/>
                </a:lnTo>
                <a:lnTo>
                  <a:pt x="31" y="93"/>
                </a:lnTo>
                <a:lnTo>
                  <a:pt x="31" y="1"/>
                </a:lnTo>
                <a:close/>
              </a:path>
            </a:pathLst>
          </a:custGeom>
          <a:solidFill>
            <a:srgbClr val="2CA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9"/>
          <p:cNvSpPr/>
          <p:nvPr/>
        </p:nvSpPr>
        <p:spPr>
          <a:xfrm>
            <a:off x="3853627" y="1700435"/>
            <a:ext cx="7543" cy="57343"/>
          </a:xfrm>
          <a:custGeom>
            <a:avLst/>
            <a:gdLst/>
            <a:ahLst/>
            <a:cxnLst/>
            <a:rect l="l" t="t" r="r" b="b"/>
            <a:pathLst>
              <a:path w="93" h="707" fill="none" extrusionOk="0">
                <a:moveTo>
                  <a:pt x="93" y="0"/>
                </a:moveTo>
                <a:lnTo>
                  <a:pt x="93" y="0"/>
                </a:lnTo>
                <a:lnTo>
                  <a:pt x="31" y="62"/>
                </a:lnTo>
                <a:lnTo>
                  <a:pt x="0" y="154"/>
                </a:lnTo>
                <a:lnTo>
                  <a:pt x="0" y="707"/>
                </a:lnTo>
                <a:lnTo>
                  <a:pt x="0" y="707"/>
                </a:lnTo>
                <a:lnTo>
                  <a:pt x="0" y="676"/>
                </a:lnTo>
                <a:lnTo>
                  <a:pt x="31" y="154"/>
                </a:lnTo>
                <a:lnTo>
                  <a:pt x="31" y="154"/>
                </a:lnTo>
                <a:lnTo>
                  <a:pt x="31" y="62"/>
                </a:lnTo>
                <a:lnTo>
                  <a:pt x="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9"/>
          <p:cNvSpPr/>
          <p:nvPr/>
        </p:nvSpPr>
        <p:spPr>
          <a:xfrm>
            <a:off x="3933353" y="1700435"/>
            <a:ext cx="72348" cy="81"/>
          </a:xfrm>
          <a:custGeom>
            <a:avLst/>
            <a:gdLst/>
            <a:ahLst/>
            <a:cxnLst/>
            <a:rect l="l" t="t" r="r" b="b"/>
            <a:pathLst>
              <a:path w="892" h="1" fill="none" extrusionOk="0">
                <a:moveTo>
                  <a:pt x="769" y="0"/>
                </a:moveTo>
                <a:lnTo>
                  <a:pt x="1" y="0"/>
                </a:lnTo>
                <a:lnTo>
                  <a:pt x="799" y="0"/>
                </a:lnTo>
                <a:lnTo>
                  <a:pt x="799" y="0"/>
                </a:lnTo>
                <a:lnTo>
                  <a:pt x="892" y="0"/>
                </a:lnTo>
                <a:lnTo>
                  <a:pt x="892" y="0"/>
                </a:lnTo>
                <a:lnTo>
                  <a:pt x="7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9"/>
          <p:cNvSpPr/>
          <p:nvPr/>
        </p:nvSpPr>
        <p:spPr>
          <a:xfrm>
            <a:off x="3853627" y="1755263"/>
            <a:ext cx="81" cy="17519"/>
          </a:xfrm>
          <a:custGeom>
            <a:avLst/>
            <a:gdLst/>
            <a:ahLst/>
            <a:cxnLst/>
            <a:rect l="l" t="t" r="r" b="b"/>
            <a:pathLst>
              <a:path w="1" h="216" extrusionOk="0">
                <a:moveTo>
                  <a:pt x="0" y="0"/>
                </a:moveTo>
                <a:lnTo>
                  <a:pt x="0" y="0"/>
                </a:lnTo>
                <a:lnTo>
                  <a:pt x="0" y="31"/>
                </a:lnTo>
                <a:lnTo>
                  <a:pt x="0" y="215"/>
                </a:lnTo>
                <a:lnTo>
                  <a:pt x="0" y="215"/>
                </a:lnTo>
                <a:lnTo>
                  <a:pt x="0" y="0"/>
                </a:lnTo>
                <a:close/>
              </a:path>
            </a:pathLst>
          </a:custGeom>
          <a:solidFill>
            <a:srgbClr val="1A2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9"/>
          <p:cNvSpPr/>
          <p:nvPr/>
        </p:nvSpPr>
        <p:spPr>
          <a:xfrm>
            <a:off x="3853627" y="1755263"/>
            <a:ext cx="81" cy="17519"/>
          </a:xfrm>
          <a:custGeom>
            <a:avLst/>
            <a:gdLst/>
            <a:ahLst/>
            <a:cxnLst/>
            <a:rect l="l" t="t" r="r" b="b"/>
            <a:pathLst>
              <a:path w="1" h="216" fill="none" extrusionOk="0">
                <a:moveTo>
                  <a:pt x="0" y="0"/>
                </a:moveTo>
                <a:lnTo>
                  <a:pt x="0" y="0"/>
                </a:lnTo>
                <a:lnTo>
                  <a:pt x="0" y="31"/>
                </a:lnTo>
                <a:lnTo>
                  <a:pt x="0" y="215"/>
                </a:lnTo>
                <a:lnTo>
                  <a:pt x="0" y="21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9"/>
          <p:cNvSpPr/>
          <p:nvPr/>
        </p:nvSpPr>
        <p:spPr>
          <a:xfrm>
            <a:off x="3853627" y="1700435"/>
            <a:ext cx="157105" cy="72348"/>
          </a:xfrm>
          <a:custGeom>
            <a:avLst/>
            <a:gdLst/>
            <a:ahLst/>
            <a:cxnLst/>
            <a:rect l="l" t="t" r="r" b="b"/>
            <a:pathLst>
              <a:path w="1937" h="892" extrusionOk="0">
                <a:moveTo>
                  <a:pt x="93" y="0"/>
                </a:moveTo>
                <a:lnTo>
                  <a:pt x="31" y="62"/>
                </a:lnTo>
                <a:lnTo>
                  <a:pt x="31" y="154"/>
                </a:lnTo>
                <a:lnTo>
                  <a:pt x="0" y="676"/>
                </a:lnTo>
                <a:lnTo>
                  <a:pt x="0" y="891"/>
                </a:lnTo>
                <a:lnTo>
                  <a:pt x="1936" y="891"/>
                </a:lnTo>
                <a:lnTo>
                  <a:pt x="1936" y="154"/>
                </a:lnTo>
                <a:lnTo>
                  <a:pt x="1936" y="62"/>
                </a:lnTo>
                <a:lnTo>
                  <a:pt x="1875" y="0"/>
                </a:lnTo>
                <a:close/>
              </a:path>
            </a:pathLst>
          </a:custGeom>
          <a:solidFill>
            <a:srgbClr val="2798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9"/>
          <p:cNvSpPr/>
          <p:nvPr/>
        </p:nvSpPr>
        <p:spPr>
          <a:xfrm>
            <a:off x="3853627" y="1700435"/>
            <a:ext cx="157105" cy="72348"/>
          </a:xfrm>
          <a:custGeom>
            <a:avLst/>
            <a:gdLst/>
            <a:ahLst/>
            <a:cxnLst/>
            <a:rect l="l" t="t" r="r" b="b"/>
            <a:pathLst>
              <a:path w="1937" h="892" fill="none" extrusionOk="0">
                <a:moveTo>
                  <a:pt x="984" y="0"/>
                </a:moveTo>
                <a:lnTo>
                  <a:pt x="185" y="0"/>
                </a:lnTo>
                <a:lnTo>
                  <a:pt x="185" y="0"/>
                </a:lnTo>
                <a:lnTo>
                  <a:pt x="93" y="0"/>
                </a:lnTo>
                <a:lnTo>
                  <a:pt x="93" y="0"/>
                </a:lnTo>
                <a:lnTo>
                  <a:pt x="31" y="62"/>
                </a:lnTo>
                <a:lnTo>
                  <a:pt x="31" y="154"/>
                </a:lnTo>
                <a:lnTo>
                  <a:pt x="0" y="676"/>
                </a:lnTo>
                <a:lnTo>
                  <a:pt x="0" y="891"/>
                </a:lnTo>
                <a:lnTo>
                  <a:pt x="1936" y="891"/>
                </a:lnTo>
                <a:lnTo>
                  <a:pt x="1936" y="154"/>
                </a:lnTo>
                <a:lnTo>
                  <a:pt x="1936" y="154"/>
                </a:lnTo>
                <a:lnTo>
                  <a:pt x="1936" y="62"/>
                </a:lnTo>
                <a:lnTo>
                  <a:pt x="1875" y="0"/>
                </a:lnTo>
                <a:lnTo>
                  <a:pt x="1875" y="0"/>
                </a:lnTo>
                <a:lnTo>
                  <a:pt x="1782" y="0"/>
                </a:lnTo>
                <a:lnTo>
                  <a:pt x="9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9"/>
          <p:cNvSpPr/>
          <p:nvPr/>
        </p:nvSpPr>
        <p:spPr>
          <a:xfrm>
            <a:off x="3848598" y="1697921"/>
            <a:ext cx="169596" cy="69834"/>
          </a:xfrm>
          <a:custGeom>
            <a:avLst/>
            <a:gdLst/>
            <a:ahLst/>
            <a:cxnLst/>
            <a:rect l="l" t="t" r="r" b="b"/>
            <a:pathLst>
              <a:path w="2091" h="861" extrusionOk="0">
                <a:moveTo>
                  <a:pt x="124" y="0"/>
                </a:moveTo>
                <a:lnTo>
                  <a:pt x="62" y="31"/>
                </a:lnTo>
                <a:lnTo>
                  <a:pt x="1" y="93"/>
                </a:lnTo>
                <a:lnTo>
                  <a:pt x="1" y="154"/>
                </a:lnTo>
                <a:lnTo>
                  <a:pt x="1" y="861"/>
                </a:lnTo>
                <a:lnTo>
                  <a:pt x="2090" y="861"/>
                </a:lnTo>
                <a:lnTo>
                  <a:pt x="2090" y="154"/>
                </a:lnTo>
                <a:lnTo>
                  <a:pt x="2090" y="93"/>
                </a:lnTo>
                <a:lnTo>
                  <a:pt x="2029" y="31"/>
                </a:lnTo>
                <a:lnTo>
                  <a:pt x="19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9"/>
          <p:cNvSpPr/>
          <p:nvPr/>
        </p:nvSpPr>
        <p:spPr>
          <a:xfrm>
            <a:off x="3858574" y="1707897"/>
            <a:ext cx="17519" cy="52395"/>
          </a:xfrm>
          <a:custGeom>
            <a:avLst/>
            <a:gdLst/>
            <a:ahLst/>
            <a:cxnLst/>
            <a:rect l="l" t="t" r="r" b="b"/>
            <a:pathLst>
              <a:path w="216" h="646" extrusionOk="0">
                <a:moveTo>
                  <a:pt x="93" y="0"/>
                </a:moveTo>
                <a:lnTo>
                  <a:pt x="32" y="31"/>
                </a:lnTo>
                <a:lnTo>
                  <a:pt x="1" y="92"/>
                </a:lnTo>
                <a:lnTo>
                  <a:pt x="1" y="523"/>
                </a:lnTo>
                <a:lnTo>
                  <a:pt x="32" y="615"/>
                </a:lnTo>
                <a:lnTo>
                  <a:pt x="93" y="645"/>
                </a:lnTo>
                <a:lnTo>
                  <a:pt x="185" y="615"/>
                </a:lnTo>
                <a:lnTo>
                  <a:pt x="216" y="523"/>
                </a:lnTo>
                <a:lnTo>
                  <a:pt x="216" y="92"/>
                </a:lnTo>
                <a:lnTo>
                  <a:pt x="185" y="31"/>
                </a:lnTo>
                <a:lnTo>
                  <a:pt x="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9"/>
          <p:cNvSpPr/>
          <p:nvPr/>
        </p:nvSpPr>
        <p:spPr>
          <a:xfrm>
            <a:off x="3883555" y="1707897"/>
            <a:ext cx="17519" cy="52395"/>
          </a:xfrm>
          <a:custGeom>
            <a:avLst/>
            <a:gdLst/>
            <a:ahLst/>
            <a:cxnLst/>
            <a:rect l="l" t="t" r="r" b="b"/>
            <a:pathLst>
              <a:path w="216" h="646" extrusionOk="0">
                <a:moveTo>
                  <a:pt x="123" y="0"/>
                </a:moveTo>
                <a:lnTo>
                  <a:pt x="31" y="31"/>
                </a:lnTo>
                <a:lnTo>
                  <a:pt x="0" y="92"/>
                </a:lnTo>
                <a:lnTo>
                  <a:pt x="0" y="523"/>
                </a:lnTo>
                <a:lnTo>
                  <a:pt x="31" y="615"/>
                </a:lnTo>
                <a:lnTo>
                  <a:pt x="123" y="645"/>
                </a:lnTo>
                <a:lnTo>
                  <a:pt x="184" y="615"/>
                </a:lnTo>
                <a:lnTo>
                  <a:pt x="215" y="523"/>
                </a:lnTo>
                <a:lnTo>
                  <a:pt x="215" y="92"/>
                </a:lnTo>
                <a:lnTo>
                  <a:pt x="184" y="31"/>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9"/>
          <p:cNvSpPr/>
          <p:nvPr/>
        </p:nvSpPr>
        <p:spPr>
          <a:xfrm>
            <a:off x="3910968" y="1707897"/>
            <a:ext cx="17519" cy="52395"/>
          </a:xfrm>
          <a:custGeom>
            <a:avLst/>
            <a:gdLst/>
            <a:ahLst/>
            <a:cxnLst/>
            <a:rect l="l" t="t" r="r" b="b"/>
            <a:pathLst>
              <a:path w="216" h="646" extrusionOk="0">
                <a:moveTo>
                  <a:pt x="123" y="0"/>
                </a:moveTo>
                <a:lnTo>
                  <a:pt x="31" y="31"/>
                </a:lnTo>
                <a:lnTo>
                  <a:pt x="0" y="92"/>
                </a:lnTo>
                <a:lnTo>
                  <a:pt x="0" y="523"/>
                </a:lnTo>
                <a:lnTo>
                  <a:pt x="31" y="615"/>
                </a:lnTo>
                <a:lnTo>
                  <a:pt x="123" y="645"/>
                </a:lnTo>
                <a:lnTo>
                  <a:pt x="184" y="615"/>
                </a:lnTo>
                <a:lnTo>
                  <a:pt x="215" y="523"/>
                </a:lnTo>
                <a:lnTo>
                  <a:pt x="215" y="92"/>
                </a:lnTo>
                <a:lnTo>
                  <a:pt x="184" y="31"/>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9"/>
          <p:cNvSpPr/>
          <p:nvPr/>
        </p:nvSpPr>
        <p:spPr>
          <a:xfrm>
            <a:off x="3938382" y="1707897"/>
            <a:ext cx="17519" cy="52395"/>
          </a:xfrm>
          <a:custGeom>
            <a:avLst/>
            <a:gdLst/>
            <a:ahLst/>
            <a:cxnLst/>
            <a:rect l="l" t="t" r="r" b="b"/>
            <a:pathLst>
              <a:path w="216" h="646" extrusionOk="0">
                <a:moveTo>
                  <a:pt x="92" y="0"/>
                </a:moveTo>
                <a:lnTo>
                  <a:pt x="31" y="31"/>
                </a:lnTo>
                <a:lnTo>
                  <a:pt x="0" y="92"/>
                </a:lnTo>
                <a:lnTo>
                  <a:pt x="0" y="523"/>
                </a:lnTo>
                <a:lnTo>
                  <a:pt x="31" y="615"/>
                </a:lnTo>
                <a:lnTo>
                  <a:pt x="92" y="645"/>
                </a:lnTo>
                <a:lnTo>
                  <a:pt x="184" y="615"/>
                </a:lnTo>
                <a:lnTo>
                  <a:pt x="215" y="523"/>
                </a:lnTo>
                <a:lnTo>
                  <a:pt x="215" y="92"/>
                </a:lnTo>
                <a:lnTo>
                  <a:pt x="184" y="31"/>
                </a:lnTo>
                <a:lnTo>
                  <a:pt x="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9"/>
          <p:cNvSpPr/>
          <p:nvPr/>
        </p:nvSpPr>
        <p:spPr>
          <a:xfrm>
            <a:off x="3963281" y="1707897"/>
            <a:ext cx="17519" cy="52395"/>
          </a:xfrm>
          <a:custGeom>
            <a:avLst/>
            <a:gdLst/>
            <a:ahLst/>
            <a:cxnLst/>
            <a:rect l="l" t="t" r="r" b="b"/>
            <a:pathLst>
              <a:path w="216" h="646" extrusionOk="0">
                <a:moveTo>
                  <a:pt x="123" y="0"/>
                </a:moveTo>
                <a:lnTo>
                  <a:pt x="31" y="31"/>
                </a:lnTo>
                <a:lnTo>
                  <a:pt x="0" y="92"/>
                </a:lnTo>
                <a:lnTo>
                  <a:pt x="0" y="523"/>
                </a:lnTo>
                <a:lnTo>
                  <a:pt x="31" y="615"/>
                </a:lnTo>
                <a:lnTo>
                  <a:pt x="123" y="645"/>
                </a:lnTo>
                <a:lnTo>
                  <a:pt x="185" y="615"/>
                </a:lnTo>
                <a:lnTo>
                  <a:pt x="215" y="523"/>
                </a:lnTo>
                <a:lnTo>
                  <a:pt x="215" y="92"/>
                </a:lnTo>
                <a:lnTo>
                  <a:pt x="185" y="31"/>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9"/>
          <p:cNvSpPr/>
          <p:nvPr/>
        </p:nvSpPr>
        <p:spPr>
          <a:xfrm>
            <a:off x="3990695" y="1707897"/>
            <a:ext cx="17519" cy="52395"/>
          </a:xfrm>
          <a:custGeom>
            <a:avLst/>
            <a:gdLst/>
            <a:ahLst/>
            <a:cxnLst/>
            <a:rect l="l" t="t" r="r" b="b"/>
            <a:pathLst>
              <a:path w="216" h="646" extrusionOk="0">
                <a:moveTo>
                  <a:pt x="92" y="0"/>
                </a:moveTo>
                <a:lnTo>
                  <a:pt x="31" y="31"/>
                </a:lnTo>
                <a:lnTo>
                  <a:pt x="0" y="92"/>
                </a:lnTo>
                <a:lnTo>
                  <a:pt x="0" y="523"/>
                </a:lnTo>
                <a:lnTo>
                  <a:pt x="31" y="615"/>
                </a:lnTo>
                <a:lnTo>
                  <a:pt x="92" y="645"/>
                </a:lnTo>
                <a:lnTo>
                  <a:pt x="185" y="615"/>
                </a:lnTo>
                <a:lnTo>
                  <a:pt x="215" y="523"/>
                </a:lnTo>
                <a:lnTo>
                  <a:pt x="215" y="92"/>
                </a:lnTo>
                <a:lnTo>
                  <a:pt x="185" y="31"/>
                </a:lnTo>
                <a:lnTo>
                  <a:pt x="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9"/>
          <p:cNvSpPr/>
          <p:nvPr/>
        </p:nvSpPr>
        <p:spPr>
          <a:xfrm>
            <a:off x="3898478" y="1849913"/>
            <a:ext cx="69834" cy="69834"/>
          </a:xfrm>
          <a:custGeom>
            <a:avLst/>
            <a:gdLst/>
            <a:ahLst/>
            <a:cxnLst/>
            <a:rect l="l" t="t" r="r" b="b"/>
            <a:pathLst>
              <a:path w="861" h="861" extrusionOk="0">
                <a:moveTo>
                  <a:pt x="431" y="1"/>
                </a:moveTo>
                <a:lnTo>
                  <a:pt x="246" y="31"/>
                </a:lnTo>
                <a:lnTo>
                  <a:pt x="123" y="124"/>
                </a:lnTo>
                <a:lnTo>
                  <a:pt x="31" y="277"/>
                </a:lnTo>
                <a:lnTo>
                  <a:pt x="0" y="431"/>
                </a:lnTo>
                <a:lnTo>
                  <a:pt x="31" y="615"/>
                </a:lnTo>
                <a:lnTo>
                  <a:pt x="123" y="738"/>
                </a:lnTo>
                <a:lnTo>
                  <a:pt x="246" y="830"/>
                </a:lnTo>
                <a:lnTo>
                  <a:pt x="431" y="861"/>
                </a:lnTo>
                <a:lnTo>
                  <a:pt x="584" y="830"/>
                </a:lnTo>
                <a:lnTo>
                  <a:pt x="738" y="738"/>
                </a:lnTo>
                <a:lnTo>
                  <a:pt x="830" y="615"/>
                </a:lnTo>
                <a:lnTo>
                  <a:pt x="861" y="431"/>
                </a:lnTo>
                <a:lnTo>
                  <a:pt x="830" y="277"/>
                </a:lnTo>
                <a:lnTo>
                  <a:pt x="738" y="124"/>
                </a:lnTo>
                <a:lnTo>
                  <a:pt x="584" y="31"/>
                </a:lnTo>
                <a:lnTo>
                  <a:pt x="4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9"/>
          <p:cNvSpPr/>
          <p:nvPr/>
        </p:nvSpPr>
        <p:spPr>
          <a:xfrm>
            <a:off x="3910968" y="1862403"/>
            <a:ext cx="44934" cy="47448"/>
          </a:xfrm>
          <a:custGeom>
            <a:avLst/>
            <a:gdLst/>
            <a:ahLst/>
            <a:cxnLst/>
            <a:rect l="l" t="t" r="r" b="b"/>
            <a:pathLst>
              <a:path w="554" h="585" extrusionOk="0">
                <a:moveTo>
                  <a:pt x="277" y="0"/>
                </a:moveTo>
                <a:lnTo>
                  <a:pt x="154" y="31"/>
                </a:lnTo>
                <a:lnTo>
                  <a:pt x="62" y="92"/>
                </a:lnTo>
                <a:lnTo>
                  <a:pt x="0" y="185"/>
                </a:lnTo>
                <a:lnTo>
                  <a:pt x="0" y="277"/>
                </a:lnTo>
                <a:lnTo>
                  <a:pt x="0" y="400"/>
                </a:lnTo>
                <a:lnTo>
                  <a:pt x="62" y="492"/>
                </a:lnTo>
                <a:lnTo>
                  <a:pt x="154" y="553"/>
                </a:lnTo>
                <a:lnTo>
                  <a:pt x="277" y="584"/>
                </a:lnTo>
                <a:lnTo>
                  <a:pt x="369" y="553"/>
                </a:lnTo>
                <a:lnTo>
                  <a:pt x="461" y="492"/>
                </a:lnTo>
                <a:lnTo>
                  <a:pt x="522" y="400"/>
                </a:lnTo>
                <a:lnTo>
                  <a:pt x="553" y="277"/>
                </a:lnTo>
                <a:lnTo>
                  <a:pt x="522" y="185"/>
                </a:lnTo>
                <a:lnTo>
                  <a:pt x="461" y="92"/>
                </a:lnTo>
                <a:lnTo>
                  <a:pt x="369" y="31"/>
                </a:lnTo>
                <a:lnTo>
                  <a:pt x="2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9"/>
          <p:cNvSpPr/>
          <p:nvPr/>
        </p:nvSpPr>
        <p:spPr>
          <a:xfrm>
            <a:off x="3604389" y="2796902"/>
            <a:ext cx="658025" cy="59857"/>
          </a:xfrm>
          <a:custGeom>
            <a:avLst/>
            <a:gdLst/>
            <a:ahLst/>
            <a:cxnLst/>
            <a:rect l="l" t="t" r="r" b="b"/>
            <a:pathLst>
              <a:path w="8113" h="738" extrusionOk="0">
                <a:moveTo>
                  <a:pt x="1" y="0"/>
                </a:moveTo>
                <a:lnTo>
                  <a:pt x="1" y="738"/>
                </a:lnTo>
                <a:lnTo>
                  <a:pt x="8112" y="738"/>
                </a:lnTo>
                <a:lnTo>
                  <a:pt x="8112" y="0"/>
                </a:lnTo>
                <a:close/>
              </a:path>
            </a:pathLst>
          </a:custGeom>
          <a:solidFill>
            <a:srgbClr val="58C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9"/>
          <p:cNvSpPr/>
          <p:nvPr/>
        </p:nvSpPr>
        <p:spPr>
          <a:xfrm>
            <a:off x="3634317" y="1418837"/>
            <a:ext cx="598168" cy="59857"/>
          </a:xfrm>
          <a:custGeom>
            <a:avLst/>
            <a:gdLst/>
            <a:ahLst/>
            <a:cxnLst/>
            <a:rect l="l" t="t" r="r" b="b"/>
            <a:pathLst>
              <a:path w="7375" h="738" extrusionOk="0">
                <a:moveTo>
                  <a:pt x="1" y="0"/>
                </a:moveTo>
                <a:lnTo>
                  <a:pt x="1" y="737"/>
                </a:lnTo>
                <a:lnTo>
                  <a:pt x="7375" y="737"/>
                </a:lnTo>
                <a:lnTo>
                  <a:pt x="7375" y="0"/>
                </a:lnTo>
                <a:close/>
              </a:path>
            </a:pathLst>
          </a:custGeom>
          <a:solidFill>
            <a:srgbClr val="58C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9"/>
          <p:cNvSpPr/>
          <p:nvPr/>
        </p:nvSpPr>
        <p:spPr>
          <a:xfrm>
            <a:off x="3788823" y="2181392"/>
            <a:ext cx="289148" cy="129610"/>
          </a:xfrm>
          <a:custGeom>
            <a:avLst/>
            <a:gdLst/>
            <a:ahLst/>
            <a:cxnLst/>
            <a:rect l="l" t="t" r="r" b="b"/>
            <a:pathLst>
              <a:path w="3565" h="1598" extrusionOk="0">
                <a:moveTo>
                  <a:pt x="123" y="0"/>
                </a:moveTo>
                <a:lnTo>
                  <a:pt x="62" y="62"/>
                </a:lnTo>
                <a:lnTo>
                  <a:pt x="1" y="123"/>
                </a:lnTo>
                <a:lnTo>
                  <a:pt x="1" y="215"/>
                </a:lnTo>
                <a:lnTo>
                  <a:pt x="1" y="1383"/>
                </a:lnTo>
                <a:lnTo>
                  <a:pt x="1" y="1475"/>
                </a:lnTo>
                <a:lnTo>
                  <a:pt x="62" y="1536"/>
                </a:lnTo>
                <a:lnTo>
                  <a:pt x="123" y="1598"/>
                </a:lnTo>
                <a:lnTo>
                  <a:pt x="3442" y="1598"/>
                </a:lnTo>
                <a:lnTo>
                  <a:pt x="3503" y="1536"/>
                </a:lnTo>
                <a:lnTo>
                  <a:pt x="3534" y="1475"/>
                </a:lnTo>
                <a:lnTo>
                  <a:pt x="3565" y="1383"/>
                </a:lnTo>
                <a:lnTo>
                  <a:pt x="3565" y="215"/>
                </a:lnTo>
                <a:lnTo>
                  <a:pt x="3534" y="123"/>
                </a:lnTo>
                <a:lnTo>
                  <a:pt x="3503" y="62"/>
                </a:lnTo>
                <a:lnTo>
                  <a:pt x="3442"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9"/>
          <p:cNvSpPr/>
          <p:nvPr/>
        </p:nvSpPr>
        <p:spPr>
          <a:xfrm>
            <a:off x="3108510" y="1867351"/>
            <a:ext cx="842382" cy="538392"/>
          </a:xfrm>
          <a:custGeom>
            <a:avLst/>
            <a:gdLst/>
            <a:ahLst/>
            <a:cxnLst/>
            <a:rect l="l" t="t" r="r" b="b"/>
            <a:pathLst>
              <a:path w="10386" h="6638" extrusionOk="0">
                <a:moveTo>
                  <a:pt x="7190" y="1"/>
                </a:moveTo>
                <a:lnTo>
                  <a:pt x="6944" y="31"/>
                </a:lnTo>
                <a:lnTo>
                  <a:pt x="6668" y="62"/>
                </a:lnTo>
                <a:lnTo>
                  <a:pt x="6422" y="124"/>
                </a:lnTo>
                <a:lnTo>
                  <a:pt x="6207" y="246"/>
                </a:lnTo>
                <a:lnTo>
                  <a:pt x="5961" y="339"/>
                </a:lnTo>
                <a:lnTo>
                  <a:pt x="5746" y="492"/>
                </a:lnTo>
                <a:lnTo>
                  <a:pt x="5562" y="646"/>
                </a:lnTo>
                <a:lnTo>
                  <a:pt x="5377" y="830"/>
                </a:lnTo>
                <a:lnTo>
                  <a:pt x="5224" y="1045"/>
                </a:lnTo>
                <a:lnTo>
                  <a:pt x="5070" y="1260"/>
                </a:lnTo>
                <a:lnTo>
                  <a:pt x="4947" y="1506"/>
                </a:lnTo>
                <a:lnTo>
                  <a:pt x="4824" y="1752"/>
                </a:lnTo>
                <a:lnTo>
                  <a:pt x="4732" y="1998"/>
                </a:lnTo>
                <a:lnTo>
                  <a:pt x="4671" y="2274"/>
                </a:lnTo>
                <a:lnTo>
                  <a:pt x="4640" y="2551"/>
                </a:lnTo>
                <a:lnTo>
                  <a:pt x="4609" y="2827"/>
                </a:lnTo>
                <a:lnTo>
                  <a:pt x="4609" y="4610"/>
                </a:lnTo>
                <a:lnTo>
                  <a:pt x="4609" y="4948"/>
                </a:lnTo>
                <a:lnTo>
                  <a:pt x="4517" y="5224"/>
                </a:lnTo>
                <a:lnTo>
                  <a:pt x="4363" y="5501"/>
                </a:lnTo>
                <a:lnTo>
                  <a:pt x="4210" y="5746"/>
                </a:lnTo>
                <a:lnTo>
                  <a:pt x="3995" y="5931"/>
                </a:lnTo>
                <a:lnTo>
                  <a:pt x="3749" y="6084"/>
                </a:lnTo>
                <a:lnTo>
                  <a:pt x="3472" y="6177"/>
                </a:lnTo>
                <a:lnTo>
                  <a:pt x="3196" y="6207"/>
                </a:lnTo>
                <a:lnTo>
                  <a:pt x="215" y="6207"/>
                </a:lnTo>
                <a:lnTo>
                  <a:pt x="123" y="6238"/>
                </a:lnTo>
                <a:lnTo>
                  <a:pt x="62" y="6269"/>
                </a:lnTo>
                <a:lnTo>
                  <a:pt x="0" y="6361"/>
                </a:lnTo>
                <a:lnTo>
                  <a:pt x="0" y="6422"/>
                </a:lnTo>
                <a:lnTo>
                  <a:pt x="0" y="6515"/>
                </a:lnTo>
                <a:lnTo>
                  <a:pt x="62" y="6576"/>
                </a:lnTo>
                <a:lnTo>
                  <a:pt x="123" y="6637"/>
                </a:lnTo>
                <a:lnTo>
                  <a:pt x="3380" y="6637"/>
                </a:lnTo>
                <a:lnTo>
                  <a:pt x="3565" y="6607"/>
                </a:lnTo>
                <a:lnTo>
                  <a:pt x="3749" y="6545"/>
                </a:lnTo>
                <a:lnTo>
                  <a:pt x="3903" y="6484"/>
                </a:lnTo>
                <a:lnTo>
                  <a:pt x="4087" y="6392"/>
                </a:lnTo>
                <a:lnTo>
                  <a:pt x="4241" y="6299"/>
                </a:lnTo>
                <a:lnTo>
                  <a:pt x="4517" y="6054"/>
                </a:lnTo>
                <a:lnTo>
                  <a:pt x="4732" y="5746"/>
                </a:lnTo>
                <a:lnTo>
                  <a:pt x="4917" y="5408"/>
                </a:lnTo>
                <a:lnTo>
                  <a:pt x="4978" y="5224"/>
                </a:lnTo>
                <a:lnTo>
                  <a:pt x="5009" y="5009"/>
                </a:lnTo>
                <a:lnTo>
                  <a:pt x="5039" y="4825"/>
                </a:lnTo>
                <a:lnTo>
                  <a:pt x="5039" y="4610"/>
                </a:lnTo>
                <a:lnTo>
                  <a:pt x="5039" y="2827"/>
                </a:lnTo>
                <a:lnTo>
                  <a:pt x="5070" y="2582"/>
                </a:lnTo>
                <a:lnTo>
                  <a:pt x="5101" y="2367"/>
                </a:lnTo>
                <a:lnTo>
                  <a:pt x="5162" y="2121"/>
                </a:lnTo>
                <a:lnTo>
                  <a:pt x="5224" y="1906"/>
                </a:lnTo>
                <a:lnTo>
                  <a:pt x="5316" y="1691"/>
                </a:lnTo>
                <a:lnTo>
                  <a:pt x="5408" y="1506"/>
                </a:lnTo>
                <a:lnTo>
                  <a:pt x="5531" y="1322"/>
                </a:lnTo>
                <a:lnTo>
                  <a:pt x="5685" y="1138"/>
                </a:lnTo>
                <a:lnTo>
                  <a:pt x="5838" y="984"/>
                </a:lnTo>
                <a:lnTo>
                  <a:pt x="5992" y="861"/>
                </a:lnTo>
                <a:lnTo>
                  <a:pt x="6176" y="738"/>
                </a:lnTo>
                <a:lnTo>
                  <a:pt x="6361" y="615"/>
                </a:lnTo>
                <a:lnTo>
                  <a:pt x="6576" y="554"/>
                </a:lnTo>
                <a:lnTo>
                  <a:pt x="6760" y="492"/>
                </a:lnTo>
                <a:lnTo>
                  <a:pt x="6975" y="462"/>
                </a:lnTo>
                <a:lnTo>
                  <a:pt x="7190" y="431"/>
                </a:lnTo>
                <a:lnTo>
                  <a:pt x="10263" y="431"/>
                </a:lnTo>
                <a:lnTo>
                  <a:pt x="10324" y="369"/>
                </a:lnTo>
                <a:lnTo>
                  <a:pt x="10355" y="308"/>
                </a:lnTo>
                <a:lnTo>
                  <a:pt x="10386" y="216"/>
                </a:lnTo>
                <a:lnTo>
                  <a:pt x="10355" y="154"/>
                </a:lnTo>
                <a:lnTo>
                  <a:pt x="10324" y="62"/>
                </a:lnTo>
                <a:lnTo>
                  <a:pt x="10263" y="31"/>
                </a:lnTo>
                <a:lnTo>
                  <a:pt x="101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9"/>
          <p:cNvSpPr/>
          <p:nvPr/>
        </p:nvSpPr>
        <p:spPr>
          <a:xfrm>
            <a:off x="651338" y="1523463"/>
            <a:ext cx="2649214" cy="1111578"/>
          </a:xfrm>
          <a:custGeom>
            <a:avLst/>
            <a:gdLst/>
            <a:ahLst/>
            <a:cxnLst/>
            <a:rect l="l" t="t" r="r" b="b"/>
            <a:pathLst>
              <a:path w="32663" h="13705" extrusionOk="0">
                <a:moveTo>
                  <a:pt x="14903" y="1"/>
                </a:moveTo>
                <a:lnTo>
                  <a:pt x="4302" y="707"/>
                </a:lnTo>
                <a:lnTo>
                  <a:pt x="4118" y="738"/>
                </a:lnTo>
                <a:lnTo>
                  <a:pt x="3964" y="799"/>
                </a:lnTo>
                <a:lnTo>
                  <a:pt x="3842" y="892"/>
                </a:lnTo>
                <a:lnTo>
                  <a:pt x="3719" y="1045"/>
                </a:lnTo>
                <a:lnTo>
                  <a:pt x="892" y="5193"/>
                </a:lnTo>
                <a:lnTo>
                  <a:pt x="646" y="5593"/>
                </a:lnTo>
                <a:lnTo>
                  <a:pt x="492" y="6054"/>
                </a:lnTo>
                <a:lnTo>
                  <a:pt x="400" y="6514"/>
                </a:lnTo>
                <a:lnTo>
                  <a:pt x="339" y="7006"/>
                </a:lnTo>
                <a:lnTo>
                  <a:pt x="339" y="10816"/>
                </a:lnTo>
                <a:lnTo>
                  <a:pt x="339" y="10939"/>
                </a:lnTo>
                <a:lnTo>
                  <a:pt x="308" y="11031"/>
                </a:lnTo>
                <a:lnTo>
                  <a:pt x="247" y="11123"/>
                </a:lnTo>
                <a:lnTo>
                  <a:pt x="154" y="11185"/>
                </a:lnTo>
                <a:lnTo>
                  <a:pt x="93" y="11246"/>
                </a:lnTo>
                <a:lnTo>
                  <a:pt x="62" y="11308"/>
                </a:lnTo>
                <a:lnTo>
                  <a:pt x="32" y="11400"/>
                </a:lnTo>
                <a:lnTo>
                  <a:pt x="1" y="11492"/>
                </a:lnTo>
                <a:lnTo>
                  <a:pt x="1" y="13243"/>
                </a:lnTo>
                <a:lnTo>
                  <a:pt x="1" y="13336"/>
                </a:lnTo>
                <a:lnTo>
                  <a:pt x="32" y="13428"/>
                </a:lnTo>
                <a:lnTo>
                  <a:pt x="154" y="13581"/>
                </a:lnTo>
                <a:lnTo>
                  <a:pt x="277" y="13674"/>
                </a:lnTo>
                <a:lnTo>
                  <a:pt x="370" y="13704"/>
                </a:lnTo>
                <a:lnTo>
                  <a:pt x="1752" y="13704"/>
                </a:lnTo>
                <a:lnTo>
                  <a:pt x="1691" y="13366"/>
                </a:lnTo>
                <a:lnTo>
                  <a:pt x="1691" y="13028"/>
                </a:lnTo>
                <a:lnTo>
                  <a:pt x="1721" y="12629"/>
                </a:lnTo>
                <a:lnTo>
                  <a:pt x="1752" y="12229"/>
                </a:lnTo>
                <a:lnTo>
                  <a:pt x="1875" y="11861"/>
                </a:lnTo>
                <a:lnTo>
                  <a:pt x="1998" y="11492"/>
                </a:lnTo>
                <a:lnTo>
                  <a:pt x="2152" y="11154"/>
                </a:lnTo>
                <a:lnTo>
                  <a:pt x="2367" y="10847"/>
                </a:lnTo>
                <a:lnTo>
                  <a:pt x="2582" y="10539"/>
                </a:lnTo>
                <a:lnTo>
                  <a:pt x="2828" y="10263"/>
                </a:lnTo>
                <a:lnTo>
                  <a:pt x="3104" y="10017"/>
                </a:lnTo>
                <a:lnTo>
                  <a:pt x="3411" y="9771"/>
                </a:lnTo>
                <a:lnTo>
                  <a:pt x="3719" y="9587"/>
                </a:lnTo>
                <a:lnTo>
                  <a:pt x="4057" y="9433"/>
                </a:lnTo>
                <a:lnTo>
                  <a:pt x="4425" y="9280"/>
                </a:lnTo>
                <a:lnTo>
                  <a:pt x="4794" y="9188"/>
                </a:lnTo>
                <a:lnTo>
                  <a:pt x="5193" y="9126"/>
                </a:lnTo>
                <a:lnTo>
                  <a:pt x="5992" y="9126"/>
                </a:lnTo>
                <a:lnTo>
                  <a:pt x="6361" y="9188"/>
                </a:lnTo>
                <a:lnTo>
                  <a:pt x="6730" y="9280"/>
                </a:lnTo>
                <a:lnTo>
                  <a:pt x="7098" y="9433"/>
                </a:lnTo>
                <a:lnTo>
                  <a:pt x="7436" y="9587"/>
                </a:lnTo>
                <a:lnTo>
                  <a:pt x="7774" y="9771"/>
                </a:lnTo>
                <a:lnTo>
                  <a:pt x="8051" y="10017"/>
                </a:lnTo>
                <a:lnTo>
                  <a:pt x="8327" y="10263"/>
                </a:lnTo>
                <a:lnTo>
                  <a:pt x="8604" y="10539"/>
                </a:lnTo>
                <a:lnTo>
                  <a:pt x="8819" y="10847"/>
                </a:lnTo>
                <a:lnTo>
                  <a:pt x="9003" y="11154"/>
                </a:lnTo>
                <a:lnTo>
                  <a:pt x="9188" y="11492"/>
                </a:lnTo>
                <a:lnTo>
                  <a:pt x="9311" y="11861"/>
                </a:lnTo>
                <a:lnTo>
                  <a:pt x="9403" y="12229"/>
                </a:lnTo>
                <a:lnTo>
                  <a:pt x="9464" y="12629"/>
                </a:lnTo>
                <a:lnTo>
                  <a:pt x="9464" y="13028"/>
                </a:lnTo>
                <a:lnTo>
                  <a:pt x="9464" y="13366"/>
                </a:lnTo>
                <a:lnTo>
                  <a:pt x="9403" y="13704"/>
                </a:lnTo>
                <a:lnTo>
                  <a:pt x="21785" y="13704"/>
                </a:lnTo>
                <a:lnTo>
                  <a:pt x="21724" y="13366"/>
                </a:lnTo>
                <a:lnTo>
                  <a:pt x="21724" y="13028"/>
                </a:lnTo>
                <a:lnTo>
                  <a:pt x="21755" y="12629"/>
                </a:lnTo>
                <a:lnTo>
                  <a:pt x="21785" y="12229"/>
                </a:lnTo>
                <a:lnTo>
                  <a:pt x="21908" y="11861"/>
                </a:lnTo>
                <a:lnTo>
                  <a:pt x="22031" y="11492"/>
                </a:lnTo>
                <a:lnTo>
                  <a:pt x="22185" y="11154"/>
                </a:lnTo>
                <a:lnTo>
                  <a:pt x="22400" y="10847"/>
                </a:lnTo>
                <a:lnTo>
                  <a:pt x="22615" y="10539"/>
                </a:lnTo>
                <a:lnTo>
                  <a:pt x="22861" y="10263"/>
                </a:lnTo>
                <a:lnTo>
                  <a:pt x="23137" y="10017"/>
                </a:lnTo>
                <a:lnTo>
                  <a:pt x="23445" y="9771"/>
                </a:lnTo>
                <a:lnTo>
                  <a:pt x="23752" y="9587"/>
                </a:lnTo>
                <a:lnTo>
                  <a:pt x="24090" y="9433"/>
                </a:lnTo>
                <a:lnTo>
                  <a:pt x="24459" y="9280"/>
                </a:lnTo>
                <a:lnTo>
                  <a:pt x="24827" y="9188"/>
                </a:lnTo>
                <a:lnTo>
                  <a:pt x="25227" y="9126"/>
                </a:lnTo>
                <a:lnTo>
                  <a:pt x="26026" y="9126"/>
                </a:lnTo>
                <a:lnTo>
                  <a:pt x="26394" y="9188"/>
                </a:lnTo>
                <a:lnTo>
                  <a:pt x="26763" y="9280"/>
                </a:lnTo>
                <a:lnTo>
                  <a:pt x="27132" y="9433"/>
                </a:lnTo>
                <a:lnTo>
                  <a:pt x="27470" y="9587"/>
                </a:lnTo>
                <a:lnTo>
                  <a:pt x="27808" y="9771"/>
                </a:lnTo>
                <a:lnTo>
                  <a:pt x="28084" y="10017"/>
                </a:lnTo>
                <a:lnTo>
                  <a:pt x="28361" y="10263"/>
                </a:lnTo>
                <a:lnTo>
                  <a:pt x="28637" y="10539"/>
                </a:lnTo>
                <a:lnTo>
                  <a:pt x="28852" y="10847"/>
                </a:lnTo>
                <a:lnTo>
                  <a:pt x="29037" y="11154"/>
                </a:lnTo>
                <a:lnTo>
                  <a:pt x="29221" y="11492"/>
                </a:lnTo>
                <a:lnTo>
                  <a:pt x="29344" y="11861"/>
                </a:lnTo>
                <a:lnTo>
                  <a:pt x="29436" y="12229"/>
                </a:lnTo>
                <a:lnTo>
                  <a:pt x="29498" y="12629"/>
                </a:lnTo>
                <a:lnTo>
                  <a:pt x="29498" y="13028"/>
                </a:lnTo>
                <a:lnTo>
                  <a:pt x="29498" y="13366"/>
                </a:lnTo>
                <a:lnTo>
                  <a:pt x="29436" y="13704"/>
                </a:lnTo>
                <a:lnTo>
                  <a:pt x="32263" y="13704"/>
                </a:lnTo>
                <a:lnTo>
                  <a:pt x="32355" y="13674"/>
                </a:lnTo>
                <a:lnTo>
                  <a:pt x="32509" y="13581"/>
                </a:lnTo>
                <a:lnTo>
                  <a:pt x="32601" y="13428"/>
                </a:lnTo>
                <a:lnTo>
                  <a:pt x="32632" y="13336"/>
                </a:lnTo>
                <a:lnTo>
                  <a:pt x="32662" y="13243"/>
                </a:lnTo>
                <a:lnTo>
                  <a:pt x="32662" y="11769"/>
                </a:lnTo>
                <a:lnTo>
                  <a:pt x="32632" y="11553"/>
                </a:lnTo>
                <a:lnTo>
                  <a:pt x="32539" y="11400"/>
                </a:lnTo>
                <a:lnTo>
                  <a:pt x="32386" y="11246"/>
                </a:lnTo>
                <a:lnTo>
                  <a:pt x="32232" y="11154"/>
                </a:lnTo>
                <a:lnTo>
                  <a:pt x="32140" y="11123"/>
                </a:lnTo>
                <a:lnTo>
                  <a:pt x="32078" y="11062"/>
                </a:lnTo>
                <a:lnTo>
                  <a:pt x="32048" y="10970"/>
                </a:lnTo>
                <a:lnTo>
                  <a:pt x="32017" y="10877"/>
                </a:lnTo>
                <a:lnTo>
                  <a:pt x="32017" y="9864"/>
                </a:lnTo>
                <a:lnTo>
                  <a:pt x="31986" y="9648"/>
                </a:lnTo>
                <a:lnTo>
                  <a:pt x="31925" y="9433"/>
                </a:lnTo>
                <a:lnTo>
                  <a:pt x="31833" y="9249"/>
                </a:lnTo>
                <a:lnTo>
                  <a:pt x="31741" y="9065"/>
                </a:lnTo>
                <a:lnTo>
                  <a:pt x="31618" y="8880"/>
                </a:lnTo>
                <a:lnTo>
                  <a:pt x="31464" y="8696"/>
                </a:lnTo>
                <a:lnTo>
                  <a:pt x="31126" y="8358"/>
                </a:lnTo>
                <a:lnTo>
                  <a:pt x="30665" y="7989"/>
                </a:lnTo>
                <a:lnTo>
                  <a:pt x="30266" y="7743"/>
                </a:lnTo>
                <a:lnTo>
                  <a:pt x="29805" y="7498"/>
                </a:lnTo>
                <a:lnTo>
                  <a:pt x="29344" y="7283"/>
                </a:lnTo>
                <a:lnTo>
                  <a:pt x="28852" y="7067"/>
                </a:lnTo>
                <a:lnTo>
                  <a:pt x="27900" y="6729"/>
                </a:lnTo>
                <a:lnTo>
                  <a:pt x="26947" y="6422"/>
                </a:lnTo>
                <a:lnTo>
                  <a:pt x="26118" y="6207"/>
                </a:lnTo>
                <a:lnTo>
                  <a:pt x="25411" y="6054"/>
                </a:lnTo>
                <a:lnTo>
                  <a:pt x="24796" y="5961"/>
                </a:lnTo>
                <a:lnTo>
                  <a:pt x="16224" y="369"/>
                </a:lnTo>
                <a:lnTo>
                  <a:pt x="15917" y="185"/>
                </a:lnTo>
                <a:lnTo>
                  <a:pt x="15579" y="62"/>
                </a:lnTo>
                <a:lnTo>
                  <a:pt x="15241"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9"/>
          <p:cNvSpPr/>
          <p:nvPr/>
        </p:nvSpPr>
        <p:spPr>
          <a:xfrm>
            <a:off x="651338" y="1523463"/>
            <a:ext cx="2649214" cy="1111578"/>
          </a:xfrm>
          <a:custGeom>
            <a:avLst/>
            <a:gdLst/>
            <a:ahLst/>
            <a:cxnLst/>
            <a:rect l="l" t="t" r="r" b="b"/>
            <a:pathLst>
              <a:path w="32663" h="13705" fill="none" extrusionOk="0">
                <a:moveTo>
                  <a:pt x="32662" y="11769"/>
                </a:moveTo>
                <a:lnTo>
                  <a:pt x="32662" y="13243"/>
                </a:lnTo>
                <a:lnTo>
                  <a:pt x="32662" y="13243"/>
                </a:lnTo>
                <a:lnTo>
                  <a:pt x="32632" y="13336"/>
                </a:lnTo>
                <a:lnTo>
                  <a:pt x="32601" y="13428"/>
                </a:lnTo>
                <a:lnTo>
                  <a:pt x="32509" y="13581"/>
                </a:lnTo>
                <a:lnTo>
                  <a:pt x="32355" y="13674"/>
                </a:lnTo>
                <a:lnTo>
                  <a:pt x="32263" y="13704"/>
                </a:lnTo>
                <a:lnTo>
                  <a:pt x="32171" y="13704"/>
                </a:lnTo>
                <a:lnTo>
                  <a:pt x="29436" y="13704"/>
                </a:lnTo>
                <a:lnTo>
                  <a:pt x="29436" y="13704"/>
                </a:lnTo>
                <a:lnTo>
                  <a:pt x="29498" y="13366"/>
                </a:lnTo>
                <a:lnTo>
                  <a:pt x="29498" y="13028"/>
                </a:lnTo>
                <a:lnTo>
                  <a:pt x="29498" y="13028"/>
                </a:lnTo>
                <a:lnTo>
                  <a:pt x="29498" y="12629"/>
                </a:lnTo>
                <a:lnTo>
                  <a:pt x="29436" y="12229"/>
                </a:lnTo>
                <a:lnTo>
                  <a:pt x="29344" y="11861"/>
                </a:lnTo>
                <a:lnTo>
                  <a:pt x="29221" y="11492"/>
                </a:lnTo>
                <a:lnTo>
                  <a:pt x="29037" y="11154"/>
                </a:lnTo>
                <a:lnTo>
                  <a:pt x="28852" y="10847"/>
                </a:lnTo>
                <a:lnTo>
                  <a:pt x="28637" y="10539"/>
                </a:lnTo>
                <a:lnTo>
                  <a:pt x="28361" y="10263"/>
                </a:lnTo>
                <a:lnTo>
                  <a:pt x="28084" y="10017"/>
                </a:lnTo>
                <a:lnTo>
                  <a:pt x="27808" y="9771"/>
                </a:lnTo>
                <a:lnTo>
                  <a:pt x="27470" y="9587"/>
                </a:lnTo>
                <a:lnTo>
                  <a:pt x="27132" y="9433"/>
                </a:lnTo>
                <a:lnTo>
                  <a:pt x="26763" y="9280"/>
                </a:lnTo>
                <a:lnTo>
                  <a:pt x="26394" y="9188"/>
                </a:lnTo>
                <a:lnTo>
                  <a:pt x="26026" y="9126"/>
                </a:lnTo>
                <a:lnTo>
                  <a:pt x="25626" y="9126"/>
                </a:lnTo>
                <a:lnTo>
                  <a:pt x="25626" y="9126"/>
                </a:lnTo>
                <a:lnTo>
                  <a:pt x="25227" y="9126"/>
                </a:lnTo>
                <a:lnTo>
                  <a:pt x="24827" y="9188"/>
                </a:lnTo>
                <a:lnTo>
                  <a:pt x="24459" y="9280"/>
                </a:lnTo>
                <a:lnTo>
                  <a:pt x="24090" y="9433"/>
                </a:lnTo>
                <a:lnTo>
                  <a:pt x="23752" y="9587"/>
                </a:lnTo>
                <a:lnTo>
                  <a:pt x="23445" y="9771"/>
                </a:lnTo>
                <a:lnTo>
                  <a:pt x="23137" y="10017"/>
                </a:lnTo>
                <a:lnTo>
                  <a:pt x="22861" y="10263"/>
                </a:lnTo>
                <a:lnTo>
                  <a:pt x="22615" y="10539"/>
                </a:lnTo>
                <a:lnTo>
                  <a:pt x="22400" y="10847"/>
                </a:lnTo>
                <a:lnTo>
                  <a:pt x="22185" y="11154"/>
                </a:lnTo>
                <a:lnTo>
                  <a:pt x="22031" y="11492"/>
                </a:lnTo>
                <a:lnTo>
                  <a:pt x="21908" y="11861"/>
                </a:lnTo>
                <a:lnTo>
                  <a:pt x="21785" y="12229"/>
                </a:lnTo>
                <a:lnTo>
                  <a:pt x="21755" y="12629"/>
                </a:lnTo>
                <a:lnTo>
                  <a:pt x="21724" y="13028"/>
                </a:lnTo>
                <a:lnTo>
                  <a:pt x="21724" y="13028"/>
                </a:lnTo>
                <a:lnTo>
                  <a:pt x="21724" y="13366"/>
                </a:lnTo>
                <a:lnTo>
                  <a:pt x="21785" y="13704"/>
                </a:lnTo>
                <a:lnTo>
                  <a:pt x="9403" y="13704"/>
                </a:lnTo>
                <a:lnTo>
                  <a:pt x="9403" y="13704"/>
                </a:lnTo>
                <a:lnTo>
                  <a:pt x="9464" y="13366"/>
                </a:lnTo>
                <a:lnTo>
                  <a:pt x="9464" y="13028"/>
                </a:lnTo>
                <a:lnTo>
                  <a:pt x="9464" y="13028"/>
                </a:lnTo>
                <a:lnTo>
                  <a:pt x="9464" y="12629"/>
                </a:lnTo>
                <a:lnTo>
                  <a:pt x="9403" y="12229"/>
                </a:lnTo>
                <a:lnTo>
                  <a:pt x="9311" y="11861"/>
                </a:lnTo>
                <a:lnTo>
                  <a:pt x="9188" y="11492"/>
                </a:lnTo>
                <a:lnTo>
                  <a:pt x="9003" y="11154"/>
                </a:lnTo>
                <a:lnTo>
                  <a:pt x="8819" y="10847"/>
                </a:lnTo>
                <a:lnTo>
                  <a:pt x="8604" y="10539"/>
                </a:lnTo>
                <a:lnTo>
                  <a:pt x="8327" y="10263"/>
                </a:lnTo>
                <a:lnTo>
                  <a:pt x="8051" y="10017"/>
                </a:lnTo>
                <a:lnTo>
                  <a:pt x="7774" y="9771"/>
                </a:lnTo>
                <a:lnTo>
                  <a:pt x="7436" y="9587"/>
                </a:lnTo>
                <a:lnTo>
                  <a:pt x="7098" y="9433"/>
                </a:lnTo>
                <a:lnTo>
                  <a:pt x="6730" y="9280"/>
                </a:lnTo>
                <a:lnTo>
                  <a:pt x="6361" y="9188"/>
                </a:lnTo>
                <a:lnTo>
                  <a:pt x="5992" y="9126"/>
                </a:lnTo>
                <a:lnTo>
                  <a:pt x="5593" y="9126"/>
                </a:lnTo>
                <a:lnTo>
                  <a:pt x="5593" y="9126"/>
                </a:lnTo>
                <a:lnTo>
                  <a:pt x="5193" y="9126"/>
                </a:lnTo>
                <a:lnTo>
                  <a:pt x="4794" y="9188"/>
                </a:lnTo>
                <a:lnTo>
                  <a:pt x="4425" y="9280"/>
                </a:lnTo>
                <a:lnTo>
                  <a:pt x="4057" y="9433"/>
                </a:lnTo>
                <a:lnTo>
                  <a:pt x="3719" y="9587"/>
                </a:lnTo>
                <a:lnTo>
                  <a:pt x="3411" y="9771"/>
                </a:lnTo>
                <a:lnTo>
                  <a:pt x="3104" y="10017"/>
                </a:lnTo>
                <a:lnTo>
                  <a:pt x="2828" y="10263"/>
                </a:lnTo>
                <a:lnTo>
                  <a:pt x="2582" y="10539"/>
                </a:lnTo>
                <a:lnTo>
                  <a:pt x="2367" y="10847"/>
                </a:lnTo>
                <a:lnTo>
                  <a:pt x="2152" y="11154"/>
                </a:lnTo>
                <a:lnTo>
                  <a:pt x="1998" y="11492"/>
                </a:lnTo>
                <a:lnTo>
                  <a:pt x="1875" y="11861"/>
                </a:lnTo>
                <a:lnTo>
                  <a:pt x="1752" y="12229"/>
                </a:lnTo>
                <a:lnTo>
                  <a:pt x="1721" y="12629"/>
                </a:lnTo>
                <a:lnTo>
                  <a:pt x="1691" y="13028"/>
                </a:lnTo>
                <a:lnTo>
                  <a:pt x="1691" y="13028"/>
                </a:lnTo>
                <a:lnTo>
                  <a:pt x="1691" y="13366"/>
                </a:lnTo>
                <a:lnTo>
                  <a:pt x="1752" y="13704"/>
                </a:lnTo>
                <a:lnTo>
                  <a:pt x="462" y="13704"/>
                </a:lnTo>
                <a:lnTo>
                  <a:pt x="462" y="13704"/>
                </a:lnTo>
                <a:lnTo>
                  <a:pt x="370" y="13704"/>
                </a:lnTo>
                <a:lnTo>
                  <a:pt x="277" y="13674"/>
                </a:lnTo>
                <a:lnTo>
                  <a:pt x="154" y="13581"/>
                </a:lnTo>
                <a:lnTo>
                  <a:pt x="32" y="13428"/>
                </a:lnTo>
                <a:lnTo>
                  <a:pt x="1" y="13336"/>
                </a:lnTo>
                <a:lnTo>
                  <a:pt x="1" y="13243"/>
                </a:lnTo>
                <a:lnTo>
                  <a:pt x="1" y="11492"/>
                </a:lnTo>
                <a:lnTo>
                  <a:pt x="1" y="11492"/>
                </a:lnTo>
                <a:lnTo>
                  <a:pt x="32" y="11400"/>
                </a:lnTo>
                <a:lnTo>
                  <a:pt x="62" y="11308"/>
                </a:lnTo>
                <a:lnTo>
                  <a:pt x="93" y="11246"/>
                </a:lnTo>
                <a:lnTo>
                  <a:pt x="154" y="11185"/>
                </a:lnTo>
                <a:lnTo>
                  <a:pt x="154" y="11185"/>
                </a:lnTo>
                <a:lnTo>
                  <a:pt x="247" y="11123"/>
                </a:lnTo>
                <a:lnTo>
                  <a:pt x="308" y="11031"/>
                </a:lnTo>
                <a:lnTo>
                  <a:pt x="339" y="10939"/>
                </a:lnTo>
                <a:lnTo>
                  <a:pt x="339" y="10816"/>
                </a:lnTo>
                <a:lnTo>
                  <a:pt x="339" y="7006"/>
                </a:lnTo>
                <a:lnTo>
                  <a:pt x="339" y="7006"/>
                </a:lnTo>
                <a:lnTo>
                  <a:pt x="400" y="6514"/>
                </a:lnTo>
                <a:lnTo>
                  <a:pt x="492" y="6054"/>
                </a:lnTo>
                <a:lnTo>
                  <a:pt x="646" y="5593"/>
                </a:lnTo>
                <a:lnTo>
                  <a:pt x="892" y="5193"/>
                </a:lnTo>
                <a:lnTo>
                  <a:pt x="3719" y="1045"/>
                </a:lnTo>
                <a:lnTo>
                  <a:pt x="3719" y="1045"/>
                </a:lnTo>
                <a:lnTo>
                  <a:pt x="3842" y="892"/>
                </a:lnTo>
                <a:lnTo>
                  <a:pt x="3964" y="799"/>
                </a:lnTo>
                <a:lnTo>
                  <a:pt x="4118" y="738"/>
                </a:lnTo>
                <a:lnTo>
                  <a:pt x="4302" y="707"/>
                </a:lnTo>
                <a:lnTo>
                  <a:pt x="14903" y="1"/>
                </a:lnTo>
                <a:lnTo>
                  <a:pt x="14903" y="1"/>
                </a:lnTo>
                <a:lnTo>
                  <a:pt x="15241" y="1"/>
                </a:lnTo>
                <a:lnTo>
                  <a:pt x="15579" y="62"/>
                </a:lnTo>
                <a:lnTo>
                  <a:pt x="15917" y="185"/>
                </a:lnTo>
                <a:lnTo>
                  <a:pt x="16224" y="369"/>
                </a:lnTo>
                <a:lnTo>
                  <a:pt x="24796" y="5961"/>
                </a:lnTo>
                <a:lnTo>
                  <a:pt x="24796" y="5961"/>
                </a:lnTo>
                <a:lnTo>
                  <a:pt x="25411" y="6054"/>
                </a:lnTo>
                <a:lnTo>
                  <a:pt x="26118" y="6207"/>
                </a:lnTo>
                <a:lnTo>
                  <a:pt x="26947" y="6422"/>
                </a:lnTo>
                <a:lnTo>
                  <a:pt x="27900" y="6729"/>
                </a:lnTo>
                <a:lnTo>
                  <a:pt x="28852" y="7067"/>
                </a:lnTo>
                <a:lnTo>
                  <a:pt x="29344" y="7283"/>
                </a:lnTo>
                <a:lnTo>
                  <a:pt x="29805" y="7498"/>
                </a:lnTo>
                <a:lnTo>
                  <a:pt x="30266" y="7743"/>
                </a:lnTo>
                <a:lnTo>
                  <a:pt x="30665" y="7989"/>
                </a:lnTo>
                <a:lnTo>
                  <a:pt x="30665" y="7989"/>
                </a:lnTo>
                <a:lnTo>
                  <a:pt x="31126" y="8358"/>
                </a:lnTo>
                <a:lnTo>
                  <a:pt x="31126" y="8358"/>
                </a:lnTo>
                <a:lnTo>
                  <a:pt x="31464" y="8696"/>
                </a:lnTo>
                <a:lnTo>
                  <a:pt x="31618" y="8880"/>
                </a:lnTo>
                <a:lnTo>
                  <a:pt x="31741" y="9065"/>
                </a:lnTo>
                <a:lnTo>
                  <a:pt x="31833" y="9249"/>
                </a:lnTo>
                <a:lnTo>
                  <a:pt x="31925" y="9433"/>
                </a:lnTo>
                <a:lnTo>
                  <a:pt x="31986" y="9648"/>
                </a:lnTo>
                <a:lnTo>
                  <a:pt x="32017" y="9864"/>
                </a:lnTo>
                <a:lnTo>
                  <a:pt x="32017" y="10877"/>
                </a:lnTo>
                <a:lnTo>
                  <a:pt x="32017" y="10877"/>
                </a:lnTo>
                <a:lnTo>
                  <a:pt x="32048" y="10970"/>
                </a:lnTo>
                <a:lnTo>
                  <a:pt x="32078" y="11062"/>
                </a:lnTo>
                <a:lnTo>
                  <a:pt x="32140" y="11123"/>
                </a:lnTo>
                <a:lnTo>
                  <a:pt x="32232" y="11154"/>
                </a:lnTo>
                <a:lnTo>
                  <a:pt x="32232" y="11154"/>
                </a:lnTo>
                <a:lnTo>
                  <a:pt x="32386" y="11246"/>
                </a:lnTo>
                <a:lnTo>
                  <a:pt x="32539" y="11400"/>
                </a:lnTo>
                <a:lnTo>
                  <a:pt x="32632" y="11553"/>
                </a:lnTo>
                <a:lnTo>
                  <a:pt x="32662" y="117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9"/>
          <p:cNvSpPr/>
          <p:nvPr/>
        </p:nvSpPr>
        <p:spPr>
          <a:xfrm>
            <a:off x="1336679" y="2021857"/>
            <a:ext cx="1146455" cy="613173"/>
          </a:xfrm>
          <a:custGeom>
            <a:avLst/>
            <a:gdLst/>
            <a:ahLst/>
            <a:cxnLst/>
            <a:rect l="l" t="t" r="r" b="b"/>
            <a:pathLst>
              <a:path w="14135" h="7560" extrusionOk="0">
                <a:moveTo>
                  <a:pt x="0" y="1"/>
                </a:moveTo>
                <a:lnTo>
                  <a:pt x="0" y="2981"/>
                </a:lnTo>
                <a:lnTo>
                  <a:pt x="31" y="3196"/>
                </a:lnTo>
                <a:lnTo>
                  <a:pt x="93" y="3350"/>
                </a:lnTo>
                <a:lnTo>
                  <a:pt x="185" y="3503"/>
                </a:lnTo>
                <a:lnTo>
                  <a:pt x="338" y="3657"/>
                </a:lnTo>
                <a:lnTo>
                  <a:pt x="553" y="3841"/>
                </a:lnTo>
                <a:lnTo>
                  <a:pt x="830" y="4087"/>
                </a:lnTo>
                <a:lnTo>
                  <a:pt x="1076" y="4425"/>
                </a:lnTo>
                <a:lnTo>
                  <a:pt x="1352" y="4855"/>
                </a:lnTo>
                <a:lnTo>
                  <a:pt x="1475" y="5101"/>
                </a:lnTo>
                <a:lnTo>
                  <a:pt x="1567" y="5378"/>
                </a:lnTo>
                <a:lnTo>
                  <a:pt x="1660" y="5685"/>
                </a:lnTo>
                <a:lnTo>
                  <a:pt x="1752" y="5992"/>
                </a:lnTo>
                <a:lnTo>
                  <a:pt x="1813" y="6330"/>
                </a:lnTo>
                <a:lnTo>
                  <a:pt x="1844" y="6730"/>
                </a:lnTo>
                <a:lnTo>
                  <a:pt x="1875" y="7129"/>
                </a:lnTo>
                <a:lnTo>
                  <a:pt x="1875" y="7559"/>
                </a:lnTo>
                <a:lnTo>
                  <a:pt x="13335" y="7559"/>
                </a:lnTo>
                <a:lnTo>
                  <a:pt x="13274" y="7221"/>
                </a:lnTo>
                <a:lnTo>
                  <a:pt x="13274" y="6883"/>
                </a:lnTo>
                <a:lnTo>
                  <a:pt x="13274" y="6515"/>
                </a:lnTo>
                <a:lnTo>
                  <a:pt x="13335" y="6177"/>
                </a:lnTo>
                <a:lnTo>
                  <a:pt x="13397" y="5869"/>
                </a:lnTo>
                <a:lnTo>
                  <a:pt x="13489" y="5562"/>
                </a:lnTo>
                <a:lnTo>
                  <a:pt x="13612" y="5255"/>
                </a:lnTo>
                <a:lnTo>
                  <a:pt x="13766" y="4948"/>
                </a:lnTo>
                <a:lnTo>
                  <a:pt x="13950" y="4702"/>
                </a:lnTo>
                <a:lnTo>
                  <a:pt x="14134" y="4425"/>
                </a:lnTo>
                <a:lnTo>
                  <a:pt x="14134" y="1"/>
                </a:lnTo>
                <a:close/>
              </a:path>
            </a:pathLst>
          </a:custGeom>
          <a:solidFill>
            <a:srgbClr val="58C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9"/>
          <p:cNvSpPr/>
          <p:nvPr/>
        </p:nvSpPr>
        <p:spPr>
          <a:xfrm>
            <a:off x="1336679" y="2021857"/>
            <a:ext cx="1146455" cy="613173"/>
          </a:xfrm>
          <a:custGeom>
            <a:avLst/>
            <a:gdLst/>
            <a:ahLst/>
            <a:cxnLst/>
            <a:rect l="l" t="t" r="r" b="b"/>
            <a:pathLst>
              <a:path w="14135" h="7560" fill="none" extrusionOk="0">
                <a:moveTo>
                  <a:pt x="14134" y="1"/>
                </a:moveTo>
                <a:lnTo>
                  <a:pt x="14134" y="4425"/>
                </a:lnTo>
                <a:lnTo>
                  <a:pt x="14134" y="4425"/>
                </a:lnTo>
                <a:lnTo>
                  <a:pt x="13950" y="4702"/>
                </a:lnTo>
                <a:lnTo>
                  <a:pt x="13766" y="4948"/>
                </a:lnTo>
                <a:lnTo>
                  <a:pt x="13612" y="5255"/>
                </a:lnTo>
                <a:lnTo>
                  <a:pt x="13489" y="5562"/>
                </a:lnTo>
                <a:lnTo>
                  <a:pt x="13397" y="5869"/>
                </a:lnTo>
                <a:lnTo>
                  <a:pt x="13335" y="6177"/>
                </a:lnTo>
                <a:lnTo>
                  <a:pt x="13274" y="6515"/>
                </a:lnTo>
                <a:lnTo>
                  <a:pt x="13274" y="6883"/>
                </a:lnTo>
                <a:lnTo>
                  <a:pt x="13274" y="6883"/>
                </a:lnTo>
                <a:lnTo>
                  <a:pt x="13274" y="7221"/>
                </a:lnTo>
                <a:lnTo>
                  <a:pt x="13335" y="7559"/>
                </a:lnTo>
                <a:lnTo>
                  <a:pt x="1875" y="7559"/>
                </a:lnTo>
                <a:lnTo>
                  <a:pt x="1875" y="7559"/>
                </a:lnTo>
                <a:lnTo>
                  <a:pt x="1875" y="7129"/>
                </a:lnTo>
                <a:lnTo>
                  <a:pt x="1844" y="6730"/>
                </a:lnTo>
                <a:lnTo>
                  <a:pt x="1813" y="6330"/>
                </a:lnTo>
                <a:lnTo>
                  <a:pt x="1752" y="5992"/>
                </a:lnTo>
                <a:lnTo>
                  <a:pt x="1660" y="5685"/>
                </a:lnTo>
                <a:lnTo>
                  <a:pt x="1567" y="5378"/>
                </a:lnTo>
                <a:lnTo>
                  <a:pt x="1475" y="5101"/>
                </a:lnTo>
                <a:lnTo>
                  <a:pt x="1352" y="4855"/>
                </a:lnTo>
                <a:lnTo>
                  <a:pt x="1076" y="4425"/>
                </a:lnTo>
                <a:lnTo>
                  <a:pt x="830" y="4087"/>
                </a:lnTo>
                <a:lnTo>
                  <a:pt x="553" y="3841"/>
                </a:lnTo>
                <a:lnTo>
                  <a:pt x="338" y="3657"/>
                </a:lnTo>
                <a:lnTo>
                  <a:pt x="338" y="3657"/>
                </a:lnTo>
                <a:lnTo>
                  <a:pt x="185" y="3503"/>
                </a:lnTo>
                <a:lnTo>
                  <a:pt x="93" y="3350"/>
                </a:lnTo>
                <a:lnTo>
                  <a:pt x="31" y="3196"/>
                </a:lnTo>
                <a:lnTo>
                  <a:pt x="0" y="2981"/>
                </a:lnTo>
                <a:lnTo>
                  <a:pt x="0" y="1"/>
                </a:lnTo>
                <a:lnTo>
                  <a:pt x="141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9"/>
          <p:cNvSpPr/>
          <p:nvPr/>
        </p:nvSpPr>
        <p:spPr>
          <a:xfrm>
            <a:off x="1336679" y="2021857"/>
            <a:ext cx="1146455" cy="74862"/>
          </a:xfrm>
          <a:custGeom>
            <a:avLst/>
            <a:gdLst/>
            <a:ahLst/>
            <a:cxnLst/>
            <a:rect l="l" t="t" r="r" b="b"/>
            <a:pathLst>
              <a:path w="14135" h="923" extrusionOk="0">
                <a:moveTo>
                  <a:pt x="0" y="1"/>
                </a:moveTo>
                <a:lnTo>
                  <a:pt x="0" y="922"/>
                </a:lnTo>
                <a:lnTo>
                  <a:pt x="14134" y="922"/>
                </a:lnTo>
                <a:lnTo>
                  <a:pt x="14134" y="1"/>
                </a:lnTo>
                <a:close/>
              </a:path>
            </a:pathLst>
          </a:custGeom>
          <a:solidFill>
            <a:srgbClr val="75D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9"/>
          <p:cNvSpPr/>
          <p:nvPr/>
        </p:nvSpPr>
        <p:spPr>
          <a:xfrm>
            <a:off x="1336679" y="2021857"/>
            <a:ext cx="1146455" cy="74862"/>
          </a:xfrm>
          <a:custGeom>
            <a:avLst/>
            <a:gdLst/>
            <a:ahLst/>
            <a:cxnLst/>
            <a:rect l="l" t="t" r="r" b="b"/>
            <a:pathLst>
              <a:path w="14135" h="923" fill="none" extrusionOk="0">
                <a:moveTo>
                  <a:pt x="0" y="1"/>
                </a:moveTo>
                <a:lnTo>
                  <a:pt x="0" y="922"/>
                </a:lnTo>
                <a:lnTo>
                  <a:pt x="14134" y="922"/>
                </a:lnTo>
                <a:lnTo>
                  <a:pt x="14134"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9"/>
          <p:cNvSpPr/>
          <p:nvPr/>
        </p:nvSpPr>
        <p:spPr>
          <a:xfrm>
            <a:off x="875676" y="1600757"/>
            <a:ext cx="1689713" cy="463610"/>
          </a:xfrm>
          <a:custGeom>
            <a:avLst/>
            <a:gdLst/>
            <a:ahLst/>
            <a:cxnLst/>
            <a:rect l="l" t="t" r="r" b="b"/>
            <a:pathLst>
              <a:path w="20833" h="5716" extrusionOk="0">
                <a:moveTo>
                  <a:pt x="12536" y="0"/>
                </a:moveTo>
                <a:lnTo>
                  <a:pt x="3042" y="522"/>
                </a:lnTo>
                <a:lnTo>
                  <a:pt x="2919" y="522"/>
                </a:lnTo>
                <a:lnTo>
                  <a:pt x="2796" y="584"/>
                </a:lnTo>
                <a:lnTo>
                  <a:pt x="2704" y="676"/>
                </a:lnTo>
                <a:lnTo>
                  <a:pt x="2643" y="768"/>
                </a:lnTo>
                <a:lnTo>
                  <a:pt x="92" y="4793"/>
                </a:lnTo>
                <a:lnTo>
                  <a:pt x="31" y="4947"/>
                </a:lnTo>
                <a:lnTo>
                  <a:pt x="0" y="5101"/>
                </a:lnTo>
                <a:lnTo>
                  <a:pt x="31" y="5254"/>
                </a:lnTo>
                <a:lnTo>
                  <a:pt x="92" y="5408"/>
                </a:lnTo>
                <a:lnTo>
                  <a:pt x="184" y="5531"/>
                </a:lnTo>
                <a:lnTo>
                  <a:pt x="307" y="5623"/>
                </a:lnTo>
                <a:lnTo>
                  <a:pt x="461" y="5684"/>
                </a:lnTo>
                <a:lnTo>
                  <a:pt x="645" y="5715"/>
                </a:lnTo>
                <a:lnTo>
                  <a:pt x="20586" y="5715"/>
                </a:lnTo>
                <a:lnTo>
                  <a:pt x="20679" y="5684"/>
                </a:lnTo>
                <a:lnTo>
                  <a:pt x="20740" y="5654"/>
                </a:lnTo>
                <a:lnTo>
                  <a:pt x="20801" y="5561"/>
                </a:lnTo>
                <a:lnTo>
                  <a:pt x="20832" y="5469"/>
                </a:lnTo>
                <a:lnTo>
                  <a:pt x="20801" y="5346"/>
                </a:lnTo>
                <a:lnTo>
                  <a:pt x="20771" y="5254"/>
                </a:lnTo>
                <a:lnTo>
                  <a:pt x="20709" y="5131"/>
                </a:lnTo>
                <a:lnTo>
                  <a:pt x="20617" y="5070"/>
                </a:lnTo>
                <a:lnTo>
                  <a:pt x="13120" y="184"/>
                </a:lnTo>
                <a:lnTo>
                  <a:pt x="12997" y="92"/>
                </a:lnTo>
                <a:lnTo>
                  <a:pt x="12874" y="31"/>
                </a:lnTo>
                <a:lnTo>
                  <a:pt x="12721"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9"/>
          <p:cNvSpPr/>
          <p:nvPr/>
        </p:nvSpPr>
        <p:spPr>
          <a:xfrm>
            <a:off x="1336679" y="1638065"/>
            <a:ext cx="1161378" cy="383882"/>
          </a:xfrm>
          <a:custGeom>
            <a:avLst/>
            <a:gdLst/>
            <a:ahLst/>
            <a:cxnLst/>
            <a:rect l="l" t="t" r="r" b="b"/>
            <a:pathLst>
              <a:path w="14319" h="4733" extrusionOk="0">
                <a:moveTo>
                  <a:pt x="6975" y="1"/>
                </a:moveTo>
                <a:lnTo>
                  <a:pt x="6330" y="32"/>
                </a:lnTo>
                <a:lnTo>
                  <a:pt x="4978" y="124"/>
                </a:lnTo>
                <a:lnTo>
                  <a:pt x="431" y="370"/>
                </a:lnTo>
                <a:lnTo>
                  <a:pt x="0" y="4733"/>
                </a:lnTo>
                <a:lnTo>
                  <a:pt x="14319" y="4733"/>
                </a:lnTo>
                <a:lnTo>
                  <a:pt x="9280" y="1445"/>
                </a:lnTo>
                <a:lnTo>
                  <a:pt x="8511" y="953"/>
                </a:lnTo>
                <a:lnTo>
                  <a:pt x="7866" y="523"/>
                </a:lnTo>
                <a:lnTo>
                  <a:pt x="7221" y="93"/>
                </a:lnTo>
                <a:lnTo>
                  <a:pt x="7067" y="32"/>
                </a:lnTo>
                <a:lnTo>
                  <a:pt x="697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9"/>
          <p:cNvSpPr/>
          <p:nvPr/>
        </p:nvSpPr>
        <p:spPr>
          <a:xfrm>
            <a:off x="1364093" y="1640579"/>
            <a:ext cx="485996" cy="381367"/>
          </a:xfrm>
          <a:custGeom>
            <a:avLst/>
            <a:gdLst/>
            <a:ahLst/>
            <a:cxnLst/>
            <a:rect l="l" t="t" r="r" b="b"/>
            <a:pathLst>
              <a:path w="5992" h="4702" extrusionOk="0">
                <a:moveTo>
                  <a:pt x="5992" y="1"/>
                </a:moveTo>
                <a:lnTo>
                  <a:pt x="4640" y="93"/>
                </a:lnTo>
                <a:lnTo>
                  <a:pt x="0" y="4702"/>
                </a:lnTo>
                <a:lnTo>
                  <a:pt x="1291" y="4702"/>
                </a:lnTo>
                <a:lnTo>
                  <a:pt x="599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9"/>
          <p:cNvSpPr/>
          <p:nvPr/>
        </p:nvSpPr>
        <p:spPr>
          <a:xfrm>
            <a:off x="1528575" y="1640579"/>
            <a:ext cx="446172" cy="381367"/>
          </a:xfrm>
          <a:custGeom>
            <a:avLst/>
            <a:gdLst/>
            <a:ahLst/>
            <a:cxnLst/>
            <a:rect l="l" t="t" r="r" b="b"/>
            <a:pathLst>
              <a:path w="5501" h="4702" extrusionOk="0">
                <a:moveTo>
                  <a:pt x="4701" y="1"/>
                </a:moveTo>
                <a:lnTo>
                  <a:pt x="0" y="4702"/>
                </a:lnTo>
                <a:lnTo>
                  <a:pt x="1291" y="4702"/>
                </a:lnTo>
                <a:lnTo>
                  <a:pt x="5500" y="492"/>
                </a:lnTo>
                <a:lnTo>
                  <a:pt x="4855" y="62"/>
                </a:lnTo>
                <a:lnTo>
                  <a:pt x="470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9"/>
          <p:cNvSpPr/>
          <p:nvPr/>
        </p:nvSpPr>
        <p:spPr>
          <a:xfrm>
            <a:off x="1720471" y="1715359"/>
            <a:ext cx="368877" cy="306586"/>
          </a:xfrm>
          <a:custGeom>
            <a:avLst/>
            <a:gdLst/>
            <a:ahLst/>
            <a:cxnLst/>
            <a:rect l="l" t="t" r="r" b="b"/>
            <a:pathLst>
              <a:path w="4548" h="3780" extrusionOk="0">
                <a:moveTo>
                  <a:pt x="3779" y="0"/>
                </a:moveTo>
                <a:lnTo>
                  <a:pt x="0" y="3780"/>
                </a:lnTo>
                <a:lnTo>
                  <a:pt x="1260" y="3780"/>
                </a:lnTo>
                <a:lnTo>
                  <a:pt x="4548" y="492"/>
                </a:lnTo>
                <a:lnTo>
                  <a:pt x="3779"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9"/>
          <p:cNvSpPr/>
          <p:nvPr/>
        </p:nvSpPr>
        <p:spPr>
          <a:xfrm>
            <a:off x="920527" y="1670507"/>
            <a:ext cx="388829" cy="351439"/>
          </a:xfrm>
          <a:custGeom>
            <a:avLst/>
            <a:gdLst/>
            <a:ahLst/>
            <a:cxnLst/>
            <a:rect l="l" t="t" r="r" b="b"/>
            <a:pathLst>
              <a:path w="4794" h="4333" extrusionOk="0">
                <a:moveTo>
                  <a:pt x="4793" y="0"/>
                </a:moveTo>
                <a:lnTo>
                  <a:pt x="3964" y="62"/>
                </a:lnTo>
                <a:lnTo>
                  <a:pt x="2550" y="154"/>
                </a:lnTo>
                <a:lnTo>
                  <a:pt x="2520" y="185"/>
                </a:lnTo>
                <a:lnTo>
                  <a:pt x="338" y="3687"/>
                </a:lnTo>
                <a:lnTo>
                  <a:pt x="0" y="4210"/>
                </a:lnTo>
                <a:lnTo>
                  <a:pt x="0" y="4241"/>
                </a:lnTo>
                <a:lnTo>
                  <a:pt x="0" y="4271"/>
                </a:lnTo>
                <a:lnTo>
                  <a:pt x="31" y="4302"/>
                </a:lnTo>
                <a:lnTo>
                  <a:pt x="92" y="4333"/>
                </a:lnTo>
                <a:lnTo>
                  <a:pt x="4333" y="4333"/>
                </a:lnTo>
                <a:lnTo>
                  <a:pt x="4609" y="1752"/>
                </a:lnTo>
                <a:lnTo>
                  <a:pt x="4670" y="1076"/>
                </a:lnTo>
                <a:lnTo>
                  <a:pt x="4732" y="369"/>
                </a:lnTo>
                <a:lnTo>
                  <a:pt x="47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9"/>
          <p:cNvSpPr/>
          <p:nvPr/>
        </p:nvSpPr>
        <p:spPr>
          <a:xfrm>
            <a:off x="920527" y="1670507"/>
            <a:ext cx="388829" cy="351439"/>
          </a:xfrm>
          <a:custGeom>
            <a:avLst/>
            <a:gdLst/>
            <a:ahLst/>
            <a:cxnLst/>
            <a:rect l="l" t="t" r="r" b="b"/>
            <a:pathLst>
              <a:path w="4794" h="4333" extrusionOk="0">
                <a:moveTo>
                  <a:pt x="4793" y="0"/>
                </a:moveTo>
                <a:lnTo>
                  <a:pt x="3964" y="62"/>
                </a:lnTo>
                <a:lnTo>
                  <a:pt x="338" y="3687"/>
                </a:lnTo>
                <a:lnTo>
                  <a:pt x="0" y="4210"/>
                </a:lnTo>
                <a:lnTo>
                  <a:pt x="0" y="4241"/>
                </a:lnTo>
                <a:lnTo>
                  <a:pt x="0" y="4271"/>
                </a:lnTo>
                <a:lnTo>
                  <a:pt x="31" y="4302"/>
                </a:lnTo>
                <a:lnTo>
                  <a:pt x="92" y="4333"/>
                </a:lnTo>
                <a:lnTo>
                  <a:pt x="799" y="4333"/>
                </a:lnTo>
                <a:lnTo>
                  <a:pt x="4732" y="369"/>
                </a:lnTo>
                <a:lnTo>
                  <a:pt x="479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9"/>
          <p:cNvSpPr/>
          <p:nvPr/>
        </p:nvSpPr>
        <p:spPr>
          <a:xfrm>
            <a:off x="1037643" y="1757696"/>
            <a:ext cx="261734" cy="264248"/>
          </a:xfrm>
          <a:custGeom>
            <a:avLst/>
            <a:gdLst/>
            <a:ahLst/>
            <a:cxnLst/>
            <a:rect l="l" t="t" r="r" b="b"/>
            <a:pathLst>
              <a:path w="3227" h="3258" extrusionOk="0">
                <a:moveTo>
                  <a:pt x="3226" y="1"/>
                </a:moveTo>
                <a:lnTo>
                  <a:pt x="0" y="3258"/>
                </a:lnTo>
                <a:lnTo>
                  <a:pt x="584" y="3258"/>
                </a:lnTo>
                <a:lnTo>
                  <a:pt x="3165" y="677"/>
                </a:lnTo>
                <a:lnTo>
                  <a:pt x="322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9"/>
          <p:cNvSpPr/>
          <p:nvPr/>
        </p:nvSpPr>
        <p:spPr>
          <a:xfrm>
            <a:off x="2450582" y="2300941"/>
            <a:ext cx="555830" cy="555830"/>
          </a:xfrm>
          <a:custGeom>
            <a:avLst/>
            <a:gdLst/>
            <a:ahLst/>
            <a:cxnLst/>
            <a:rect l="l" t="t" r="r" b="b"/>
            <a:pathLst>
              <a:path w="6853" h="6853" extrusionOk="0">
                <a:moveTo>
                  <a:pt x="3442" y="1"/>
                </a:moveTo>
                <a:lnTo>
                  <a:pt x="3073" y="32"/>
                </a:lnTo>
                <a:lnTo>
                  <a:pt x="2735" y="62"/>
                </a:lnTo>
                <a:lnTo>
                  <a:pt x="2428" y="155"/>
                </a:lnTo>
                <a:lnTo>
                  <a:pt x="2090" y="278"/>
                </a:lnTo>
                <a:lnTo>
                  <a:pt x="1814" y="431"/>
                </a:lnTo>
                <a:lnTo>
                  <a:pt x="1506" y="585"/>
                </a:lnTo>
                <a:lnTo>
                  <a:pt x="1261" y="800"/>
                </a:lnTo>
                <a:lnTo>
                  <a:pt x="1015" y="1015"/>
                </a:lnTo>
                <a:lnTo>
                  <a:pt x="800" y="1261"/>
                </a:lnTo>
                <a:lnTo>
                  <a:pt x="585" y="1507"/>
                </a:lnTo>
                <a:lnTo>
                  <a:pt x="431" y="1783"/>
                </a:lnTo>
                <a:lnTo>
                  <a:pt x="277" y="2090"/>
                </a:lnTo>
                <a:lnTo>
                  <a:pt x="154" y="2398"/>
                </a:lnTo>
                <a:lnTo>
                  <a:pt x="93" y="2736"/>
                </a:lnTo>
                <a:lnTo>
                  <a:pt x="32" y="3074"/>
                </a:lnTo>
                <a:lnTo>
                  <a:pt x="1" y="3442"/>
                </a:lnTo>
                <a:lnTo>
                  <a:pt x="32" y="3780"/>
                </a:lnTo>
                <a:lnTo>
                  <a:pt x="93" y="4118"/>
                </a:lnTo>
                <a:lnTo>
                  <a:pt x="154" y="4456"/>
                </a:lnTo>
                <a:lnTo>
                  <a:pt x="277" y="4763"/>
                </a:lnTo>
                <a:lnTo>
                  <a:pt x="431" y="5071"/>
                </a:lnTo>
                <a:lnTo>
                  <a:pt x="585" y="5347"/>
                </a:lnTo>
                <a:lnTo>
                  <a:pt x="800" y="5593"/>
                </a:lnTo>
                <a:lnTo>
                  <a:pt x="1015" y="5839"/>
                </a:lnTo>
                <a:lnTo>
                  <a:pt x="1261" y="6054"/>
                </a:lnTo>
                <a:lnTo>
                  <a:pt x="1506" y="6269"/>
                </a:lnTo>
                <a:lnTo>
                  <a:pt x="1814" y="6423"/>
                </a:lnTo>
                <a:lnTo>
                  <a:pt x="2090" y="6576"/>
                </a:lnTo>
                <a:lnTo>
                  <a:pt x="2428" y="6699"/>
                </a:lnTo>
                <a:lnTo>
                  <a:pt x="2735" y="6791"/>
                </a:lnTo>
                <a:lnTo>
                  <a:pt x="3073" y="6822"/>
                </a:lnTo>
                <a:lnTo>
                  <a:pt x="3442" y="6853"/>
                </a:lnTo>
                <a:lnTo>
                  <a:pt x="3780" y="6822"/>
                </a:lnTo>
                <a:lnTo>
                  <a:pt x="4118" y="6791"/>
                </a:lnTo>
                <a:lnTo>
                  <a:pt x="4456" y="6699"/>
                </a:lnTo>
                <a:lnTo>
                  <a:pt x="4763" y="6576"/>
                </a:lnTo>
                <a:lnTo>
                  <a:pt x="5071" y="6423"/>
                </a:lnTo>
                <a:lnTo>
                  <a:pt x="5347" y="6269"/>
                </a:lnTo>
                <a:lnTo>
                  <a:pt x="5624" y="6054"/>
                </a:lnTo>
                <a:lnTo>
                  <a:pt x="5839" y="5839"/>
                </a:lnTo>
                <a:lnTo>
                  <a:pt x="6084" y="5593"/>
                </a:lnTo>
                <a:lnTo>
                  <a:pt x="6269" y="5347"/>
                </a:lnTo>
                <a:lnTo>
                  <a:pt x="6453" y="5071"/>
                </a:lnTo>
                <a:lnTo>
                  <a:pt x="6576" y="4763"/>
                </a:lnTo>
                <a:lnTo>
                  <a:pt x="6699" y="4456"/>
                </a:lnTo>
                <a:lnTo>
                  <a:pt x="6791" y="4118"/>
                </a:lnTo>
                <a:lnTo>
                  <a:pt x="6853" y="3780"/>
                </a:lnTo>
                <a:lnTo>
                  <a:pt x="6853" y="3442"/>
                </a:lnTo>
                <a:lnTo>
                  <a:pt x="6853" y="3074"/>
                </a:lnTo>
                <a:lnTo>
                  <a:pt x="6791" y="2736"/>
                </a:lnTo>
                <a:lnTo>
                  <a:pt x="6699" y="2398"/>
                </a:lnTo>
                <a:lnTo>
                  <a:pt x="6576" y="2090"/>
                </a:lnTo>
                <a:lnTo>
                  <a:pt x="6453" y="1783"/>
                </a:lnTo>
                <a:lnTo>
                  <a:pt x="6269" y="1507"/>
                </a:lnTo>
                <a:lnTo>
                  <a:pt x="6084" y="1261"/>
                </a:lnTo>
                <a:lnTo>
                  <a:pt x="5839" y="1015"/>
                </a:lnTo>
                <a:lnTo>
                  <a:pt x="5624" y="800"/>
                </a:lnTo>
                <a:lnTo>
                  <a:pt x="5347" y="585"/>
                </a:lnTo>
                <a:lnTo>
                  <a:pt x="5071" y="431"/>
                </a:lnTo>
                <a:lnTo>
                  <a:pt x="4763" y="278"/>
                </a:lnTo>
                <a:lnTo>
                  <a:pt x="4456" y="155"/>
                </a:lnTo>
                <a:lnTo>
                  <a:pt x="4118" y="62"/>
                </a:lnTo>
                <a:lnTo>
                  <a:pt x="3780" y="32"/>
                </a:lnTo>
                <a:lnTo>
                  <a:pt x="34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9"/>
          <p:cNvSpPr/>
          <p:nvPr/>
        </p:nvSpPr>
        <p:spPr>
          <a:xfrm>
            <a:off x="2565266" y="2413110"/>
            <a:ext cx="328972" cy="331567"/>
          </a:xfrm>
          <a:custGeom>
            <a:avLst/>
            <a:gdLst/>
            <a:ahLst/>
            <a:cxnLst/>
            <a:rect l="l" t="t" r="r" b="b"/>
            <a:pathLst>
              <a:path w="4056" h="4088" extrusionOk="0">
                <a:moveTo>
                  <a:pt x="2028" y="1"/>
                </a:moveTo>
                <a:lnTo>
                  <a:pt x="1813" y="31"/>
                </a:lnTo>
                <a:lnTo>
                  <a:pt x="1598" y="62"/>
                </a:lnTo>
                <a:lnTo>
                  <a:pt x="1414" y="93"/>
                </a:lnTo>
                <a:lnTo>
                  <a:pt x="1229" y="185"/>
                </a:lnTo>
                <a:lnTo>
                  <a:pt x="1045" y="246"/>
                </a:lnTo>
                <a:lnTo>
                  <a:pt x="891" y="369"/>
                </a:lnTo>
                <a:lnTo>
                  <a:pt x="738" y="462"/>
                </a:lnTo>
                <a:lnTo>
                  <a:pt x="584" y="615"/>
                </a:lnTo>
                <a:lnTo>
                  <a:pt x="461" y="738"/>
                </a:lnTo>
                <a:lnTo>
                  <a:pt x="338" y="922"/>
                </a:lnTo>
                <a:lnTo>
                  <a:pt x="246" y="1076"/>
                </a:lnTo>
                <a:lnTo>
                  <a:pt x="154" y="1260"/>
                </a:lnTo>
                <a:lnTo>
                  <a:pt x="92" y="1445"/>
                </a:lnTo>
                <a:lnTo>
                  <a:pt x="31" y="1629"/>
                </a:lnTo>
                <a:lnTo>
                  <a:pt x="0" y="1844"/>
                </a:lnTo>
                <a:lnTo>
                  <a:pt x="0" y="2059"/>
                </a:lnTo>
                <a:lnTo>
                  <a:pt x="0" y="2244"/>
                </a:lnTo>
                <a:lnTo>
                  <a:pt x="31" y="2459"/>
                </a:lnTo>
                <a:lnTo>
                  <a:pt x="92" y="2643"/>
                </a:lnTo>
                <a:lnTo>
                  <a:pt x="154" y="2827"/>
                </a:lnTo>
                <a:lnTo>
                  <a:pt x="246" y="3012"/>
                </a:lnTo>
                <a:lnTo>
                  <a:pt x="338" y="3196"/>
                </a:lnTo>
                <a:lnTo>
                  <a:pt x="461" y="3350"/>
                </a:lnTo>
                <a:lnTo>
                  <a:pt x="584" y="3473"/>
                </a:lnTo>
                <a:lnTo>
                  <a:pt x="738" y="3626"/>
                </a:lnTo>
                <a:lnTo>
                  <a:pt x="891" y="3718"/>
                </a:lnTo>
                <a:lnTo>
                  <a:pt x="1045" y="3841"/>
                </a:lnTo>
                <a:lnTo>
                  <a:pt x="1229" y="3903"/>
                </a:lnTo>
                <a:lnTo>
                  <a:pt x="1414" y="3995"/>
                </a:lnTo>
                <a:lnTo>
                  <a:pt x="1598" y="4026"/>
                </a:lnTo>
                <a:lnTo>
                  <a:pt x="1813" y="4056"/>
                </a:lnTo>
                <a:lnTo>
                  <a:pt x="2028" y="4087"/>
                </a:lnTo>
                <a:lnTo>
                  <a:pt x="2212" y="4056"/>
                </a:lnTo>
                <a:lnTo>
                  <a:pt x="2428" y="4026"/>
                </a:lnTo>
                <a:lnTo>
                  <a:pt x="2612" y="3995"/>
                </a:lnTo>
                <a:lnTo>
                  <a:pt x="2796" y="3903"/>
                </a:lnTo>
                <a:lnTo>
                  <a:pt x="2981" y="3841"/>
                </a:lnTo>
                <a:lnTo>
                  <a:pt x="3165" y="3718"/>
                </a:lnTo>
                <a:lnTo>
                  <a:pt x="3319" y="3626"/>
                </a:lnTo>
                <a:lnTo>
                  <a:pt x="3441" y="3473"/>
                </a:lnTo>
                <a:lnTo>
                  <a:pt x="3595" y="3350"/>
                </a:lnTo>
                <a:lnTo>
                  <a:pt x="3718" y="3196"/>
                </a:lnTo>
                <a:lnTo>
                  <a:pt x="3810" y="3012"/>
                </a:lnTo>
                <a:lnTo>
                  <a:pt x="3902" y="2827"/>
                </a:lnTo>
                <a:lnTo>
                  <a:pt x="3964" y="2643"/>
                </a:lnTo>
                <a:lnTo>
                  <a:pt x="4025" y="2459"/>
                </a:lnTo>
                <a:lnTo>
                  <a:pt x="4056" y="2244"/>
                </a:lnTo>
                <a:lnTo>
                  <a:pt x="4056" y="2059"/>
                </a:lnTo>
                <a:lnTo>
                  <a:pt x="4056" y="1844"/>
                </a:lnTo>
                <a:lnTo>
                  <a:pt x="4025" y="1629"/>
                </a:lnTo>
                <a:lnTo>
                  <a:pt x="3964" y="1445"/>
                </a:lnTo>
                <a:lnTo>
                  <a:pt x="3902" y="1260"/>
                </a:lnTo>
                <a:lnTo>
                  <a:pt x="3810" y="1076"/>
                </a:lnTo>
                <a:lnTo>
                  <a:pt x="3718" y="922"/>
                </a:lnTo>
                <a:lnTo>
                  <a:pt x="3595" y="738"/>
                </a:lnTo>
                <a:lnTo>
                  <a:pt x="3441" y="615"/>
                </a:lnTo>
                <a:lnTo>
                  <a:pt x="3319" y="462"/>
                </a:lnTo>
                <a:lnTo>
                  <a:pt x="3165" y="369"/>
                </a:lnTo>
                <a:lnTo>
                  <a:pt x="2981" y="246"/>
                </a:lnTo>
                <a:lnTo>
                  <a:pt x="2796" y="185"/>
                </a:lnTo>
                <a:lnTo>
                  <a:pt x="2612" y="93"/>
                </a:lnTo>
                <a:lnTo>
                  <a:pt x="2428" y="62"/>
                </a:lnTo>
                <a:lnTo>
                  <a:pt x="2212" y="31"/>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9"/>
          <p:cNvSpPr/>
          <p:nvPr/>
        </p:nvSpPr>
        <p:spPr>
          <a:xfrm>
            <a:off x="2582703" y="2433062"/>
            <a:ext cx="291663" cy="291663"/>
          </a:xfrm>
          <a:custGeom>
            <a:avLst/>
            <a:gdLst/>
            <a:ahLst/>
            <a:cxnLst/>
            <a:rect l="l" t="t" r="r" b="b"/>
            <a:pathLst>
              <a:path w="3596" h="3596" extrusionOk="0">
                <a:moveTo>
                  <a:pt x="1598" y="0"/>
                </a:moveTo>
                <a:lnTo>
                  <a:pt x="1414" y="31"/>
                </a:lnTo>
                <a:lnTo>
                  <a:pt x="1199" y="93"/>
                </a:lnTo>
                <a:lnTo>
                  <a:pt x="1014" y="185"/>
                </a:lnTo>
                <a:lnTo>
                  <a:pt x="768" y="338"/>
                </a:lnTo>
                <a:lnTo>
                  <a:pt x="523" y="523"/>
                </a:lnTo>
                <a:lnTo>
                  <a:pt x="338" y="769"/>
                </a:lnTo>
                <a:lnTo>
                  <a:pt x="185" y="1014"/>
                </a:lnTo>
                <a:lnTo>
                  <a:pt x="92" y="1199"/>
                </a:lnTo>
                <a:lnTo>
                  <a:pt x="62" y="1383"/>
                </a:lnTo>
                <a:lnTo>
                  <a:pt x="31" y="1598"/>
                </a:lnTo>
                <a:lnTo>
                  <a:pt x="0" y="1813"/>
                </a:lnTo>
                <a:lnTo>
                  <a:pt x="31" y="1998"/>
                </a:lnTo>
                <a:lnTo>
                  <a:pt x="62" y="2213"/>
                </a:lnTo>
                <a:lnTo>
                  <a:pt x="92" y="2397"/>
                </a:lnTo>
                <a:lnTo>
                  <a:pt x="185" y="2581"/>
                </a:lnTo>
                <a:lnTo>
                  <a:pt x="338" y="2827"/>
                </a:lnTo>
                <a:lnTo>
                  <a:pt x="523" y="3073"/>
                </a:lnTo>
                <a:lnTo>
                  <a:pt x="768" y="3257"/>
                </a:lnTo>
                <a:lnTo>
                  <a:pt x="1014" y="3411"/>
                </a:lnTo>
                <a:lnTo>
                  <a:pt x="1199" y="3503"/>
                </a:lnTo>
                <a:lnTo>
                  <a:pt x="1414" y="3565"/>
                </a:lnTo>
                <a:lnTo>
                  <a:pt x="1598" y="3595"/>
                </a:lnTo>
                <a:lnTo>
                  <a:pt x="1997" y="3595"/>
                </a:lnTo>
                <a:lnTo>
                  <a:pt x="2213" y="3565"/>
                </a:lnTo>
                <a:lnTo>
                  <a:pt x="2397" y="3503"/>
                </a:lnTo>
                <a:lnTo>
                  <a:pt x="2581" y="3411"/>
                </a:lnTo>
                <a:lnTo>
                  <a:pt x="2858" y="3257"/>
                </a:lnTo>
                <a:lnTo>
                  <a:pt x="3073" y="3073"/>
                </a:lnTo>
                <a:lnTo>
                  <a:pt x="3288" y="2827"/>
                </a:lnTo>
                <a:lnTo>
                  <a:pt x="3442" y="2581"/>
                </a:lnTo>
                <a:lnTo>
                  <a:pt x="3503" y="2397"/>
                </a:lnTo>
                <a:lnTo>
                  <a:pt x="3564" y="2213"/>
                </a:lnTo>
                <a:lnTo>
                  <a:pt x="3595" y="1998"/>
                </a:lnTo>
                <a:lnTo>
                  <a:pt x="3595" y="1813"/>
                </a:lnTo>
                <a:lnTo>
                  <a:pt x="3595" y="1598"/>
                </a:lnTo>
                <a:lnTo>
                  <a:pt x="3564" y="1383"/>
                </a:lnTo>
                <a:lnTo>
                  <a:pt x="3503" y="1199"/>
                </a:lnTo>
                <a:lnTo>
                  <a:pt x="3442" y="1014"/>
                </a:lnTo>
                <a:lnTo>
                  <a:pt x="3288" y="769"/>
                </a:lnTo>
                <a:lnTo>
                  <a:pt x="3073" y="523"/>
                </a:lnTo>
                <a:lnTo>
                  <a:pt x="2858" y="338"/>
                </a:lnTo>
                <a:lnTo>
                  <a:pt x="2581" y="185"/>
                </a:lnTo>
                <a:lnTo>
                  <a:pt x="2397" y="93"/>
                </a:lnTo>
                <a:lnTo>
                  <a:pt x="2213" y="31"/>
                </a:lnTo>
                <a:lnTo>
                  <a:pt x="19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9"/>
          <p:cNvSpPr/>
          <p:nvPr/>
        </p:nvSpPr>
        <p:spPr>
          <a:xfrm>
            <a:off x="2597627" y="2447986"/>
            <a:ext cx="264248" cy="261734"/>
          </a:xfrm>
          <a:custGeom>
            <a:avLst/>
            <a:gdLst/>
            <a:ahLst/>
            <a:cxnLst/>
            <a:rect l="l" t="t" r="r" b="b"/>
            <a:pathLst>
              <a:path w="3258" h="3227" extrusionOk="0">
                <a:moveTo>
                  <a:pt x="830" y="1"/>
                </a:moveTo>
                <a:lnTo>
                  <a:pt x="584" y="154"/>
                </a:lnTo>
                <a:lnTo>
                  <a:pt x="339" y="339"/>
                </a:lnTo>
                <a:lnTo>
                  <a:pt x="154" y="585"/>
                </a:lnTo>
                <a:lnTo>
                  <a:pt x="1" y="830"/>
                </a:lnTo>
                <a:lnTo>
                  <a:pt x="308" y="953"/>
                </a:lnTo>
                <a:lnTo>
                  <a:pt x="584" y="1107"/>
                </a:lnTo>
                <a:lnTo>
                  <a:pt x="830" y="1291"/>
                </a:lnTo>
                <a:lnTo>
                  <a:pt x="1045" y="1445"/>
                </a:lnTo>
                <a:lnTo>
                  <a:pt x="1015" y="1629"/>
                </a:lnTo>
                <a:lnTo>
                  <a:pt x="1045" y="1783"/>
                </a:lnTo>
                <a:lnTo>
                  <a:pt x="830" y="1937"/>
                </a:lnTo>
                <a:lnTo>
                  <a:pt x="584" y="2121"/>
                </a:lnTo>
                <a:lnTo>
                  <a:pt x="308" y="2275"/>
                </a:lnTo>
                <a:lnTo>
                  <a:pt x="1" y="2397"/>
                </a:lnTo>
                <a:lnTo>
                  <a:pt x="154" y="2643"/>
                </a:lnTo>
                <a:lnTo>
                  <a:pt x="339" y="2889"/>
                </a:lnTo>
                <a:lnTo>
                  <a:pt x="584" y="3073"/>
                </a:lnTo>
                <a:lnTo>
                  <a:pt x="830" y="3227"/>
                </a:lnTo>
                <a:lnTo>
                  <a:pt x="953" y="2920"/>
                </a:lnTo>
                <a:lnTo>
                  <a:pt x="1107" y="2643"/>
                </a:lnTo>
                <a:lnTo>
                  <a:pt x="1291" y="2397"/>
                </a:lnTo>
                <a:lnTo>
                  <a:pt x="1445" y="2182"/>
                </a:lnTo>
                <a:lnTo>
                  <a:pt x="1629" y="2213"/>
                </a:lnTo>
                <a:lnTo>
                  <a:pt x="1783" y="2182"/>
                </a:lnTo>
                <a:lnTo>
                  <a:pt x="1967" y="2397"/>
                </a:lnTo>
                <a:lnTo>
                  <a:pt x="2121" y="2643"/>
                </a:lnTo>
                <a:lnTo>
                  <a:pt x="2274" y="2920"/>
                </a:lnTo>
                <a:lnTo>
                  <a:pt x="2397" y="3227"/>
                </a:lnTo>
                <a:lnTo>
                  <a:pt x="2674" y="3073"/>
                </a:lnTo>
                <a:lnTo>
                  <a:pt x="2889" y="2889"/>
                </a:lnTo>
                <a:lnTo>
                  <a:pt x="3104" y="2643"/>
                </a:lnTo>
                <a:lnTo>
                  <a:pt x="3258" y="2397"/>
                </a:lnTo>
                <a:lnTo>
                  <a:pt x="2920" y="2275"/>
                </a:lnTo>
                <a:lnTo>
                  <a:pt x="2643" y="2121"/>
                </a:lnTo>
                <a:lnTo>
                  <a:pt x="2397" y="1937"/>
                </a:lnTo>
                <a:lnTo>
                  <a:pt x="2182" y="1783"/>
                </a:lnTo>
                <a:lnTo>
                  <a:pt x="2213" y="1629"/>
                </a:lnTo>
                <a:lnTo>
                  <a:pt x="2182" y="1445"/>
                </a:lnTo>
                <a:lnTo>
                  <a:pt x="2397" y="1291"/>
                </a:lnTo>
                <a:lnTo>
                  <a:pt x="2643" y="1107"/>
                </a:lnTo>
                <a:lnTo>
                  <a:pt x="2920" y="953"/>
                </a:lnTo>
                <a:lnTo>
                  <a:pt x="3258" y="830"/>
                </a:lnTo>
                <a:lnTo>
                  <a:pt x="3104" y="585"/>
                </a:lnTo>
                <a:lnTo>
                  <a:pt x="2889" y="339"/>
                </a:lnTo>
                <a:lnTo>
                  <a:pt x="2674" y="154"/>
                </a:lnTo>
                <a:lnTo>
                  <a:pt x="2397" y="1"/>
                </a:lnTo>
                <a:lnTo>
                  <a:pt x="2274" y="308"/>
                </a:lnTo>
                <a:lnTo>
                  <a:pt x="2121" y="585"/>
                </a:lnTo>
                <a:lnTo>
                  <a:pt x="1967" y="830"/>
                </a:lnTo>
                <a:lnTo>
                  <a:pt x="1783" y="1045"/>
                </a:lnTo>
                <a:lnTo>
                  <a:pt x="1629" y="1015"/>
                </a:lnTo>
                <a:lnTo>
                  <a:pt x="1445" y="1045"/>
                </a:lnTo>
                <a:lnTo>
                  <a:pt x="1291" y="830"/>
                </a:lnTo>
                <a:lnTo>
                  <a:pt x="1107" y="585"/>
                </a:lnTo>
                <a:lnTo>
                  <a:pt x="953" y="308"/>
                </a:lnTo>
                <a:lnTo>
                  <a:pt x="830"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9"/>
          <p:cNvSpPr/>
          <p:nvPr/>
        </p:nvSpPr>
        <p:spPr>
          <a:xfrm>
            <a:off x="2697305" y="2547664"/>
            <a:ext cx="62372" cy="62372"/>
          </a:xfrm>
          <a:custGeom>
            <a:avLst/>
            <a:gdLst/>
            <a:ahLst/>
            <a:cxnLst/>
            <a:rect l="l" t="t" r="r" b="b"/>
            <a:pathLst>
              <a:path w="769" h="769" extrusionOk="0">
                <a:moveTo>
                  <a:pt x="400" y="1"/>
                </a:moveTo>
                <a:lnTo>
                  <a:pt x="246" y="32"/>
                </a:lnTo>
                <a:lnTo>
                  <a:pt x="124" y="124"/>
                </a:lnTo>
                <a:lnTo>
                  <a:pt x="31" y="247"/>
                </a:lnTo>
                <a:lnTo>
                  <a:pt x="1" y="400"/>
                </a:lnTo>
                <a:lnTo>
                  <a:pt x="31" y="523"/>
                </a:lnTo>
                <a:lnTo>
                  <a:pt x="124" y="646"/>
                </a:lnTo>
                <a:lnTo>
                  <a:pt x="246" y="738"/>
                </a:lnTo>
                <a:lnTo>
                  <a:pt x="400" y="769"/>
                </a:lnTo>
                <a:lnTo>
                  <a:pt x="523" y="738"/>
                </a:lnTo>
                <a:lnTo>
                  <a:pt x="646" y="646"/>
                </a:lnTo>
                <a:lnTo>
                  <a:pt x="738" y="523"/>
                </a:lnTo>
                <a:lnTo>
                  <a:pt x="769" y="400"/>
                </a:lnTo>
                <a:lnTo>
                  <a:pt x="738" y="247"/>
                </a:lnTo>
                <a:lnTo>
                  <a:pt x="646" y="124"/>
                </a:lnTo>
                <a:lnTo>
                  <a:pt x="523" y="32"/>
                </a:lnTo>
                <a:lnTo>
                  <a:pt x="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9"/>
          <p:cNvSpPr/>
          <p:nvPr/>
        </p:nvSpPr>
        <p:spPr>
          <a:xfrm>
            <a:off x="2717257" y="2567616"/>
            <a:ext cx="22467" cy="22548"/>
          </a:xfrm>
          <a:custGeom>
            <a:avLst/>
            <a:gdLst/>
            <a:ahLst/>
            <a:cxnLst/>
            <a:rect l="l" t="t" r="r" b="b"/>
            <a:pathLst>
              <a:path w="277" h="278" extrusionOk="0">
                <a:moveTo>
                  <a:pt x="93" y="1"/>
                </a:moveTo>
                <a:lnTo>
                  <a:pt x="62" y="31"/>
                </a:lnTo>
                <a:lnTo>
                  <a:pt x="31" y="93"/>
                </a:lnTo>
                <a:lnTo>
                  <a:pt x="0" y="154"/>
                </a:lnTo>
                <a:lnTo>
                  <a:pt x="31" y="185"/>
                </a:lnTo>
                <a:lnTo>
                  <a:pt x="62" y="246"/>
                </a:lnTo>
                <a:lnTo>
                  <a:pt x="93" y="277"/>
                </a:lnTo>
                <a:lnTo>
                  <a:pt x="185" y="277"/>
                </a:lnTo>
                <a:lnTo>
                  <a:pt x="246" y="246"/>
                </a:lnTo>
                <a:lnTo>
                  <a:pt x="277" y="185"/>
                </a:lnTo>
                <a:lnTo>
                  <a:pt x="277" y="154"/>
                </a:lnTo>
                <a:lnTo>
                  <a:pt x="277" y="93"/>
                </a:lnTo>
                <a:lnTo>
                  <a:pt x="246" y="31"/>
                </a:lnTo>
                <a:lnTo>
                  <a:pt x="185"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9"/>
          <p:cNvSpPr/>
          <p:nvPr/>
        </p:nvSpPr>
        <p:spPr>
          <a:xfrm>
            <a:off x="825796" y="2300941"/>
            <a:ext cx="555830" cy="555830"/>
          </a:xfrm>
          <a:custGeom>
            <a:avLst/>
            <a:gdLst/>
            <a:ahLst/>
            <a:cxnLst/>
            <a:rect l="l" t="t" r="r" b="b"/>
            <a:pathLst>
              <a:path w="6853" h="6853" extrusionOk="0">
                <a:moveTo>
                  <a:pt x="3442" y="1"/>
                </a:moveTo>
                <a:lnTo>
                  <a:pt x="3073" y="32"/>
                </a:lnTo>
                <a:lnTo>
                  <a:pt x="2735" y="62"/>
                </a:lnTo>
                <a:lnTo>
                  <a:pt x="2428" y="155"/>
                </a:lnTo>
                <a:lnTo>
                  <a:pt x="2090" y="278"/>
                </a:lnTo>
                <a:lnTo>
                  <a:pt x="1813" y="431"/>
                </a:lnTo>
                <a:lnTo>
                  <a:pt x="1506" y="585"/>
                </a:lnTo>
                <a:lnTo>
                  <a:pt x="1260" y="800"/>
                </a:lnTo>
                <a:lnTo>
                  <a:pt x="1015" y="1015"/>
                </a:lnTo>
                <a:lnTo>
                  <a:pt x="799" y="1261"/>
                </a:lnTo>
                <a:lnTo>
                  <a:pt x="584" y="1507"/>
                </a:lnTo>
                <a:lnTo>
                  <a:pt x="431" y="1783"/>
                </a:lnTo>
                <a:lnTo>
                  <a:pt x="277" y="2090"/>
                </a:lnTo>
                <a:lnTo>
                  <a:pt x="154" y="2398"/>
                </a:lnTo>
                <a:lnTo>
                  <a:pt x="93" y="2736"/>
                </a:lnTo>
                <a:lnTo>
                  <a:pt x="31" y="3074"/>
                </a:lnTo>
                <a:lnTo>
                  <a:pt x="1" y="3442"/>
                </a:lnTo>
                <a:lnTo>
                  <a:pt x="31" y="3780"/>
                </a:lnTo>
                <a:lnTo>
                  <a:pt x="93" y="4118"/>
                </a:lnTo>
                <a:lnTo>
                  <a:pt x="154" y="4456"/>
                </a:lnTo>
                <a:lnTo>
                  <a:pt x="277" y="4763"/>
                </a:lnTo>
                <a:lnTo>
                  <a:pt x="431" y="5071"/>
                </a:lnTo>
                <a:lnTo>
                  <a:pt x="584" y="5347"/>
                </a:lnTo>
                <a:lnTo>
                  <a:pt x="799" y="5593"/>
                </a:lnTo>
                <a:lnTo>
                  <a:pt x="1015" y="5839"/>
                </a:lnTo>
                <a:lnTo>
                  <a:pt x="1260" y="6054"/>
                </a:lnTo>
                <a:lnTo>
                  <a:pt x="1506" y="6269"/>
                </a:lnTo>
                <a:lnTo>
                  <a:pt x="1813" y="6423"/>
                </a:lnTo>
                <a:lnTo>
                  <a:pt x="2090" y="6576"/>
                </a:lnTo>
                <a:lnTo>
                  <a:pt x="2428" y="6699"/>
                </a:lnTo>
                <a:lnTo>
                  <a:pt x="2735" y="6791"/>
                </a:lnTo>
                <a:lnTo>
                  <a:pt x="3073" y="6822"/>
                </a:lnTo>
                <a:lnTo>
                  <a:pt x="3442" y="6853"/>
                </a:lnTo>
                <a:lnTo>
                  <a:pt x="3780" y="6822"/>
                </a:lnTo>
                <a:lnTo>
                  <a:pt x="4118" y="6791"/>
                </a:lnTo>
                <a:lnTo>
                  <a:pt x="4456" y="6699"/>
                </a:lnTo>
                <a:lnTo>
                  <a:pt x="4763" y="6576"/>
                </a:lnTo>
                <a:lnTo>
                  <a:pt x="5070" y="6423"/>
                </a:lnTo>
                <a:lnTo>
                  <a:pt x="5347" y="6269"/>
                </a:lnTo>
                <a:lnTo>
                  <a:pt x="5623" y="6054"/>
                </a:lnTo>
                <a:lnTo>
                  <a:pt x="5838" y="5839"/>
                </a:lnTo>
                <a:lnTo>
                  <a:pt x="6084" y="5593"/>
                </a:lnTo>
                <a:lnTo>
                  <a:pt x="6269" y="5347"/>
                </a:lnTo>
                <a:lnTo>
                  <a:pt x="6453" y="5071"/>
                </a:lnTo>
                <a:lnTo>
                  <a:pt x="6576" y="4763"/>
                </a:lnTo>
                <a:lnTo>
                  <a:pt x="6699" y="4456"/>
                </a:lnTo>
                <a:lnTo>
                  <a:pt x="6791" y="4118"/>
                </a:lnTo>
                <a:lnTo>
                  <a:pt x="6852" y="3780"/>
                </a:lnTo>
                <a:lnTo>
                  <a:pt x="6852" y="3442"/>
                </a:lnTo>
                <a:lnTo>
                  <a:pt x="6852" y="3074"/>
                </a:lnTo>
                <a:lnTo>
                  <a:pt x="6791" y="2736"/>
                </a:lnTo>
                <a:lnTo>
                  <a:pt x="6699" y="2398"/>
                </a:lnTo>
                <a:lnTo>
                  <a:pt x="6576" y="2090"/>
                </a:lnTo>
                <a:lnTo>
                  <a:pt x="6453" y="1783"/>
                </a:lnTo>
                <a:lnTo>
                  <a:pt x="6269" y="1507"/>
                </a:lnTo>
                <a:lnTo>
                  <a:pt x="6084" y="1261"/>
                </a:lnTo>
                <a:lnTo>
                  <a:pt x="5838" y="1015"/>
                </a:lnTo>
                <a:lnTo>
                  <a:pt x="5623" y="800"/>
                </a:lnTo>
                <a:lnTo>
                  <a:pt x="5347" y="585"/>
                </a:lnTo>
                <a:lnTo>
                  <a:pt x="5070" y="431"/>
                </a:lnTo>
                <a:lnTo>
                  <a:pt x="4763" y="278"/>
                </a:lnTo>
                <a:lnTo>
                  <a:pt x="4456" y="155"/>
                </a:lnTo>
                <a:lnTo>
                  <a:pt x="4118" y="62"/>
                </a:lnTo>
                <a:lnTo>
                  <a:pt x="3780" y="32"/>
                </a:lnTo>
                <a:lnTo>
                  <a:pt x="34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9"/>
          <p:cNvSpPr/>
          <p:nvPr/>
        </p:nvSpPr>
        <p:spPr>
          <a:xfrm>
            <a:off x="940398" y="2413110"/>
            <a:ext cx="329053" cy="331567"/>
          </a:xfrm>
          <a:custGeom>
            <a:avLst/>
            <a:gdLst/>
            <a:ahLst/>
            <a:cxnLst/>
            <a:rect l="l" t="t" r="r" b="b"/>
            <a:pathLst>
              <a:path w="4057" h="4088" extrusionOk="0">
                <a:moveTo>
                  <a:pt x="2029" y="1"/>
                </a:moveTo>
                <a:lnTo>
                  <a:pt x="1814" y="31"/>
                </a:lnTo>
                <a:lnTo>
                  <a:pt x="1599" y="62"/>
                </a:lnTo>
                <a:lnTo>
                  <a:pt x="1414" y="93"/>
                </a:lnTo>
                <a:lnTo>
                  <a:pt x="1230" y="185"/>
                </a:lnTo>
                <a:lnTo>
                  <a:pt x="1046" y="246"/>
                </a:lnTo>
                <a:lnTo>
                  <a:pt x="892" y="369"/>
                </a:lnTo>
                <a:lnTo>
                  <a:pt x="738" y="462"/>
                </a:lnTo>
                <a:lnTo>
                  <a:pt x="585" y="615"/>
                </a:lnTo>
                <a:lnTo>
                  <a:pt x="462" y="738"/>
                </a:lnTo>
                <a:lnTo>
                  <a:pt x="339" y="922"/>
                </a:lnTo>
                <a:lnTo>
                  <a:pt x="247" y="1076"/>
                </a:lnTo>
                <a:lnTo>
                  <a:pt x="155" y="1260"/>
                </a:lnTo>
                <a:lnTo>
                  <a:pt x="93" y="1445"/>
                </a:lnTo>
                <a:lnTo>
                  <a:pt x="32" y="1629"/>
                </a:lnTo>
                <a:lnTo>
                  <a:pt x="1" y="1844"/>
                </a:lnTo>
                <a:lnTo>
                  <a:pt x="1" y="2059"/>
                </a:lnTo>
                <a:lnTo>
                  <a:pt x="1" y="2244"/>
                </a:lnTo>
                <a:lnTo>
                  <a:pt x="32" y="2459"/>
                </a:lnTo>
                <a:lnTo>
                  <a:pt x="93" y="2643"/>
                </a:lnTo>
                <a:lnTo>
                  <a:pt x="155" y="2827"/>
                </a:lnTo>
                <a:lnTo>
                  <a:pt x="247" y="3012"/>
                </a:lnTo>
                <a:lnTo>
                  <a:pt x="339" y="3196"/>
                </a:lnTo>
                <a:lnTo>
                  <a:pt x="462" y="3350"/>
                </a:lnTo>
                <a:lnTo>
                  <a:pt x="585" y="3473"/>
                </a:lnTo>
                <a:lnTo>
                  <a:pt x="738" y="3626"/>
                </a:lnTo>
                <a:lnTo>
                  <a:pt x="892" y="3718"/>
                </a:lnTo>
                <a:lnTo>
                  <a:pt x="1046" y="3841"/>
                </a:lnTo>
                <a:lnTo>
                  <a:pt x="1230" y="3903"/>
                </a:lnTo>
                <a:lnTo>
                  <a:pt x="1414" y="3995"/>
                </a:lnTo>
                <a:lnTo>
                  <a:pt x="1599" y="4026"/>
                </a:lnTo>
                <a:lnTo>
                  <a:pt x="1814" y="4056"/>
                </a:lnTo>
                <a:lnTo>
                  <a:pt x="2029" y="4087"/>
                </a:lnTo>
                <a:lnTo>
                  <a:pt x="2213" y="4056"/>
                </a:lnTo>
                <a:lnTo>
                  <a:pt x="2428" y="4026"/>
                </a:lnTo>
                <a:lnTo>
                  <a:pt x="2613" y="3995"/>
                </a:lnTo>
                <a:lnTo>
                  <a:pt x="2797" y="3903"/>
                </a:lnTo>
                <a:lnTo>
                  <a:pt x="2981" y="3841"/>
                </a:lnTo>
                <a:lnTo>
                  <a:pt x="3166" y="3718"/>
                </a:lnTo>
                <a:lnTo>
                  <a:pt x="3319" y="3626"/>
                </a:lnTo>
                <a:lnTo>
                  <a:pt x="3442" y="3473"/>
                </a:lnTo>
                <a:lnTo>
                  <a:pt x="3596" y="3350"/>
                </a:lnTo>
                <a:lnTo>
                  <a:pt x="3719" y="3196"/>
                </a:lnTo>
                <a:lnTo>
                  <a:pt x="3811" y="3012"/>
                </a:lnTo>
                <a:lnTo>
                  <a:pt x="3903" y="2827"/>
                </a:lnTo>
                <a:lnTo>
                  <a:pt x="3965" y="2643"/>
                </a:lnTo>
                <a:lnTo>
                  <a:pt x="4026" y="2459"/>
                </a:lnTo>
                <a:lnTo>
                  <a:pt x="4057" y="2244"/>
                </a:lnTo>
                <a:lnTo>
                  <a:pt x="4057" y="2059"/>
                </a:lnTo>
                <a:lnTo>
                  <a:pt x="4057" y="1844"/>
                </a:lnTo>
                <a:lnTo>
                  <a:pt x="4026" y="1629"/>
                </a:lnTo>
                <a:lnTo>
                  <a:pt x="3965" y="1445"/>
                </a:lnTo>
                <a:lnTo>
                  <a:pt x="3903" y="1260"/>
                </a:lnTo>
                <a:lnTo>
                  <a:pt x="3811" y="1076"/>
                </a:lnTo>
                <a:lnTo>
                  <a:pt x="3719" y="922"/>
                </a:lnTo>
                <a:lnTo>
                  <a:pt x="3596" y="738"/>
                </a:lnTo>
                <a:lnTo>
                  <a:pt x="3442" y="615"/>
                </a:lnTo>
                <a:lnTo>
                  <a:pt x="3319" y="462"/>
                </a:lnTo>
                <a:lnTo>
                  <a:pt x="3166" y="369"/>
                </a:lnTo>
                <a:lnTo>
                  <a:pt x="2981" y="246"/>
                </a:lnTo>
                <a:lnTo>
                  <a:pt x="2797" y="185"/>
                </a:lnTo>
                <a:lnTo>
                  <a:pt x="2613" y="93"/>
                </a:lnTo>
                <a:lnTo>
                  <a:pt x="2428" y="62"/>
                </a:lnTo>
                <a:lnTo>
                  <a:pt x="2213" y="31"/>
                </a:lnTo>
                <a:lnTo>
                  <a:pt x="20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9"/>
          <p:cNvSpPr/>
          <p:nvPr/>
        </p:nvSpPr>
        <p:spPr>
          <a:xfrm>
            <a:off x="957917" y="2433062"/>
            <a:ext cx="291581" cy="291663"/>
          </a:xfrm>
          <a:custGeom>
            <a:avLst/>
            <a:gdLst/>
            <a:ahLst/>
            <a:cxnLst/>
            <a:rect l="l" t="t" r="r" b="b"/>
            <a:pathLst>
              <a:path w="3595" h="3596" extrusionOk="0">
                <a:moveTo>
                  <a:pt x="1598" y="0"/>
                </a:moveTo>
                <a:lnTo>
                  <a:pt x="1413" y="31"/>
                </a:lnTo>
                <a:lnTo>
                  <a:pt x="1198" y="93"/>
                </a:lnTo>
                <a:lnTo>
                  <a:pt x="1014" y="185"/>
                </a:lnTo>
                <a:lnTo>
                  <a:pt x="768" y="338"/>
                </a:lnTo>
                <a:lnTo>
                  <a:pt x="522" y="523"/>
                </a:lnTo>
                <a:lnTo>
                  <a:pt x="338" y="769"/>
                </a:lnTo>
                <a:lnTo>
                  <a:pt x="184" y="1014"/>
                </a:lnTo>
                <a:lnTo>
                  <a:pt x="92" y="1199"/>
                </a:lnTo>
                <a:lnTo>
                  <a:pt x="62" y="1383"/>
                </a:lnTo>
                <a:lnTo>
                  <a:pt x="31" y="1598"/>
                </a:lnTo>
                <a:lnTo>
                  <a:pt x="0" y="1813"/>
                </a:lnTo>
                <a:lnTo>
                  <a:pt x="31" y="1998"/>
                </a:lnTo>
                <a:lnTo>
                  <a:pt x="62" y="2213"/>
                </a:lnTo>
                <a:lnTo>
                  <a:pt x="92" y="2397"/>
                </a:lnTo>
                <a:lnTo>
                  <a:pt x="184" y="2581"/>
                </a:lnTo>
                <a:lnTo>
                  <a:pt x="338" y="2827"/>
                </a:lnTo>
                <a:lnTo>
                  <a:pt x="522" y="3073"/>
                </a:lnTo>
                <a:lnTo>
                  <a:pt x="768" y="3257"/>
                </a:lnTo>
                <a:lnTo>
                  <a:pt x="1014" y="3411"/>
                </a:lnTo>
                <a:lnTo>
                  <a:pt x="1198" y="3503"/>
                </a:lnTo>
                <a:lnTo>
                  <a:pt x="1413" y="3565"/>
                </a:lnTo>
                <a:lnTo>
                  <a:pt x="1598" y="3595"/>
                </a:lnTo>
                <a:lnTo>
                  <a:pt x="1997" y="3595"/>
                </a:lnTo>
                <a:lnTo>
                  <a:pt x="2212" y="3565"/>
                </a:lnTo>
                <a:lnTo>
                  <a:pt x="2397" y="3503"/>
                </a:lnTo>
                <a:lnTo>
                  <a:pt x="2581" y="3411"/>
                </a:lnTo>
                <a:lnTo>
                  <a:pt x="2858" y="3257"/>
                </a:lnTo>
                <a:lnTo>
                  <a:pt x="3073" y="3073"/>
                </a:lnTo>
                <a:lnTo>
                  <a:pt x="3288" y="2827"/>
                </a:lnTo>
                <a:lnTo>
                  <a:pt x="3441" y="2581"/>
                </a:lnTo>
                <a:lnTo>
                  <a:pt x="3503" y="2397"/>
                </a:lnTo>
                <a:lnTo>
                  <a:pt x="3564" y="2213"/>
                </a:lnTo>
                <a:lnTo>
                  <a:pt x="3595" y="1998"/>
                </a:lnTo>
                <a:lnTo>
                  <a:pt x="3595" y="1813"/>
                </a:lnTo>
                <a:lnTo>
                  <a:pt x="3595" y="1598"/>
                </a:lnTo>
                <a:lnTo>
                  <a:pt x="3564" y="1383"/>
                </a:lnTo>
                <a:lnTo>
                  <a:pt x="3503" y="1199"/>
                </a:lnTo>
                <a:lnTo>
                  <a:pt x="3441" y="1014"/>
                </a:lnTo>
                <a:lnTo>
                  <a:pt x="3288" y="769"/>
                </a:lnTo>
                <a:lnTo>
                  <a:pt x="3073" y="523"/>
                </a:lnTo>
                <a:lnTo>
                  <a:pt x="2858" y="338"/>
                </a:lnTo>
                <a:lnTo>
                  <a:pt x="2581" y="185"/>
                </a:lnTo>
                <a:lnTo>
                  <a:pt x="2397" y="93"/>
                </a:lnTo>
                <a:lnTo>
                  <a:pt x="2212" y="31"/>
                </a:lnTo>
                <a:lnTo>
                  <a:pt x="19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9"/>
          <p:cNvSpPr/>
          <p:nvPr/>
        </p:nvSpPr>
        <p:spPr>
          <a:xfrm>
            <a:off x="972840" y="2447986"/>
            <a:ext cx="264248" cy="261734"/>
          </a:xfrm>
          <a:custGeom>
            <a:avLst/>
            <a:gdLst/>
            <a:ahLst/>
            <a:cxnLst/>
            <a:rect l="l" t="t" r="r" b="b"/>
            <a:pathLst>
              <a:path w="3258" h="3227" extrusionOk="0">
                <a:moveTo>
                  <a:pt x="830" y="1"/>
                </a:moveTo>
                <a:lnTo>
                  <a:pt x="584" y="154"/>
                </a:lnTo>
                <a:lnTo>
                  <a:pt x="338" y="339"/>
                </a:lnTo>
                <a:lnTo>
                  <a:pt x="154" y="585"/>
                </a:lnTo>
                <a:lnTo>
                  <a:pt x="0" y="830"/>
                </a:lnTo>
                <a:lnTo>
                  <a:pt x="308" y="953"/>
                </a:lnTo>
                <a:lnTo>
                  <a:pt x="584" y="1107"/>
                </a:lnTo>
                <a:lnTo>
                  <a:pt x="830" y="1291"/>
                </a:lnTo>
                <a:lnTo>
                  <a:pt x="1045" y="1445"/>
                </a:lnTo>
                <a:lnTo>
                  <a:pt x="1014" y="1629"/>
                </a:lnTo>
                <a:lnTo>
                  <a:pt x="1045" y="1783"/>
                </a:lnTo>
                <a:lnTo>
                  <a:pt x="830" y="1937"/>
                </a:lnTo>
                <a:lnTo>
                  <a:pt x="584" y="2121"/>
                </a:lnTo>
                <a:lnTo>
                  <a:pt x="308" y="2275"/>
                </a:lnTo>
                <a:lnTo>
                  <a:pt x="0" y="2397"/>
                </a:lnTo>
                <a:lnTo>
                  <a:pt x="154" y="2643"/>
                </a:lnTo>
                <a:lnTo>
                  <a:pt x="338" y="2889"/>
                </a:lnTo>
                <a:lnTo>
                  <a:pt x="584" y="3073"/>
                </a:lnTo>
                <a:lnTo>
                  <a:pt x="830" y="3227"/>
                </a:lnTo>
                <a:lnTo>
                  <a:pt x="953" y="2920"/>
                </a:lnTo>
                <a:lnTo>
                  <a:pt x="1107" y="2643"/>
                </a:lnTo>
                <a:lnTo>
                  <a:pt x="1291" y="2397"/>
                </a:lnTo>
                <a:lnTo>
                  <a:pt x="1445" y="2182"/>
                </a:lnTo>
                <a:lnTo>
                  <a:pt x="1629" y="2213"/>
                </a:lnTo>
                <a:lnTo>
                  <a:pt x="1783" y="2182"/>
                </a:lnTo>
                <a:lnTo>
                  <a:pt x="1967" y="2397"/>
                </a:lnTo>
                <a:lnTo>
                  <a:pt x="2121" y="2643"/>
                </a:lnTo>
                <a:lnTo>
                  <a:pt x="2274" y="2920"/>
                </a:lnTo>
                <a:lnTo>
                  <a:pt x="2397" y="3227"/>
                </a:lnTo>
                <a:lnTo>
                  <a:pt x="2674" y="3073"/>
                </a:lnTo>
                <a:lnTo>
                  <a:pt x="2889" y="2889"/>
                </a:lnTo>
                <a:lnTo>
                  <a:pt x="3104" y="2643"/>
                </a:lnTo>
                <a:lnTo>
                  <a:pt x="3257" y="2397"/>
                </a:lnTo>
                <a:lnTo>
                  <a:pt x="2919" y="2275"/>
                </a:lnTo>
                <a:lnTo>
                  <a:pt x="2643" y="2121"/>
                </a:lnTo>
                <a:lnTo>
                  <a:pt x="2397" y="1937"/>
                </a:lnTo>
                <a:lnTo>
                  <a:pt x="2182" y="1783"/>
                </a:lnTo>
                <a:lnTo>
                  <a:pt x="2213" y="1629"/>
                </a:lnTo>
                <a:lnTo>
                  <a:pt x="2182" y="1445"/>
                </a:lnTo>
                <a:lnTo>
                  <a:pt x="2397" y="1291"/>
                </a:lnTo>
                <a:lnTo>
                  <a:pt x="2643" y="1107"/>
                </a:lnTo>
                <a:lnTo>
                  <a:pt x="2919" y="953"/>
                </a:lnTo>
                <a:lnTo>
                  <a:pt x="3257" y="830"/>
                </a:lnTo>
                <a:lnTo>
                  <a:pt x="3104" y="585"/>
                </a:lnTo>
                <a:lnTo>
                  <a:pt x="2889" y="339"/>
                </a:lnTo>
                <a:lnTo>
                  <a:pt x="2674" y="154"/>
                </a:lnTo>
                <a:lnTo>
                  <a:pt x="2397" y="1"/>
                </a:lnTo>
                <a:lnTo>
                  <a:pt x="2274" y="308"/>
                </a:lnTo>
                <a:lnTo>
                  <a:pt x="2121" y="585"/>
                </a:lnTo>
                <a:lnTo>
                  <a:pt x="1967" y="830"/>
                </a:lnTo>
                <a:lnTo>
                  <a:pt x="1783" y="1045"/>
                </a:lnTo>
                <a:lnTo>
                  <a:pt x="1629" y="1015"/>
                </a:lnTo>
                <a:lnTo>
                  <a:pt x="1445" y="1045"/>
                </a:lnTo>
                <a:lnTo>
                  <a:pt x="1291" y="830"/>
                </a:lnTo>
                <a:lnTo>
                  <a:pt x="1107" y="585"/>
                </a:lnTo>
                <a:lnTo>
                  <a:pt x="953" y="308"/>
                </a:lnTo>
                <a:lnTo>
                  <a:pt x="830"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9"/>
          <p:cNvSpPr/>
          <p:nvPr/>
        </p:nvSpPr>
        <p:spPr>
          <a:xfrm>
            <a:off x="1072519" y="2547664"/>
            <a:ext cx="62372" cy="62372"/>
          </a:xfrm>
          <a:custGeom>
            <a:avLst/>
            <a:gdLst/>
            <a:ahLst/>
            <a:cxnLst/>
            <a:rect l="l" t="t" r="r" b="b"/>
            <a:pathLst>
              <a:path w="769" h="769" extrusionOk="0">
                <a:moveTo>
                  <a:pt x="400" y="1"/>
                </a:moveTo>
                <a:lnTo>
                  <a:pt x="246" y="32"/>
                </a:lnTo>
                <a:lnTo>
                  <a:pt x="123" y="124"/>
                </a:lnTo>
                <a:lnTo>
                  <a:pt x="31" y="247"/>
                </a:lnTo>
                <a:lnTo>
                  <a:pt x="0" y="400"/>
                </a:lnTo>
                <a:lnTo>
                  <a:pt x="31" y="523"/>
                </a:lnTo>
                <a:lnTo>
                  <a:pt x="123" y="646"/>
                </a:lnTo>
                <a:lnTo>
                  <a:pt x="246" y="738"/>
                </a:lnTo>
                <a:lnTo>
                  <a:pt x="400" y="769"/>
                </a:lnTo>
                <a:lnTo>
                  <a:pt x="523" y="738"/>
                </a:lnTo>
                <a:lnTo>
                  <a:pt x="646" y="646"/>
                </a:lnTo>
                <a:lnTo>
                  <a:pt x="738" y="523"/>
                </a:lnTo>
                <a:lnTo>
                  <a:pt x="769" y="400"/>
                </a:lnTo>
                <a:lnTo>
                  <a:pt x="738" y="247"/>
                </a:lnTo>
                <a:lnTo>
                  <a:pt x="646" y="124"/>
                </a:lnTo>
                <a:lnTo>
                  <a:pt x="523" y="32"/>
                </a:lnTo>
                <a:lnTo>
                  <a:pt x="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9"/>
          <p:cNvSpPr/>
          <p:nvPr/>
        </p:nvSpPr>
        <p:spPr>
          <a:xfrm>
            <a:off x="1092471" y="2567616"/>
            <a:ext cx="22467" cy="22548"/>
          </a:xfrm>
          <a:custGeom>
            <a:avLst/>
            <a:gdLst/>
            <a:ahLst/>
            <a:cxnLst/>
            <a:rect l="l" t="t" r="r" b="b"/>
            <a:pathLst>
              <a:path w="277" h="278" extrusionOk="0">
                <a:moveTo>
                  <a:pt x="92" y="1"/>
                </a:moveTo>
                <a:lnTo>
                  <a:pt x="62" y="31"/>
                </a:lnTo>
                <a:lnTo>
                  <a:pt x="31" y="93"/>
                </a:lnTo>
                <a:lnTo>
                  <a:pt x="0" y="154"/>
                </a:lnTo>
                <a:lnTo>
                  <a:pt x="31" y="185"/>
                </a:lnTo>
                <a:lnTo>
                  <a:pt x="62" y="246"/>
                </a:lnTo>
                <a:lnTo>
                  <a:pt x="92" y="277"/>
                </a:lnTo>
                <a:lnTo>
                  <a:pt x="185" y="277"/>
                </a:lnTo>
                <a:lnTo>
                  <a:pt x="246" y="246"/>
                </a:lnTo>
                <a:lnTo>
                  <a:pt x="277" y="185"/>
                </a:lnTo>
                <a:lnTo>
                  <a:pt x="277" y="154"/>
                </a:lnTo>
                <a:lnTo>
                  <a:pt x="277" y="93"/>
                </a:lnTo>
                <a:lnTo>
                  <a:pt x="246" y="31"/>
                </a:lnTo>
                <a:lnTo>
                  <a:pt x="185"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9"/>
          <p:cNvSpPr/>
          <p:nvPr/>
        </p:nvSpPr>
        <p:spPr>
          <a:xfrm>
            <a:off x="651338" y="2540203"/>
            <a:ext cx="142181" cy="94815"/>
          </a:xfrm>
          <a:custGeom>
            <a:avLst/>
            <a:gdLst/>
            <a:ahLst/>
            <a:cxnLst/>
            <a:rect l="l" t="t" r="r" b="b"/>
            <a:pathLst>
              <a:path w="1753" h="1169" extrusionOk="0">
                <a:moveTo>
                  <a:pt x="1" y="1"/>
                </a:moveTo>
                <a:lnTo>
                  <a:pt x="1" y="707"/>
                </a:lnTo>
                <a:lnTo>
                  <a:pt x="1" y="800"/>
                </a:lnTo>
                <a:lnTo>
                  <a:pt x="32" y="892"/>
                </a:lnTo>
                <a:lnTo>
                  <a:pt x="154" y="1045"/>
                </a:lnTo>
                <a:lnTo>
                  <a:pt x="277" y="1138"/>
                </a:lnTo>
                <a:lnTo>
                  <a:pt x="370" y="1168"/>
                </a:lnTo>
                <a:lnTo>
                  <a:pt x="1752" y="1168"/>
                </a:lnTo>
                <a:lnTo>
                  <a:pt x="1691" y="830"/>
                </a:lnTo>
                <a:lnTo>
                  <a:pt x="1691" y="492"/>
                </a:lnTo>
                <a:lnTo>
                  <a:pt x="172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9"/>
          <p:cNvSpPr/>
          <p:nvPr/>
        </p:nvSpPr>
        <p:spPr>
          <a:xfrm>
            <a:off x="1413892" y="2540203"/>
            <a:ext cx="1004435" cy="94815"/>
          </a:xfrm>
          <a:custGeom>
            <a:avLst/>
            <a:gdLst/>
            <a:ahLst/>
            <a:cxnLst/>
            <a:rect l="l" t="t" r="r" b="b"/>
            <a:pathLst>
              <a:path w="12384" h="1169" extrusionOk="0">
                <a:moveTo>
                  <a:pt x="62" y="1"/>
                </a:moveTo>
                <a:lnTo>
                  <a:pt x="62" y="492"/>
                </a:lnTo>
                <a:lnTo>
                  <a:pt x="62" y="830"/>
                </a:lnTo>
                <a:lnTo>
                  <a:pt x="1" y="1168"/>
                </a:lnTo>
                <a:lnTo>
                  <a:pt x="12383" y="1168"/>
                </a:lnTo>
                <a:lnTo>
                  <a:pt x="12322" y="830"/>
                </a:lnTo>
                <a:lnTo>
                  <a:pt x="12322" y="492"/>
                </a:lnTo>
                <a:lnTo>
                  <a:pt x="123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9"/>
          <p:cNvSpPr/>
          <p:nvPr/>
        </p:nvSpPr>
        <p:spPr>
          <a:xfrm>
            <a:off x="3038760" y="2540203"/>
            <a:ext cx="261734" cy="94815"/>
          </a:xfrm>
          <a:custGeom>
            <a:avLst/>
            <a:gdLst/>
            <a:ahLst/>
            <a:cxnLst/>
            <a:rect l="l" t="t" r="r" b="b"/>
            <a:pathLst>
              <a:path w="3227" h="1169" extrusionOk="0">
                <a:moveTo>
                  <a:pt x="62" y="1"/>
                </a:moveTo>
                <a:lnTo>
                  <a:pt x="62" y="492"/>
                </a:lnTo>
                <a:lnTo>
                  <a:pt x="62" y="830"/>
                </a:lnTo>
                <a:lnTo>
                  <a:pt x="0" y="1168"/>
                </a:lnTo>
                <a:lnTo>
                  <a:pt x="2827" y="1168"/>
                </a:lnTo>
                <a:lnTo>
                  <a:pt x="2919" y="1138"/>
                </a:lnTo>
                <a:lnTo>
                  <a:pt x="3073" y="1045"/>
                </a:lnTo>
                <a:lnTo>
                  <a:pt x="3165" y="892"/>
                </a:lnTo>
                <a:lnTo>
                  <a:pt x="3196" y="800"/>
                </a:lnTo>
                <a:lnTo>
                  <a:pt x="3226" y="707"/>
                </a:lnTo>
                <a:lnTo>
                  <a:pt x="3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9"/>
          <p:cNvSpPr/>
          <p:nvPr/>
        </p:nvSpPr>
        <p:spPr>
          <a:xfrm>
            <a:off x="2278639" y="1937183"/>
            <a:ext cx="159620" cy="142100"/>
          </a:xfrm>
          <a:custGeom>
            <a:avLst/>
            <a:gdLst/>
            <a:ahLst/>
            <a:cxnLst/>
            <a:rect l="l" t="t" r="r" b="b"/>
            <a:pathLst>
              <a:path w="1968" h="1752" extrusionOk="0">
                <a:moveTo>
                  <a:pt x="93" y="0"/>
                </a:moveTo>
                <a:lnTo>
                  <a:pt x="1" y="1014"/>
                </a:lnTo>
                <a:lnTo>
                  <a:pt x="1353" y="1721"/>
                </a:lnTo>
                <a:lnTo>
                  <a:pt x="1476" y="1751"/>
                </a:lnTo>
                <a:lnTo>
                  <a:pt x="1691" y="1751"/>
                </a:lnTo>
                <a:lnTo>
                  <a:pt x="1783" y="1721"/>
                </a:lnTo>
                <a:lnTo>
                  <a:pt x="1875" y="1690"/>
                </a:lnTo>
                <a:lnTo>
                  <a:pt x="1936" y="1598"/>
                </a:lnTo>
                <a:lnTo>
                  <a:pt x="1967" y="1475"/>
                </a:lnTo>
                <a:lnTo>
                  <a:pt x="1967" y="1383"/>
                </a:lnTo>
                <a:lnTo>
                  <a:pt x="1936" y="1260"/>
                </a:lnTo>
                <a:lnTo>
                  <a:pt x="1844" y="1168"/>
                </a:lnTo>
                <a:lnTo>
                  <a:pt x="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9"/>
          <p:cNvSpPr/>
          <p:nvPr/>
        </p:nvSpPr>
        <p:spPr>
          <a:xfrm>
            <a:off x="2101748" y="1899793"/>
            <a:ext cx="244296" cy="152077"/>
          </a:xfrm>
          <a:custGeom>
            <a:avLst/>
            <a:gdLst/>
            <a:ahLst/>
            <a:cxnLst/>
            <a:rect l="l" t="t" r="r" b="b"/>
            <a:pathLst>
              <a:path w="3012" h="1875" extrusionOk="0">
                <a:moveTo>
                  <a:pt x="369" y="0"/>
                </a:moveTo>
                <a:lnTo>
                  <a:pt x="246" y="31"/>
                </a:lnTo>
                <a:lnTo>
                  <a:pt x="123" y="123"/>
                </a:lnTo>
                <a:lnTo>
                  <a:pt x="31" y="246"/>
                </a:lnTo>
                <a:lnTo>
                  <a:pt x="0" y="400"/>
                </a:lnTo>
                <a:lnTo>
                  <a:pt x="0" y="1475"/>
                </a:lnTo>
                <a:lnTo>
                  <a:pt x="31" y="1629"/>
                </a:lnTo>
                <a:lnTo>
                  <a:pt x="123" y="1751"/>
                </a:lnTo>
                <a:lnTo>
                  <a:pt x="246" y="1844"/>
                </a:lnTo>
                <a:lnTo>
                  <a:pt x="369" y="1874"/>
                </a:lnTo>
                <a:lnTo>
                  <a:pt x="2458" y="1874"/>
                </a:lnTo>
                <a:lnTo>
                  <a:pt x="2581" y="1844"/>
                </a:lnTo>
                <a:lnTo>
                  <a:pt x="2673" y="1813"/>
                </a:lnTo>
                <a:lnTo>
                  <a:pt x="2766" y="1782"/>
                </a:lnTo>
                <a:lnTo>
                  <a:pt x="2858" y="1690"/>
                </a:lnTo>
                <a:lnTo>
                  <a:pt x="2919" y="1629"/>
                </a:lnTo>
                <a:lnTo>
                  <a:pt x="2981" y="1536"/>
                </a:lnTo>
                <a:lnTo>
                  <a:pt x="3011" y="1414"/>
                </a:lnTo>
                <a:lnTo>
                  <a:pt x="3011" y="1321"/>
                </a:lnTo>
                <a:lnTo>
                  <a:pt x="3011" y="1260"/>
                </a:lnTo>
                <a:lnTo>
                  <a:pt x="3011" y="1106"/>
                </a:lnTo>
                <a:lnTo>
                  <a:pt x="2950" y="983"/>
                </a:lnTo>
                <a:lnTo>
                  <a:pt x="2858" y="860"/>
                </a:lnTo>
                <a:lnTo>
                  <a:pt x="2766" y="768"/>
                </a:lnTo>
                <a:lnTo>
                  <a:pt x="1782" y="154"/>
                </a:lnTo>
                <a:lnTo>
                  <a:pt x="1629" y="92"/>
                </a:lnTo>
                <a:lnTo>
                  <a:pt x="1506" y="62"/>
                </a:lnTo>
                <a:lnTo>
                  <a:pt x="1352"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9"/>
          <p:cNvSpPr/>
          <p:nvPr/>
        </p:nvSpPr>
        <p:spPr>
          <a:xfrm>
            <a:off x="2944028" y="2171416"/>
            <a:ext cx="304153" cy="169515"/>
          </a:xfrm>
          <a:custGeom>
            <a:avLst/>
            <a:gdLst/>
            <a:ahLst/>
            <a:cxnLst/>
            <a:rect l="l" t="t" r="r" b="b"/>
            <a:pathLst>
              <a:path w="3750" h="2090" extrusionOk="0">
                <a:moveTo>
                  <a:pt x="216" y="0"/>
                </a:moveTo>
                <a:lnTo>
                  <a:pt x="123" y="31"/>
                </a:lnTo>
                <a:lnTo>
                  <a:pt x="31" y="123"/>
                </a:lnTo>
                <a:lnTo>
                  <a:pt x="0" y="215"/>
                </a:lnTo>
                <a:lnTo>
                  <a:pt x="31" y="338"/>
                </a:lnTo>
                <a:lnTo>
                  <a:pt x="62" y="369"/>
                </a:lnTo>
                <a:lnTo>
                  <a:pt x="216" y="615"/>
                </a:lnTo>
                <a:lnTo>
                  <a:pt x="400" y="891"/>
                </a:lnTo>
                <a:lnTo>
                  <a:pt x="646" y="1168"/>
                </a:lnTo>
                <a:lnTo>
                  <a:pt x="892" y="1444"/>
                </a:lnTo>
                <a:lnTo>
                  <a:pt x="1199" y="1690"/>
                </a:lnTo>
                <a:lnTo>
                  <a:pt x="1568" y="1905"/>
                </a:lnTo>
                <a:lnTo>
                  <a:pt x="1752" y="1967"/>
                </a:lnTo>
                <a:lnTo>
                  <a:pt x="1936" y="2028"/>
                </a:lnTo>
                <a:lnTo>
                  <a:pt x="2151" y="2090"/>
                </a:lnTo>
                <a:lnTo>
                  <a:pt x="3749" y="2090"/>
                </a:lnTo>
                <a:lnTo>
                  <a:pt x="3749" y="1875"/>
                </a:lnTo>
                <a:lnTo>
                  <a:pt x="3718" y="1659"/>
                </a:lnTo>
                <a:lnTo>
                  <a:pt x="3657" y="1444"/>
                </a:lnTo>
                <a:lnTo>
                  <a:pt x="3565" y="1260"/>
                </a:lnTo>
                <a:lnTo>
                  <a:pt x="3473" y="1076"/>
                </a:lnTo>
                <a:lnTo>
                  <a:pt x="3350" y="891"/>
                </a:lnTo>
                <a:lnTo>
                  <a:pt x="3196" y="707"/>
                </a:lnTo>
                <a:lnTo>
                  <a:pt x="2858" y="369"/>
                </a:lnTo>
                <a:lnTo>
                  <a:pt x="23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9"/>
          <p:cNvSpPr/>
          <p:nvPr/>
        </p:nvSpPr>
        <p:spPr>
          <a:xfrm>
            <a:off x="678752" y="2171416"/>
            <a:ext cx="124743" cy="159538"/>
          </a:xfrm>
          <a:custGeom>
            <a:avLst/>
            <a:gdLst/>
            <a:ahLst/>
            <a:cxnLst/>
            <a:rect l="l" t="t" r="r" b="b"/>
            <a:pathLst>
              <a:path w="1538" h="1967" extrusionOk="0">
                <a:moveTo>
                  <a:pt x="1" y="0"/>
                </a:moveTo>
                <a:lnTo>
                  <a:pt x="1" y="1967"/>
                </a:lnTo>
                <a:lnTo>
                  <a:pt x="1168" y="1598"/>
                </a:lnTo>
                <a:lnTo>
                  <a:pt x="1291" y="1537"/>
                </a:lnTo>
                <a:lnTo>
                  <a:pt x="1383" y="1444"/>
                </a:lnTo>
                <a:lnTo>
                  <a:pt x="1445" y="1352"/>
                </a:lnTo>
                <a:lnTo>
                  <a:pt x="1506" y="1229"/>
                </a:lnTo>
                <a:lnTo>
                  <a:pt x="1537" y="1106"/>
                </a:lnTo>
                <a:lnTo>
                  <a:pt x="1537" y="523"/>
                </a:lnTo>
                <a:lnTo>
                  <a:pt x="1506" y="430"/>
                </a:lnTo>
                <a:lnTo>
                  <a:pt x="1476" y="338"/>
                </a:lnTo>
                <a:lnTo>
                  <a:pt x="1445" y="246"/>
                </a:lnTo>
                <a:lnTo>
                  <a:pt x="1383" y="154"/>
                </a:lnTo>
                <a:lnTo>
                  <a:pt x="1291" y="92"/>
                </a:lnTo>
                <a:lnTo>
                  <a:pt x="1199" y="62"/>
                </a:lnTo>
                <a:lnTo>
                  <a:pt x="1107" y="31"/>
                </a:lnTo>
                <a:lnTo>
                  <a:pt x="1015" y="0"/>
                </a:lnTo>
                <a:close/>
              </a:path>
            </a:pathLst>
          </a:cu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9"/>
          <p:cNvSpPr/>
          <p:nvPr/>
        </p:nvSpPr>
        <p:spPr>
          <a:xfrm>
            <a:off x="2948976" y="2201262"/>
            <a:ext cx="221910" cy="139667"/>
          </a:xfrm>
          <a:custGeom>
            <a:avLst/>
            <a:gdLst/>
            <a:ahLst/>
            <a:cxnLst/>
            <a:rect l="l" t="t" r="r" b="b"/>
            <a:pathLst>
              <a:path w="2736" h="1722" extrusionOk="0">
                <a:moveTo>
                  <a:pt x="1" y="1"/>
                </a:moveTo>
                <a:lnTo>
                  <a:pt x="155" y="247"/>
                </a:lnTo>
                <a:lnTo>
                  <a:pt x="339" y="523"/>
                </a:lnTo>
                <a:lnTo>
                  <a:pt x="585" y="800"/>
                </a:lnTo>
                <a:lnTo>
                  <a:pt x="831" y="1076"/>
                </a:lnTo>
                <a:lnTo>
                  <a:pt x="1138" y="1322"/>
                </a:lnTo>
                <a:lnTo>
                  <a:pt x="1507" y="1537"/>
                </a:lnTo>
                <a:lnTo>
                  <a:pt x="1691" y="1599"/>
                </a:lnTo>
                <a:lnTo>
                  <a:pt x="1875" y="1660"/>
                </a:lnTo>
                <a:lnTo>
                  <a:pt x="2090" y="1722"/>
                </a:lnTo>
                <a:lnTo>
                  <a:pt x="2736" y="1722"/>
                </a:lnTo>
                <a:lnTo>
                  <a:pt x="2490" y="1353"/>
                </a:lnTo>
                <a:lnTo>
                  <a:pt x="2152" y="953"/>
                </a:lnTo>
                <a:lnTo>
                  <a:pt x="1906" y="708"/>
                </a:lnTo>
                <a:lnTo>
                  <a:pt x="1660" y="523"/>
                </a:lnTo>
                <a:lnTo>
                  <a:pt x="1384" y="370"/>
                </a:lnTo>
                <a:lnTo>
                  <a:pt x="1076" y="247"/>
                </a:lnTo>
                <a:lnTo>
                  <a:pt x="800" y="155"/>
                </a:lnTo>
                <a:lnTo>
                  <a:pt x="523" y="93"/>
                </a:lnTo>
                <a:lnTo>
                  <a:pt x="1"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9"/>
          <p:cNvSpPr/>
          <p:nvPr/>
        </p:nvSpPr>
        <p:spPr>
          <a:xfrm>
            <a:off x="678752" y="2271094"/>
            <a:ext cx="122229" cy="59857"/>
          </a:xfrm>
          <a:custGeom>
            <a:avLst/>
            <a:gdLst/>
            <a:ahLst/>
            <a:cxnLst/>
            <a:rect l="l" t="t" r="r" b="b"/>
            <a:pathLst>
              <a:path w="1507" h="738" extrusionOk="0">
                <a:moveTo>
                  <a:pt x="1" y="0"/>
                </a:moveTo>
                <a:lnTo>
                  <a:pt x="1" y="738"/>
                </a:lnTo>
                <a:lnTo>
                  <a:pt x="1168" y="369"/>
                </a:lnTo>
                <a:lnTo>
                  <a:pt x="1291" y="308"/>
                </a:lnTo>
                <a:lnTo>
                  <a:pt x="1383" y="215"/>
                </a:lnTo>
                <a:lnTo>
                  <a:pt x="1445" y="123"/>
                </a:lnTo>
                <a:lnTo>
                  <a:pt x="1506"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9"/>
          <p:cNvSpPr/>
          <p:nvPr/>
        </p:nvSpPr>
        <p:spPr>
          <a:xfrm>
            <a:off x="1219563" y="2188853"/>
            <a:ext cx="1345817" cy="30010"/>
          </a:xfrm>
          <a:custGeom>
            <a:avLst/>
            <a:gdLst/>
            <a:ahLst/>
            <a:cxnLst/>
            <a:rect l="l" t="t" r="r" b="b"/>
            <a:pathLst>
              <a:path w="16593" h="370" extrusionOk="0">
                <a:moveTo>
                  <a:pt x="154" y="0"/>
                </a:moveTo>
                <a:lnTo>
                  <a:pt x="92" y="31"/>
                </a:lnTo>
                <a:lnTo>
                  <a:pt x="31" y="62"/>
                </a:lnTo>
                <a:lnTo>
                  <a:pt x="0" y="123"/>
                </a:lnTo>
                <a:lnTo>
                  <a:pt x="0" y="185"/>
                </a:lnTo>
                <a:lnTo>
                  <a:pt x="0" y="246"/>
                </a:lnTo>
                <a:lnTo>
                  <a:pt x="31" y="308"/>
                </a:lnTo>
                <a:lnTo>
                  <a:pt x="92" y="338"/>
                </a:lnTo>
                <a:lnTo>
                  <a:pt x="154" y="369"/>
                </a:lnTo>
                <a:lnTo>
                  <a:pt x="1444" y="369"/>
                </a:lnTo>
                <a:lnTo>
                  <a:pt x="1444" y="0"/>
                </a:lnTo>
                <a:close/>
                <a:moveTo>
                  <a:pt x="15578" y="0"/>
                </a:moveTo>
                <a:lnTo>
                  <a:pt x="15578" y="369"/>
                </a:lnTo>
                <a:lnTo>
                  <a:pt x="16408" y="369"/>
                </a:lnTo>
                <a:lnTo>
                  <a:pt x="16469" y="338"/>
                </a:lnTo>
                <a:lnTo>
                  <a:pt x="16531" y="308"/>
                </a:lnTo>
                <a:lnTo>
                  <a:pt x="16561" y="246"/>
                </a:lnTo>
                <a:lnTo>
                  <a:pt x="16592" y="185"/>
                </a:lnTo>
                <a:lnTo>
                  <a:pt x="16561" y="123"/>
                </a:lnTo>
                <a:lnTo>
                  <a:pt x="16531" y="62"/>
                </a:lnTo>
                <a:lnTo>
                  <a:pt x="16469" y="31"/>
                </a:lnTo>
                <a:lnTo>
                  <a:pt x="16408" y="0"/>
                </a:lnTo>
                <a:close/>
              </a:path>
            </a:pathLst>
          </a:custGeom>
          <a:solidFill>
            <a:srgbClr val="DBF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9"/>
          <p:cNvSpPr/>
          <p:nvPr/>
        </p:nvSpPr>
        <p:spPr>
          <a:xfrm>
            <a:off x="1219563" y="2188853"/>
            <a:ext cx="117200" cy="30010"/>
          </a:xfrm>
          <a:custGeom>
            <a:avLst/>
            <a:gdLst/>
            <a:ahLst/>
            <a:cxnLst/>
            <a:rect l="l" t="t" r="r" b="b"/>
            <a:pathLst>
              <a:path w="1445" h="370" fill="none" extrusionOk="0">
                <a:moveTo>
                  <a:pt x="1444" y="0"/>
                </a:moveTo>
                <a:lnTo>
                  <a:pt x="154" y="0"/>
                </a:lnTo>
                <a:lnTo>
                  <a:pt x="154" y="0"/>
                </a:lnTo>
                <a:lnTo>
                  <a:pt x="92" y="31"/>
                </a:lnTo>
                <a:lnTo>
                  <a:pt x="31" y="62"/>
                </a:lnTo>
                <a:lnTo>
                  <a:pt x="0" y="123"/>
                </a:lnTo>
                <a:lnTo>
                  <a:pt x="0" y="185"/>
                </a:lnTo>
                <a:lnTo>
                  <a:pt x="0" y="185"/>
                </a:lnTo>
                <a:lnTo>
                  <a:pt x="0" y="246"/>
                </a:lnTo>
                <a:lnTo>
                  <a:pt x="31" y="308"/>
                </a:lnTo>
                <a:lnTo>
                  <a:pt x="92" y="338"/>
                </a:lnTo>
                <a:lnTo>
                  <a:pt x="154" y="369"/>
                </a:lnTo>
                <a:lnTo>
                  <a:pt x="1444" y="369"/>
                </a:lnTo>
                <a:lnTo>
                  <a:pt x="14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9"/>
          <p:cNvSpPr/>
          <p:nvPr/>
        </p:nvSpPr>
        <p:spPr>
          <a:xfrm>
            <a:off x="2483025" y="2188853"/>
            <a:ext cx="82324" cy="30010"/>
          </a:xfrm>
          <a:custGeom>
            <a:avLst/>
            <a:gdLst/>
            <a:ahLst/>
            <a:cxnLst/>
            <a:rect l="l" t="t" r="r" b="b"/>
            <a:pathLst>
              <a:path w="1015" h="370" fill="none" extrusionOk="0">
                <a:moveTo>
                  <a:pt x="830" y="0"/>
                </a:moveTo>
                <a:lnTo>
                  <a:pt x="0" y="0"/>
                </a:lnTo>
                <a:lnTo>
                  <a:pt x="0" y="369"/>
                </a:lnTo>
                <a:lnTo>
                  <a:pt x="830" y="369"/>
                </a:lnTo>
                <a:lnTo>
                  <a:pt x="830" y="369"/>
                </a:lnTo>
                <a:lnTo>
                  <a:pt x="891" y="338"/>
                </a:lnTo>
                <a:lnTo>
                  <a:pt x="953" y="308"/>
                </a:lnTo>
                <a:lnTo>
                  <a:pt x="983" y="246"/>
                </a:lnTo>
                <a:lnTo>
                  <a:pt x="1014" y="185"/>
                </a:lnTo>
                <a:lnTo>
                  <a:pt x="1014" y="185"/>
                </a:lnTo>
                <a:lnTo>
                  <a:pt x="983" y="123"/>
                </a:lnTo>
                <a:lnTo>
                  <a:pt x="953" y="62"/>
                </a:lnTo>
                <a:lnTo>
                  <a:pt x="891" y="31"/>
                </a:lnTo>
                <a:lnTo>
                  <a:pt x="8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9"/>
          <p:cNvSpPr/>
          <p:nvPr/>
        </p:nvSpPr>
        <p:spPr>
          <a:xfrm>
            <a:off x="1336679" y="2188853"/>
            <a:ext cx="1146455" cy="30010"/>
          </a:xfrm>
          <a:custGeom>
            <a:avLst/>
            <a:gdLst/>
            <a:ahLst/>
            <a:cxnLst/>
            <a:rect l="l" t="t" r="r" b="b"/>
            <a:pathLst>
              <a:path w="14135" h="370" extrusionOk="0">
                <a:moveTo>
                  <a:pt x="0" y="0"/>
                </a:moveTo>
                <a:lnTo>
                  <a:pt x="0" y="369"/>
                </a:lnTo>
                <a:lnTo>
                  <a:pt x="14134" y="369"/>
                </a:lnTo>
                <a:lnTo>
                  <a:pt x="14134" y="0"/>
                </a:lnTo>
                <a:close/>
              </a:path>
            </a:pathLst>
          </a:custGeom>
          <a:solidFill>
            <a:srgbClr val="DEF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9"/>
          <p:cNvSpPr/>
          <p:nvPr/>
        </p:nvSpPr>
        <p:spPr>
          <a:xfrm>
            <a:off x="1336679" y="2188853"/>
            <a:ext cx="1146455" cy="30010"/>
          </a:xfrm>
          <a:custGeom>
            <a:avLst/>
            <a:gdLst/>
            <a:ahLst/>
            <a:cxnLst/>
            <a:rect l="l" t="t" r="r" b="b"/>
            <a:pathLst>
              <a:path w="14135" h="370" fill="none" extrusionOk="0">
                <a:moveTo>
                  <a:pt x="14134" y="0"/>
                </a:moveTo>
                <a:lnTo>
                  <a:pt x="0" y="0"/>
                </a:lnTo>
                <a:lnTo>
                  <a:pt x="0" y="369"/>
                </a:lnTo>
                <a:lnTo>
                  <a:pt x="14134" y="369"/>
                </a:lnTo>
                <a:lnTo>
                  <a:pt x="141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9"/>
          <p:cNvSpPr/>
          <p:nvPr/>
        </p:nvSpPr>
        <p:spPr>
          <a:xfrm>
            <a:off x="1336679" y="2141488"/>
            <a:ext cx="199443" cy="62372"/>
          </a:xfrm>
          <a:custGeom>
            <a:avLst/>
            <a:gdLst/>
            <a:ahLst/>
            <a:cxnLst/>
            <a:rect l="l" t="t" r="r" b="b"/>
            <a:pathLst>
              <a:path w="2459" h="769" extrusionOk="0">
                <a:moveTo>
                  <a:pt x="154" y="1"/>
                </a:moveTo>
                <a:lnTo>
                  <a:pt x="93" y="62"/>
                </a:lnTo>
                <a:lnTo>
                  <a:pt x="31" y="123"/>
                </a:lnTo>
                <a:lnTo>
                  <a:pt x="0" y="216"/>
                </a:lnTo>
                <a:lnTo>
                  <a:pt x="0" y="523"/>
                </a:lnTo>
                <a:lnTo>
                  <a:pt x="31" y="615"/>
                </a:lnTo>
                <a:lnTo>
                  <a:pt x="93" y="707"/>
                </a:lnTo>
                <a:lnTo>
                  <a:pt x="154" y="738"/>
                </a:lnTo>
                <a:lnTo>
                  <a:pt x="246" y="769"/>
                </a:lnTo>
                <a:lnTo>
                  <a:pt x="2213" y="769"/>
                </a:lnTo>
                <a:lnTo>
                  <a:pt x="2305" y="738"/>
                </a:lnTo>
                <a:lnTo>
                  <a:pt x="2366" y="707"/>
                </a:lnTo>
                <a:lnTo>
                  <a:pt x="2428" y="615"/>
                </a:lnTo>
                <a:lnTo>
                  <a:pt x="2458" y="523"/>
                </a:lnTo>
                <a:lnTo>
                  <a:pt x="2458" y="216"/>
                </a:lnTo>
                <a:lnTo>
                  <a:pt x="2428" y="123"/>
                </a:lnTo>
                <a:lnTo>
                  <a:pt x="2366" y="62"/>
                </a:lnTo>
                <a:lnTo>
                  <a:pt x="23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24B9FBD-96DD-F401-D4C9-ADD54DDC92B0}"/>
              </a:ext>
            </a:extLst>
          </p:cNvPr>
          <p:cNvPicPr>
            <a:picLocks noChangeAspect="1"/>
          </p:cNvPicPr>
          <p:nvPr/>
        </p:nvPicPr>
        <p:blipFill>
          <a:blip r:embed="rId3"/>
          <a:stretch>
            <a:fillRect/>
          </a:stretch>
        </p:blipFill>
        <p:spPr>
          <a:xfrm>
            <a:off x="4875174" y="1063776"/>
            <a:ext cx="3929389" cy="1941605"/>
          </a:xfrm>
          <a:prstGeom prst="rect">
            <a:avLst/>
          </a:prstGeom>
        </p:spPr>
      </p:pic>
      <p:sp>
        <p:nvSpPr>
          <p:cNvPr id="4" name="Google Shape;1018;p34">
            <a:extLst>
              <a:ext uri="{FF2B5EF4-FFF2-40B4-BE49-F238E27FC236}">
                <a16:creationId xmlns:a16="http://schemas.microsoft.com/office/drawing/2014/main" id="{92ED7D3A-5D59-3A5E-63D5-74F4D997B2CC}"/>
              </a:ext>
            </a:extLst>
          </p:cNvPr>
          <p:cNvSpPr txBox="1"/>
          <p:nvPr/>
        </p:nvSpPr>
        <p:spPr>
          <a:xfrm>
            <a:off x="457200" y="3072618"/>
            <a:ext cx="8603673" cy="1224074"/>
          </a:xfrm>
          <a:prstGeom prst="rect">
            <a:avLst/>
          </a:prstGeom>
          <a:noFill/>
          <a:ln>
            <a:noFill/>
          </a:ln>
        </p:spPr>
        <p:txBody>
          <a:bodyPr spcFirstLastPara="1" wrap="square" lIns="91425" tIns="91425" rIns="91425" bIns="91425" anchor="ctr" anchorCtr="0">
            <a:noAutofit/>
          </a:bodyPr>
          <a:lstStyle/>
          <a:p>
            <a:endParaRPr lang="en-US" sz="1100" dirty="0">
              <a:solidFill>
                <a:schemeClr val="accent2"/>
              </a:solidFill>
            </a:endParaRPr>
          </a:p>
          <a:p>
            <a:r>
              <a:rPr lang="en-US" sz="1100" dirty="0">
                <a:solidFill>
                  <a:schemeClr val="accent2"/>
                </a:solidFill>
              </a:rPr>
              <a:t>The bar graph above clearly shows that the revenue growth rate for FY22 vs. FY24 is 367.8% for 4-Wheelers and 269.3% for 2-Wheelers. For FY23 vs. FY24, the revenue growth rate is 83.1% for 4-Wheelers and 28.1% for 2-Wheelers.</a:t>
            </a:r>
          </a:p>
          <a:p>
            <a:r>
              <a:rPr lang="en-US" sz="1100" dirty="0">
                <a:solidFill>
                  <a:schemeClr val="accent2"/>
                </a:solidFill>
              </a:rPr>
              <a:t>This indicates that revenue growth for 4-Wheelers is significantly higher in both fiscal year comparisons.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8"/>
          <p:cNvSpPr txBox="1">
            <a:spLocks noGrp="1"/>
          </p:cNvSpPr>
          <p:nvPr>
            <p:ph type="title"/>
          </p:nvPr>
        </p:nvSpPr>
        <p:spPr>
          <a:xfrm>
            <a:off x="457200" y="206491"/>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Secondary Agenda’s</a:t>
            </a:r>
            <a:endParaRPr dirty="0"/>
          </a:p>
        </p:txBody>
      </p:sp>
      <p:sp>
        <p:nvSpPr>
          <p:cNvPr id="1267" name="Google Shape;1267;p38"/>
          <p:cNvSpPr/>
          <p:nvPr/>
        </p:nvSpPr>
        <p:spPr>
          <a:xfrm>
            <a:off x="2305169" y="902768"/>
            <a:ext cx="58890" cy="62187"/>
          </a:xfrm>
          <a:custGeom>
            <a:avLst/>
            <a:gdLst/>
            <a:ahLst/>
            <a:cxnLst/>
            <a:rect l="l" t="t" r="r" b="b"/>
            <a:pathLst>
              <a:path w="554" h="585" extrusionOk="0">
                <a:moveTo>
                  <a:pt x="277" y="1"/>
                </a:moveTo>
                <a:lnTo>
                  <a:pt x="154" y="32"/>
                </a:lnTo>
                <a:lnTo>
                  <a:pt x="62" y="93"/>
                </a:lnTo>
                <a:lnTo>
                  <a:pt x="1" y="185"/>
                </a:lnTo>
                <a:lnTo>
                  <a:pt x="1" y="277"/>
                </a:lnTo>
                <a:lnTo>
                  <a:pt x="1" y="400"/>
                </a:lnTo>
                <a:lnTo>
                  <a:pt x="62" y="493"/>
                </a:lnTo>
                <a:lnTo>
                  <a:pt x="154" y="554"/>
                </a:lnTo>
                <a:lnTo>
                  <a:pt x="277" y="585"/>
                </a:lnTo>
                <a:lnTo>
                  <a:pt x="400" y="554"/>
                </a:lnTo>
                <a:lnTo>
                  <a:pt x="492" y="493"/>
                </a:lnTo>
                <a:lnTo>
                  <a:pt x="554" y="400"/>
                </a:lnTo>
                <a:lnTo>
                  <a:pt x="554" y="277"/>
                </a:lnTo>
                <a:lnTo>
                  <a:pt x="554" y="185"/>
                </a:lnTo>
                <a:lnTo>
                  <a:pt x="492" y="93"/>
                </a:lnTo>
                <a:lnTo>
                  <a:pt x="400" y="32"/>
                </a:lnTo>
                <a:lnTo>
                  <a:pt x="2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a:off x="6505473" y="791787"/>
            <a:ext cx="107895" cy="111086"/>
          </a:xfrm>
          <a:custGeom>
            <a:avLst/>
            <a:gdLst/>
            <a:ahLst/>
            <a:cxnLst/>
            <a:rect l="l" t="t" r="r" b="b"/>
            <a:pathLst>
              <a:path w="1015" h="1045" extrusionOk="0">
                <a:moveTo>
                  <a:pt x="523" y="0"/>
                </a:moveTo>
                <a:lnTo>
                  <a:pt x="400" y="31"/>
                </a:lnTo>
                <a:lnTo>
                  <a:pt x="308" y="62"/>
                </a:lnTo>
                <a:lnTo>
                  <a:pt x="216" y="92"/>
                </a:lnTo>
                <a:lnTo>
                  <a:pt x="155" y="154"/>
                </a:lnTo>
                <a:lnTo>
                  <a:pt x="93" y="246"/>
                </a:lnTo>
                <a:lnTo>
                  <a:pt x="32" y="338"/>
                </a:lnTo>
                <a:lnTo>
                  <a:pt x="1" y="430"/>
                </a:lnTo>
                <a:lnTo>
                  <a:pt x="1" y="523"/>
                </a:lnTo>
                <a:lnTo>
                  <a:pt x="1" y="646"/>
                </a:lnTo>
                <a:lnTo>
                  <a:pt x="32" y="738"/>
                </a:lnTo>
                <a:lnTo>
                  <a:pt x="93" y="830"/>
                </a:lnTo>
                <a:lnTo>
                  <a:pt x="155" y="891"/>
                </a:lnTo>
                <a:lnTo>
                  <a:pt x="216" y="953"/>
                </a:lnTo>
                <a:lnTo>
                  <a:pt x="308" y="1014"/>
                </a:lnTo>
                <a:lnTo>
                  <a:pt x="400" y="1045"/>
                </a:lnTo>
                <a:lnTo>
                  <a:pt x="615" y="1045"/>
                </a:lnTo>
                <a:lnTo>
                  <a:pt x="708" y="1014"/>
                </a:lnTo>
                <a:lnTo>
                  <a:pt x="800" y="953"/>
                </a:lnTo>
                <a:lnTo>
                  <a:pt x="861" y="891"/>
                </a:lnTo>
                <a:lnTo>
                  <a:pt x="923" y="830"/>
                </a:lnTo>
                <a:lnTo>
                  <a:pt x="984" y="738"/>
                </a:lnTo>
                <a:lnTo>
                  <a:pt x="1015" y="646"/>
                </a:lnTo>
                <a:lnTo>
                  <a:pt x="1015" y="523"/>
                </a:lnTo>
                <a:lnTo>
                  <a:pt x="1015" y="430"/>
                </a:lnTo>
                <a:lnTo>
                  <a:pt x="984" y="338"/>
                </a:lnTo>
                <a:lnTo>
                  <a:pt x="923" y="246"/>
                </a:lnTo>
                <a:lnTo>
                  <a:pt x="861" y="154"/>
                </a:lnTo>
                <a:lnTo>
                  <a:pt x="800" y="92"/>
                </a:lnTo>
                <a:lnTo>
                  <a:pt x="708" y="62"/>
                </a:lnTo>
                <a:lnTo>
                  <a:pt x="615" y="31"/>
                </a:lnTo>
                <a:lnTo>
                  <a:pt x="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 name="Google Shape;1269;p38"/>
          <p:cNvGrpSpPr/>
          <p:nvPr/>
        </p:nvGrpSpPr>
        <p:grpSpPr>
          <a:xfrm>
            <a:off x="179209" y="2759950"/>
            <a:ext cx="2760677" cy="2171417"/>
            <a:chOff x="2272400" y="2446606"/>
            <a:chExt cx="4599199" cy="2285461"/>
          </a:xfrm>
        </p:grpSpPr>
        <p:sp>
          <p:nvSpPr>
            <p:cNvPr id="1270" name="Google Shape;1270;p38"/>
            <p:cNvSpPr/>
            <p:nvPr/>
          </p:nvSpPr>
          <p:spPr>
            <a:xfrm>
              <a:off x="6069428" y="2449001"/>
              <a:ext cx="479398" cy="477019"/>
            </a:xfrm>
            <a:custGeom>
              <a:avLst/>
              <a:gdLst/>
              <a:ahLst/>
              <a:cxnLst/>
              <a:rect l="l" t="t" r="r" b="b"/>
              <a:pathLst>
                <a:path w="6207" h="6176" extrusionOk="0">
                  <a:moveTo>
                    <a:pt x="3595" y="0"/>
                  </a:moveTo>
                  <a:lnTo>
                    <a:pt x="3196" y="31"/>
                  </a:lnTo>
                  <a:lnTo>
                    <a:pt x="2858" y="123"/>
                  </a:lnTo>
                  <a:lnTo>
                    <a:pt x="2520" y="215"/>
                  </a:lnTo>
                  <a:lnTo>
                    <a:pt x="2182" y="369"/>
                  </a:lnTo>
                  <a:lnTo>
                    <a:pt x="1874" y="522"/>
                  </a:lnTo>
                  <a:lnTo>
                    <a:pt x="1567" y="737"/>
                  </a:lnTo>
                  <a:lnTo>
                    <a:pt x="1291" y="953"/>
                  </a:lnTo>
                  <a:lnTo>
                    <a:pt x="1045" y="1198"/>
                  </a:lnTo>
                  <a:lnTo>
                    <a:pt x="799" y="1475"/>
                  </a:lnTo>
                  <a:lnTo>
                    <a:pt x="615" y="1782"/>
                  </a:lnTo>
                  <a:lnTo>
                    <a:pt x="430" y="2089"/>
                  </a:lnTo>
                  <a:lnTo>
                    <a:pt x="277" y="2397"/>
                  </a:lnTo>
                  <a:lnTo>
                    <a:pt x="154" y="2735"/>
                  </a:lnTo>
                  <a:lnTo>
                    <a:pt x="62" y="3103"/>
                  </a:lnTo>
                  <a:lnTo>
                    <a:pt x="31" y="3472"/>
                  </a:lnTo>
                  <a:lnTo>
                    <a:pt x="0" y="3841"/>
                  </a:lnTo>
                  <a:lnTo>
                    <a:pt x="0" y="4148"/>
                  </a:lnTo>
                  <a:lnTo>
                    <a:pt x="62" y="4455"/>
                  </a:lnTo>
                  <a:lnTo>
                    <a:pt x="92" y="4763"/>
                  </a:lnTo>
                  <a:lnTo>
                    <a:pt x="185" y="5039"/>
                  </a:lnTo>
                  <a:lnTo>
                    <a:pt x="277" y="5316"/>
                  </a:lnTo>
                  <a:lnTo>
                    <a:pt x="400" y="5592"/>
                  </a:lnTo>
                  <a:lnTo>
                    <a:pt x="553" y="5838"/>
                  </a:lnTo>
                  <a:lnTo>
                    <a:pt x="707" y="6084"/>
                  </a:lnTo>
                  <a:lnTo>
                    <a:pt x="983" y="6145"/>
                  </a:lnTo>
                  <a:lnTo>
                    <a:pt x="1260" y="6176"/>
                  </a:lnTo>
                  <a:lnTo>
                    <a:pt x="1414" y="6176"/>
                  </a:lnTo>
                  <a:lnTo>
                    <a:pt x="1567" y="6145"/>
                  </a:lnTo>
                  <a:lnTo>
                    <a:pt x="1721" y="6084"/>
                  </a:lnTo>
                  <a:lnTo>
                    <a:pt x="1874" y="6022"/>
                  </a:lnTo>
                  <a:lnTo>
                    <a:pt x="2028" y="5930"/>
                  </a:lnTo>
                  <a:lnTo>
                    <a:pt x="2151" y="5838"/>
                  </a:lnTo>
                  <a:lnTo>
                    <a:pt x="2274" y="5715"/>
                  </a:lnTo>
                  <a:lnTo>
                    <a:pt x="2397" y="5592"/>
                  </a:lnTo>
                  <a:lnTo>
                    <a:pt x="2643" y="5193"/>
                  </a:lnTo>
                  <a:lnTo>
                    <a:pt x="2796" y="5008"/>
                  </a:lnTo>
                  <a:lnTo>
                    <a:pt x="2888" y="4947"/>
                  </a:lnTo>
                  <a:lnTo>
                    <a:pt x="2981" y="4885"/>
                  </a:lnTo>
                  <a:lnTo>
                    <a:pt x="3196" y="4824"/>
                  </a:lnTo>
                  <a:lnTo>
                    <a:pt x="3319" y="4793"/>
                  </a:lnTo>
                  <a:lnTo>
                    <a:pt x="3411" y="4732"/>
                  </a:lnTo>
                  <a:lnTo>
                    <a:pt x="3472" y="4640"/>
                  </a:lnTo>
                  <a:lnTo>
                    <a:pt x="3503" y="4578"/>
                  </a:lnTo>
                  <a:lnTo>
                    <a:pt x="3534" y="4425"/>
                  </a:lnTo>
                  <a:lnTo>
                    <a:pt x="3534" y="4240"/>
                  </a:lnTo>
                  <a:lnTo>
                    <a:pt x="3564" y="4056"/>
                  </a:lnTo>
                  <a:lnTo>
                    <a:pt x="3595" y="3933"/>
                  </a:lnTo>
                  <a:lnTo>
                    <a:pt x="3626" y="3810"/>
                  </a:lnTo>
                  <a:lnTo>
                    <a:pt x="3779" y="3626"/>
                  </a:lnTo>
                  <a:lnTo>
                    <a:pt x="3995" y="3472"/>
                  </a:lnTo>
                  <a:lnTo>
                    <a:pt x="4210" y="3349"/>
                  </a:lnTo>
                  <a:lnTo>
                    <a:pt x="4455" y="3257"/>
                  </a:lnTo>
                  <a:lnTo>
                    <a:pt x="4701" y="3226"/>
                  </a:lnTo>
                  <a:lnTo>
                    <a:pt x="5193" y="3134"/>
                  </a:lnTo>
                  <a:lnTo>
                    <a:pt x="5439" y="3042"/>
                  </a:lnTo>
                  <a:lnTo>
                    <a:pt x="5684" y="2950"/>
                  </a:lnTo>
                  <a:lnTo>
                    <a:pt x="5900" y="2796"/>
                  </a:lnTo>
                  <a:lnTo>
                    <a:pt x="6053" y="2612"/>
                  </a:lnTo>
                  <a:lnTo>
                    <a:pt x="6115" y="2520"/>
                  </a:lnTo>
                  <a:lnTo>
                    <a:pt x="6176" y="2397"/>
                  </a:lnTo>
                  <a:lnTo>
                    <a:pt x="6207" y="2151"/>
                  </a:lnTo>
                  <a:lnTo>
                    <a:pt x="6207" y="1905"/>
                  </a:lnTo>
                  <a:lnTo>
                    <a:pt x="6115" y="1659"/>
                  </a:lnTo>
                  <a:lnTo>
                    <a:pt x="6022" y="1413"/>
                  </a:lnTo>
                  <a:lnTo>
                    <a:pt x="5869" y="1229"/>
                  </a:lnTo>
                  <a:lnTo>
                    <a:pt x="5684" y="1045"/>
                  </a:lnTo>
                  <a:lnTo>
                    <a:pt x="5500" y="860"/>
                  </a:lnTo>
                  <a:lnTo>
                    <a:pt x="5285" y="707"/>
                  </a:lnTo>
                  <a:lnTo>
                    <a:pt x="5070" y="553"/>
                  </a:lnTo>
                  <a:lnTo>
                    <a:pt x="4609" y="307"/>
                  </a:lnTo>
                  <a:lnTo>
                    <a:pt x="4087" y="123"/>
                  </a:lnTo>
                  <a:lnTo>
                    <a:pt x="3595"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a:off x="6123957" y="2446606"/>
              <a:ext cx="543580" cy="598127"/>
            </a:xfrm>
            <a:custGeom>
              <a:avLst/>
              <a:gdLst/>
              <a:ahLst/>
              <a:cxnLst/>
              <a:rect l="l" t="t" r="r" b="b"/>
              <a:pathLst>
                <a:path w="7038" h="7744" extrusionOk="0">
                  <a:moveTo>
                    <a:pt x="3166" y="0"/>
                  </a:moveTo>
                  <a:lnTo>
                    <a:pt x="2889" y="31"/>
                  </a:lnTo>
                  <a:lnTo>
                    <a:pt x="3381" y="154"/>
                  </a:lnTo>
                  <a:lnTo>
                    <a:pt x="3903" y="338"/>
                  </a:lnTo>
                  <a:lnTo>
                    <a:pt x="4364" y="584"/>
                  </a:lnTo>
                  <a:lnTo>
                    <a:pt x="4579" y="738"/>
                  </a:lnTo>
                  <a:lnTo>
                    <a:pt x="4794" y="891"/>
                  </a:lnTo>
                  <a:lnTo>
                    <a:pt x="4978" y="1076"/>
                  </a:lnTo>
                  <a:lnTo>
                    <a:pt x="5163" y="1260"/>
                  </a:lnTo>
                  <a:lnTo>
                    <a:pt x="5316" y="1444"/>
                  </a:lnTo>
                  <a:lnTo>
                    <a:pt x="5409" y="1690"/>
                  </a:lnTo>
                  <a:lnTo>
                    <a:pt x="5501" y="1936"/>
                  </a:lnTo>
                  <a:lnTo>
                    <a:pt x="5501" y="2182"/>
                  </a:lnTo>
                  <a:lnTo>
                    <a:pt x="5470" y="2428"/>
                  </a:lnTo>
                  <a:lnTo>
                    <a:pt x="5409" y="2551"/>
                  </a:lnTo>
                  <a:lnTo>
                    <a:pt x="5347" y="2643"/>
                  </a:lnTo>
                  <a:lnTo>
                    <a:pt x="5194" y="2827"/>
                  </a:lnTo>
                  <a:lnTo>
                    <a:pt x="4978" y="2981"/>
                  </a:lnTo>
                  <a:lnTo>
                    <a:pt x="4733" y="3073"/>
                  </a:lnTo>
                  <a:lnTo>
                    <a:pt x="4487" y="3165"/>
                  </a:lnTo>
                  <a:lnTo>
                    <a:pt x="3995" y="3257"/>
                  </a:lnTo>
                  <a:lnTo>
                    <a:pt x="3749" y="3288"/>
                  </a:lnTo>
                  <a:lnTo>
                    <a:pt x="3504" y="3380"/>
                  </a:lnTo>
                  <a:lnTo>
                    <a:pt x="3289" y="3503"/>
                  </a:lnTo>
                  <a:lnTo>
                    <a:pt x="3073" y="3657"/>
                  </a:lnTo>
                  <a:lnTo>
                    <a:pt x="2920" y="3841"/>
                  </a:lnTo>
                  <a:lnTo>
                    <a:pt x="2889" y="3964"/>
                  </a:lnTo>
                  <a:lnTo>
                    <a:pt x="2858" y="4087"/>
                  </a:lnTo>
                  <a:lnTo>
                    <a:pt x="2828" y="4271"/>
                  </a:lnTo>
                  <a:lnTo>
                    <a:pt x="2828" y="4456"/>
                  </a:lnTo>
                  <a:lnTo>
                    <a:pt x="2797" y="4609"/>
                  </a:lnTo>
                  <a:lnTo>
                    <a:pt x="2766" y="4671"/>
                  </a:lnTo>
                  <a:lnTo>
                    <a:pt x="2705" y="4763"/>
                  </a:lnTo>
                  <a:lnTo>
                    <a:pt x="2613" y="4824"/>
                  </a:lnTo>
                  <a:lnTo>
                    <a:pt x="2490" y="4855"/>
                  </a:lnTo>
                  <a:lnTo>
                    <a:pt x="2275" y="4916"/>
                  </a:lnTo>
                  <a:lnTo>
                    <a:pt x="2182" y="4978"/>
                  </a:lnTo>
                  <a:lnTo>
                    <a:pt x="2090" y="5039"/>
                  </a:lnTo>
                  <a:lnTo>
                    <a:pt x="1937" y="5224"/>
                  </a:lnTo>
                  <a:lnTo>
                    <a:pt x="1691" y="5623"/>
                  </a:lnTo>
                  <a:lnTo>
                    <a:pt x="1568" y="5746"/>
                  </a:lnTo>
                  <a:lnTo>
                    <a:pt x="1445" y="5869"/>
                  </a:lnTo>
                  <a:lnTo>
                    <a:pt x="1322" y="5961"/>
                  </a:lnTo>
                  <a:lnTo>
                    <a:pt x="1168" y="6053"/>
                  </a:lnTo>
                  <a:lnTo>
                    <a:pt x="1015" y="6115"/>
                  </a:lnTo>
                  <a:lnTo>
                    <a:pt x="861" y="6176"/>
                  </a:lnTo>
                  <a:lnTo>
                    <a:pt x="708" y="6207"/>
                  </a:lnTo>
                  <a:lnTo>
                    <a:pt x="554" y="6207"/>
                  </a:lnTo>
                  <a:lnTo>
                    <a:pt x="277" y="6176"/>
                  </a:lnTo>
                  <a:lnTo>
                    <a:pt x="1" y="6115"/>
                  </a:lnTo>
                  <a:lnTo>
                    <a:pt x="1" y="6115"/>
                  </a:lnTo>
                  <a:lnTo>
                    <a:pt x="277" y="6453"/>
                  </a:lnTo>
                  <a:lnTo>
                    <a:pt x="615" y="6791"/>
                  </a:lnTo>
                  <a:lnTo>
                    <a:pt x="984" y="7067"/>
                  </a:lnTo>
                  <a:lnTo>
                    <a:pt x="1353" y="7313"/>
                  </a:lnTo>
                  <a:lnTo>
                    <a:pt x="1783" y="7497"/>
                  </a:lnTo>
                  <a:lnTo>
                    <a:pt x="2213" y="7620"/>
                  </a:lnTo>
                  <a:lnTo>
                    <a:pt x="2674" y="7712"/>
                  </a:lnTo>
                  <a:lnTo>
                    <a:pt x="3166" y="7743"/>
                  </a:lnTo>
                  <a:lnTo>
                    <a:pt x="3565" y="7712"/>
                  </a:lnTo>
                  <a:lnTo>
                    <a:pt x="3934" y="7682"/>
                  </a:lnTo>
                  <a:lnTo>
                    <a:pt x="4303" y="7559"/>
                  </a:lnTo>
                  <a:lnTo>
                    <a:pt x="4671" y="7436"/>
                  </a:lnTo>
                  <a:lnTo>
                    <a:pt x="5009" y="7282"/>
                  </a:lnTo>
                  <a:lnTo>
                    <a:pt x="5316" y="7098"/>
                  </a:lnTo>
                  <a:lnTo>
                    <a:pt x="5624" y="6852"/>
                  </a:lnTo>
                  <a:lnTo>
                    <a:pt x="5900" y="6606"/>
                  </a:lnTo>
                  <a:lnTo>
                    <a:pt x="6146" y="6330"/>
                  </a:lnTo>
                  <a:lnTo>
                    <a:pt x="6361" y="6053"/>
                  </a:lnTo>
                  <a:lnTo>
                    <a:pt x="6576" y="5715"/>
                  </a:lnTo>
                  <a:lnTo>
                    <a:pt x="6730" y="5377"/>
                  </a:lnTo>
                  <a:lnTo>
                    <a:pt x="6853" y="5039"/>
                  </a:lnTo>
                  <a:lnTo>
                    <a:pt x="6945" y="4671"/>
                  </a:lnTo>
                  <a:lnTo>
                    <a:pt x="7006" y="4271"/>
                  </a:lnTo>
                  <a:lnTo>
                    <a:pt x="7037" y="3872"/>
                  </a:lnTo>
                  <a:lnTo>
                    <a:pt x="7006" y="3472"/>
                  </a:lnTo>
                  <a:lnTo>
                    <a:pt x="6945" y="3104"/>
                  </a:lnTo>
                  <a:lnTo>
                    <a:pt x="6853" y="2735"/>
                  </a:lnTo>
                  <a:lnTo>
                    <a:pt x="6730" y="2366"/>
                  </a:lnTo>
                  <a:lnTo>
                    <a:pt x="6576" y="2028"/>
                  </a:lnTo>
                  <a:lnTo>
                    <a:pt x="6361" y="1721"/>
                  </a:lnTo>
                  <a:lnTo>
                    <a:pt x="6146" y="1414"/>
                  </a:lnTo>
                  <a:lnTo>
                    <a:pt x="5900" y="1137"/>
                  </a:lnTo>
                  <a:lnTo>
                    <a:pt x="5624" y="891"/>
                  </a:lnTo>
                  <a:lnTo>
                    <a:pt x="5316" y="676"/>
                  </a:lnTo>
                  <a:lnTo>
                    <a:pt x="5009" y="461"/>
                  </a:lnTo>
                  <a:lnTo>
                    <a:pt x="4671" y="308"/>
                  </a:lnTo>
                  <a:lnTo>
                    <a:pt x="4303" y="185"/>
                  </a:lnTo>
                  <a:lnTo>
                    <a:pt x="3934" y="92"/>
                  </a:lnTo>
                  <a:lnTo>
                    <a:pt x="3565" y="31"/>
                  </a:lnTo>
                  <a:lnTo>
                    <a:pt x="3166"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a:off x="5924609" y="2899837"/>
              <a:ext cx="320448" cy="384566"/>
            </a:xfrm>
            <a:custGeom>
              <a:avLst/>
              <a:gdLst/>
              <a:ahLst/>
              <a:cxnLst/>
              <a:rect l="l" t="t" r="r" b="b"/>
              <a:pathLst>
                <a:path w="4149" h="4979" extrusionOk="0">
                  <a:moveTo>
                    <a:pt x="1967" y="1"/>
                  </a:moveTo>
                  <a:lnTo>
                    <a:pt x="2182" y="124"/>
                  </a:lnTo>
                  <a:lnTo>
                    <a:pt x="2398" y="308"/>
                  </a:lnTo>
                  <a:lnTo>
                    <a:pt x="2582" y="493"/>
                  </a:lnTo>
                  <a:lnTo>
                    <a:pt x="2705" y="708"/>
                  </a:lnTo>
                  <a:lnTo>
                    <a:pt x="2736" y="861"/>
                  </a:lnTo>
                  <a:lnTo>
                    <a:pt x="2766" y="1015"/>
                  </a:lnTo>
                  <a:lnTo>
                    <a:pt x="2766" y="1169"/>
                  </a:lnTo>
                  <a:lnTo>
                    <a:pt x="2766" y="1322"/>
                  </a:lnTo>
                  <a:lnTo>
                    <a:pt x="2705" y="1476"/>
                  </a:lnTo>
                  <a:lnTo>
                    <a:pt x="2643" y="1629"/>
                  </a:lnTo>
                  <a:lnTo>
                    <a:pt x="2551" y="1722"/>
                  </a:lnTo>
                  <a:lnTo>
                    <a:pt x="2428" y="1844"/>
                  </a:lnTo>
                  <a:lnTo>
                    <a:pt x="2152" y="1998"/>
                  </a:lnTo>
                  <a:lnTo>
                    <a:pt x="2029" y="2060"/>
                  </a:lnTo>
                  <a:lnTo>
                    <a:pt x="1937" y="2182"/>
                  </a:lnTo>
                  <a:lnTo>
                    <a:pt x="1906" y="2305"/>
                  </a:lnTo>
                  <a:lnTo>
                    <a:pt x="1906" y="2428"/>
                  </a:lnTo>
                  <a:lnTo>
                    <a:pt x="1967" y="2674"/>
                  </a:lnTo>
                  <a:lnTo>
                    <a:pt x="1998" y="2797"/>
                  </a:lnTo>
                  <a:lnTo>
                    <a:pt x="2029" y="2920"/>
                  </a:lnTo>
                  <a:lnTo>
                    <a:pt x="1998" y="3043"/>
                  </a:lnTo>
                  <a:lnTo>
                    <a:pt x="1937" y="3166"/>
                  </a:lnTo>
                  <a:lnTo>
                    <a:pt x="1906" y="3196"/>
                  </a:lnTo>
                  <a:lnTo>
                    <a:pt x="1814" y="3227"/>
                  </a:lnTo>
                  <a:lnTo>
                    <a:pt x="1660" y="3289"/>
                  </a:lnTo>
                  <a:lnTo>
                    <a:pt x="1506" y="3319"/>
                  </a:lnTo>
                  <a:lnTo>
                    <a:pt x="1353" y="3381"/>
                  </a:lnTo>
                  <a:lnTo>
                    <a:pt x="1291" y="3442"/>
                  </a:lnTo>
                  <a:lnTo>
                    <a:pt x="1230" y="3534"/>
                  </a:lnTo>
                  <a:lnTo>
                    <a:pt x="1169" y="3749"/>
                  </a:lnTo>
                  <a:lnTo>
                    <a:pt x="1107" y="3965"/>
                  </a:lnTo>
                  <a:lnTo>
                    <a:pt x="1076" y="4087"/>
                  </a:lnTo>
                  <a:lnTo>
                    <a:pt x="1015" y="4180"/>
                  </a:lnTo>
                  <a:lnTo>
                    <a:pt x="953" y="4241"/>
                  </a:lnTo>
                  <a:lnTo>
                    <a:pt x="861" y="4303"/>
                  </a:lnTo>
                  <a:lnTo>
                    <a:pt x="677" y="4395"/>
                  </a:lnTo>
                  <a:lnTo>
                    <a:pt x="462" y="4425"/>
                  </a:lnTo>
                  <a:lnTo>
                    <a:pt x="216" y="4395"/>
                  </a:lnTo>
                  <a:lnTo>
                    <a:pt x="1" y="4333"/>
                  </a:lnTo>
                  <a:lnTo>
                    <a:pt x="1" y="4333"/>
                  </a:lnTo>
                  <a:lnTo>
                    <a:pt x="155" y="4487"/>
                  </a:lnTo>
                  <a:lnTo>
                    <a:pt x="339" y="4610"/>
                  </a:lnTo>
                  <a:lnTo>
                    <a:pt x="554" y="4702"/>
                  </a:lnTo>
                  <a:lnTo>
                    <a:pt x="738" y="4794"/>
                  </a:lnTo>
                  <a:lnTo>
                    <a:pt x="953" y="4886"/>
                  </a:lnTo>
                  <a:lnTo>
                    <a:pt x="1169" y="4917"/>
                  </a:lnTo>
                  <a:lnTo>
                    <a:pt x="1414" y="4948"/>
                  </a:lnTo>
                  <a:lnTo>
                    <a:pt x="1629" y="4979"/>
                  </a:lnTo>
                  <a:lnTo>
                    <a:pt x="1906" y="4948"/>
                  </a:lnTo>
                  <a:lnTo>
                    <a:pt x="2152" y="4917"/>
                  </a:lnTo>
                  <a:lnTo>
                    <a:pt x="2398" y="4856"/>
                  </a:lnTo>
                  <a:lnTo>
                    <a:pt x="2613" y="4763"/>
                  </a:lnTo>
                  <a:lnTo>
                    <a:pt x="2828" y="4671"/>
                  </a:lnTo>
                  <a:lnTo>
                    <a:pt x="3043" y="4548"/>
                  </a:lnTo>
                  <a:lnTo>
                    <a:pt x="3227" y="4395"/>
                  </a:lnTo>
                  <a:lnTo>
                    <a:pt x="3411" y="4241"/>
                  </a:lnTo>
                  <a:lnTo>
                    <a:pt x="3565" y="4057"/>
                  </a:lnTo>
                  <a:lnTo>
                    <a:pt x="3719" y="3872"/>
                  </a:lnTo>
                  <a:lnTo>
                    <a:pt x="3842" y="3657"/>
                  </a:lnTo>
                  <a:lnTo>
                    <a:pt x="3934" y="3442"/>
                  </a:lnTo>
                  <a:lnTo>
                    <a:pt x="4026" y="3227"/>
                  </a:lnTo>
                  <a:lnTo>
                    <a:pt x="4087" y="2981"/>
                  </a:lnTo>
                  <a:lnTo>
                    <a:pt x="4118" y="2736"/>
                  </a:lnTo>
                  <a:lnTo>
                    <a:pt x="4149" y="2490"/>
                  </a:lnTo>
                  <a:lnTo>
                    <a:pt x="4118" y="2244"/>
                  </a:lnTo>
                  <a:lnTo>
                    <a:pt x="4087" y="2029"/>
                  </a:lnTo>
                  <a:lnTo>
                    <a:pt x="4026" y="1783"/>
                  </a:lnTo>
                  <a:lnTo>
                    <a:pt x="3965" y="1568"/>
                  </a:lnTo>
                  <a:lnTo>
                    <a:pt x="3872" y="1384"/>
                  </a:lnTo>
                  <a:lnTo>
                    <a:pt x="3780" y="1169"/>
                  </a:lnTo>
                  <a:lnTo>
                    <a:pt x="3657" y="1015"/>
                  </a:lnTo>
                  <a:lnTo>
                    <a:pt x="3504" y="831"/>
                  </a:lnTo>
                  <a:lnTo>
                    <a:pt x="3350" y="677"/>
                  </a:lnTo>
                  <a:lnTo>
                    <a:pt x="3196" y="523"/>
                  </a:lnTo>
                  <a:lnTo>
                    <a:pt x="3012" y="400"/>
                  </a:lnTo>
                  <a:lnTo>
                    <a:pt x="2828" y="277"/>
                  </a:lnTo>
                  <a:lnTo>
                    <a:pt x="2613" y="185"/>
                  </a:lnTo>
                  <a:lnTo>
                    <a:pt x="2428" y="124"/>
                  </a:lnTo>
                  <a:lnTo>
                    <a:pt x="2182" y="62"/>
                  </a:lnTo>
                  <a:lnTo>
                    <a:pt x="1967"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a:off x="5858185" y="2897520"/>
              <a:ext cx="280131" cy="344170"/>
            </a:xfrm>
            <a:custGeom>
              <a:avLst/>
              <a:gdLst/>
              <a:ahLst/>
              <a:cxnLst/>
              <a:rect l="l" t="t" r="r" b="b"/>
              <a:pathLst>
                <a:path w="3627" h="4456" extrusionOk="0">
                  <a:moveTo>
                    <a:pt x="2489" y="0"/>
                  </a:moveTo>
                  <a:lnTo>
                    <a:pt x="2244" y="31"/>
                  </a:lnTo>
                  <a:lnTo>
                    <a:pt x="1998" y="62"/>
                  </a:lnTo>
                  <a:lnTo>
                    <a:pt x="1752" y="123"/>
                  </a:lnTo>
                  <a:lnTo>
                    <a:pt x="1537" y="215"/>
                  </a:lnTo>
                  <a:lnTo>
                    <a:pt x="1322" y="307"/>
                  </a:lnTo>
                  <a:lnTo>
                    <a:pt x="1107" y="430"/>
                  </a:lnTo>
                  <a:lnTo>
                    <a:pt x="922" y="584"/>
                  </a:lnTo>
                  <a:lnTo>
                    <a:pt x="738" y="738"/>
                  </a:lnTo>
                  <a:lnTo>
                    <a:pt x="584" y="922"/>
                  </a:lnTo>
                  <a:lnTo>
                    <a:pt x="431" y="1106"/>
                  </a:lnTo>
                  <a:lnTo>
                    <a:pt x="308" y="1321"/>
                  </a:lnTo>
                  <a:lnTo>
                    <a:pt x="216" y="1537"/>
                  </a:lnTo>
                  <a:lnTo>
                    <a:pt x="124" y="1782"/>
                  </a:lnTo>
                  <a:lnTo>
                    <a:pt x="62" y="1997"/>
                  </a:lnTo>
                  <a:lnTo>
                    <a:pt x="31" y="2243"/>
                  </a:lnTo>
                  <a:lnTo>
                    <a:pt x="1" y="2520"/>
                  </a:lnTo>
                  <a:lnTo>
                    <a:pt x="31" y="2796"/>
                  </a:lnTo>
                  <a:lnTo>
                    <a:pt x="62" y="3042"/>
                  </a:lnTo>
                  <a:lnTo>
                    <a:pt x="154" y="3319"/>
                  </a:lnTo>
                  <a:lnTo>
                    <a:pt x="246" y="3564"/>
                  </a:lnTo>
                  <a:lnTo>
                    <a:pt x="369" y="3779"/>
                  </a:lnTo>
                  <a:lnTo>
                    <a:pt x="492" y="3995"/>
                  </a:lnTo>
                  <a:lnTo>
                    <a:pt x="677" y="4210"/>
                  </a:lnTo>
                  <a:lnTo>
                    <a:pt x="861" y="4363"/>
                  </a:lnTo>
                  <a:lnTo>
                    <a:pt x="1076" y="4425"/>
                  </a:lnTo>
                  <a:lnTo>
                    <a:pt x="1322" y="4455"/>
                  </a:lnTo>
                  <a:lnTo>
                    <a:pt x="1537" y="4425"/>
                  </a:lnTo>
                  <a:lnTo>
                    <a:pt x="1721" y="4333"/>
                  </a:lnTo>
                  <a:lnTo>
                    <a:pt x="1813" y="4271"/>
                  </a:lnTo>
                  <a:lnTo>
                    <a:pt x="1875" y="4210"/>
                  </a:lnTo>
                  <a:lnTo>
                    <a:pt x="1936" y="4117"/>
                  </a:lnTo>
                  <a:lnTo>
                    <a:pt x="1967" y="3995"/>
                  </a:lnTo>
                  <a:lnTo>
                    <a:pt x="2029" y="3779"/>
                  </a:lnTo>
                  <a:lnTo>
                    <a:pt x="2090" y="3564"/>
                  </a:lnTo>
                  <a:lnTo>
                    <a:pt x="2151" y="3472"/>
                  </a:lnTo>
                  <a:lnTo>
                    <a:pt x="2213" y="3411"/>
                  </a:lnTo>
                  <a:lnTo>
                    <a:pt x="2366" y="3349"/>
                  </a:lnTo>
                  <a:lnTo>
                    <a:pt x="2520" y="3319"/>
                  </a:lnTo>
                  <a:lnTo>
                    <a:pt x="2674" y="3257"/>
                  </a:lnTo>
                  <a:lnTo>
                    <a:pt x="2766" y="3226"/>
                  </a:lnTo>
                  <a:lnTo>
                    <a:pt x="2797" y="3196"/>
                  </a:lnTo>
                  <a:lnTo>
                    <a:pt x="2858" y="3073"/>
                  </a:lnTo>
                  <a:lnTo>
                    <a:pt x="2889" y="2950"/>
                  </a:lnTo>
                  <a:lnTo>
                    <a:pt x="2858" y="2827"/>
                  </a:lnTo>
                  <a:lnTo>
                    <a:pt x="2827" y="2704"/>
                  </a:lnTo>
                  <a:lnTo>
                    <a:pt x="2766" y="2458"/>
                  </a:lnTo>
                  <a:lnTo>
                    <a:pt x="2766" y="2335"/>
                  </a:lnTo>
                  <a:lnTo>
                    <a:pt x="2797" y="2212"/>
                  </a:lnTo>
                  <a:lnTo>
                    <a:pt x="2889" y="2090"/>
                  </a:lnTo>
                  <a:lnTo>
                    <a:pt x="3012" y="2028"/>
                  </a:lnTo>
                  <a:lnTo>
                    <a:pt x="3288" y="1874"/>
                  </a:lnTo>
                  <a:lnTo>
                    <a:pt x="3411" y="1752"/>
                  </a:lnTo>
                  <a:lnTo>
                    <a:pt x="3503" y="1659"/>
                  </a:lnTo>
                  <a:lnTo>
                    <a:pt x="3565" y="1506"/>
                  </a:lnTo>
                  <a:lnTo>
                    <a:pt x="3626" y="1352"/>
                  </a:lnTo>
                  <a:lnTo>
                    <a:pt x="3626" y="1199"/>
                  </a:lnTo>
                  <a:lnTo>
                    <a:pt x="3626" y="1045"/>
                  </a:lnTo>
                  <a:lnTo>
                    <a:pt x="3596" y="891"/>
                  </a:lnTo>
                  <a:lnTo>
                    <a:pt x="3565" y="738"/>
                  </a:lnTo>
                  <a:lnTo>
                    <a:pt x="3442" y="523"/>
                  </a:lnTo>
                  <a:lnTo>
                    <a:pt x="3258" y="338"/>
                  </a:lnTo>
                  <a:lnTo>
                    <a:pt x="3042" y="154"/>
                  </a:lnTo>
                  <a:lnTo>
                    <a:pt x="2827" y="31"/>
                  </a:lnTo>
                  <a:lnTo>
                    <a:pt x="2489"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a:off x="6515546" y="3068370"/>
              <a:ext cx="356053" cy="360776"/>
            </a:xfrm>
            <a:custGeom>
              <a:avLst/>
              <a:gdLst/>
              <a:ahLst/>
              <a:cxnLst/>
              <a:rect l="l" t="t" r="r" b="b"/>
              <a:pathLst>
                <a:path w="4610" h="4671" extrusionOk="0">
                  <a:moveTo>
                    <a:pt x="3288" y="0"/>
                  </a:moveTo>
                  <a:lnTo>
                    <a:pt x="3411" y="154"/>
                  </a:lnTo>
                  <a:lnTo>
                    <a:pt x="3534" y="308"/>
                  </a:lnTo>
                  <a:lnTo>
                    <a:pt x="3688" y="584"/>
                  </a:lnTo>
                  <a:lnTo>
                    <a:pt x="3780" y="892"/>
                  </a:lnTo>
                  <a:lnTo>
                    <a:pt x="3841" y="1199"/>
                  </a:lnTo>
                  <a:lnTo>
                    <a:pt x="3841" y="1506"/>
                  </a:lnTo>
                  <a:lnTo>
                    <a:pt x="3811" y="1660"/>
                  </a:lnTo>
                  <a:lnTo>
                    <a:pt x="3749" y="1844"/>
                  </a:lnTo>
                  <a:lnTo>
                    <a:pt x="3657" y="1998"/>
                  </a:lnTo>
                  <a:lnTo>
                    <a:pt x="3534" y="2121"/>
                  </a:lnTo>
                  <a:lnTo>
                    <a:pt x="3350" y="2213"/>
                  </a:lnTo>
                  <a:lnTo>
                    <a:pt x="3135" y="2274"/>
                  </a:lnTo>
                  <a:lnTo>
                    <a:pt x="2950" y="2336"/>
                  </a:lnTo>
                  <a:lnTo>
                    <a:pt x="2858" y="2397"/>
                  </a:lnTo>
                  <a:lnTo>
                    <a:pt x="2797" y="2459"/>
                  </a:lnTo>
                  <a:lnTo>
                    <a:pt x="2705" y="2612"/>
                  </a:lnTo>
                  <a:lnTo>
                    <a:pt x="2582" y="2735"/>
                  </a:lnTo>
                  <a:lnTo>
                    <a:pt x="2428" y="2797"/>
                  </a:lnTo>
                  <a:lnTo>
                    <a:pt x="2274" y="2858"/>
                  </a:lnTo>
                  <a:lnTo>
                    <a:pt x="2182" y="2919"/>
                  </a:lnTo>
                  <a:lnTo>
                    <a:pt x="2090" y="3012"/>
                  </a:lnTo>
                  <a:lnTo>
                    <a:pt x="1906" y="3196"/>
                  </a:lnTo>
                  <a:lnTo>
                    <a:pt x="1691" y="3380"/>
                  </a:lnTo>
                  <a:lnTo>
                    <a:pt x="1414" y="3534"/>
                  </a:lnTo>
                  <a:lnTo>
                    <a:pt x="1137" y="3626"/>
                  </a:lnTo>
                  <a:lnTo>
                    <a:pt x="861" y="3657"/>
                  </a:lnTo>
                  <a:lnTo>
                    <a:pt x="615" y="3657"/>
                  </a:lnTo>
                  <a:lnTo>
                    <a:pt x="400" y="3595"/>
                  </a:lnTo>
                  <a:lnTo>
                    <a:pt x="185" y="3534"/>
                  </a:lnTo>
                  <a:lnTo>
                    <a:pt x="1" y="3442"/>
                  </a:lnTo>
                  <a:lnTo>
                    <a:pt x="185" y="3688"/>
                  </a:lnTo>
                  <a:lnTo>
                    <a:pt x="369" y="3933"/>
                  </a:lnTo>
                  <a:lnTo>
                    <a:pt x="615" y="4148"/>
                  </a:lnTo>
                  <a:lnTo>
                    <a:pt x="892" y="4333"/>
                  </a:lnTo>
                  <a:lnTo>
                    <a:pt x="1168" y="4456"/>
                  </a:lnTo>
                  <a:lnTo>
                    <a:pt x="1475" y="4579"/>
                  </a:lnTo>
                  <a:lnTo>
                    <a:pt x="1783" y="4640"/>
                  </a:lnTo>
                  <a:lnTo>
                    <a:pt x="2121" y="4671"/>
                  </a:lnTo>
                  <a:lnTo>
                    <a:pt x="2367" y="4640"/>
                  </a:lnTo>
                  <a:lnTo>
                    <a:pt x="2612" y="4609"/>
                  </a:lnTo>
                  <a:lnTo>
                    <a:pt x="2858" y="4548"/>
                  </a:lnTo>
                  <a:lnTo>
                    <a:pt x="3104" y="4456"/>
                  </a:lnTo>
                  <a:lnTo>
                    <a:pt x="3319" y="4364"/>
                  </a:lnTo>
                  <a:lnTo>
                    <a:pt x="3503" y="4241"/>
                  </a:lnTo>
                  <a:lnTo>
                    <a:pt x="3688" y="4087"/>
                  </a:lnTo>
                  <a:lnTo>
                    <a:pt x="3872" y="3933"/>
                  </a:lnTo>
                  <a:lnTo>
                    <a:pt x="4026" y="3749"/>
                  </a:lnTo>
                  <a:lnTo>
                    <a:pt x="4179" y="3565"/>
                  </a:lnTo>
                  <a:lnTo>
                    <a:pt x="4302" y="3380"/>
                  </a:lnTo>
                  <a:lnTo>
                    <a:pt x="4394" y="3165"/>
                  </a:lnTo>
                  <a:lnTo>
                    <a:pt x="4487" y="2919"/>
                  </a:lnTo>
                  <a:lnTo>
                    <a:pt x="4548" y="2674"/>
                  </a:lnTo>
                  <a:lnTo>
                    <a:pt x="4579" y="2428"/>
                  </a:lnTo>
                  <a:lnTo>
                    <a:pt x="4610" y="2182"/>
                  </a:lnTo>
                  <a:lnTo>
                    <a:pt x="4579" y="1844"/>
                  </a:lnTo>
                  <a:lnTo>
                    <a:pt x="4517" y="1506"/>
                  </a:lnTo>
                  <a:lnTo>
                    <a:pt x="4394" y="1199"/>
                  </a:lnTo>
                  <a:lnTo>
                    <a:pt x="4241" y="892"/>
                  </a:lnTo>
                  <a:lnTo>
                    <a:pt x="4056" y="615"/>
                  </a:lnTo>
                  <a:lnTo>
                    <a:pt x="3811" y="369"/>
                  </a:lnTo>
                  <a:lnTo>
                    <a:pt x="3565" y="185"/>
                  </a:lnTo>
                  <a:lnTo>
                    <a:pt x="3288"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6489440" y="3046975"/>
              <a:ext cx="322842" cy="303852"/>
            </a:xfrm>
            <a:custGeom>
              <a:avLst/>
              <a:gdLst/>
              <a:ahLst/>
              <a:cxnLst/>
              <a:rect l="l" t="t" r="r" b="b"/>
              <a:pathLst>
                <a:path w="4180" h="3934" extrusionOk="0">
                  <a:moveTo>
                    <a:pt x="2213" y="1"/>
                  </a:moveTo>
                  <a:lnTo>
                    <a:pt x="1967" y="32"/>
                  </a:lnTo>
                  <a:lnTo>
                    <a:pt x="1721" y="93"/>
                  </a:lnTo>
                  <a:lnTo>
                    <a:pt x="1506" y="185"/>
                  </a:lnTo>
                  <a:lnTo>
                    <a:pt x="1291" y="277"/>
                  </a:lnTo>
                  <a:lnTo>
                    <a:pt x="1076" y="400"/>
                  </a:lnTo>
                  <a:lnTo>
                    <a:pt x="892" y="554"/>
                  </a:lnTo>
                  <a:lnTo>
                    <a:pt x="707" y="708"/>
                  </a:lnTo>
                  <a:lnTo>
                    <a:pt x="554" y="892"/>
                  </a:lnTo>
                  <a:lnTo>
                    <a:pt x="431" y="1076"/>
                  </a:lnTo>
                  <a:lnTo>
                    <a:pt x="277" y="1291"/>
                  </a:lnTo>
                  <a:lnTo>
                    <a:pt x="185" y="1507"/>
                  </a:lnTo>
                  <a:lnTo>
                    <a:pt x="93" y="1722"/>
                  </a:lnTo>
                  <a:lnTo>
                    <a:pt x="31" y="1967"/>
                  </a:lnTo>
                  <a:lnTo>
                    <a:pt x="1" y="2213"/>
                  </a:lnTo>
                  <a:lnTo>
                    <a:pt x="1" y="2459"/>
                  </a:lnTo>
                  <a:lnTo>
                    <a:pt x="31" y="2797"/>
                  </a:lnTo>
                  <a:lnTo>
                    <a:pt x="93" y="3135"/>
                  </a:lnTo>
                  <a:lnTo>
                    <a:pt x="185" y="3442"/>
                  </a:lnTo>
                  <a:lnTo>
                    <a:pt x="339" y="3719"/>
                  </a:lnTo>
                  <a:lnTo>
                    <a:pt x="523" y="3811"/>
                  </a:lnTo>
                  <a:lnTo>
                    <a:pt x="738" y="3872"/>
                  </a:lnTo>
                  <a:lnTo>
                    <a:pt x="953" y="3934"/>
                  </a:lnTo>
                  <a:lnTo>
                    <a:pt x="1199" y="3934"/>
                  </a:lnTo>
                  <a:lnTo>
                    <a:pt x="1475" y="3903"/>
                  </a:lnTo>
                  <a:lnTo>
                    <a:pt x="1752" y="3811"/>
                  </a:lnTo>
                  <a:lnTo>
                    <a:pt x="2029" y="3657"/>
                  </a:lnTo>
                  <a:lnTo>
                    <a:pt x="2244" y="3473"/>
                  </a:lnTo>
                  <a:lnTo>
                    <a:pt x="2428" y="3289"/>
                  </a:lnTo>
                  <a:lnTo>
                    <a:pt x="2520" y="3196"/>
                  </a:lnTo>
                  <a:lnTo>
                    <a:pt x="2612" y="3135"/>
                  </a:lnTo>
                  <a:lnTo>
                    <a:pt x="2766" y="3074"/>
                  </a:lnTo>
                  <a:lnTo>
                    <a:pt x="2920" y="3012"/>
                  </a:lnTo>
                  <a:lnTo>
                    <a:pt x="3043" y="2889"/>
                  </a:lnTo>
                  <a:lnTo>
                    <a:pt x="3135" y="2736"/>
                  </a:lnTo>
                  <a:lnTo>
                    <a:pt x="3196" y="2674"/>
                  </a:lnTo>
                  <a:lnTo>
                    <a:pt x="3288" y="2613"/>
                  </a:lnTo>
                  <a:lnTo>
                    <a:pt x="3473" y="2551"/>
                  </a:lnTo>
                  <a:lnTo>
                    <a:pt x="3688" y="2490"/>
                  </a:lnTo>
                  <a:lnTo>
                    <a:pt x="3872" y="2398"/>
                  </a:lnTo>
                  <a:lnTo>
                    <a:pt x="3995" y="2275"/>
                  </a:lnTo>
                  <a:lnTo>
                    <a:pt x="4087" y="2121"/>
                  </a:lnTo>
                  <a:lnTo>
                    <a:pt x="4149" y="1937"/>
                  </a:lnTo>
                  <a:lnTo>
                    <a:pt x="4179" y="1783"/>
                  </a:lnTo>
                  <a:lnTo>
                    <a:pt x="4179" y="1476"/>
                  </a:lnTo>
                  <a:lnTo>
                    <a:pt x="4118" y="1169"/>
                  </a:lnTo>
                  <a:lnTo>
                    <a:pt x="4026" y="861"/>
                  </a:lnTo>
                  <a:lnTo>
                    <a:pt x="3872" y="585"/>
                  </a:lnTo>
                  <a:lnTo>
                    <a:pt x="3749" y="431"/>
                  </a:lnTo>
                  <a:lnTo>
                    <a:pt x="3626" y="277"/>
                  </a:lnTo>
                  <a:lnTo>
                    <a:pt x="3350" y="155"/>
                  </a:lnTo>
                  <a:lnTo>
                    <a:pt x="3073" y="62"/>
                  </a:lnTo>
                  <a:lnTo>
                    <a:pt x="2766"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6064639" y="3402963"/>
              <a:ext cx="151998" cy="156715"/>
            </a:xfrm>
            <a:custGeom>
              <a:avLst/>
              <a:gdLst/>
              <a:ahLst/>
              <a:cxnLst/>
              <a:rect l="l" t="t" r="r" b="b"/>
              <a:pathLst>
                <a:path w="1968" h="2029" extrusionOk="0">
                  <a:moveTo>
                    <a:pt x="1107" y="1"/>
                  </a:moveTo>
                  <a:lnTo>
                    <a:pt x="892" y="32"/>
                  </a:lnTo>
                  <a:lnTo>
                    <a:pt x="677" y="93"/>
                  </a:lnTo>
                  <a:lnTo>
                    <a:pt x="492" y="216"/>
                  </a:lnTo>
                  <a:lnTo>
                    <a:pt x="339" y="339"/>
                  </a:lnTo>
                  <a:lnTo>
                    <a:pt x="185" y="492"/>
                  </a:lnTo>
                  <a:lnTo>
                    <a:pt x="93" y="677"/>
                  </a:lnTo>
                  <a:lnTo>
                    <a:pt x="31" y="892"/>
                  </a:lnTo>
                  <a:lnTo>
                    <a:pt x="1" y="1107"/>
                  </a:lnTo>
                  <a:lnTo>
                    <a:pt x="31" y="1383"/>
                  </a:lnTo>
                  <a:lnTo>
                    <a:pt x="124" y="1629"/>
                  </a:lnTo>
                  <a:lnTo>
                    <a:pt x="277" y="1844"/>
                  </a:lnTo>
                  <a:lnTo>
                    <a:pt x="462" y="2029"/>
                  </a:lnTo>
                  <a:lnTo>
                    <a:pt x="554" y="1906"/>
                  </a:lnTo>
                  <a:lnTo>
                    <a:pt x="585" y="1783"/>
                  </a:lnTo>
                  <a:lnTo>
                    <a:pt x="615" y="1721"/>
                  </a:lnTo>
                  <a:lnTo>
                    <a:pt x="677" y="1691"/>
                  </a:lnTo>
                  <a:lnTo>
                    <a:pt x="800" y="1660"/>
                  </a:lnTo>
                  <a:lnTo>
                    <a:pt x="892" y="1629"/>
                  </a:lnTo>
                  <a:lnTo>
                    <a:pt x="953" y="1599"/>
                  </a:lnTo>
                  <a:lnTo>
                    <a:pt x="984" y="1568"/>
                  </a:lnTo>
                  <a:lnTo>
                    <a:pt x="1015" y="1445"/>
                  </a:lnTo>
                  <a:lnTo>
                    <a:pt x="1045" y="1322"/>
                  </a:lnTo>
                  <a:lnTo>
                    <a:pt x="1076" y="1199"/>
                  </a:lnTo>
                  <a:lnTo>
                    <a:pt x="1138" y="1138"/>
                  </a:lnTo>
                  <a:lnTo>
                    <a:pt x="1230" y="1107"/>
                  </a:lnTo>
                  <a:lnTo>
                    <a:pt x="1414" y="1076"/>
                  </a:lnTo>
                  <a:lnTo>
                    <a:pt x="1629" y="1076"/>
                  </a:lnTo>
                  <a:lnTo>
                    <a:pt x="1721" y="1045"/>
                  </a:lnTo>
                  <a:lnTo>
                    <a:pt x="1814" y="1015"/>
                  </a:lnTo>
                  <a:lnTo>
                    <a:pt x="1906" y="892"/>
                  </a:lnTo>
                  <a:lnTo>
                    <a:pt x="1967" y="769"/>
                  </a:lnTo>
                  <a:lnTo>
                    <a:pt x="1967" y="615"/>
                  </a:lnTo>
                  <a:lnTo>
                    <a:pt x="1936" y="462"/>
                  </a:lnTo>
                  <a:lnTo>
                    <a:pt x="1814" y="308"/>
                  </a:lnTo>
                  <a:lnTo>
                    <a:pt x="1691" y="185"/>
                  </a:lnTo>
                  <a:lnTo>
                    <a:pt x="1568" y="124"/>
                  </a:lnTo>
                  <a:lnTo>
                    <a:pt x="1414" y="62"/>
                  </a:lnTo>
                  <a:lnTo>
                    <a:pt x="1261" y="32"/>
                  </a:lnTo>
                  <a:lnTo>
                    <a:pt x="1107"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6100245" y="3417252"/>
              <a:ext cx="135316" cy="159032"/>
            </a:xfrm>
            <a:custGeom>
              <a:avLst/>
              <a:gdLst/>
              <a:ahLst/>
              <a:cxnLst/>
              <a:rect l="l" t="t" r="r" b="b"/>
              <a:pathLst>
                <a:path w="1752" h="2059" extrusionOk="0">
                  <a:moveTo>
                    <a:pt x="1230" y="0"/>
                  </a:moveTo>
                  <a:lnTo>
                    <a:pt x="1353" y="123"/>
                  </a:lnTo>
                  <a:lnTo>
                    <a:pt x="1475" y="277"/>
                  </a:lnTo>
                  <a:lnTo>
                    <a:pt x="1506" y="430"/>
                  </a:lnTo>
                  <a:lnTo>
                    <a:pt x="1506" y="584"/>
                  </a:lnTo>
                  <a:lnTo>
                    <a:pt x="1445" y="707"/>
                  </a:lnTo>
                  <a:lnTo>
                    <a:pt x="1353" y="830"/>
                  </a:lnTo>
                  <a:lnTo>
                    <a:pt x="1260" y="860"/>
                  </a:lnTo>
                  <a:lnTo>
                    <a:pt x="1168" y="891"/>
                  </a:lnTo>
                  <a:lnTo>
                    <a:pt x="953" y="891"/>
                  </a:lnTo>
                  <a:lnTo>
                    <a:pt x="769" y="922"/>
                  </a:lnTo>
                  <a:lnTo>
                    <a:pt x="677" y="953"/>
                  </a:lnTo>
                  <a:lnTo>
                    <a:pt x="615" y="1014"/>
                  </a:lnTo>
                  <a:lnTo>
                    <a:pt x="584" y="1137"/>
                  </a:lnTo>
                  <a:lnTo>
                    <a:pt x="554" y="1260"/>
                  </a:lnTo>
                  <a:lnTo>
                    <a:pt x="523" y="1383"/>
                  </a:lnTo>
                  <a:lnTo>
                    <a:pt x="492" y="1414"/>
                  </a:lnTo>
                  <a:lnTo>
                    <a:pt x="431" y="1444"/>
                  </a:lnTo>
                  <a:lnTo>
                    <a:pt x="339" y="1475"/>
                  </a:lnTo>
                  <a:lnTo>
                    <a:pt x="216" y="1506"/>
                  </a:lnTo>
                  <a:lnTo>
                    <a:pt x="154" y="1536"/>
                  </a:lnTo>
                  <a:lnTo>
                    <a:pt x="124" y="1598"/>
                  </a:lnTo>
                  <a:lnTo>
                    <a:pt x="93" y="1721"/>
                  </a:lnTo>
                  <a:lnTo>
                    <a:pt x="1" y="1844"/>
                  </a:lnTo>
                  <a:lnTo>
                    <a:pt x="154" y="1905"/>
                  </a:lnTo>
                  <a:lnTo>
                    <a:pt x="308" y="1997"/>
                  </a:lnTo>
                  <a:lnTo>
                    <a:pt x="462" y="2028"/>
                  </a:lnTo>
                  <a:lnTo>
                    <a:pt x="646" y="2059"/>
                  </a:lnTo>
                  <a:lnTo>
                    <a:pt x="892" y="2028"/>
                  </a:lnTo>
                  <a:lnTo>
                    <a:pt x="1076" y="1967"/>
                  </a:lnTo>
                  <a:lnTo>
                    <a:pt x="1260" y="1844"/>
                  </a:lnTo>
                  <a:lnTo>
                    <a:pt x="1445" y="1721"/>
                  </a:lnTo>
                  <a:lnTo>
                    <a:pt x="1568" y="1567"/>
                  </a:lnTo>
                  <a:lnTo>
                    <a:pt x="1660" y="1383"/>
                  </a:lnTo>
                  <a:lnTo>
                    <a:pt x="1752" y="1168"/>
                  </a:lnTo>
                  <a:lnTo>
                    <a:pt x="1752" y="922"/>
                  </a:lnTo>
                  <a:lnTo>
                    <a:pt x="1752" y="799"/>
                  </a:lnTo>
                  <a:lnTo>
                    <a:pt x="1721" y="645"/>
                  </a:lnTo>
                  <a:lnTo>
                    <a:pt x="1629" y="400"/>
                  </a:lnTo>
                  <a:lnTo>
                    <a:pt x="1445" y="154"/>
                  </a:lnTo>
                  <a:lnTo>
                    <a:pt x="1230"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a:off x="6197563" y="2980550"/>
              <a:ext cx="185132" cy="1110752"/>
            </a:xfrm>
            <a:custGeom>
              <a:avLst/>
              <a:gdLst/>
              <a:ahLst/>
              <a:cxnLst/>
              <a:rect l="l" t="t" r="r" b="b"/>
              <a:pathLst>
                <a:path w="2397" h="14381" extrusionOk="0">
                  <a:moveTo>
                    <a:pt x="2120" y="1"/>
                  </a:moveTo>
                  <a:lnTo>
                    <a:pt x="1936" y="93"/>
                  </a:lnTo>
                  <a:lnTo>
                    <a:pt x="1782" y="154"/>
                  </a:lnTo>
                  <a:lnTo>
                    <a:pt x="1598" y="185"/>
                  </a:lnTo>
                  <a:lnTo>
                    <a:pt x="1475" y="185"/>
                  </a:lnTo>
                  <a:lnTo>
                    <a:pt x="1475" y="3104"/>
                  </a:lnTo>
                  <a:lnTo>
                    <a:pt x="154" y="2305"/>
                  </a:lnTo>
                  <a:lnTo>
                    <a:pt x="123" y="2428"/>
                  </a:lnTo>
                  <a:lnTo>
                    <a:pt x="62" y="2489"/>
                  </a:lnTo>
                  <a:lnTo>
                    <a:pt x="62" y="2612"/>
                  </a:lnTo>
                  <a:lnTo>
                    <a:pt x="31" y="2674"/>
                  </a:lnTo>
                  <a:lnTo>
                    <a:pt x="0" y="2735"/>
                  </a:lnTo>
                  <a:lnTo>
                    <a:pt x="1352" y="3749"/>
                  </a:lnTo>
                  <a:lnTo>
                    <a:pt x="1352" y="7989"/>
                  </a:lnTo>
                  <a:lnTo>
                    <a:pt x="154" y="7037"/>
                  </a:lnTo>
                  <a:lnTo>
                    <a:pt x="123" y="7068"/>
                  </a:lnTo>
                  <a:lnTo>
                    <a:pt x="62" y="7098"/>
                  </a:lnTo>
                  <a:lnTo>
                    <a:pt x="62" y="7190"/>
                  </a:lnTo>
                  <a:lnTo>
                    <a:pt x="31" y="7252"/>
                  </a:lnTo>
                  <a:lnTo>
                    <a:pt x="1229" y="8481"/>
                  </a:lnTo>
                  <a:lnTo>
                    <a:pt x="1229" y="14350"/>
                  </a:lnTo>
                  <a:lnTo>
                    <a:pt x="2397" y="14380"/>
                  </a:lnTo>
                  <a:lnTo>
                    <a:pt x="2397" y="31"/>
                  </a:lnTo>
                  <a:lnTo>
                    <a:pt x="2274" y="1"/>
                  </a:lnTo>
                  <a:close/>
                </a:path>
              </a:pathLst>
            </a:custGeom>
            <a:solidFill>
              <a:srgbClr val="6D4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8"/>
            <p:cNvSpPr/>
            <p:nvPr/>
          </p:nvSpPr>
          <p:spPr>
            <a:xfrm>
              <a:off x="6382699" y="2982945"/>
              <a:ext cx="199344" cy="1108358"/>
            </a:xfrm>
            <a:custGeom>
              <a:avLst/>
              <a:gdLst/>
              <a:ahLst/>
              <a:cxnLst/>
              <a:rect l="l" t="t" r="r" b="b"/>
              <a:pathLst>
                <a:path w="2581" h="14350" extrusionOk="0">
                  <a:moveTo>
                    <a:pt x="0" y="0"/>
                  </a:moveTo>
                  <a:lnTo>
                    <a:pt x="0" y="14349"/>
                  </a:lnTo>
                  <a:lnTo>
                    <a:pt x="953" y="14319"/>
                  </a:lnTo>
                  <a:lnTo>
                    <a:pt x="953" y="11092"/>
                  </a:lnTo>
                  <a:lnTo>
                    <a:pt x="953" y="7866"/>
                  </a:lnTo>
                  <a:lnTo>
                    <a:pt x="2581" y="5101"/>
                  </a:lnTo>
                  <a:lnTo>
                    <a:pt x="2550" y="5070"/>
                  </a:lnTo>
                  <a:lnTo>
                    <a:pt x="2458" y="5039"/>
                  </a:lnTo>
                  <a:lnTo>
                    <a:pt x="2458" y="5009"/>
                  </a:lnTo>
                  <a:lnTo>
                    <a:pt x="2427" y="4978"/>
                  </a:lnTo>
                  <a:lnTo>
                    <a:pt x="2304" y="4978"/>
                  </a:lnTo>
                  <a:lnTo>
                    <a:pt x="2243" y="4916"/>
                  </a:lnTo>
                  <a:lnTo>
                    <a:pt x="768" y="7006"/>
                  </a:lnTo>
                  <a:lnTo>
                    <a:pt x="768" y="0"/>
                  </a:lnTo>
                  <a:lnTo>
                    <a:pt x="522" y="62"/>
                  </a:lnTo>
                  <a:lnTo>
                    <a:pt x="399" y="93"/>
                  </a:lnTo>
                  <a:lnTo>
                    <a:pt x="277" y="93"/>
                  </a:lnTo>
                  <a:lnTo>
                    <a:pt x="123" y="31"/>
                  </a:lnTo>
                  <a:lnTo>
                    <a:pt x="0" y="0"/>
                  </a:lnTo>
                  <a:close/>
                </a:path>
              </a:pathLst>
            </a:custGeom>
            <a:solidFill>
              <a:srgbClr val="5D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a:off x="5077401" y="2702881"/>
              <a:ext cx="726241" cy="1179571"/>
            </a:xfrm>
            <a:custGeom>
              <a:avLst/>
              <a:gdLst/>
              <a:ahLst/>
              <a:cxnLst/>
              <a:rect l="l" t="t" r="r" b="b"/>
              <a:pathLst>
                <a:path w="9403" h="15272" extrusionOk="0">
                  <a:moveTo>
                    <a:pt x="3411" y="5224"/>
                  </a:moveTo>
                  <a:lnTo>
                    <a:pt x="3780" y="5378"/>
                  </a:lnTo>
                  <a:lnTo>
                    <a:pt x="4210" y="5501"/>
                  </a:lnTo>
                  <a:lnTo>
                    <a:pt x="4210" y="7191"/>
                  </a:lnTo>
                  <a:lnTo>
                    <a:pt x="3411" y="6730"/>
                  </a:lnTo>
                  <a:lnTo>
                    <a:pt x="3473" y="6545"/>
                  </a:lnTo>
                  <a:lnTo>
                    <a:pt x="3534" y="6361"/>
                  </a:lnTo>
                  <a:lnTo>
                    <a:pt x="3565" y="6177"/>
                  </a:lnTo>
                  <a:lnTo>
                    <a:pt x="3565" y="5992"/>
                  </a:lnTo>
                  <a:lnTo>
                    <a:pt x="3565" y="5777"/>
                  </a:lnTo>
                  <a:lnTo>
                    <a:pt x="3534" y="5593"/>
                  </a:lnTo>
                  <a:lnTo>
                    <a:pt x="3473" y="5408"/>
                  </a:lnTo>
                  <a:lnTo>
                    <a:pt x="3411" y="5224"/>
                  </a:lnTo>
                  <a:close/>
                  <a:moveTo>
                    <a:pt x="4518" y="1"/>
                  </a:moveTo>
                  <a:lnTo>
                    <a:pt x="4272" y="31"/>
                  </a:lnTo>
                  <a:lnTo>
                    <a:pt x="3995" y="93"/>
                  </a:lnTo>
                  <a:lnTo>
                    <a:pt x="3749" y="185"/>
                  </a:lnTo>
                  <a:lnTo>
                    <a:pt x="3504" y="277"/>
                  </a:lnTo>
                  <a:lnTo>
                    <a:pt x="3288" y="400"/>
                  </a:lnTo>
                  <a:lnTo>
                    <a:pt x="3073" y="554"/>
                  </a:lnTo>
                  <a:lnTo>
                    <a:pt x="2889" y="707"/>
                  </a:lnTo>
                  <a:lnTo>
                    <a:pt x="2705" y="892"/>
                  </a:lnTo>
                  <a:lnTo>
                    <a:pt x="2520" y="1076"/>
                  </a:lnTo>
                  <a:lnTo>
                    <a:pt x="2397" y="1291"/>
                  </a:lnTo>
                  <a:lnTo>
                    <a:pt x="2244" y="1506"/>
                  </a:lnTo>
                  <a:lnTo>
                    <a:pt x="2152" y="1752"/>
                  </a:lnTo>
                  <a:lnTo>
                    <a:pt x="2059" y="1998"/>
                  </a:lnTo>
                  <a:lnTo>
                    <a:pt x="1998" y="2244"/>
                  </a:lnTo>
                  <a:lnTo>
                    <a:pt x="1967" y="2520"/>
                  </a:lnTo>
                  <a:lnTo>
                    <a:pt x="1937" y="2766"/>
                  </a:lnTo>
                  <a:lnTo>
                    <a:pt x="1998" y="3196"/>
                  </a:lnTo>
                  <a:lnTo>
                    <a:pt x="2090" y="3596"/>
                  </a:lnTo>
                  <a:lnTo>
                    <a:pt x="2213" y="3964"/>
                  </a:lnTo>
                  <a:lnTo>
                    <a:pt x="2428" y="4333"/>
                  </a:lnTo>
                  <a:lnTo>
                    <a:pt x="2213" y="4241"/>
                  </a:lnTo>
                  <a:lnTo>
                    <a:pt x="2029" y="4210"/>
                  </a:lnTo>
                  <a:lnTo>
                    <a:pt x="1599" y="4210"/>
                  </a:lnTo>
                  <a:lnTo>
                    <a:pt x="1414" y="4241"/>
                  </a:lnTo>
                  <a:lnTo>
                    <a:pt x="1076" y="4333"/>
                  </a:lnTo>
                  <a:lnTo>
                    <a:pt x="800" y="4517"/>
                  </a:lnTo>
                  <a:lnTo>
                    <a:pt x="523" y="4732"/>
                  </a:lnTo>
                  <a:lnTo>
                    <a:pt x="308" y="4978"/>
                  </a:lnTo>
                  <a:lnTo>
                    <a:pt x="124" y="5286"/>
                  </a:lnTo>
                  <a:lnTo>
                    <a:pt x="32" y="5624"/>
                  </a:lnTo>
                  <a:lnTo>
                    <a:pt x="1" y="5808"/>
                  </a:lnTo>
                  <a:lnTo>
                    <a:pt x="1" y="5992"/>
                  </a:lnTo>
                  <a:lnTo>
                    <a:pt x="1" y="6177"/>
                  </a:lnTo>
                  <a:lnTo>
                    <a:pt x="32" y="6392"/>
                  </a:lnTo>
                  <a:lnTo>
                    <a:pt x="93" y="6576"/>
                  </a:lnTo>
                  <a:lnTo>
                    <a:pt x="154" y="6730"/>
                  </a:lnTo>
                  <a:lnTo>
                    <a:pt x="247" y="6914"/>
                  </a:lnTo>
                  <a:lnTo>
                    <a:pt x="339" y="7068"/>
                  </a:lnTo>
                  <a:lnTo>
                    <a:pt x="462" y="7191"/>
                  </a:lnTo>
                  <a:lnTo>
                    <a:pt x="615" y="7344"/>
                  </a:lnTo>
                  <a:lnTo>
                    <a:pt x="861" y="7529"/>
                  </a:lnTo>
                  <a:lnTo>
                    <a:pt x="1138" y="7651"/>
                  </a:lnTo>
                  <a:lnTo>
                    <a:pt x="1445" y="7744"/>
                  </a:lnTo>
                  <a:lnTo>
                    <a:pt x="1783" y="7774"/>
                  </a:lnTo>
                  <a:lnTo>
                    <a:pt x="1998" y="7774"/>
                  </a:lnTo>
                  <a:lnTo>
                    <a:pt x="2213" y="7713"/>
                  </a:lnTo>
                  <a:lnTo>
                    <a:pt x="2428" y="7651"/>
                  </a:lnTo>
                  <a:lnTo>
                    <a:pt x="2613" y="7559"/>
                  </a:lnTo>
                  <a:lnTo>
                    <a:pt x="2797" y="7467"/>
                  </a:lnTo>
                  <a:lnTo>
                    <a:pt x="2981" y="7313"/>
                  </a:lnTo>
                  <a:lnTo>
                    <a:pt x="3135" y="7191"/>
                  </a:lnTo>
                  <a:lnTo>
                    <a:pt x="3258" y="7006"/>
                  </a:lnTo>
                  <a:lnTo>
                    <a:pt x="4118" y="7651"/>
                  </a:lnTo>
                  <a:lnTo>
                    <a:pt x="4118" y="10693"/>
                  </a:lnTo>
                  <a:lnTo>
                    <a:pt x="3381" y="10109"/>
                  </a:lnTo>
                  <a:lnTo>
                    <a:pt x="3473" y="9925"/>
                  </a:lnTo>
                  <a:lnTo>
                    <a:pt x="3504" y="9679"/>
                  </a:lnTo>
                  <a:lnTo>
                    <a:pt x="3473" y="9495"/>
                  </a:lnTo>
                  <a:lnTo>
                    <a:pt x="3411" y="9311"/>
                  </a:lnTo>
                  <a:lnTo>
                    <a:pt x="3288" y="9126"/>
                  </a:lnTo>
                  <a:lnTo>
                    <a:pt x="3135" y="9003"/>
                  </a:lnTo>
                  <a:lnTo>
                    <a:pt x="2920" y="8942"/>
                  </a:lnTo>
                  <a:lnTo>
                    <a:pt x="2705" y="8911"/>
                  </a:lnTo>
                  <a:lnTo>
                    <a:pt x="2551" y="8911"/>
                  </a:lnTo>
                  <a:lnTo>
                    <a:pt x="2397" y="8973"/>
                  </a:lnTo>
                  <a:lnTo>
                    <a:pt x="2275" y="9034"/>
                  </a:lnTo>
                  <a:lnTo>
                    <a:pt x="2152" y="9126"/>
                  </a:lnTo>
                  <a:lnTo>
                    <a:pt x="2059" y="9249"/>
                  </a:lnTo>
                  <a:lnTo>
                    <a:pt x="1967" y="9372"/>
                  </a:lnTo>
                  <a:lnTo>
                    <a:pt x="1937" y="9526"/>
                  </a:lnTo>
                  <a:lnTo>
                    <a:pt x="1906" y="9679"/>
                  </a:lnTo>
                  <a:lnTo>
                    <a:pt x="1937" y="9894"/>
                  </a:lnTo>
                  <a:lnTo>
                    <a:pt x="1998" y="10048"/>
                  </a:lnTo>
                  <a:lnTo>
                    <a:pt x="2090" y="10202"/>
                  </a:lnTo>
                  <a:lnTo>
                    <a:pt x="2244" y="10325"/>
                  </a:lnTo>
                  <a:lnTo>
                    <a:pt x="2336" y="10386"/>
                  </a:lnTo>
                  <a:lnTo>
                    <a:pt x="2459" y="10447"/>
                  </a:lnTo>
                  <a:lnTo>
                    <a:pt x="2582" y="10478"/>
                  </a:lnTo>
                  <a:lnTo>
                    <a:pt x="2858" y="10478"/>
                  </a:lnTo>
                  <a:lnTo>
                    <a:pt x="3012" y="10417"/>
                  </a:lnTo>
                  <a:lnTo>
                    <a:pt x="3135" y="10355"/>
                  </a:lnTo>
                  <a:lnTo>
                    <a:pt x="3258" y="10263"/>
                  </a:lnTo>
                  <a:lnTo>
                    <a:pt x="4026" y="11062"/>
                  </a:lnTo>
                  <a:lnTo>
                    <a:pt x="4026" y="11738"/>
                  </a:lnTo>
                  <a:lnTo>
                    <a:pt x="4180" y="11830"/>
                  </a:lnTo>
                  <a:lnTo>
                    <a:pt x="4610" y="11953"/>
                  </a:lnTo>
                  <a:lnTo>
                    <a:pt x="5531" y="12168"/>
                  </a:lnTo>
                  <a:lnTo>
                    <a:pt x="5531" y="10632"/>
                  </a:lnTo>
                  <a:lnTo>
                    <a:pt x="6607" y="8788"/>
                  </a:lnTo>
                  <a:lnTo>
                    <a:pt x="6853" y="8942"/>
                  </a:lnTo>
                  <a:lnTo>
                    <a:pt x="7098" y="9034"/>
                  </a:lnTo>
                  <a:lnTo>
                    <a:pt x="7344" y="9096"/>
                  </a:lnTo>
                  <a:lnTo>
                    <a:pt x="7621" y="9126"/>
                  </a:lnTo>
                  <a:lnTo>
                    <a:pt x="7805" y="9126"/>
                  </a:lnTo>
                  <a:lnTo>
                    <a:pt x="7990" y="9096"/>
                  </a:lnTo>
                  <a:lnTo>
                    <a:pt x="8328" y="8973"/>
                  </a:lnTo>
                  <a:lnTo>
                    <a:pt x="8635" y="8819"/>
                  </a:lnTo>
                  <a:lnTo>
                    <a:pt x="8881" y="8604"/>
                  </a:lnTo>
                  <a:lnTo>
                    <a:pt x="9096" y="8327"/>
                  </a:lnTo>
                  <a:lnTo>
                    <a:pt x="9280" y="8051"/>
                  </a:lnTo>
                  <a:lnTo>
                    <a:pt x="9372" y="7713"/>
                  </a:lnTo>
                  <a:lnTo>
                    <a:pt x="9403" y="7344"/>
                  </a:lnTo>
                  <a:lnTo>
                    <a:pt x="9372" y="7098"/>
                  </a:lnTo>
                  <a:lnTo>
                    <a:pt x="9341" y="6853"/>
                  </a:lnTo>
                  <a:lnTo>
                    <a:pt x="9249" y="6637"/>
                  </a:lnTo>
                  <a:lnTo>
                    <a:pt x="9126" y="6422"/>
                  </a:lnTo>
                  <a:lnTo>
                    <a:pt x="9003" y="6238"/>
                  </a:lnTo>
                  <a:lnTo>
                    <a:pt x="8850" y="6054"/>
                  </a:lnTo>
                  <a:lnTo>
                    <a:pt x="8666" y="5900"/>
                  </a:lnTo>
                  <a:lnTo>
                    <a:pt x="8450" y="5777"/>
                  </a:lnTo>
                  <a:lnTo>
                    <a:pt x="8266" y="5685"/>
                  </a:lnTo>
                  <a:lnTo>
                    <a:pt x="8051" y="5624"/>
                  </a:lnTo>
                  <a:lnTo>
                    <a:pt x="7836" y="5593"/>
                  </a:lnTo>
                  <a:lnTo>
                    <a:pt x="7621" y="5562"/>
                  </a:lnTo>
                  <a:lnTo>
                    <a:pt x="7436" y="5593"/>
                  </a:lnTo>
                  <a:lnTo>
                    <a:pt x="7283" y="5593"/>
                  </a:lnTo>
                  <a:lnTo>
                    <a:pt x="6945" y="5716"/>
                  </a:lnTo>
                  <a:lnTo>
                    <a:pt x="6638" y="5869"/>
                  </a:lnTo>
                  <a:lnTo>
                    <a:pt x="6361" y="6084"/>
                  </a:lnTo>
                  <a:lnTo>
                    <a:pt x="6146" y="6361"/>
                  </a:lnTo>
                  <a:lnTo>
                    <a:pt x="5992" y="6668"/>
                  </a:lnTo>
                  <a:lnTo>
                    <a:pt x="5900" y="6975"/>
                  </a:lnTo>
                  <a:lnTo>
                    <a:pt x="5869" y="7160"/>
                  </a:lnTo>
                  <a:lnTo>
                    <a:pt x="5839" y="7344"/>
                  </a:lnTo>
                  <a:lnTo>
                    <a:pt x="5869" y="7590"/>
                  </a:lnTo>
                  <a:lnTo>
                    <a:pt x="5931" y="7836"/>
                  </a:lnTo>
                  <a:lnTo>
                    <a:pt x="5992" y="8051"/>
                  </a:lnTo>
                  <a:lnTo>
                    <a:pt x="6085" y="8235"/>
                  </a:lnTo>
                  <a:lnTo>
                    <a:pt x="6238" y="8450"/>
                  </a:lnTo>
                  <a:lnTo>
                    <a:pt x="6392" y="8635"/>
                  </a:lnTo>
                  <a:lnTo>
                    <a:pt x="5409" y="10017"/>
                  </a:lnTo>
                  <a:lnTo>
                    <a:pt x="5409" y="5470"/>
                  </a:lnTo>
                  <a:lnTo>
                    <a:pt x="5624" y="5408"/>
                  </a:lnTo>
                  <a:lnTo>
                    <a:pt x="5839" y="5316"/>
                  </a:lnTo>
                  <a:lnTo>
                    <a:pt x="6054" y="5224"/>
                  </a:lnTo>
                  <a:lnTo>
                    <a:pt x="6238" y="5101"/>
                  </a:lnTo>
                  <a:lnTo>
                    <a:pt x="6607" y="4825"/>
                  </a:lnTo>
                  <a:lnTo>
                    <a:pt x="6914" y="4487"/>
                  </a:lnTo>
                  <a:lnTo>
                    <a:pt x="7037" y="4302"/>
                  </a:lnTo>
                  <a:lnTo>
                    <a:pt x="7160" y="4118"/>
                  </a:lnTo>
                  <a:lnTo>
                    <a:pt x="7283" y="3903"/>
                  </a:lnTo>
                  <a:lnTo>
                    <a:pt x="7344" y="3719"/>
                  </a:lnTo>
                  <a:lnTo>
                    <a:pt x="7436" y="3473"/>
                  </a:lnTo>
                  <a:lnTo>
                    <a:pt x="7467" y="3258"/>
                  </a:lnTo>
                  <a:lnTo>
                    <a:pt x="7498" y="3012"/>
                  </a:lnTo>
                  <a:lnTo>
                    <a:pt x="7498" y="2766"/>
                  </a:lnTo>
                  <a:lnTo>
                    <a:pt x="7498" y="2489"/>
                  </a:lnTo>
                  <a:lnTo>
                    <a:pt x="7467" y="2213"/>
                  </a:lnTo>
                  <a:lnTo>
                    <a:pt x="7375" y="1936"/>
                  </a:lnTo>
                  <a:lnTo>
                    <a:pt x="7283" y="1691"/>
                  </a:lnTo>
                  <a:lnTo>
                    <a:pt x="7191" y="1445"/>
                  </a:lnTo>
                  <a:lnTo>
                    <a:pt x="7037" y="1230"/>
                  </a:lnTo>
                  <a:lnTo>
                    <a:pt x="6883" y="1015"/>
                  </a:lnTo>
                  <a:lnTo>
                    <a:pt x="6699" y="800"/>
                  </a:lnTo>
                  <a:lnTo>
                    <a:pt x="6515" y="646"/>
                  </a:lnTo>
                  <a:lnTo>
                    <a:pt x="6300" y="462"/>
                  </a:lnTo>
                  <a:lnTo>
                    <a:pt x="6054" y="339"/>
                  </a:lnTo>
                  <a:lnTo>
                    <a:pt x="5808" y="216"/>
                  </a:lnTo>
                  <a:lnTo>
                    <a:pt x="5562" y="124"/>
                  </a:lnTo>
                  <a:lnTo>
                    <a:pt x="5286" y="62"/>
                  </a:lnTo>
                  <a:lnTo>
                    <a:pt x="5009" y="1"/>
                  </a:lnTo>
                  <a:close/>
                  <a:moveTo>
                    <a:pt x="4026" y="15026"/>
                  </a:moveTo>
                  <a:lnTo>
                    <a:pt x="4026" y="15271"/>
                  </a:lnTo>
                  <a:lnTo>
                    <a:pt x="5531" y="15271"/>
                  </a:lnTo>
                  <a:lnTo>
                    <a:pt x="5531" y="15087"/>
                  </a:lnTo>
                  <a:lnTo>
                    <a:pt x="4794" y="15026"/>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a:off x="5388278" y="3863377"/>
              <a:ext cx="116393" cy="19078"/>
            </a:xfrm>
            <a:custGeom>
              <a:avLst/>
              <a:gdLst/>
              <a:ahLst/>
              <a:cxnLst/>
              <a:rect l="l" t="t" r="r" b="b"/>
              <a:pathLst>
                <a:path w="1507" h="247" fill="none" extrusionOk="0">
                  <a:moveTo>
                    <a:pt x="1" y="1"/>
                  </a:moveTo>
                  <a:lnTo>
                    <a:pt x="1" y="246"/>
                  </a:lnTo>
                  <a:lnTo>
                    <a:pt x="1" y="246"/>
                  </a:lnTo>
                  <a:lnTo>
                    <a:pt x="831" y="246"/>
                  </a:lnTo>
                  <a:lnTo>
                    <a:pt x="831" y="246"/>
                  </a:lnTo>
                  <a:lnTo>
                    <a:pt x="1138" y="246"/>
                  </a:lnTo>
                  <a:lnTo>
                    <a:pt x="1138" y="246"/>
                  </a:lnTo>
                  <a:lnTo>
                    <a:pt x="1506" y="246"/>
                  </a:lnTo>
                  <a:lnTo>
                    <a:pt x="1506" y="246"/>
                  </a:lnTo>
                  <a:lnTo>
                    <a:pt x="1506" y="62"/>
                  </a:lnTo>
                  <a:lnTo>
                    <a:pt x="1506" y="62"/>
                  </a:lnTo>
                  <a:lnTo>
                    <a:pt x="769"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5340855" y="3106371"/>
              <a:ext cx="61788" cy="151926"/>
            </a:xfrm>
            <a:custGeom>
              <a:avLst/>
              <a:gdLst/>
              <a:ahLst/>
              <a:cxnLst/>
              <a:rect l="l" t="t" r="r" b="b"/>
              <a:pathLst>
                <a:path w="800" h="1967" fill="none" extrusionOk="0">
                  <a:moveTo>
                    <a:pt x="799" y="1967"/>
                  </a:moveTo>
                  <a:lnTo>
                    <a:pt x="0" y="1506"/>
                  </a:lnTo>
                  <a:lnTo>
                    <a:pt x="0" y="1506"/>
                  </a:lnTo>
                  <a:lnTo>
                    <a:pt x="62" y="1321"/>
                  </a:lnTo>
                  <a:lnTo>
                    <a:pt x="123" y="1137"/>
                  </a:lnTo>
                  <a:lnTo>
                    <a:pt x="154" y="953"/>
                  </a:lnTo>
                  <a:lnTo>
                    <a:pt x="154" y="768"/>
                  </a:lnTo>
                  <a:lnTo>
                    <a:pt x="154" y="768"/>
                  </a:lnTo>
                  <a:lnTo>
                    <a:pt x="154" y="553"/>
                  </a:lnTo>
                  <a:lnTo>
                    <a:pt x="123" y="369"/>
                  </a:lnTo>
                  <a:lnTo>
                    <a:pt x="62" y="184"/>
                  </a:lnTo>
                  <a:lnTo>
                    <a:pt x="0" y="0"/>
                  </a:lnTo>
                  <a:lnTo>
                    <a:pt x="0" y="0"/>
                  </a:lnTo>
                  <a:lnTo>
                    <a:pt x="369" y="154"/>
                  </a:lnTo>
                  <a:lnTo>
                    <a:pt x="799" y="277"/>
                  </a:lnTo>
                  <a:lnTo>
                    <a:pt x="799" y="1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5077401" y="2702881"/>
              <a:ext cx="726241" cy="939903"/>
            </a:xfrm>
            <a:custGeom>
              <a:avLst/>
              <a:gdLst/>
              <a:ahLst/>
              <a:cxnLst/>
              <a:rect l="l" t="t" r="r" b="b"/>
              <a:pathLst>
                <a:path w="9403" h="12169" fill="none" extrusionOk="0">
                  <a:moveTo>
                    <a:pt x="4733" y="1"/>
                  </a:moveTo>
                  <a:lnTo>
                    <a:pt x="4733" y="1"/>
                  </a:lnTo>
                  <a:lnTo>
                    <a:pt x="4518" y="1"/>
                  </a:lnTo>
                  <a:lnTo>
                    <a:pt x="4518" y="1"/>
                  </a:lnTo>
                  <a:lnTo>
                    <a:pt x="4272" y="31"/>
                  </a:lnTo>
                  <a:lnTo>
                    <a:pt x="3995" y="93"/>
                  </a:lnTo>
                  <a:lnTo>
                    <a:pt x="3749" y="185"/>
                  </a:lnTo>
                  <a:lnTo>
                    <a:pt x="3504" y="277"/>
                  </a:lnTo>
                  <a:lnTo>
                    <a:pt x="3288" y="400"/>
                  </a:lnTo>
                  <a:lnTo>
                    <a:pt x="3073" y="554"/>
                  </a:lnTo>
                  <a:lnTo>
                    <a:pt x="2889" y="707"/>
                  </a:lnTo>
                  <a:lnTo>
                    <a:pt x="2705" y="892"/>
                  </a:lnTo>
                  <a:lnTo>
                    <a:pt x="2520" y="1076"/>
                  </a:lnTo>
                  <a:lnTo>
                    <a:pt x="2397" y="1291"/>
                  </a:lnTo>
                  <a:lnTo>
                    <a:pt x="2244" y="1506"/>
                  </a:lnTo>
                  <a:lnTo>
                    <a:pt x="2152" y="1752"/>
                  </a:lnTo>
                  <a:lnTo>
                    <a:pt x="2059" y="1998"/>
                  </a:lnTo>
                  <a:lnTo>
                    <a:pt x="1998" y="2244"/>
                  </a:lnTo>
                  <a:lnTo>
                    <a:pt x="1967" y="2520"/>
                  </a:lnTo>
                  <a:lnTo>
                    <a:pt x="1937" y="2766"/>
                  </a:lnTo>
                  <a:lnTo>
                    <a:pt x="1937" y="2766"/>
                  </a:lnTo>
                  <a:lnTo>
                    <a:pt x="1998" y="3196"/>
                  </a:lnTo>
                  <a:lnTo>
                    <a:pt x="2090" y="3596"/>
                  </a:lnTo>
                  <a:lnTo>
                    <a:pt x="2213" y="3964"/>
                  </a:lnTo>
                  <a:lnTo>
                    <a:pt x="2428" y="4333"/>
                  </a:lnTo>
                  <a:lnTo>
                    <a:pt x="2428" y="4333"/>
                  </a:lnTo>
                  <a:lnTo>
                    <a:pt x="2213" y="4241"/>
                  </a:lnTo>
                  <a:lnTo>
                    <a:pt x="2029" y="4210"/>
                  </a:lnTo>
                  <a:lnTo>
                    <a:pt x="2029" y="4210"/>
                  </a:lnTo>
                  <a:lnTo>
                    <a:pt x="1783" y="4210"/>
                  </a:lnTo>
                  <a:lnTo>
                    <a:pt x="1783" y="4210"/>
                  </a:lnTo>
                  <a:lnTo>
                    <a:pt x="1599" y="4210"/>
                  </a:lnTo>
                  <a:lnTo>
                    <a:pt x="1414" y="4241"/>
                  </a:lnTo>
                  <a:lnTo>
                    <a:pt x="1076" y="4333"/>
                  </a:lnTo>
                  <a:lnTo>
                    <a:pt x="800" y="4517"/>
                  </a:lnTo>
                  <a:lnTo>
                    <a:pt x="523" y="4732"/>
                  </a:lnTo>
                  <a:lnTo>
                    <a:pt x="308" y="4978"/>
                  </a:lnTo>
                  <a:lnTo>
                    <a:pt x="124" y="5286"/>
                  </a:lnTo>
                  <a:lnTo>
                    <a:pt x="32" y="5624"/>
                  </a:lnTo>
                  <a:lnTo>
                    <a:pt x="1" y="5808"/>
                  </a:lnTo>
                  <a:lnTo>
                    <a:pt x="1" y="5992"/>
                  </a:lnTo>
                  <a:lnTo>
                    <a:pt x="1" y="5992"/>
                  </a:lnTo>
                  <a:lnTo>
                    <a:pt x="1" y="6177"/>
                  </a:lnTo>
                  <a:lnTo>
                    <a:pt x="32" y="6392"/>
                  </a:lnTo>
                  <a:lnTo>
                    <a:pt x="93" y="6576"/>
                  </a:lnTo>
                  <a:lnTo>
                    <a:pt x="154" y="6730"/>
                  </a:lnTo>
                  <a:lnTo>
                    <a:pt x="247" y="6914"/>
                  </a:lnTo>
                  <a:lnTo>
                    <a:pt x="339" y="7068"/>
                  </a:lnTo>
                  <a:lnTo>
                    <a:pt x="462" y="7191"/>
                  </a:lnTo>
                  <a:lnTo>
                    <a:pt x="615" y="7344"/>
                  </a:lnTo>
                  <a:lnTo>
                    <a:pt x="615" y="7344"/>
                  </a:lnTo>
                  <a:lnTo>
                    <a:pt x="861" y="7529"/>
                  </a:lnTo>
                  <a:lnTo>
                    <a:pt x="1138" y="7651"/>
                  </a:lnTo>
                  <a:lnTo>
                    <a:pt x="1445" y="7744"/>
                  </a:lnTo>
                  <a:lnTo>
                    <a:pt x="1783" y="7774"/>
                  </a:lnTo>
                  <a:lnTo>
                    <a:pt x="1783" y="7774"/>
                  </a:lnTo>
                  <a:lnTo>
                    <a:pt x="1998" y="7774"/>
                  </a:lnTo>
                  <a:lnTo>
                    <a:pt x="2213" y="7713"/>
                  </a:lnTo>
                  <a:lnTo>
                    <a:pt x="2428" y="7651"/>
                  </a:lnTo>
                  <a:lnTo>
                    <a:pt x="2613" y="7559"/>
                  </a:lnTo>
                  <a:lnTo>
                    <a:pt x="2797" y="7467"/>
                  </a:lnTo>
                  <a:lnTo>
                    <a:pt x="2981" y="7313"/>
                  </a:lnTo>
                  <a:lnTo>
                    <a:pt x="3135" y="7191"/>
                  </a:lnTo>
                  <a:lnTo>
                    <a:pt x="3258" y="7006"/>
                  </a:lnTo>
                  <a:lnTo>
                    <a:pt x="4118" y="7651"/>
                  </a:lnTo>
                  <a:lnTo>
                    <a:pt x="4118" y="10693"/>
                  </a:lnTo>
                  <a:lnTo>
                    <a:pt x="3381" y="10109"/>
                  </a:lnTo>
                  <a:lnTo>
                    <a:pt x="3381" y="10109"/>
                  </a:lnTo>
                  <a:lnTo>
                    <a:pt x="3473" y="9925"/>
                  </a:lnTo>
                  <a:lnTo>
                    <a:pt x="3504" y="9679"/>
                  </a:lnTo>
                  <a:lnTo>
                    <a:pt x="3504" y="9679"/>
                  </a:lnTo>
                  <a:lnTo>
                    <a:pt x="3473" y="9495"/>
                  </a:lnTo>
                  <a:lnTo>
                    <a:pt x="3411" y="9311"/>
                  </a:lnTo>
                  <a:lnTo>
                    <a:pt x="3288" y="9126"/>
                  </a:lnTo>
                  <a:lnTo>
                    <a:pt x="3135" y="9003"/>
                  </a:lnTo>
                  <a:lnTo>
                    <a:pt x="3135" y="9003"/>
                  </a:lnTo>
                  <a:lnTo>
                    <a:pt x="2920" y="8942"/>
                  </a:lnTo>
                  <a:lnTo>
                    <a:pt x="2705" y="8911"/>
                  </a:lnTo>
                  <a:lnTo>
                    <a:pt x="2705" y="8911"/>
                  </a:lnTo>
                  <a:lnTo>
                    <a:pt x="2551" y="8911"/>
                  </a:lnTo>
                  <a:lnTo>
                    <a:pt x="2397" y="8973"/>
                  </a:lnTo>
                  <a:lnTo>
                    <a:pt x="2275" y="9034"/>
                  </a:lnTo>
                  <a:lnTo>
                    <a:pt x="2152" y="9126"/>
                  </a:lnTo>
                  <a:lnTo>
                    <a:pt x="2059" y="9249"/>
                  </a:lnTo>
                  <a:lnTo>
                    <a:pt x="1967" y="9372"/>
                  </a:lnTo>
                  <a:lnTo>
                    <a:pt x="1937" y="9526"/>
                  </a:lnTo>
                  <a:lnTo>
                    <a:pt x="1906" y="9679"/>
                  </a:lnTo>
                  <a:lnTo>
                    <a:pt x="1906" y="9679"/>
                  </a:lnTo>
                  <a:lnTo>
                    <a:pt x="1937" y="9894"/>
                  </a:lnTo>
                  <a:lnTo>
                    <a:pt x="1998" y="10048"/>
                  </a:lnTo>
                  <a:lnTo>
                    <a:pt x="2090" y="10202"/>
                  </a:lnTo>
                  <a:lnTo>
                    <a:pt x="2244" y="10325"/>
                  </a:lnTo>
                  <a:lnTo>
                    <a:pt x="2244" y="10325"/>
                  </a:lnTo>
                  <a:lnTo>
                    <a:pt x="2336" y="10386"/>
                  </a:lnTo>
                  <a:lnTo>
                    <a:pt x="2459" y="10447"/>
                  </a:lnTo>
                  <a:lnTo>
                    <a:pt x="2582" y="10478"/>
                  </a:lnTo>
                  <a:lnTo>
                    <a:pt x="2705" y="10478"/>
                  </a:lnTo>
                  <a:lnTo>
                    <a:pt x="2705" y="10478"/>
                  </a:lnTo>
                  <a:lnTo>
                    <a:pt x="2858" y="10478"/>
                  </a:lnTo>
                  <a:lnTo>
                    <a:pt x="3012" y="10417"/>
                  </a:lnTo>
                  <a:lnTo>
                    <a:pt x="3135" y="10355"/>
                  </a:lnTo>
                  <a:lnTo>
                    <a:pt x="3258" y="10263"/>
                  </a:lnTo>
                  <a:lnTo>
                    <a:pt x="4026" y="11062"/>
                  </a:lnTo>
                  <a:lnTo>
                    <a:pt x="4026" y="11738"/>
                  </a:lnTo>
                  <a:lnTo>
                    <a:pt x="4026" y="11738"/>
                  </a:lnTo>
                  <a:lnTo>
                    <a:pt x="4180" y="11830"/>
                  </a:lnTo>
                  <a:lnTo>
                    <a:pt x="4180" y="11830"/>
                  </a:lnTo>
                  <a:lnTo>
                    <a:pt x="4610" y="11953"/>
                  </a:lnTo>
                  <a:lnTo>
                    <a:pt x="5531" y="12168"/>
                  </a:lnTo>
                  <a:lnTo>
                    <a:pt x="5531" y="12168"/>
                  </a:lnTo>
                  <a:lnTo>
                    <a:pt x="5531" y="10632"/>
                  </a:lnTo>
                  <a:lnTo>
                    <a:pt x="6607" y="8788"/>
                  </a:lnTo>
                  <a:lnTo>
                    <a:pt x="6607" y="8788"/>
                  </a:lnTo>
                  <a:lnTo>
                    <a:pt x="6853" y="8942"/>
                  </a:lnTo>
                  <a:lnTo>
                    <a:pt x="7098" y="9034"/>
                  </a:lnTo>
                  <a:lnTo>
                    <a:pt x="7344" y="9096"/>
                  </a:lnTo>
                  <a:lnTo>
                    <a:pt x="7621" y="9126"/>
                  </a:lnTo>
                  <a:lnTo>
                    <a:pt x="7621" y="9126"/>
                  </a:lnTo>
                  <a:lnTo>
                    <a:pt x="7805" y="9126"/>
                  </a:lnTo>
                  <a:lnTo>
                    <a:pt x="7990" y="9096"/>
                  </a:lnTo>
                  <a:lnTo>
                    <a:pt x="8328" y="8973"/>
                  </a:lnTo>
                  <a:lnTo>
                    <a:pt x="8635" y="8819"/>
                  </a:lnTo>
                  <a:lnTo>
                    <a:pt x="8881" y="8604"/>
                  </a:lnTo>
                  <a:lnTo>
                    <a:pt x="9096" y="8327"/>
                  </a:lnTo>
                  <a:lnTo>
                    <a:pt x="9280" y="8051"/>
                  </a:lnTo>
                  <a:lnTo>
                    <a:pt x="9372" y="7713"/>
                  </a:lnTo>
                  <a:lnTo>
                    <a:pt x="9403" y="7344"/>
                  </a:lnTo>
                  <a:lnTo>
                    <a:pt x="9403" y="7344"/>
                  </a:lnTo>
                  <a:lnTo>
                    <a:pt x="9372" y="7098"/>
                  </a:lnTo>
                  <a:lnTo>
                    <a:pt x="9341" y="6853"/>
                  </a:lnTo>
                  <a:lnTo>
                    <a:pt x="9249" y="6637"/>
                  </a:lnTo>
                  <a:lnTo>
                    <a:pt x="9126" y="6422"/>
                  </a:lnTo>
                  <a:lnTo>
                    <a:pt x="9003" y="6238"/>
                  </a:lnTo>
                  <a:lnTo>
                    <a:pt x="8850" y="6054"/>
                  </a:lnTo>
                  <a:lnTo>
                    <a:pt x="8666" y="5900"/>
                  </a:lnTo>
                  <a:lnTo>
                    <a:pt x="8450" y="5777"/>
                  </a:lnTo>
                  <a:lnTo>
                    <a:pt x="8450" y="5777"/>
                  </a:lnTo>
                  <a:lnTo>
                    <a:pt x="8266" y="5685"/>
                  </a:lnTo>
                  <a:lnTo>
                    <a:pt x="8051" y="5624"/>
                  </a:lnTo>
                  <a:lnTo>
                    <a:pt x="7836" y="5593"/>
                  </a:lnTo>
                  <a:lnTo>
                    <a:pt x="7621" y="5562"/>
                  </a:lnTo>
                  <a:lnTo>
                    <a:pt x="7621" y="5562"/>
                  </a:lnTo>
                  <a:lnTo>
                    <a:pt x="7436" y="5593"/>
                  </a:lnTo>
                  <a:lnTo>
                    <a:pt x="7283" y="5593"/>
                  </a:lnTo>
                  <a:lnTo>
                    <a:pt x="6945" y="5716"/>
                  </a:lnTo>
                  <a:lnTo>
                    <a:pt x="6638" y="5869"/>
                  </a:lnTo>
                  <a:lnTo>
                    <a:pt x="6361" y="6084"/>
                  </a:lnTo>
                  <a:lnTo>
                    <a:pt x="6146" y="6361"/>
                  </a:lnTo>
                  <a:lnTo>
                    <a:pt x="5992" y="6668"/>
                  </a:lnTo>
                  <a:lnTo>
                    <a:pt x="5900" y="6975"/>
                  </a:lnTo>
                  <a:lnTo>
                    <a:pt x="5869" y="7160"/>
                  </a:lnTo>
                  <a:lnTo>
                    <a:pt x="5839" y="7344"/>
                  </a:lnTo>
                  <a:lnTo>
                    <a:pt x="5839" y="7344"/>
                  </a:lnTo>
                  <a:lnTo>
                    <a:pt x="5869" y="7590"/>
                  </a:lnTo>
                  <a:lnTo>
                    <a:pt x="5931" y="7836"/>
                  </a:lnTo>
                  <a:lnTo>
                    <a:pt x="5992" y="8051"/>
                  </a:lnTo>
                  <a:lnTo>
                    <a:pt x="6085" y="8235"/>
                  </a:lnTo>
                  <a:lnTo>
                    <a:pt x="6085" y="8235"/>
                  </a:lnTo>
                  <a:lnTo>
                    <a:pt x="6238" y="8450"/>
                  </a:lnTo>
                  <a:lnTo>
                    <a:pt x="6392" y="8635"/>
                  </a:lnTo>
                  <a:lnTo>
                    <a:pt x="5409" y="10017"/>
                  </a:lnTo>
                  <a:lnTo>
                    <a:pt x="5409" y="5470"/>
                  </a:lnTo>
                  <a:lnTo>
                    <a:pt x="5409" y="5470"/>
                  </a:lnTo>
                  <a:lnTo>
                    <a:pt x="5624" y="5408"/>
                  </a:lnTo>
                  <a:lnTo>
                    <a:pt x="5839" y="5316"/>
                  </a:lnTo>
                  <a:lnTo>
                    <a:pt x="6054" y="5224"/>
                  </a:lnTo>
                  <a:lnTo>
                    <a:pt x="6238" y="5101"/>
                  </a:lnTo>
                  <a:lnTo>
                    <a:pt x="6607" y="4825"/>
                  </a:lnTo>
                  <a:lnTo>
                    <a:pt x="6914" y="4487"/>
                  </a:lnTo>
                  <a:lnTo>
                    <a:pt x="7037" y="4302"/>
                  </a:lnTo>
                  <a:lnTo>
                    <a:pt x="7160" y="4118"/>
                  </a:lnTo>
                  <a:lnTo>
                    <a:pt x="7283" y="3903"/>
                  </a:lnTo>
                  <a:lnTo>
                    <a:pt x="7344" y="3719"/>
                  </a:lnTo>
                  <a:lnTo>
                    <a:pt x="7436" y="3473"/>
                  </a:lnTo>
                  <a:lnTo>
                    <a:pt x="7467" y="3258"/>
                  </a:lnTo>
                  <a:lnTo>
                    <a:pt x="7498" y="3012"/>
                  </a:lnTo>
                  <a:lnTo>
                    <a:pt x="7498" y="2766"/>
                  </a:lnTo>
                  <a:lnTo>
                    <a:pt x="7498" y="2766"/>
                  </a:lnTo>
                  <a:lnTo>
                    <a:pt x="7498" y="2489"/>
                  </a:lnTo>
                  <a:lnTo>
                    <a:pt x="7467" y="2213"/>
                  </a:lnTo>
                  <a:lnTo>
                    <a:pt x="7375" y="1936"/>
                  </a:lnTo>
                  <a:lnTo>
                    <a:pt x="7283" y="1691"/>
                  </a:lnTo>
                  <a:lnTo>
                    <a:pt x="7191" y="1445"/>
                  </a:lnTo>
                  <a:lnTo>
                    <a:pt x="7037" y="1230"/>
                  </a:lnTo>
                  <a:lnTo>
                    <a:pt x="6883" y="1015"/>
                  </a:lnTo>
                  <a:lnTo>
                    <a:pt x="6699" y="800"/>
                  </a:lnTo>
                  <a:lnTo>
                    <a:pt x="6515" y="646"/>
                  </a:lnTo>
                  <a:lnTo>
                    <a:pt x="6300" y="462"/>
                  </a:lnTo>
                  <a:lnTo>
                    <a:pt x="6054" y="339"/>
                  </a:lnTo>
                  <a:lnTo>
                    <a:pt x="5808" y="216"/>
                  </a:lnTo>
                  <a:lnTo>
                    <a:pt x="5562" y="124"/>
                  </a:lnTo>
                  <a:lnTo>
                    <a:pt x="5286" y="62"/>
                  </a:lnTo>
                  <a:lnTo>
                    <a:pt x="5009" y="1"/>
                  </a:lnTo>
                  <a:lnTo>
                    <a:pt x="47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3036501" y="2558138"/>
              <a:ext cx="733346" cy="1189071"/>
            </a:xfrm>
            <a:custGeom>
              <a:avLst/>
              <a:gdLst/>
              <a:ahLst/>
              <a:cxnLst/>
              <a:rect l="l" t="t" r="r" b="b"/>
              <a:pathLst>
                <a:path w="9495" h="15395" extrusionOk="0">
                  <a:moveTo>
                    <a:pt x="6054" y="5255"/>
                  </a:moveTo>
                  <a:lnTo>
                    <a:pt x="5961" y="5439"/>
                  </a:lnTo>
                  <a:lnTo>
                    <a:pt x="5931" y="5623"/>
                  </a:lnTo>
                  <a:lnTo>
                    <a:pt x="5869" y="5838"/>
                  </a:lnTo>
                  <a:lnTo>
                    <a:pt x="5869" y="6053"/>
                  </a:lnTo>
                  <a:lnTo>
                    <a:pt x="5869" y="6238"/>
                  </a:lnTo>
                  <a:lnTo>
                    <a:pt x="5900" y="6422"/>
                  </a:lnTo>
                  <a:lnTo>
                    <a:pt x="5961" y="6606"/>
                  </a:lnTo>
                  <a:lnTo>
                    <a:pt x="6023" y="6760"/>
                  </a:lnTo>
                  <a:lnTo>
                    <a:pt x="5255" y="7252"/>
                  </a:lnTo>
                  <a:lnTo>
                    <a:pt x="5255" y="5562"/>
                  </a:lnTo>
                  <a:lnTo>
                    <a:pt x="5654" y="5439"/>
                  </a:lnTo>
                  <a:lnTo>
                    <a:pt x="6054" y="5255"/>
                  </a:lnTo>
                  <a:close/>
                  <a:moveTo>
                    <a:pt x="4425" y="0"/>
                  </a:moveTo>
                  <a:lnTo>
                    <a:pt x="4149" y="62"/>
                  </a:lnTo>
                  <a:lnTo>
                    <a:pt x="3872" y="123"/>
                  </a:lnTo>
                  <a:lnTo>
                    <a:pt x="3626" y="216"/>
                  </a:lnTo>
                  <a:lnTo>
                    <a:pt x="3381" y="338"/>
                  </a:lnTo>
                  <a:lnTo>
                    <a:pt x="3135" y="492"/>
                  </a:lnTo>
                  <a:lnTo>
                    <a:pt x="2920" y="646"/>
                  </a:lnTo>
                  <a:lnTo>
                    <a:pt x="2735" y="830"/>
                  </a:lnTo>
                  <a:lnTo>
                    <a:pt x="2551" y="1014"/>
                  </a:lnTo>
                  <a:lnTo>
                    <a:pt x="2397" y="1229"/>
                  </a:lnTo>
                  <a:lnTo>
                    <a:pt x="2244" y="1475"/>
                  </a:lnTo>
                  <a:lnTo>
                    <a:pt x="2121" y="1721"/>
                  </a:lnTo>
                  <a:lnTo>
                    <a:pt x="2029" y="1967"/>
                  </a:lnTo>
                  <a:lnTo>
                    <a:pt x="1967" y="2243"/>
                  </a:lnTo>
                  <a:lnTo>
                    <a:pt x="1906" y="2520"/>
                  </a:lnTo>
                  <a:lnTo>
                    <a:pt x="1906" y="2796"/>
                  </a:lnTo>
                  <a:lnTo>
                    <a:pt x="1906" y="3042"/>
                  </a:lnTo>
                  <a:lnTo>
                    <a:pt x="1936" y="3288"/>
                  </a:lnTo>
                  <a:lnTo>
                    <a:pt x="1998" y="3503"/>
                  </a:lnTo>
                  <a:lnTo>
                    <a:pt x="2059" y="3749"/>
                  </a:lnTo>
                  <a:lnTo>
                    <a:pt x="2151" y="3964"/>
                  </a:lnTo>
                  <a:lnTo>
                    <a:pt x="2244" y="4148"/>
                  </a:lnTo>
                  <a:lnTo>
                    <a:pt x="2367" y="4363"/>
                  </a:lnTo>
                  <a:lnTo>
                    <a:pt x="2520" y="4548"/>
                  </a:lnTo>
                  <a:lnTo>
                    <a:pt x="2643" y="4701"/>
                  </a:lnTo>
                  <a:lnTo>
                    <a:pt x="2827" y="4886"/>
                  </a:lnTo>
                  <a:lnTo>
                    <a:pt x="2981" y="5009"/>
                  </a:lnTo>
                  <a:lnTo>
                    <a:pt x="3165" y="5162"/>
                  </a:lnTo>
                  <a:lnTo>
                    <a:pt x="3381" y="5255"/>
                  </a:lnTo>
                  <a:lnTo>
                    <a:pt x="3596" y="5377"/>
                  </a:lnTo>
                  <a:lnTo>
                    <a:pt x="3811" y="5439"/>
                  </a:lnTo>
                  <a:lnTo>
                    <a:pt x="4026" y="5531"/>
                  </a:lnTo>
                  <a:lnTo>
                    <a:pt x="4026" y="10109"/>
                  </a:lnTo>
                  <a:lnTo>
                    <a:pt x="3012" y="8696"/>
                  </a:lnTo>
                  <a:lnTo>
                    <a:pt x="3196" y="8511"/>
                  </a:lnTo>
                  <a:lnTo>
                    <a:pt x="3319" y="8327"/>
                  </a:lnTo>
                  <a:lnTo>
                    <a:pt x="3442" y="8112"/>
                  </a:lnTo>
                  <a:lnTo>
                    <a:pt x="3503" y="7897"/>
                  </a:lnTo>
                  <a:lnTo>
                    <a:pt x="3565" y="7651"/>
                  </a:lnTo>
                  <a:lnTo>
                    <a:pt x="3565" y="7405"/>
                  </a:lnTo>
                  <a:lnTo>
                    <a:pt x="3565" y="7221"/>
                  </a:lnTo>
                  <a:lnTo>
                    <a:pt x="3534" y="7037"/>
                  </a:lnTo>
                  <a:lnTo>
                    <a:pt x="3442" y="6699"/>
                  </a:lnTo>
                  <a:lnTo>
                    <a:pt x="3258" y="6422"/>
                  </a:lnTo>
                  <a:lnTo>
                    <a:pt x="3043" y="6146"/>
                  </a:lnTo>
                  <a:lnTo>
                    <a:pt x="2797" y="5931"/>
                  </a:lnTo>
                  <a:lnTo>
                    <a:pt x="2489" y="5746"/>
                  </a:lnTo>
                  <a:lnTo>
                    <a:pt x="2151" y="5654"/>
                  </a:lnTo>
                  <a:lnTo>
                    <a:pt x="1967" y="5623"/>
                  </a:lnTo>
                  <a:lnTo>
                    <a:pt x="1568" y="5623"/>
                  </a:lnTo>
                  <a:lnTo>
                    <a:pt x="1353" y="5685"/>
                  </a:lnTo>
                  <a:lnTo>
                    <a:pt x="1138" y="5746"/>
                  </a:lnTo>
                  <a:lnTo>
                    <a:pt x="953" y="5838"/>
                  </a:lnTo>
                  <a:lnTo>
                    <a:pt x="738" y="5961"/>
                  </a:lnTo>
                  <a:lnTo>
                    <a:pt x="554" y="6115"/>
                  </a:lnTo>
                  <a:lnTo>
                    <a:pt x="400" y="6268"/>
                  </a:lnTo>
                  <a:lnTo>
                    <a:pt x="246" y="6484"/>
                  </a:lnTo>
                  <a:lnTo>
                    <a:pt x="154" y="6699"/>
                  </a:lnTo>
                  <a:lnTo>
                    <a:pt x="62" y="6914"/>
                  </a:lnTo>
                  <a:lnTo>
                    <a:pt x="1" y="7160"/>
                  </a:lnTo>
                  <a:lnTo>
                    <a:pt x="1" y="7405"/>
                  </a:lnTo>
                  <a:lnTo>
                    <a:pt x="1" y="7590"/>
                  </a:lnTo>
                  <a:lnTo>
                    <a:pt x="31" y="7774"/>
                  </a:lnTo>
                  <a:lnTo>
                    <a:pt x="124" y="8112"/>
                  </a:lnTo>
                  <a:lnTo>
                    <a:pt x="308" y="8419"/>
                  </a:lnTo>
                  <a:lnTo>
                    <a:pt x="523" y="8665"/>
                  </a:lnTo>
                  <a:lnTo>
                    <a:pt x="800" y="8880"/>
                  </a:lnTo>
                  <a:lnTo>
                    <a:pt x="1076" y="9065"/>
                  </a:lnTo>
                  <a:lnTo>
                    <a:pt x="1414" y="9157"/>
                  </a:lnTo>
                  <a:lnTo>
                    <a:pt x="1598" y="9187"/>
                  </a:lnTo>
                  <a:lnTo>
                    <a:pt x="2059" y="9187"/>
                  </a:lnTo>
                  <a:lnTo>
                    <a:pt x="2336" y="9126"/>
                  </a:lnTo>
                  <a:lnTo>
                    <a:pt x="2582" y="9003"/>
                  </a:lnTo>
                  <a:lnTo>
                    <a:pt x="2797" y="8880"/>
                  </a:lnTo>
                  <a:lnTo>
                    <a:pt x="3872" y="10724"/>
                  </a:lnTo>
                  <a:lnTo>
                    <a:pt x="3903" y="13059"/>
                  </a:lnTo>
                  <a:lnTo>
                    <a:pt x="3872" y="15394"/>
                  </a:lnTo>
                  <a:lnTo>
                    <a:pt x="5408" y="15394"/>
                  </a:lnTo>
                  <a:lnTo>
                    <a:pt x="5408" y="11154"/>
                  </a:lnTo>
                  <a:lnTo>
                    <a:pt x="6177" y="10355"/>
                  </a:lnTo>
                  <a:lnTo>
                    <a:pt x="6299" y="10447"/>
                  </a:lnTo>
                  <a:lnTo>
                    <a:pt x="6453" y="10509"/>
                  </a:lnTo>
                  <a:lnTo>
                    <a:pt x="6576" y="10570"/>
                  </a:lnTo>
                  <a:lnTo>
                    <a:pt x="6883" y="10570"/>
                  </a:lnTo>
                  <a:lnTo>
                    <a:pt x="7006" y="10539"/>
                  </a:lnTo>
                  <a:lnTo>
                    <a:pt x="7129" y="10478"/>
                  </a:lnTo>
                  <a:lnTo>
                    <a:pt x="7221" y="10416"/>
                  </a:lnTo>
                  <a:lnTo>
                    <a:pt x="7344" y="10294"/>
                  </a:lnTo>
                  <a:lnTo>
                    <a:pt x="7467" y="10140"/>
                  </a:lnTo>
                  <a:lnTo>
                    <a:pt x="7529" y="9956"/>
                  </a:lnTo>
                  <a:lnTo>
                    <a:pt x="7559" y="9771"/>
                  </a:lnTo>
                  <a:lnTo>
                    <a:pt x="7529" y="9618"/>
                  </a:lnTo>
                  <a:lnTo>
                    <a:pt x="7498" y="9464"/>
                  </a:lnTo>
                  <a:lnTo>
                    <a:pt x="7406" y="9310"/>
                  </a:lnTo>
                  <a:lnTo>
                    <a:pt x="7313" y="9218"/>
                  </a:lnTo>
                  <a:lnTo>
                    <a:pt x="7191" y="9095"/>
                  </a:lnTo>
                  <a:lnTo>
                    <a:pt x="7068" y="9034"/>
                  </a:lnTo>
                  <a:lnTo>
                    <a:pt x="6914" y="8972"/>
                  </a:lnTo>
                  <a:lnTo>
                    <a:pt x="6760" y="8972"/>
                  </a:lnTo>
                  <a:lnTo>
                    <a:pt x="6515" y="9003"/>
                  </a:lnTo>
                  <a:lnTo>
                    <a:pt x="6330" y="9095"/>
                  </a:lnTo>
                  <a:lnTo>
                    <a:pt x="6177" y="9218"/>
                  </a:lnTo>
                  <a:lnTo>
                    <a:pt x="6054" y="9372"/>
                  </a:lnTo>
                  <a:lnTo>
                    <a:pt x="5961" y="9556"/>
                  </a:lnTo>
                  <a:lnTo>
                    <a:pt x="5931" y="9771"/>
                  </a:lnTo>
                  <a:lnTo>
                    <a:pt x="5961" y="9986"/>
                  </a:lnTo>
                  <a:lnTo>
                    <a:pt x="6054" y="10201"/>
                  </a:lnTo>
                  <a:lnTo>
                    <a:pt x="5316" y="10785"/>
                  </a:lnTo>
                  <a:lnTo>
                    <a:pt x="5316" y="7713"/>
                  </a:lnTo>
                  <a:lnTo>
                    <a:pt x="6207" y="7067"/>
                  </a:lnTo>
                  <a:lnTo>
                    <a:pt x="6330" y="7252"/>
                  </a:lnTo>
                  <a:lnTo>
                    <a:pt x="6484" y="7375"/>
                  </a:lnTo>
                  <a:lnTo>
                    <a:pt x="6637" y="7528"/>
                  </a:lnTo>
                  <a:lnTo>
                    <a:pt x="6822" y="7620"/>
                  </a:lnTo>
                  <a:lnTo>
                    <a:pt x="7037" y="7713"/>
                  </a:lnTo>
                  <a:lnTo>
                    <a:pt x="7221" y="7805"/>
                  </a:lnTo>
                  <a:lnTo>
                    <a:pt x="7436" y="7836"/>
                  </a:lnTo>
                  <a:lnTo>
                    <a:pt x="7682" y="7836"/>
                  </a:lnTo>
                  <a:lnTo>
                    <a:pt x="8020" y="7805"/>
                  </a:lnTo>
                  <a:lnTo>
                    <a:pt x="8327" y="7713"/>
                  </a:lnTo>
                  <a:lnTo>
                    <a:pt x="8604" y="7590"/>
                  </a:lnTo>
                  <a:lnTo>
                    <a:pt x="8880" y="7405"/>
                  </a:lnTo>
                  <a:lnTo>
                    <a:pt x="9003" y="7252"/>
                  </a:lnTo>
                  <a:lnTo>
                    <a:pt x="9126" y="7129"/>
                  </a:lnTo>
                  <a:lnTo>
                    <a:pt x="9218" y="6975"/>
                  </a:lnTo>
                  <a:lnTo>
                    <a:pt x="9311" y="6791"/>
                  </a:lnTo>
                  <a:lnTo>
                    <a:pt x="9372" y="6606"/>
                  </a:lnTo>
                  <a:lnTo>
                    <a:pt x="9434" y="6422"/>
                  </a:lnTo>
                  <a:lnTo>
                    <a:pt x="9464" y="6238"/>
                  </a:lnTo>
                  <a:lnTo>
                    <a:pt x="9495" y="6053"/>
                  </a:lnTo>
                  <a:lnTo>
                    <a:pt x="9464" y="5869"/>
                  </a:lnTo>
                  <a:lnTo>
                    <a:pt x="9434" y="5685"/>
                  </a:lnTo>
                  <a:lnTo>
                    <a:pt x="9341" y="5347"/>
                  </a:lnTo>
                  <a:lnTo>
                    <a:pt x="9188" y="5039"/>
                  </a:lnTo>
                  <a:lnTo>
                    <a:pt x="8942" y="4763"/>
                  </a:lnTo>
                  <a:lnTo>
                    <a:pt x="8696" y="4548"/>
                  </a:lnTo>
                  <a:lnTo>
                    <a:pt x="8389" y="4363"/>
                  </a:lnTo>
                  <a:lnTo>
                    <a:pt x="8051" y="4271"/>
                  </a:lnTo>
                  <a:lnTo>
                    <a:pt x="7866" y="4241"/>
                  </a:lnTo>
                  <a:lnTo>
                    <a:pt x="7436" y="4241"/>
                  </a:lnTo>
                  <a:lnTo>
                    <a:pt x="7221" y="4302"/>
                  </a:lnTo>
                  <a:lnTo>
                    <a:pt x="7037" y="4363"/>
                  </a:lnTo>
                  <a:lnTo>
                    <a:pt x="7221" y="3995"/>
                  </a:lnTo>
                  <a:lnTo>
                    <a:pt x="7375" y="3626"/>
                  </a:lnTo>
                  <a:lnTo>
                    <a:pt x="7467" y="3227"/>
                  </a:lnTo>
                  <a:lnTo>
                    <a:pt x="7498" y="2796"/>
                  </a:lnTo>
                  <a:lnTo>
                    <a:pt x="7498" y="2520"/>
                  </a:lnTo>
                  <a:lnTo>
                    <a:pt x="7467" y="2274"/>
                  </a:lnTo>
                  <a:lnTo>
                    <a:pt x="7406" y="1998"/>
                  </a:lnTo>
                  <a:lnTo>
                    <a:pt x="7313" y="1752"/>
                  </a:lnTo>
                  <a:lnTo>
                    <a:pt x="7191" y="1537"/>
                  </a:lnTo>
                  <a:lnTo>
                    <a:pt x="7068" y="1291"/>
                  </a:lnTo>
                  <a:lnTo>
                    <a:pt x="6914" y="1076"/>
                  </a:lnTo>
                  <a:lnTo>
                    <a:pt x="6760" y="891"/>
                  </a:lnTo>
                  <a:lnTo>
                    <a:pt x="6576" y="707"/>
                  </a:lnTo>
                  <a:lnTo>
                    <a:pt x="6361" y="553"/>
                  </a:lnTo>
                  <a:lnTo>
                    <a:pt x="6146" y="400"/>
                  </a:lnTo>
                  <a:lnTo>
                    <a:pt x="5931" y="277"/>
                  </a:lnTo>
                  <a:lnTo>
                    <a:pt x="5685" y="185"/>
                  </a:lnTo>
                  <a:lnTo>
                    <a:pt x="5439" y="93"/>
                  </a:lnTo>
                  <a:lnTo>
                    <a:pt x="5193" y="31"/>
                  </a:lnTo>
                  <a:lnTo>
                    <a:pt x="4917" y="0"/>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a:off x="3442302" y="2963944"/>
              <a:ext cx="61788" cy="154321"/>
            </a:xfrm>
            <a:custGeom>
              <a:avLst/>
              <a:gdLst/>
              <a:ahLst/>
              <a:cxnLst/>
              <a:rect l="l" t="t" r="r" b="b"/>
              <a:pathLst>
                <a:path w="800" h="1998" fill="none" extrusionOk="0">
                  <a:moveTo>
                    <a:pt x="1" y="1998"/>
                  </a:moveTo>
                  <a:lnTo>
                    <a:pt x="1" y="308"/>
                  </a:lnTo>
                  <a:lnTo>
                    <a:pt x="1" y="308"/>
                  </a:lnTo>
                  <a:lnTo>
                    <a:pt x="400" y="185"/>
                  </a:lnTo>
                  <a:lnTo>
                    <a:pt x="800" y="1"/>
                  </a:lnTo>
                  <a:lnTo>
                    <a:pt x="800" y="1"/>
                  </a:lnTo>
                  <a:lnTo>
                    <a:pt x="707" y="185"/>
                  </a:lnTo>
                  <a:lnTo>
                    <a:pt x="677" y="369"/>
                  </a:lnTo>
                  <a:lnTo>
                    <a:pt x="615" y="584"/>
                  </a:lnTo>
                  <a:lnTo>
                    <a:pt x="615" y="799"/>
                  </a:lnTo>
                  <a:lnTo>
                    <a:pt x="615" y="799"/>
                  </a:lnTo>
                  <a:lnTo>
                    <a:pt x="615" y="984"/>
                  </a:lnTo>
                  <a:lnTo>
                    <a:pt x="646" y="1168"/>
                  </a:lnTo>
                  <a:lnTo>
                    <a:pt x="707" y="1352"/>
                  </a:lnTo>
                  <a:lnTo>
                    <a:pt x="769" y="1506"/>
                  </a:lnTo>
                  <a:lnTo>
                    <a:pt x="1" y="19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a:off x="3036501" y="2558138"/>
              <a:ext cx="733346" cy="1189071"/>
            </a:xfrm>
            <a:custGeom>
              <a:avLst/>
              <a:gdLst/>
              <a:ahLst/>
              <a:cxnLst/>
              <a:rect l="l" t="t" r="r" b="b"/>
              <a:pathLst>
                <a:path w="9495" h="15395" fill="none" extrusionOk="0">
                  <a:moveTo>
                    <a:pt x="4702" y="0"/>
                  </a:moveTo>
                  <a:lnTo>
                    <a:pt x="4702" y="0"/>
                  </a:lnTo>
                  <a:lnTo>
                    <a:pt x="4425" y="0"/>
                  </a:lnTo>
                  <a:lnTo>
                    <a:pt x="4149" y="62"/>
                  </a:lnTo>
                  <a:lnTo>
                    <a:pt x="3872" y="123"/>
                  </a:lnTo>
                  <a:lnTo>
                    <a:pt x="3626" y="216"/>
                  </a:lnTo>
                  <a:lnTo>
                    <a:pt x="3381" y="338"/>
                  </a:lnTo>
                  <a:lnTo>
                    <a:pt x="3135" y="492"/>
                  </a:lnTo>
                  <a:lnTo>
                    <a:pt x="2920" y="646"/>
                  </a:lnTo>
                  <a:lnTo>
                    <a:pt x="2735" y="830"/>
                  </a:lnTo>
                  <a:lnTo>
                    <a:pt x="2551" y="1014"/>
                  </a:lnTo>
                  <a:lnTo>
                    <a:pt x="2397" y="1229"/>
                  </a:lnTo>
                  <a:lnTo>
                    <a:pt x="2244" y="1475"/>
                  </a:lnTo>
                  <a:lnTo>
                    <a:pt x="2121" y="1721"/>
                  </a:lnTo>
                  <a:lnTo>
                    <a:pt x="2029" y="1967"/>
                  </a:lnTo>
                  <a:lnTo>
                    <a:pt x="1967" y="2243"/>
                  </a:lnTo>
                  <a:lnTo>
                    <a:pt x="1906" y="2520"/>
                  </a:lnTo>
                  <a:lnTo>
                    <a:pt x="1906" y="2796"/>
                  </a:lnTo>
                  <a:lnTo>
                    <a:pt x="1906" y="2796"/>
                  </a:lnTo>
                  <a:lnTo>
                    <a:pt x="1906" y="3042"/>
                  </a:lnTo>
                  <a:lnTo>
                    <a:pt x="1936" y="3288"/>
                  </a:lnTo>
                  <a:lnTo>
                    <a:pt x="1998" y="3503"/>
                  </a:lnTo>
                  <a:lnTo>
                    <a:pt x="2059" y="3749"/>
                  </a:lnTo>
                  <a:lnTo>
                    <a:pt x="2151" y="3964"/>
                  </a:lnTo>
                  <a:lnTo>
                    <a:pt x="2244" y="4148"/>
                  </a:lnTo>
                  <a:lnTo>
                    <a:pt x="2367" y="4363"/>
                  </a:lnTo>
                  <a:lnTo>
                    <a:pt x="2520" y="4548"/>
                  </a:lnTo>
                  <a:lnTo>
                    <a:pt x="2643" y="4701"/>
                  </a:lnTo>
                  <a:lnTo>
                    <a:pt x="2827" y="4886"/>
                  </a:lnTo>
                  <a:lnTo>
                    <a:pt x="2981" y="5009"/>
                  </a:lnTo>
                  <a:lnTo>
                    <a:pt x="3165" y="5162"/>
                  </a:lnTo>
                  <a:lnTo>
                    <a:pt x="3381" y="5255"/>
                  </a:lnTo>
                  <a:lnTo>
                    <a:pt x="3596" y="5377"/>
                  </a:lnTo>
                  <a:lnTo>
                    <a:pt x="3811" y="5439"/>
                  </a:lnTo>
                  <a:lnTo>
                    <a:pt x="4026" y="5531"/>
                  </a:lnTo>
                  <a:lnTo>
                    <a:pt x="4026" y="10109"/>
                  </a:lnTo>
                  <a:lnTo>
                    <a:pt x="3012" y="8696"/>
                  </a:lnTo>
                  <a:lnTo>
                    <a:pt x="3012" y="8696"/>
                  </a:lnTo>
                  <a:lnTo>
                    <a:pt x="3196" y="8511"/>
                  </a:lnTo>
                  <a:lnTo>
                    <a:pt x="3319" y="8327"/>
                  </a:lnTo>
                  <a:lnTo>
                    <a:pt x="3319" y="8327"/>
                  </a:lnTo>
                  <a:lnTo>
                    <a:pt x="3442" y="8112"/>
                  </a:lnTo>
                  <a:lnTo>
                    <a:pt x="3503" y="7897"/>
                  </a:lnTo>
                  <a:lnTo>
                    <a:pt x="3565" y="7651"/>
                  </a:lnTo>
                  <a:lnTo>
                    <a:pt x="3565" y="7405"/>
                  </a:lnTo>
                  <a:lnTo>
                    <a:pt x="3565" y="7405"/>
                  </a:lnTo>
                  <a:lnTo>
                    <a:pt x="3565" y="7221"/>
                  </a:lnTo>
                  <a:lnTo>
                    <a:pt x="3534" y="7037"/>
                  </a:lnTo>
                  <a:lnTo>
                    <a:pt x="3442" y="6699"/>
                  </a:lnTo>
                  <a:lnTo>
                    <a:pt x="3258" y="6422"/>
                  </a:lnTo>
                  <a:lnTo>
                    <a:pt x="3043" y="6146"/>
                  </a:lnTo>
                  <a:lnTo>
                    <a:pt x="2797" y="5931"/>
                  </a:lnTo>
                  <a:lnTo>
                    <a:pt x="2489" y="5746"/>
                  </a:lnTo>
                  <a:lnTo>
                    <a:pt x="2151" y="5654"/>
                  </a:lnTo>
                  <a:lnTo>
                    <a:pt x="1967" y="5623"/>
                  </a:lnTo>
                  <a:lnTo>
                    <a:pt x="1783" y="5623"/>
                  </a:lnTo>
                  <a:lnTo>
                    <a:pt x="1783" y="5623"/>
                  </a:lnTo>
                  <a:lnTo>
                    <a:pt x="1568" y="5623"/>
                  </a:lnTo>
                  <a:lnTo>
                    <a:pt x="1353" y="5685"/>
                  </a:lnTo>
                  <a:lnTo>
                    <a:pt x="1138" y="5746"/>
                  </a:lnTo>
                  <a:lnTo>
                    <a:pt x="953" y="5838"/>
                  </a:lnTo>
                  <a:lnTo>
                    <a:pt x="953" y="5838"/>
                  </a:lnTo>
                  <a:lnTo>
                    <a:pt x="738" y="5961"/>
                  </a:lnTo>
                  <a:lnTo>
                    <a:pt x="554" y="6115"/>
                  </a:lnTo>
                  <a:lnTo>
                    <a:pt x="400" y="6268"/>
                  </a:lnTo>
                  <a:lnTo>
                    <a:pt x="246" y="6484"/>
                  </a:lnTo>
                  <a:lnTo>
                    <a:pt x="154" y="6699"/>
                  </a:lnTo>
                  <a:lnTo>
                    <a:pt x="62" y="6914"/>
                  </a:lnTo>
                  <a:lnTo>
                    <a:pt x="1" y="7160"/>
                  </a:lnTo>
                  <a:lnTo>
                    <a:pt x="1" y="7405"/>
                  </a:lnTo>
                  <a:lnTo>
                    <a:pt x="1" y="7405"/>
                  </a:lnTo>
                  <a:lnTo>
                    <a:pt x="1" y="7590"/>
                  </a:lnTo>
                  <a:lnTo>
                    <a:pt x="31" y="7774"/>
                  </a:lnTo>
                  <a:lnTo>
                    <a:pt x="124" y="8112"/>
                  </a:lnTo>
                  <a:lnTo>
                    <a:pt x="308" y="8419"/>
                  </a:lnTo>
                  <a:lnTo>
                    <a:pt x="523" y="8665"/>
                  </a:lnTo>
                  <a:lnTo>
                    <a:pt x="800" y="8880"/>
                  </a:lnTo>
                  <a:lnTo>
                    <a:pt x="1076" y="9065"/>
                  </a:lnTo>
                  <a:lnTo>
                    <a:pt x="1414" y="9157"/>
                  </a:lnTo>
                  <a:lnTo>
                    <a:pt x="1598" y="9187"/>
                  </a:lnTo>
                  <a:lnTo>
                    <a:pt x="1783" y="9187"/>
                  </a:lnTo>
                  <a:lnTo>
                    <a:pt x="1783" y="9187"/>
                  </a:lnTo>
                  <a:lnTo>
                    <a:pt x="2059" y="9187"/>
                  </a:lnTo>
                  <a:lnTo>
                    <a:pt x="2336" y="9126"/>
                  </a:lnTo>
                  <a:lnTo>
                    <a:pt x="2582" y="9003"/>
                  </a:lnTo>
                  <a:lnTo>
                    <a:pt x="2797" y="8880"/>
                  </a:lnTo>
                  <a:lnTo>
                    <a:pt x="3872" y="10724"/>
                  </a:lnTo>
                  <a:lnTo>
                    <a:pt x="3872" y="10724"/>
                  </a:lnTo>
                  <a:lnTo>
                    <a:pt x="3903" y="13059"/>
                  </a:lnTo>
                  <a:lnTo>
                    <a:pt x="3872" y="15394"/>
                  </a:lnTo>
                  <a:lnTo>
                    <a:pt x="3872" y="15394"/>
                  </a:lnTo>
                  <a:lnTo>
                    <a:pt x="4272" y="15394"/>
                  </a:lnTo>
                  <a:lnTo>
                    <a:pt x="4272" y="15394"/>
                  </a:lnTo>
                  <a:lnTo>
                    <a:pt x="4579" y="15394"/>
                  </a:lnTo>
                  <a:lnTo>
                    <a:pt x="4579" y="15394"/>
                  </a:lnTo>
                  <a:lnTo>
                    <a:pt x="5408" y="15394"/>
                  </a:lnTo>
                  <a:lnTo>
                    <a:pt x="5408" y="11154"/>
                  </a:lnTo>
                  <a:lnTo>
                    <a:pt x="6177" y="10355"/>
                  </a:lnTo>
                  <a:lnTo>
                    <a:pt x="6177" y="10355"/>
                  </a:lnTo>
                  <a:lnTo>
                    <a:pt x="6299" y="10447"/>
                  </a:lnTo>
                  <a:lnTo>
                    <a:pt x="6453" y="10509"/>
                  </a:lnTo>
                  <a:lnTo>
                    <a:pt x="6576" y="10570"/>
                  </a:lnTo>
                  <a:lnTo>
                    <a:pt x="6760" y="10570"/>
                  </a:lnTo>
                  <a:lnTo>
                    <a:pt x="6760" y="10570"/>
                  </a:lnTo>
                  <a:lnTo>
                    <a:pt x="6883" y="10570"/>
                  </a:lnTo>
                  <a:lnTo>
                    <a:pt x="7006" y="10539"/>
                  </a:lnTo>
                  <a:lnTo>
                    <a:pt x="7129" y="10478"/>
                  </a:lnTo>
                  <a:lnTo>
                    <a:pt x="7221" y="10416"/>
                  </a:lnTo>
                  <a:lnTo>
                    <a:pt x="7221" y="10416"/>
                  </a:lnTo>
                  <a:lnTo>
                    <a:pt x="7344" y="10294"/>
                  </a:lnTo>
                  <a:lnTo>
                    <a:pt x="7467" y="10140"/>
                  </a:lnTo>
                  <a:lnTo>
                    <a:pt x="7529" y="9956"/>
                  </a:lnTo>
                  <a:lnTo>
                    <a:pt x="7559" y="9771"/>
                  </a:lnTo>
                  <a:lnTo>
                    <a:pt x="7559" y="9771"/>
                  </a:lnTo>
                  <a:lnTo>
                    <a:pt x="7529" y="9618"/>
                  </a:lnTo>
                  <a:lnTo>
                    <a:pt x="7498" y="9464"/>
                  </a:lnTo>
                  <a:lnTo>
                    <a:pt x="7406" y="9310"/>
                  </a:lnTo>
                  <a:lnTo>
                    <a:pt x="7313" y="9218"/>
                  </a:lnTo>
                  <a:lnTo>
                    <a:pt x="7191" y="9095"/>
                  </a:lnTo>
                  <a:lnTo>
                    <a:pt x="7068" y="9034"/>
                  </a:lnTo>
                  <a:lnTo>
                    <a:pt x="6914" y="8972"/>
                  </a:lnTo>
                  <a:lnTo>
                    <a:pt x="6760" y="8972"/>
                  </a:lnTo>
                  <a:lnTo>
                    <a:pt x="6760" y="8972"/>
                  </a:lnTo>
                  <a:lnTo>
                    <a:pt x="6515" y="9003"/>
                  </a:lnTo>
                  <a:lnTo>
                    <a:pt x="6330" y="9095"/>
                  </a:lnTo>
                  <a:lnTo>
                    <a:pt x="6330" y="9095"/>
                  </a:lnTo>
                  <a:lnTo>
                    <a:pt x="6177" y="9218"/>
                  </a:lnTo>
                  <a:lnTo>
                    <a:pt x="6054" y="9372"/>
                  </a:lnTo>
                  <a:lnTo>
                    <a:pt x="5961" y="9556"/>
                  </a:lnTo>
                  <a:lnTo>
                    <a:pt x="5931" y="9771"/>
                  </a:lnTo>
                  <a:lnTo>
                    <a:pt x="5931" y="9771"/>
                  </a:lnTo>
                  <a:lnTo>
                    <a:pt x="5961" y="9986"/>
                  </a:lnTo>
                  <a:lnTo>
                    <a:pt x="6054" y="10201"/>
                  </a:lnTo>
                  <a:lnTo>
                    <a:pt x="5316" y="10785"/>
                  </a:lnTo>
                  <a:lnTo>
                    <a:pt x="5316" y="7713"/>
                  </a:lnTo>
                  <a:lnTo>
                    <a:pt x="6207" y="7067"/>
                  </a:lnTo>
                  <a:lnTo>
                    <a:pt x="6207" y="7067"/>
                  </a:lnTo>
                  <a:lnTo>
                    <a:pt x="6330" y="7252"/>
                  </a:lnTo>
                  <a:lnTo>
                    <a:pt x="6484" y="7375"/>
                  </a:lnTo>
                  <a:lnTo>
                    <a:pt x="6637" y="7528"/>
                  </a:lnTo>
                  <a:lnTo>
                    <a:pt x="6822" y="7620"/>
                  </a:lnTo>
                  <a:lnTo>
                    <a:pt x="7037" y="7713"/>
                  </a:lnTo>
                  <a:lnTo>
                    <a:pt x="7221" y="7805"/>
                  </a:lnTo>
                  <a:lnTo>
                    <a:pt x="7436" y="7836"/>
                  </a:lnTo>
                  <a:lnTo>
                    <a:pt x="7682" y="7836"/>
                  </a:lnTo>
                  <a:lnTo>
                    <a:pt x="7682" y="7836"/>
                  </a:lnTo>
                  <a:lnTo>
                    <a:pt x="8020" y="7805"/>
                  </a:lnTo>
                  <a:lnTo>
                    <a:pt x="8327" y="7713"/>
                  </a:lnTo>
                  <a:lnTo>
                    <a:pt x="8604" y="7590"/>
                  </a:lnTo>
                  <a:lnTo>
                    <a:pt x="8880" y="7405"/>
                  </a:lnTo>
                  <a:lnTo>
                    <a:pt x="8880" y="7405"/>
                  </a:lnTo>
                  <a:lnTo>
                    <a:pt x="9003" y="7252"/>
                  </a:lnTo>
                  <a:lnTo>
                    <a:pt x="9126" y="7129"/>
                  </a:lnTo>
                  <a:lnTo>
                    <a:pt x="9218" y="6975"/>
                  </a:lnTo>
                  <a:lnTo>
                    <a:pt x="9311" y="6791"/>
                  </a:lnTo>
                  <a:lnTo>
                    <a:pt x="9372" y="6606"/>
                  </a:lnTo>
                  <a:lnTo>
                    <a:pt x="9434" y="6422"/>
                  </a:lnTo>
                  <a:lnTo>
                    <a:pt x="9464" y="6238"/>
                  </a:lnTo>
                  <a:lnTo>
                    <a:pt x="9495" y="6053"/>
                  </a:lnTo>
                  <a:lnTo>
                    <a:pt x="9495" y="6053"/>
                  </a:lnTo>
                  <a:lnTo>
                    <a:pt x="9464" y="5869"/>
                  </a:lnTo>
                  <a:lnTo>
                    <a:pt x="9434" y="5685"/>
                  </a:lnTo>
                  <a:lnTo>
                    <a:pt x="9341" y="5347"/>
                  </a:lnTo>
                  <a:lnTo>
                    <a:pt x="9188" y="5039"/>
                  </a:lnTo>
                  <a:lnTo>
                    <a:pt x="8942" y="4763"/>
                  </a:lnTo>
                  <a:lnTo>
                    <a:pt x="8696" y="4548"/>
                  </a:lnTo>
                  <a:lnTo>
                    <a:pt x="8389" y="4363"/>
                  </a:lnTo>
                  <a:lnTo>
                    <a:pt x="8051" y="4271"/>
                  </a:lnTo>
                  <a:lnTo>
                    <a:pt x="7866" y="4241"/>
                  </a:lnTo>
                  <a:lnTo>
                    <a:pt x="7682" y="4241"/>
                  </a:lnTo>
                  <a:lnTo>
                    <a:pt x="7682" y="4241"/>
                  </a:lnTo>
                  <a:lnTo>
                    <a:pt x="7436" y="4241"/>
                  </a:lnTo>
                  <a:lnTo>
                    <a:pt x="7436" y="4241"/>
                  </a:lnTo>
                  <a:lnTo>
                    <a:pt x="7221" y="4302"/>
                  </a:lnTo>
                  <a:lnTo>
                    <a:pt x="7037" y="4363"/>
                  </a:lnTo>
                  <a:lnTo>
                    <a:pt x="7037" y="4363"/>
                  </a:lnTo>
                  <a:lnTo>
                    <a:pt x="7221" y="3995"/>
                  </a:lnTo>
                  <a:lnTo>
                    <a:pt x="7375" y="3626"/>
                  </a:lnTo>
                  <a:lnTo>
                    <a:pt x="7467" y="3227"/>
                  </a:lnTo>
                  <a:lnTo>
                    <a:pt x="7498" y="2796"/>
                  </a:lnTo>
                  <a:lnTo>
                    <a:pt x="7498" y="2796"/>
                  </a:lnTo>
                  <a:lnTo>
                    <a:pt x="7498" y="2520"/>
                  </a:lnTo>
                  <a:lnTo>
                    <a:pt x="7467" y="2274"/>
                  </a:lnTo>
                  <a:lnTo>
                    <a:pt x="7406" y="1998"/>
                  </a:lnTo>
                  <a:lnTo>
                    <a:pt x="7313" y="1752"/>
                  </a:lnTo>
                  <a:lnTo>
                    <a:pt x="7191" y="1537"/>
                  </a:lnTo>
                  <a:lnTo>
                    <a:pt x="7068" y="1291"/>
                  </a:lnTo>
                  <a:lnTo>
                    <a:pt x="6914" y="1076"/>
                  </a:lnTo>
                  <a:lnTo>
                    <a:pt x="6760" y="891"/>
                  </a:lnTo>
                  <a:lnTo>
                    <a:pt x="6576" y="707"/>
                  </a:lnTo>
                  <a:lnTo>
                    <a:pt x="6361" y="553"/>
                  </a:lnTo>
                  <a:lnTo>
                    <a:pt x="6146" y="400"/>
                  </a:lnTo>
                  <a:lnTo>
                    <a:pt x="5931" y="277"/>
                  </a:lnTo>
                  <a:lnTo>
                    <a:pt x="5685" y="185"/>
                  </a:lnTo>
                  <a:lnTo>
                    <a:pt x="5439" y="93"/>
                  </a:lnTo>
                  <a:lnTo>
                    <a:pt x="5193" y="31"/>
                  </a:lnTo>
                  <a:lnTo>
                    <a:pt x="4917" y="0"/>
                  </a:lnTo>
                  <a:lnTo>
                    <a:pt x="4917" y="0"/>
                  </a:lnTo>
                  <a:lnTo>
                    <a:pt x="47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8"/>
            <p:cNvSpPr/>
            <p:nvPr/>
          </p:nvSpPr>
          <p:spPr>
            <a:xfrm>
              <a:off x="2428958" y="2880914"/>
              <a:ext cx="356053" cy="355988"/>
            </a:xfrm>
            <a:custGeom>
              <a:avLst/>
              <a:gdLst/>
              <a:ahLst/>
              <a:cxnLst/>
              <a:rect l="l" t="t" r="r" b="b"/>
              <a:pathLst>
                <a:path w="4610" h="4609" extrusionOk="0">
                  <a:moveTo>
                    <a:pt x="2674" y="0"/>
                  </a:moveTo>
                  <a:lnTo>
                    <a:pt x="2398" y="31"/>
                  </a:lnTo>
                  <a:lnTo>
                    <a:pt x="2121" y="92"/>
                  </a:lnTo>
                  <a:lnTo>
                    <a:pt x="1875" y="184"/>
                  </a:lnTo>
                  <a:lnTo>
                    <a:pt x="1629" y="277"/>
                  </a:lnTo>
                  <a:lnTo>
                    <a:pt x="1384" y="400"/>
                  </a:lnTo>
                  <a:lnTo>
                    <a:pt x="1168" y="553"/>
                  </a:lnTo>
                  <a:lnTo>
                    <a:pt x="984" y="707"/>
                  </a:lnTo>
                  <a:lnTo>
                    <a:pt x="769" y="891"/>
                  </a:lnTo>
                  <a:lnTo>
                    <a:pt x="615" y="1106"/>
                  </a:lnTo>
                  <a:lnTo>
                    <a:pt x="462" y="1321"/>
                  </a:lnTo>
                  <a:lnTo>
                    <a:pt x="339" y="1536"/>
                  </a:lnTo>
                  <a:lnTo>
                    <a:pt x="216" y="1782"/>
                  </a:lnTo>
                  <a:lnTo>
                    <a:pt x="124" y="2028"/>
                  </a:lnTo>
                  <a:lnTo>
                    <a:pt x="62" y="2305"/>
                  </a:lnTo>
                  <a:lnTo>
                    <a:pt x="32" y="2581"/>
                  </a:lnTo>
                  <a:lnTo>
                    <a:pt x="1" y="2858"/>
                  </a:lnTo>
                  <a:lnTo>
                    <a:pt x="32" y="3319"/>
                  </a:lnTo>
                  <a:lnTo>
                    <a:pt x="155" y="3749"/>
                  </a:lnTo>
                  <a:lnTo>
                    <a:pt x="308" y="4148"/>
                  </a:lnTo>
                  <a:lnTo>
                    <a:pt x="554" y="4517"/>
                  </a:lnTo>
                  <a:lnTo>
                    <a:pt x="738" y="4578"/>
                  </a:lnTo>
                  <a:lnTo>
                    <a:pt x="953" y="4609"/>
                  </a:lnTo>
                  <a:lnTo>
                    <a:pt x="1168" y="4578"/>
                  </a:lnTo>
                  <a:lnTo>
                    <a:pt x="1414" y="4486"/>
                  </a:lnTo>
                  <a:lnTo>
                    <a:pt x="1629" y="4332"/>
                  </a:lnTo>
                  <a:lnTo>
                    <a:pt x="1783" y="4148"/>
                  </a:lnTo>
                  <a:lnTo>
                    <a:pt x="1967" y="3872"/>
                  </a:lnTo>
                  <a:lnTo>
                    <a:pt x="2090" y="3749"/>
                  </a:lnTo>
                  <a:lnTo>
                    <a:pt x="2213" y="3626"/>
                  </a:lnTo>
                  <a:lnTo>
                    <a:pt x="2398" y="3595"/>
                  </a:lnTo>
                  <a:lnTo>
                    <a:pt x="2490" y="3564"/>
                  </a:lnTo>
                  <a:lnTo>
                    <a:pt x="2551" y="3503"/>
                  </a:lnTo>
                  <a:lnTo>
                    <a:pt x="2613" y="3411"/>
                  </a:lnTo>
                  <a:lnTo>
                    <a:pt x="2643" y="3288"/>
                  </a:lnTo>
                  <a:lnTo>
                    <a:pt x="2643" y="3011"/>
                  </a:lnTo>
                  <a:lnTo>
                    <a:pt x="2705" y="2827"/>
                  </a:lnTo>
                  <a:lnTo>
                    <a:pt x="2828" y="2704"/>
                  </a:lnTo>
                  <a:lnTo>
                    <a:pt x="2981" y="2581"/>
                  </a:lnTo>
                  <a:lnTo>
                    <a:pt x="3135" y="2489"/>
                  </a:lnTo>
                  <a:lnTo>
                    <a:pt x="3319" y="2427"/>
                  </a:lnTo>
                  <a:lnTo>
                    <a:pt x="3504" y="2397"/>
                  </a:lnTo>
                  <a:lnTo>
                    <a:pt x="3872" y="2335"/>
                  </a:lnTo>
                  <a:lnTo>
                    <a:pt x="4057" y="2274"/>
                  </a:lnTo>
                  <a:lnTo>
                    <a:pt x="4241" y="2182"/>
                  </a:lnTo>
                  <a:lnTo>
                    <a:pt x="4395" y="2089"/>
                  </a:lnTo>
                  <a:lnTo>
                    <a:pt x="4518" y="1967"/>
                  </a:lnTo>
                  <a:lnTo>
                    <a:pt x="4579" y="1782"/>
                  </a:lnTo>
                  <a:lnTo>
                    <a:pt x="4610" y="1598"/>
                  </a:lnTo>
                  <a:lnTo>
                    <a:pt x="4610" y="1414"/>
                  </a:lnTo>
                  <a:lnTo>
                    <a:pt x="4548" y="1229"/>
                  </a:lnTo>
                  <a:lnTo>
                    <a:pt x="4487" y="1076"/>
                  </a:lnTo>
                  <a:lnTo>
                    <a:pt x="4364" y="922"/>
                  </a:lnTo>
                  <a:lnTo>
                    <a:pt x="4241" y="768"/>
                  </a:lnTo>
                  <a:lnTo>
                    <a:pt x="4087" y="645"/>
                  </a:lnTo>
                  <a:lnTo>
                    <a:pt x="3780" y="400"/>
                  </a:lnTo>
                  <a:lnTo>
                    <a:pt x="3442" y="215"/>
                  </a:lnTo>
                  <a:lnTo>
                    <a:pt x="3043" y="92"/>
                  </a:lnTo>
                  <a:lnTo>
                    <a:pt x="2674"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8"/>
            <p:cNvSpPr/>
            <p:nvPr/>
          </p:nvSpPr>
          <p:spPr>
            <a:xfrm>
              <a:off x="2471670" y="2880914"/>
              <a:ext cx="401159" cy="443807"/>
            </a:xfrm>
            <a:custGeom>
              <a:avLst/>
              <a:gdLst/>
              <a:ahLst/>
              <a:cxnLst/>
              <a:rect l="l" t="t" r="r" b="b"/>
              <a:pathLst>
                <a:path w="5194" h="5746" extrusionOk="0">
                  <a:moveTo>
                    <a:pt x="2121" y="0"/>
                  </a:moveTo>
                  <a:lnTo>
                    <a:pt x="2490" y="92"/>
                  </a:lnTo>
                  <a:lnTo>
                    <a:pt x="2889" y="215"/>
                  </a:lnTo>
                  <a:lnTo>
                    <a:pt x="3227" y="400"/>
                  </a:lnTo>
                  <a:lnTo>
                    <a:pt x="3534" y="645"/>
                  </a:lnTo>
                  <a:lnTo>
                    <a:pt x="3688" y="768"/>
                  </a:lnTo>
                  <a:lnTo>
                    <a:pt x="3811" y="922"/>
                  </a:lnTo>
                  <a:lnTo>
                    <a:pt x="3934" y="1076"/>
                  </a:lnTo>
                  <a:lnTo>
                    <a:pt x="3995" y="1229"/>
                  </a:lnTo>
                  <a:lnTo>
                    <a:pt x="4057" y="1414"/>
                  </a:lnTo>
                  <a:lnTo>
                    <a:pt x="4057" y="1598"/>
                  </a:lnTo>
                  <a:lnTo>
                    <a:pt x="4026" y="1782"/>
                  </a:lnTo>
                  <a:lnTo>
                    <a:pt x="3965" y="1967"/>
                  </a:lnTo>
                  <a:lnTo>
                    <a:pt x="3842" y="2089"/>
                  </a:lnTo>
                  <a:lnTo>
                    <a:pt x="3688" y="2182"/>
                  </a:lnTo>
                  <a:lnTo>
                    <a:pt x="3504" y="2274"/>
                  </a:lnTo>
                  <a:lnTo>
                    <a:pt x="3319" y="2335"/>
                  </a:lnTo>
                  <a:lnTo>
                    <a:pt x="2951" y="2397"/>
                  </a:lnTo>
                  <a:lnTo>
                    <a:pt x="2766" y="2427"/>
                  </a:lnTo>
                  <a:lnTo>
                    <a:pt x="2582" y="2489"/>
                  </a:lnTo>
                  <a:lnTo>
                    <a:pt x="2428" y="2581"/>
                  </a:lnTo>
                  <a:lnTo>
                    <a:pt x="2275" y="2704"/>
                  </a:lnTo>
                  <a:lnTo>
                    <a:pt x="2152" y="2827"/>
                  </a:lnTo>
                  <a:lnTo>
                    <a:pt x="2090" y="3011"/>
                  </a:lnTo>
                  <a:lnTo>
                    <a:pt x="2090" y="3288"/>
                  </a:lnTo>
                  <a:lnTo>
                    <a:pt x="2060" y="3411"/>
                  </a:lnTo>
                  <a:lnTo>
                    <a:pt x="1998" y="3503"/>
                  </a:lnTo>
                  <a:lnTo>
                    <a:pt x="1937" y="3564"/>
                  </a:lnTo>
                  <a:lnTo>
                    <a:pt x="1845" y="3595"/>
                  </a:lnTo>
                  <a:lnTo>
                    <a:pt x="1660" y="3626"/>
                  </a:lnTo>
                  <a:lnTo>
                    <a:pt x="1537" y="3749"/>
                  </a:lnTo>
                  <a:lnTo>
                    <a:pt x="1414" y="3872"/>
                  </a:lnTo>
                  <a:lnTo>
                    <a:pt x="1230" y="4148"/>
                  </a:lnTo>
                  <a:lnTo>
                    <a:pt x="1076" y="4332"/>
                  </a:lnTo>
                  <a:lnTo>
                    <a:pt x="861" y="4486"/>
                  </a:lnTo>
                  <a:lnTo>
                    <a:pt x="615" y="4578"/>
                  </a:lnTo>
                  <a:lnTo>
                    <a:pt x="400" y="4609"/>
                  </a:lnTo>
                  <a:lnTo>
                    <a:pt x="185" y="4578"/>
                  </a:lnTo>
                  <a:lnTo>
                    <a:pt x="1" y="4517"/>
                  </a:lnTo>
                  <a:lnTo>
                    <a:pt x="185" y="4793"/>
                  </a:lnTo>
                  <a:lnTo>
                    <a:pt x="431" y="5008"/>
                  </a:lnTo>
                  <a:lnTo>
                    <a:pt x="708" y="5224"/>
                  </a:lnTo>
                  <a:lnTo>
                    <a:pt x="984" y="5408"/>
                  </a:lnTo>
                  <a:lnTo>
                    <a:pt x="1291" y="5531"/>
                  </a:lnTo>
                  <a:lnTo>
                    <a:pt x="1629" y="5654"/>
                  </a:lnTo>
                  <a:lnTo>
                    <a:pt x="1967" y="5715"/>
                  </a:lnTo>
                  <a:lnTo>
                    <a:pt x="2336" y="5746"/>
                  </a:lnTo>
                  <a:lnTo>
                    <a:pt x="2613" y="5715"/>
                  </a:lnTo>
                  <a:lnTo>
                    <a:pt x="2920" y="5684"/>
                  </a:lnTo>
                  <a:lnTo>
                    <a:pt x="3196" y="5592"/>
                  </a:lnTo>
                  <a:lnTo>
                    <a:pt x="3442" y="5500"/>
                  </a:lnTo>
                  <a:lnTo>
                    <a:pt x="3688" y="5377"/>
                  </a:lnTo>
                  <a:lnTo>
                    <a:pt x="3934" y="5254"/>
                  </a:lnTo>
                  <a:lnTo>
                    <a:pt x="4149" y="5070"/>
                  </a:lnTo>
                  <a:lnTo>
                    <a:pt x="4364" y="4886"/>
                  </a:lnTo>
                  <a:lnTo>
                    <a:pt x="4548" y="4701"/>
                  </a:lnTo>
                  <a:lnTo>
                    <a:pt x="4702" y="4455"/>
                  </a:lnTo>
                  <a:lnTo>
                    <a:pt x="4856" y="4240"/>
                  </a:lnTo>
                  <a:lnTo>
                    <a:pt x="4979" y="3994"/>
                  </a:lnTo>
                  <a:lnTo>
                    <a:pt x="5071" y="3718"/>
                  </a:lnTo>
                  <a:lnTo>
                    <a:pt x="5163" y="3441"/>
                  </a:lnTo>
                  <a:lnTo>
                    <a:pt x="5194" y="3165"/>
                  </a:lnTo>
                  <a:lnTo>
                    <a:pt x="5194" y="2858"/>
                  </a:lnTo>
                  <a:lnTo>
                    <a:pt x="5194" y="2581"/>
                  </a:lnTo>
                  <a:lnTo>
                    <a:pt x="5163" y="2274"/>
                  </a:lnTo>
                  <a:lnTo>
                    <a:pt x="5071" y="1997"/>
                  </a:lnTo>
                  <a:lnTo>
                    <a:pt x="4979" y="1752"/>
                  </a:lnTo>
                  <a:lnTo>
                    <a:pt x="4856" y="1475"/>
                  </a:lnTo>
                  <a:lnTo>
                    <a:pt x="4702" y="1260"/>
                  </a:lnTo>
                  <a:lnTo>
                    <a:pt x="4548" y="1045"/>
                  </a:lnTo>
                  <a:lnTo>
                    <a:pt x="4364" y="830"/>
                  </a:lnTo>
                  <a:lnTo>
                    <a:pt x="4149" y="645"/>
                  </a:lnTo>
                  <a:lnTo>
                    <a:pt x="3934" y="461"/>
                  </a:lnTo>
                  <a:lnTo>
                    <a:pt x="3688" y="338"/>
                  </a:lnTo>
                  <a:lnTo>
                    <a:pt x="3442" y="215"/>
                  </a:lnTo>
                  <a:lnTo>
                    <a:pt x="3196" y="123"/>
                  </a:lnTo>
                  <a:lnTo>
                    <a:pt x="2920" y="31"/>
                  </a:lnTo>
                  <a:lnTo>
                    <a:pt x="2613"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8"/>
            <p:cNvSpPr/>
            <p:nvPr/>
          </p:nvSpPr>
          <p:spPr>
            <a:xfrm>
              <a:off x="2322218" y="3215507"/>
              <a:ext cx="237343" cy="284852"/>
            </a:xfrm>
            <a:custGeom>
              <a:avLst/>
              <a:gdLst/>
              <a:ahLst/>
              <a:cxnLst/>
              <a:rect l="l" t="t" r="r" b="b"/>
              <a:pathLst>
                <a:path w="3073" h="3688" extrusionOk="0">
                  <a:moveTo>
                    <a:pt x="1475" y="0"/>
                  </a:moveTo>
                  <a:lnTo>
                    <a:pt x="1629" y="123"/>
                  </a:lnTo>
                  <a:lnTo>
                    <a:pt x="1782" y="216"/>
                  </a:lnTo>
                  <a:lnTo>
                    <a:pt x="1905" y="369"/>
                  </a:lnTo>
                  <a:lnTo>
                    <a:pt x="1997" y="523"/>
                  </a:lnTo>
                  <a:lnTo>
                    <a:pt x="2028" y="646"/>
                  </a:lnTo>
                  <a:lnTo>
                    <a:pt x="2059" y="769"/>
                  </a:lnTo>
                  <a:lnTo>
                    <a:pt x="2059" y="892"/>
                  </a:lnTo>
                  <a:lnTo>
                    <a:pt x="2059" y="984"/>
                  </a:lnTo>
                  <a:lnTo>
                    <a:pt x="2028" y="1107"/>
                  </a:lnTo>
                  <a:lnTo>
                    <a:pt x="1967" y="1199"/>
                  </a:lnTo>
                  <a:lnTo>
                    <a:pt x="1875" y="1291"/>
                  </a:lnTo>
                  <a:lnTo>
                    <a:pt x="1813" y="1383"/>
                  </a:lnTo>
                  <a:lnTo>
                    <a:pt x="1598" y="1475"/>
                  </a:lnTo>
                  <a:lnTo>
                    <a:pt x="1506" y="1537"/>
                  </a:lnTo>
                  <a:lnTo>
                    <a:pt x="1444" y="1629"/>
                  </a:lnTo>
                  <a:lnTo>
                    <a:pt x="1414" y="1721"/>
                  </a:lnTo>
                  <a:lnTo>
                    <a:pt x="1414" y="1813"/>
                  </a:lnTo>
                  <a:lnTo>
                    <a:pt x="1475" y="1998"/>
                  </a:lnTo>
                  <a:lnTo>
                    <a:pt x="1506" y="2182"/>
                  </a:lnTo>
                  <a:lnTo>
                    <a:pt x="1506" y="2274"/>
                  </a:lnTo>
                  <a:lnTo>
                    <a:pt x="1444" y="2336"/>
                  </a:lnTo>
                  <a:lnTo>
                    <a:pt x="1352" y="2428"/>
                  </a:lnTo>
                  <a:lnTo>
                    <a:pt x="1229" y="2459"/>
                  </a:lnTo>
                  <a:lnTo>
                    <a:pt x="1106" y="2459"/>
                  </a:lnTo>
                  <a:lnTo>
                    <a:pt x="1014" y="2520"/>
                  </a:lnTo>
                  <a:lnTo>
                    <a:pt x="953" y="2581"/>
                  </a:lnTo>
                  <a:lnTo>
                    <a:pt x="922" y="2643"/>
                  </a:lnTo>
                  <a:lnTo>
                    <a:pt x="861" y="2797"/>
                  </a:lnTo>
                  <a:lnTo>
                    <a:pt x="830" y="2950"/>
                  </a:lnTo>
                  <a:lnTo>
                    <a:pt x="768" y="3104"/>
                  </a:lnTo>
                  <a:lnTo>
                    <a:pt x="645" y="3227"/>
                  </a:lnTo>
                  <a:lnTo>
                    <a:pt x="492" y="3257"/>
                  </a:lnTo>
                  <a:lnTo>
                    <a:pt x="338" y="3288"/>
                  </a:lnTo>
                  <a:lnTo>
                    <a:pt x="185" y="3288"/>
                  </a:lnTo>
                  <a:lnTo>
                    <a:pt x="0" y="3227"/>
                  </a:lnTo>
                  <a:lnTo>
                    <a:pt x="246" y="3442"/>
                  </a:lnTo>
                  <a:lnTo>
                    <a:pt x="553" y="3565"/>
                  </a:lnTo>
                  <a:lnTo>
                    <a:pt x="891" y="3657"/>
                  </a:lnTo>
                  <a:lnTo>
                    <a:pt x="1229" y="3688"/>
                  </a:lnTo>
                  <a:lnTo>
                    <a:pt x="1414" y="3688"/>
                  </a:lnTo>
                  <a:lnTo>
                    <a:pt x="1598" y="3657"/>
                  </a:lnTo>
                  <a:lnTo>
                    <a:pt x="1936" y="3565"/>
                  </a:lnTo>
                  <a:lnTo>
                    <a:pt x="2243" y="3380"/>
                  </a:lnTo>
                  <a:lnTo>
                    <a:pt x="2520" y="3165"/>
                  </a:lnTo>
                  <a:lnTo>
                    <a:pt x="2766" y="2889"/>
                  </a:lnTo>
                  <a:lnTo>
                    <a:pt x="2919" y="2581"/>
                  </a:lnTo>
                  <a:lnTo>
                    <a:pt x="3042" y="2213"/>
                  </a:lnTo>
                  <a:lnTo>
                    <a:pt x="3073" y="2028"/>
                  </a:lnTo>
                  <a:lnTo>
                    <a:pt x="3073" y="1844"/>
                  </a:lnTo>
                  <a:lnTo>
                    <a:pt x="3042" y="1506"/>
                  </a:lnTo>
                  <a:lnTo>
                    <a:pt x="2950" y="1168"/>
                  </a:lnTo>
                  <a:lnTo>
                    <a:pt x="2796" y="892"/>
                  </a:lnTo>
                  <a:lnTo>
                    <a:pt x="2612" y="615"/>
                  </a:lnTo>
                  <a:lnTo>
                    <a:pt x="2366" y="400"/>
                  </a:lnTo>
                  <a:lnTo>
                    <a:pt x="2090" y="216"/>
                  </a:lnTo>
                  <a:lnTo>
                    <a:pt x="1782" y="93"/>
                  </a:lnTo>
                  <a:lnTo>
                    <a:pt x="1475"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8"/>
            <p:cNvSpPr/>
            <p:nvPr/>
          </p:nvSpPr>
          <p:spPr>
            <a:xfrm>
              <a:off x="2272400" y="3215507"/>
              <a:ext cx="208843" cy="254034"/>
            </a:xfrm>
            <a:custGeom>
              <a:avLst/>
              <a:gdLst/>
              <a:ahLst/>
              <a:cxnLst/>
              <a:rect l="l" t="t" r="r" b="b"/>
              <a:pathLst>
                <a:path w="2704" h="3289" extrusionOk="0">
                  <a:moveTo>
                    <a:pt x="1690" y="0"/>
                  </a:moveTo>
                  <a:lnTo>
                    <a:pt x="1506" y="31"/>
                  </a:lnTo>
                  <a:lnTo>
                    <a:pt x="1137" y="154"/>
                  </a:lnTo>
                  <a:lnTo>
                    <a:pt x="830" y="308"/>
                  </a:lnTo>
                  <a:lnTo>
                    <a:pt x="553" y="554"/>
                  </a:lnTo>
                  <a:lnTo>
                    <a:pt x="338" y="799"/>
                  </a:lnTo>
                  <a:lnTo>
                    <a:pt x="154" y="1137"/>
                  </a:lnTo>
                  <a:lnTo>
                    <a:pt x="61" y="1475"/>
                  </a:lnTo>
                  <a:lnTo>
                    <a:pt x="31" y="1660"/>
                  </a:lnTo>
                  <a:lnTo>
                    <a:pt x="0" y="1844"/>
                  </a:lnTo>
                  <a:lnTo>
                    <a:pt x="31" y="2059"/>
                  </a:lnTo>
                  <a:lnTo>
                    <a:pt x="61" y="2243"/>
                  </a:lnTo>
                  <a:lnTo>
                    <a:pt x="123" y="2428"/>
                  </a:lnTo>
                  <a:lnTo>
                    <a:pt x="184" y="2612"/>
                  </a:lnTo>
                  <a:lnTo>
                    <a:pt x="277" y="2797"/>
                  </a:lnTo>
                  <a:lnTo>
                    <a:pt x="369" y="2950"/>
                  </a:lnTo>
                  <a:lnTo>
                    <a:pt x="492" y="3104"/>
                  </a:lnTo>
                  <a:lnTo>
                    <a:pt x="645" y="3227"/>
                  </a:lnTo>
                  <a:lnTo>
                    <a:pt x="830" y="3288"/>
                  </a:lnTo>
                  <a:lnTo>
                    <a:pt x="983" y="3288"/>
                  </a:lnTo>
                  <a:lnTo>
                    <a:pt x="1137" y="3257"/>
                  </a:lnTo>
                  <a:lnTo>
                    <a:pt x="1290" y="3227"/>
                  </a:lnTo>
                  <a:lnTo>
                    <a:pt x="1413" y="3104"/>
                  </a:lnTo>
                  <a:lnTo>
                    <a:pt x="1475" y="2950"/>
                  </a:lnTo>
                  <a:lnTo>
                    <a:pt x="1506" y="2797"/>
                  </a:lnTo>
                  <a:lnTo>
                    <a:pt x="1567" y="2643"/>
                  </a:lnTo>
                  <a:lnTo>
                    <a:pt x="1598" y="2581"/>
                  </a:lnTo>
                  <a:lnTo>
                    <a:pt x="1659" y="2520"/>
                  </a:lnTo>
                  <a:lnTo>
                    <a:pt x="1751" y="2459"/>
                  </a:lnTo>
                  <a:lnTo>
                    <a:pt x="1874" y="2459"/>
                  </a:lnTo>
                  <a:lnTo>
                    <a:pt x="1997" y="2428"/>
                  </a:lnTo>
                  <a:lnTo>
                    <a:pt x="2089" y="2336"/>
                  </a:lnTo>
                  <a:lnTo>
                    <a:pt x="2151" y="2274"/>
                  </a:lnTo>
                  <a:lnTo>
                    <a:pt x="2151" y="2182"/>
                  </a:lnTo>
                  <a:lnTo>
                    <a:pt x="2120" y="1998"/>
                  </a:lnTo>
                  <a:lnTo>
                    <a:pt x="2059" y="1813"/>
                  </a:lnTo>
                  <a:lnTo>
                    <a:pt x="2059" y="1721"/>
                  </a:lnTo>
                  <a:lnTo>
                    <a:pt x="2089" y="1629"/>
                  </a:lnTo>
                  <a:lnTo>
                    <a:pt x="2151" y="1537"/>
                  </a:lnTo>
                  <a:lnTo>
                    <a:pt x="2243" y="1475"/>
                  </a:lnTo>
                  <a:lnTo>
                    <a:pt x="2458" y="1383"/>
                  </a:lnTo>
                  <a:lnTo>
                    <a:pt x="2520" y="1291"/>
                  </a:lnTo>
                  <a:lnTo>
                    <a:pt x="2612" y="1199"/>
                  </a:lnTo>
                  <a:lnTo>
                    <a:pt x="2673" y="1107"/>
                  </a:lnTo>
                  <a:lnTo>
                    <a:pt x="2704" y="984"/>
                  </a:lnTo>
                  <a:lnTo>
                    <a:pt x="2704" y="892"/>
                  </a:lnTo>
                  <a:lnTo>
                    <a:pt x="2704" y="769"/>
                  </a:lnTo>
                  <a:lnTo>
                    <a:pt x="2673" y="646"/>
                  </a:lnTo>
                  <a:lnTo>
                    <a:pt x="2642" y="523"/>
                  </a:lnTo>
                  <a:lnTo>
                    <a:pt x="2550" y="369"/>
                  </a:lnTo>
                  <a:lnTo>
                    <a:pt x="2427" y="216"/>
                  </a:lnTo>
                  <a:lnTo>
                    <a:pt x="2274" y="123"/>
                  </a:lnTo>
                  <a:lnTo>
                    <a:pt x="2120"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8"/>
            <p:cNvSpPr/>
            <p:nvPr/>
          </p:nvSpPr>
          <p:spPr>
            <a:xfrm>
              <a:off x="2761230" y="3341250"/>
              <a:ext cx="263526" cy="268246"/>
            </a:xfrm>
            <a:custGeom>
              <a:avLst/>
              <a:gdLst/>
              <a:ahLst/>
              <a:cxnLst/>
              <a:rect l="l" t="t" r="r" b="b"/>
              <a:pathLst>
                <a:path w="3412" h="3473" extrusionOk="0">
                  <a:moveTo>
                    <a:pt x="2428" y="1"/>
                  </a:moveTo>
                  <a:lnTo>
                    <a:pt x="2551" y="124"/>
                  </a:lnTo>
                  <a:lnTo>
                    <a:pt x="2643" y="247"/>
                  </a:lnTo>
                  <a:lnTo>
                    <a:pt x="2735" y="431"/>
                  </a:lnTo>
                  <a:lnTo>
                    <a:pt x="2827" y="646"/>
                  </a:lnTo>
                  <a:lnTo>
                    <a:pt x="2858" y="892"/>
                  </a:lnTo>
                  <a:lnTo>
                    <a:pt x="2858" y="1107"/>
                  </a:lnTo>
                  <a:lnTo>
                    <a:pt x="2827" y="1230"/>
                  </a:lnTo>
                  <a:lnTo>
                    <a:pt x="2797" y="1384"/>
                  </a:lnTo>
                  <a:lnTo>
                    <a:pt x="2735" y="1476"/>
                  </a:lnTo>
                  <a:lnTo>
                    <a:pt x="2643" y="1568"/>
                  </a:lnTo>
                  <a:lnTo>
                    <a:pt x="2489" y="1629"/>
                  </a:lnTo>
                  <a:lnTo>
                    <a:pt x="2336" y="1691"/>
                  </a:lnTo>
                  <a:lnTo>
                    <a:pt x="2182" y="1752"/>
                  </a:lnTo>
                  <a:lnTo>
                    <a:pt x="2059" y="1844"/>
                  </a:lnTo>
                  <a:lnTo>
                    <a:pt x="1998" y="1937"/>
                  </a:lnTo>
                  <a:lnTo>
                    <a:pt x="1906" y="2029"/>
                  </a:lnTo>
                  <a:lnTo>
                    <a:pt x="1813" y="2090"/>
                  </a:lnTo>
                  <a:lnTo>
                    <a:pt x="1690" y="2121"/>
                  </a:lnTo>
                  <a:lnTo>
                    <a:pt x="1537" y="2244"/>
                  </a:lnTo>
                  <a:lnTo>
                    <a:pt x="1414" y="2367"/>
                  </a:lnTo>
                  <a:lnTo>
                    <a:pt x="1260" y="2520"/>
                  </a:lnTo>
                  <a:lnTo>
                    <a:pt x="1045" y="2613"/>
                  </a:lnTo>
                  <a:lnTo>
                    <a:pt x="861" y="2705"/>
                  </a:lnTo>
                  <a:lnTo>
                    <a:pt x="461" y="2705"/>
                  </a:lnTo>
                  <a:lnTo>
                    <a:pt x="308" y="2674"/>
                  </a:lnTo>
                  <a:lnTo>
                    <a:pt x="154" y="2643"/>
                  </a:lnTo>
                  <a:lnTo>
                    <a:pt x="1" y="2551"/>
                  </a:lnTo>
                  <a:lnTo>
                    <a:pt x="123" y="2736"/>
                  </a:lnTo>
                  <a:lnTo>
                    <a:pt x="277" y="2920"/>
                  </a:lnTo>
                  <a:lnTo>
                    <a:pt x="461" y="3074"/>
                  </a:lnTo>
                  <a:lnTo>
                    <a:pt x="646" y="3196"/>
                  </a:lnTo>
                  <a:lnTo>
                    <a:pt x="861" y="3319"/>
                  </a:lnTo>
                  <a:lnTo>
                    <a:pt x="1107" y="3381"/>
                  </a:lnTo>
                  <a:lnTo>
                    <a:pt x="1322" y="3442"/>
                  </a:lnTo>
                  <a:lnTo>
                    <a:pt x="1568" y="3473"/>
                  </a:lnTo>
                  <a:lnTo>
                    <a:pt x="1752" y="3442"/>
                  </a:lnTo>
                  <a:lnTo>
                    <a:pt x="1936" y="3412"/>
                  </a:lnTo>
                  <a:lnTo>
                    <a:pt x="2305" y="3319"/>
                  </a:lnTo>
                  <a:lnTo>
                    <a:pt x="2612" y="3135"/>
                  </a:lnTo>
                  <a:lnTo>
                    <a:pt x="2889" y="2920"/>
                  </a:lnTo>
                  <a:lnTo>
                    <a:pt x="3104" y="2643"/>
                  </a:lnTo>
                  <a:lnTo>
                    <a:pt x="3257" y="2336"/>
                  </a:lnTo>
                  <a:lnTo>
                    <a:pt x="3380" y="1998"/>
                  </a:lnTo>
                  <a:lnTo>
                    <a:pt x="3411" y="1814"/>
                  </a:lnTo>
                  <a:lnTo>
                    <a:pt x="3411" y="1629"/>
                  </a:lnTo>
                  <a:lnTo>
                    <a:pt x="3411" y="1353"/>
                  </a:lnTo>
                  <a:lnTo>
                    <a:pt x="3350" y="1107"/>
                  </a:lnTo>
                  <a:lnTo>
                    <a:pt x="3257" y="892"/>
                  </a:lnTo>
                  <a:lnTo>
                    <a:pt x="3135" y="677"/>
                  </a:lnTo>
                  <a:lnTo>
                    <a:pt x="3012" y="462"/>
                  </a:lnTo>
                  <a:lnTo>
                    <a:pt x="2827" y="277"/>
                  </a:lnTo>
                  <a:lnTo>
                    <a:pt x="2643" y="124"/>
                  </a:lnTo>
                  <a:lnTo>
                    <a:pt x="2428"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8"/>
            <p:cNvSpPr/>
            <p:nvPr/>
          </p:nvSpPr>
          <p:spPr>
            <a:xfrm>
              <a:off x="2742230" y="3324644"/>
              <a:ext cx="239737" cy="225533"/>
            </a:xfrm>
            <a:custGeom>
              <a:avLst/>
              <a:gdLst/>
              <a:ahLst/>
              <a:cxnLst/>
              <a:rect l="l" t="t" r="r" b="b"/>
              <a:pathLst>
                <a:path w="3104" h="2920" extrusionOk="0">
                  <a:moveTo>
                    <a:pt x="1629" y="1"/>
                  </a:moveTo>
                  <a:lnTo>
                    <a:pt x="1445" y="32"/>
                  </a:lnTo>
                  <a:lnTo>
                    <a:pt x="1107" y="154"/>
                  </a:lnTo>
                  <a:lnTo>
                    <a:pt x="800" y="308"/>
                  </a:lnTo>
                  <a:lnTo>
                    <a:pt x="523" y="554"/>
                  </a:lnTo>
                  <a:lnTo>
                    <a:pt x="308" y="800"/>
                  </a:lnTo>
                  <a:lnTo>
                    <a:pt x="124" y="1138"/>
                  </a:lnTo>
                  <a:lnTo>
                    <a:pt x="31" y="1476"/>
                  </a:lnTo>
                  <a:lnTo>
                    <a:pt x="1" y="1660"/>
                  </a:lnTo>
                  <a:lnTo>
                    <a:pt x="1" y="1844"/>
                  </a:lnTo>
                  <a:lnTo>
                    <a:pt x="1" y="2090"/>
                  </a:lnTo>
                  <a:lnTo>
                    <a:pt x="62" y="2336"/>
                  </a:lnTo>
                  <a:lnTo>
                    <a:pt x="124" y="2551"/>
                  </a:lnTo>
                  <a:lnTo>
                    <a:pt x="247" y="2766"/>
                  </a:lnTo>
                  <a:lnTo>
                    <a:pt x="400" y="2858"/>
                  </a:lnTo>
                  <a:lnTo>
                    <a:pt x="554" y="2889"/>
                  </a:lnTo>
                  <a:lnTo>
                    <a:pt x="707" y="2920"/>
                  </a:lnTo>
                  <a:lnTo>
                    <a:pt x="1107" y="2920"/>
                  </a:lnTo>
                  <a:lnTo>
                    <a:pt x="1291" y="2828"/>
                  </a:lnTo>
                  <a:lnTo>
                    <a:pt x="1506" y="2735"/>
                  </a:lnTo>
                  <a:lnTo>
                    <a:pt x="1660" y="2582"/>
                  </a:lnTo>
                  <a:lnTo>
                    <a:pt x="1783" y="2459"/>
                  </a:lnTo>
                  <a:lnTo>
                    <a:pt x="1936" y="2336"/>
                  </a:lnTo>
                  <a:lnTo>
                    <a:pt x="2059" y="2305"/>
                  </a:lnTo>
                  <a:lnTo>
                    <a:pt x="2152" y="2244"/>
                  </a:lnTo>
                  <a:lnTo>
                    <a:pt x="2244" y="2152"/>
                  </a:lnTo>
                  <a:lnTo>
                    <a:pt x="2305" y="2059"/>
                  </a:lnTo>
                  <a:lnTo>
                    <a:pt x="2428" y="1967"/>
                  </a:lnTo>
                  <a:lnTo>
                    <a:pt x="2582" y="1906"/>
                  </a:lnTo>
                  <a:lnTo>
                    <a:pt x="2735" y="1844"/>
                  </a:lnTo>
                  <a:lnTo>
                    <a:pt x="2889" y="1783"/>
                  </a:lnTo>
                  <a:lnTo>
                    <a:pt x="2981" y="1691"/>
                  </a:lnTo>
                  <a:lnTo>
                    <a:pt x="3043" y="1599"/>
                  </a:lnTo>
                  <a:lnTo>
                    <a:pt x="3073" y="1445"/>
                  </a:lnTo>
                  <a:lnTo>
                    <a:pt x="3104" y="1322"/>
                  </a:lnTo>
                  <a:lnTo>
                    <a:pt x="3104" y="1107"/>
                  </a:lnTo>
                  <a:lnTo>
                    <a:pt x="3073" y="861"/>
                  </a:lnTo>
                  <a:lnTo>
                    <a:pt x="2981" y="646"/>
                  </a:lnTo>
                  <a:lnTo>
                    <a:pt x="2889" y="462"/>
                  </a:lnTo>
                  <a:lnTo>
                    <a:pt x="2797" y="339"/>
                  </a:lnTo>
                  <a:lnTo>
                    <a:pt x="2674" y="216"/>
                  </a:lnTo>
                  <a:lnTo>
                    <a:pt x="2489" y="124"/>
                  </a:lnTo>
                  <a:lnTo>
                    <a:pt x="2274" y="62"/>
                  </a:lnTo>
                  <a:lnTo>
                    <a:pt x="2059" y="32"/>
                  </a:lnTo>
                  <a:lnTo>
                    <a:pt x="1814"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8"/>
            <p:cNvSpPr/>
            <p:nvPr/>
          </p:nvSpPr>
          <p:spPr>
            <a:xfrm>
              <a:off x="2426641" y="3590496"/>
              <a:ext cx="111605" cy="113925"/>
            </a:xfrm>
            <a:custGeom>
              <a:avLst/>
              <a:gdLst/>
              <a:ahLst/>
              <a:cxnLst/>
              <a:rect l="l" t="t" r="r" b="b"/>
              <a:pathLst>
                <a:path w="1445" h="1475" extrusionOk="0">
                  <a:moveTo>
                    <a:pt x="830" y="0"/>
                  </a:moveTo>
                  <a:lnTo>
                    <a:pt x="645" y="31"/>
                  </a:lnTo>
                  <a:lnTo>
                    <a:pt x="492" y="62"/>
                  </a:lnTo>
                  <a:lnTo>
                    <a:pt x="369" y="154"/>
                  </a:lnTo>
                  <a:lnTo>
                    <a:pt x="246" y="246"/>
                  </a:lnTo>
                  <a:lnTo>
                    <a:pt x="154" y="369"/>
                  </a:lnTo>
                  <a:lnTo>
                    <a:pt x="62" y="492"/>
                  </a:lnTo>
                  <a:lnTo>
                    <a:pt x="31" y="645"/>
                  </a:lnTo>
                  <a:lnTo>
                    <a:pt x="0" y="830"/>
                  </a:lnTo>
                  <a:lnTo>
                    <a:pt x="31" y="1014"/>
                  </a:lnTo>
                  <a:lnTo>
                    <a:pt x="92" y="1198"/>
                  </a:lnTo>
                  <a:lnTo>
                    <a:pt x="185" y="1352"/>
                  </a:lnTo>
                  <a:lnTo>
                    <a:pt x="338" y="1475"/>
                  </a:lnTo>
                  <a:lnTo>
                    <a:pt x="400" y="1414"/>
                  </a:lnTo>
                  <a:lnTo>
                    <a:pt x="430" y="1321"/>
                  </a:lnTo>
                  <a:lnTo>
                    <a:pt x="492" y="1229"/>
                  </a:lnTo>
                  <a:lnTo>
                    <a:pt x="584" y="1229"/>
                  </a:lnTo>
                  <a:lnTo>
                    <a:pt x="676" y="1198"/>
                  </a:lnTo>
                  <a:lnTo>
                    <a:pt x="707" y="1137"/>
                  </a:lnTo>
                  <a:lnTo>
                    <a:pt x="738" y="1076"/>
                  </a:lnTo>
                  <a:lnTo>
                    <a:pt x="768" y="983"/>
                  </a:lnTo>
                  <a:lnTo>
                    <a:pt x="799" y="891"/>
                  </a:lnTo>
                  <a:lnTo>
                    <a:pt x="830" y="830"/>
                  </a:lnTo>
                  <a:lnTo>
                    <a:pt x="891" y="799"/>
                  </a:lnTo>
                  <a:lnTo>
                    <a:pt x="1045" y="799"/>
                  </a:lnTo>
                  <a:lnTo>
                    <a:pt x="1198" y="768"/>
                  </a:lnTo>
                  <a:lnTo>
                    <a:pt x="1321" y="738"/>
                  </a:lnTo>
                  <a:lnTo>
                    <a:pt x="1414" y="645"/>
                  </a:lnTo>
                  <a:lnTo>
                    <a:pt x="1444" y="553"/>
                  </a:lnTo>
                  <a:lnTo>
                    <a:pt x="1444" y="430"/>
                  </a:lnTo>
                  <a:lnTo>
                    <a:pt x="1414" y="338"/>
                  </a:lnTo>
                  <a:lnTo>
                    <a:pt x="1352" y="215"/>
                  </a:lnTo>
                  <a:lnTo>
                    <a:pt x="1260" y="123"/>
                  </a:lnTo>
                  <a:lnTo>
                    <a:pt x="1045" y="31"/>
                  </a:lnTo>
                  <a:lnTo>
                    <a:pt x="830"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8"/>
            <p:cNvSpPr/>
            <p:nvPr/>
          </p:nvSpPr>
          <p:spPr>
            <a:xfrm>
              <a:off x="2452747" y="3599997"/>
              <a:ext cx="102105" cy="118714"/>
            </a:xfrm>
            <a:custGeom>
              <a:avLst/>
              <a:gdLst/>
              <a:ahLst/>
              <a:cxnLst/>
              <a:rect l="l" t="t" r="r" b="b"/>
              <a:pathLst>
                <a:path w="1322" h="1537" extrusionOk="0">
                  <a:moveTo>
                    <a:pt x="922" y="0"/>
                  </a:moveTo>
                  <a:lnTo>
                    <a:pt x="1014" y="92"/>
                  </a:lnTo>
                  <a:lnTo>
                    <a:pt x="1076" y="215"/>
                  </a:lnTo>
                  <a:lnTo>
                    <a:pt x="1106" y="307"/>
                  </a:lnTo>
                  <a:lnTo>
                    <a:pt x="1106" y="430"/>
                  </a:lnTo>
                  <a:lnTo>
                    <a:pt x="1076" y="522"/>
                  </a:lnTo>
                  <a:lnTo>
                    <a:pt x="983" y="615"/>
                  </a:lnTo>
                  <a:lnTo>
                    <a:pt x="860" y="645"/>
                  </a:lnTo>
                  <a:lnTo>
                    <a:pt x="707" y="676"/>
                  </a:lnTo>
                  <a:lnTo>
                    <a:pt x="553" y="676"/>
                  </a:lnTo>
                  <a:lnTo>
                    <a:pt x="492" y="707"/>
                  </a:lnTo>
                  <a:lnTo>
                    <a:pt x="461" y="768"/>
                  </a:lnTo>
                  <a:lnTo>
                    <a:pt x="430" y="860"/>
                  </a:lnTo>
                  <a:lnTo>
                    <a:pt x="400" y="953"/>
                  </a:lnTo>
                  <a:lnTo>
                    <a:pt x="369" y="1014"/>
                  </a:lnTo>
                  <a:lnTo>
                    <a:pt x="338" y="1075"/>
                  </a:lnTo>
                  <a:lnTo>
                    <a:pt x="246" y="1106"/>
                  </a:lnTo>
                  <a:lnTo>
                    <a:pt x="154" y="1106"/>
                  </a:lnTo>
                  <a:lnTo>
                    <a:pt x="92" y="1198"/>
                  </a:lnTo>
                  <a:lnTo>
                    <a:pt x="62" y="1291"/>
                  </a:lnTo>
                  <a:lnTo>
                    <a:pt x="0" y="1352"/>
                  </a:lnTo>
                  <a:lnTo>
                    <a:pt x="92" y="1444"/>
                  </a:lnTo>
                  <a:lnTo>
                    <a:pt x="215" y="1475"/>
                  </a:lnTo>
                  <a:lnTo>
                    <a:pt x="338" y="1506"/>
                  </a:lnTo>
                  <a:lnTo>
                    <a:pt x="492" y="1536"/>
                  </a:lnTo>
                  <a:lnTo>
                    <a:pt x="645" y="1506"/>
                  </a:lnTo>
                  <a:lnTo>
                    <a:pt x="799" y="1444"/>
                  </a:lnTo>
                  <a:lnTo>
                    <a:pt x="953" y="1383"/>
                  </a:lnTo>
                  <a:lnTo>
                    <a:pt x="1076" y="1291"/>
                  </a:lnTo>
                  <a:lnTo>
                    <a:pt x="1168" y="1168"/>
                  </a:lnTo>
                  <a:lnTo>
                    <a:pt x="1229" y="1014"/>
                  </a:lnTo>
                  <a:lnTo>
                    <a:pt x="1291" y="860"/>
                  </a:lnTo>
                  <a:lnTo>
                    <a:pt x="1321" y="707"/>
                  </a:lnTo>
                  <a:lnTo>
                    <a:pt x="1291" y="492"/>
                  </a:lnTo>
                  <a:lnTo>
                    <a:pt x="1198" y="307"/>
                  </a:lnTo>
                  <a:lnTo>
                    <a:pt x="1076" y="123"/>
                  </a:lnTo>
                  <a:lnTo>
                    <a:pt x="922"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8"/>
            <p:cNvSpPr/>
            <p:nvPr/>
          </p:nvSpPr>
          <p:spPr>
            <a:xfrm>
              <a:off x="2523882" y="3274826"/>
              <a:ext cx="137787" cy="825978"/>
            </a:xfrm>
            <a:custGeom>
              <a:avLst/>
              <a:gdLst/>
              <a:ahLst/>
              <a:cxnLst/>
              <a:rect l="l" t="t" r="r" b="b"/>
              <a:pathLst>
                <a:path w="1784" h="10694" extrusionOk="0">
                  <a:moveTo>
                    <a:pt x="1722" y="1"/>
                  </a:moveTo>
                  <a:lnTo>
                    <a:pt x="1568" y="31"/>
                  </a:lnTo>
                  <a:lnTo>
                    <a:pt x="1445" y="62"/>
                  </a:lnTo>
                  <a:lnTo>
                    <a:pt x="1353" y="124"/>
                  </a:lnTo>
                  <a:lnTo>
                    <a:pt x="1199" y="154"/>
                  </a:lnTo>
                  <a:lnTo>
                    <a:pt x="1107" y="154"/>
                  </a:lnTo>
                  <a:lnTo>
                    <a:pt x="1107" y="2336"/>
                  </a:lnTo>
                  <a:lnTo>
                    <a:pt x="124" y="1721"/>
                  </a:lnTo>
                  <a:lnTo>
                    <a:pt x="93" y="1813"/>
                  </a:lnTo>
                  <a:lnTo>
                    <a:pt x="62" y="1875"/>
                  </a:lnTo>
                  <a:lnTo>
                    <a:pt x="62" y="1936"/>
                  </a:lnTo>
                  <a:lnTo>
                    <a:pt x="32" y="1998"/>
                  </a:lnTo>
                  <a:lnTo>
                    <a:pt x="1" y="2059"/>
                  </a:lnTo>
                  <a:lnTo>
                    <a:pt x="1015" y="2797"/>
                  </a:lnTo>
                  <a:lnTo>
                    <a:pt x="1015" y="5931"/>
                  </a:lnTo>
                  <a:lnTo>
                    <a:pt x="124" y="5224"/>
                  </a:lnTo>
                  <a:lnTo>
                    <a:pt x="124" y="5255"/>
                  </a:lnTo>
                  <a:lnTo>
                    <a:pt x="62" y="5285"/>
                  </a:lnTo>
                  <a:lnTo>
                    <a:pt x="62" y="5347"/>
                  </a:lnTo>
                  <a:lnTo>
                    <a:pt x="32" y="5378"/>
                  </a:lnTo>
                  <a:lnTo>
                    <a:pt x="923" y="6330"/>
                  </a:lnTo>
                  <a:lnTo>
                    <a:pt x="923" y="10693"/>
                  </a:lnTo>
                  <a:lnTo>
                    <a:pt x="1783" y="10693"/>
                  </a:lnTo>
                  <a:lnTo>
                    <a:pt x="1783" y="31"/>
                  </a:lnTo>
                  <a:lnTo>
                    <a:pt x="1722" y="1"/>
                  </a:lnTo>
                  <a:close/>
                </a:path>
              </a:pathLst>
            </a:custGeom>
            <a:solidFill>
              <a:srgbClr val="6D4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8"/>
            <p:cNvSpPr/>
            <p:nvPr/>
          </p:nvSpPr>
          <p:spPr>
            <a:xfrm>
              <a:off x="2661595" y="3277220"/>
              <a:ext cx="149527" cy="823583"/>
            </a:xfrm>
            <a:custGeom>
              <a:avLst/>
              <a:gdLst/>
              <a:ahLst/>
              <a:cxnLst/>
              <a:rect l="l" t="t" r="r" b="b"/>
              <a:pathLst>
                <a:path w="1936" h="10663" extrusionOk="0">
                  <a:moveTo>
                    <a:pt x="0" y="0"/>
                  </a:moveTo>
                  <a:lnTo>
                    <a:pt x="0" y="10662"/>
                  </a:lnTo>
                  <a:lnTo>
                    <a:pt x="707" y="10662"/>
                  </a:lnTo>
                  <a:lnTo>
                    <a:pt x="707" y="8235"/>
                  </a:lnTo>
                  <a:lnTo>
                    <a:pt x="707" y="5838"/>
                  </a:lnTo>
                  <a:lnTo>
                    <a:pt x="1936" y="3780"/>
                  </a:lnTo>
                  <a:lnTo>
                    <a:pt x="1905" y="3780"/>
                  </a:lnTo>
                  <a:lnTo>
                    <a:pt x="1844" y="3749"/>
                  </a:lnTo>
                  <a:lnTo>
                    <a:pt x="1813" y="3687"/>
                  </a:lnTo>
                  <a:lnTo>
                    <a:pt x="1721" y="3687"/>
                  </a:lnTo>
                  <a:lnTo>
                    <a:pt x="1690" y="3657"/>
                  </a:lnTo>
                  <a:lnTo>
                    <a:pt x="584" y="5224"/>
                  </a:lnTo>
                  <a:lnTo>
                    <a:pt x="584" y="0"/>
                  </a:lnTo>
                  <a:lnTo>
                    <a:pt x="399" y="62"/>
                  </a:lnTo>
                  <a:lnTo>
                    <a:pt x="215" y="62"/>
                  </a:lnTo>
                  <a:lnTo>
                    <a:pt x="0" y="0"/>
                  </a:lnTo>
                  <a:close/>
                </a:path>
              </a:pathLst>
            </a:custGeom>
            <a:solidFill>
              <a:srgbClr val="5D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8"/>
            <p:cNvSpPr/>
            <p:nvPr/>
          </p:nvSpPr>
          <p:spPr>
            <a:xfrm>
              <a:off x="2315112" y="4114940"/>
              <a:ext cx="4468585" cy="617128"/>
            </a:xfrm>
            <a:custGeom>
              <a:avLst/>
              <a:gdLst/>
              <a:ahLst/>
              <a:cxnLst/>
              <a:rect l="l" t="t" r="r" b="b"/>
              <a:pathLst>
                <a:path w="57857" h="7990" extrusionOk="0">
                  <a:moveTo>
                    <a:pt x="3994" y="1"/>
                  </a:moveTo>
                  <a:lnTo>
                    <a:pt x="3595" y="31"/>
                  </a:lnTo>
                  <a:lnTo>
                    <a:pt x="3196" y="93"/>
                  </a:lnTo>
                  <a:lnTo>
                    <a:pt x="2796" y="185"/>
                  </a:lnTo>
                  <a:lnTo>
                    <a:pt x="2458" y="339"/>
                  </a:lnTo>
                  <a:lnTo>
                    <a:pt x="2089" y="492"/>
                  </a:lnTo>
                  <a:lnTo>
                    <a:pt x="1751" y="707"/>
                  </a:lnTo>
                  <a:lnTo>
                    <a:pt x="1444" y="922"/>
                  </a:lnTo>
                  <a:lnTo>
                    <a:pt x="1168" y="1199"/>
                  </a:lnTo>
                  <a:lnTo>
                    <a:pt x="922" y="1475"/>
                  </a:lnTo>
                  <a:lnTo>
                    <a:pt x="676" y="1783"/>
                  </a:lnTo>
                  <a:lnTo>
                    <a:pt x="492" y="2121"/>
                  </a:lnTo>
                  <a:lnTo>
                    <a:pt x="307" y="2459"/>
                  </a:lnTo>
                  <a:lnTo>
                    <a:pt x="184" y="2827"/>
                  </a:lnTo>
                  <a:lnTo>
                    <a:pt x="92" y="3196"/>
                  </a:lnTo>
                  <a:lnTo>
                    <a:pt x="31" y="3595"/>
                  </a:lnTo>
                  <a:lnTo>
                    <a:pt x="0" y="3995"/>
                  </a:lnTo>
                  <a:lnTo>
                    <a:pt x="31" y="4425"/>
                  </a:lnTo>
                  <a:lnTo>
                    <a:pt x="92" y="4825"/>
                  </a:lnTo>
                  <a:lnTo>
                    <a:pt x="184" y="5193"/>
                  </a:lnTo>
                  <a:lnTo>
                    <a:pt x="307" y="5562"/>
                  </a:lnTo>
                  <a:lnTo>
                    <a:pt x="492" y="5900"/>
                  </a:lnTo>
                  <a:lnTo>
                    <a:pt x="676" y="6238"/>
                  </a:lnTo>
                  <a:lnTo>
                    <a:pt x="922" y="6545"/>
                  </a:lnTo>
                  <a:lnTo>
                    <a:pt x="1168" y="6822"/>
                  </a:lnTo>
                  <a:lnTo>
                    <a:pt x="1444" y="7098"/>
                  </a:lnTo>
                  <a:lnTo>
                    <a:pt x="1751" y="7313"/>
                  </a:lnTo>
                  <a:lnTo>
                    <a:pt x="2089" y="7528"/>
                  </a:lnTo>
                  <a:lnTo>
                    <a:pt x="2458" y="7682"/>
                  </a:lnTo>
                  <a:lnTo>
                    <a:pt x="2796" y="7836"/>
                  </a:lnTo>
                  <a:lnTo>
                    <a:pt x="3196" y="7928"/>
                  </a:lnTo>
                  <a:lnTo>
                    <a:pt x="3595" y="7989"/>
                  </a:lnTo>
                  <a:lnTo>
                    <a:pt x="54262" y="7989"/>
                  </a:lnTo>
                  <a:lnTo>
                    <a:pt x="54661" y="7928"/>
                  </a:lnTo>
                  <a:lnTo>
                    <a:pt x="55030" y="7836"/>
                  </a:lnTo>
                  <a:lnTo>
                    <a:pt x="55399" y="7682"/>
                  </a:lnTo>
                  <a:lnTo>
                    <a:pt x="55767" y="7528"/>
                  </a:lnTo>
                  <a:lnTo>
                    <a:pt x="56075" y="7313"/>
                  </a:lnTo>
                  <a:lnTo>
                    <a:pt x="56382" y="7098"/>
                  </a:lnTo>
                  <a:lnTo>
                    <a:pt x="56689" y="6822"/>
                  </a:lnTo>
                  <a:lnTo>
                    <a:pt x="56935" y="6545"/>
                  </a:lnTo>
                  <a:lnTo>
                    <a:pt x="57181" y="6238"/>
                  </a:lnTo>
                  <a:lnTo>
                    <a:pt x="57365" y="5900"/>
                  </a:lnTo>
                  <a:lnTo>
                    <a:pt x="57549" y="5562"/>
                  </a:lnTo>
                  <a:lnTo>
                    <a:pt x="57672" y="5193"/>
                  </a:lnTo>
                  <a:lnTo>
                    <a:pt x="57764" y="4825"/>
                  </a:lnTo>
                  <a:lnTo>
                    <a:pt x="57826" y="4425"/>
                  </a:lnTo>
                  <a:lnTo>
                    <a:pt x="57857" y="3995"/>
                  </a:lnTo>
                  <a:lnTo>
                    <a:pt x="57826" y="3595"/>
                  </a:lnTo>
                  <a:lnTo>
                    <a:pt x="57764" y="3196"/>
                  </a:lnTo>
                  <a:lnTo>
                    <a:pt x="57672" y="2827"/>
                  </a:lnTo>
                  <a:lnTo>
                    <a:pt x="57549" y="2459"/>
                  </a:lnTo>
                  <a:lnTo>
                    <a:pt x="57365" y="2121"/>
                  </a:lnTo>
                  <a:lnTo>
                    <a:pt x="57181" y="1783"/>
                  </a:lnTo>
                  <a:lnTo>
                    <a:pt x="56935" y="1475"/>
                  </a:lnTo>
                  <a:lnTo>
                    <a:pt x="56689" y="1199"/>
                  </a:lnTo>
                  <a:lnTo>
                    <a:pt x="56382" y="922"/>
                  </a:lnTo>
                  <a:lnTo>
                    <a:pt x="56075" y="707"/>
                  </a:lnTo>
                  <a:lnTo>
                    <a:pt x="55767" y="492"/>
                  </a:lnTo>
                  <a:lnTo>
                    <a:pt x="55399" y="339"/>
                  </a:lnTo>
                  <a:lnTo>
                    <a:pt x="55030" y="185"/>
                  </a:lnTo>
                  <a:lnTo>
                    <a:pt x="54661" y="93"/>
                  </a:lnTo>
                  <a:lnTo>
                    <a:pt x="54262" y="31"/>
                  </a:lnTo>
                  <a:lnTo>
                    <a:pt x="53862" y="1"/>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8"/>
            <p:cNvSpPr/>
            <p:nvPr/>
          </p:nvSpPr>
          <p:spPr>
            <a:xfrm>
              <a:off x="2315112" y="4043727"/>
              <a:ext cx="4468585" cy="617128"/>
            </a:xfrm>
            <a:custGeom>
              <a:avLst/>
              <a:gdLst/>
              <a:ahLst/>
              <a:cxnLst/>
              <a:rect l="l" t="t" r="r" b="b"/>
              <a:pathLst>
                <a:path w="57857" h="7990" extrusionOk="0">
                  <a:moveTo>
                    <a:pt x="3994" y="1"/>
                  </a:moveTo>
                  <a:lnTo>
                    <a:pt x="3595" y="32"/>
                  </a:lnTo>
                  <a:lnTo>
                    <a:pt x="3196" y="93"/>
                  </a:lnTo>
                  <a:lnTo>
                    <a:pt x="2796" y="185"/>
                  </a:lnTo>
                  <a:lnTo>
                    <a:pt x="2458" y="339"/>
                  </a:lnTo>
                  <a:lnTo>
                    <a:pt x="2089" y="492"/>
                  </a:lnTo>
                  <a:lnTo>
                    <a:pt x="1751" y="707"/>
                  </a:lnTo>
                  <a:lnTo>
                    <a:pt x="1444" y="923"/>
                  </a:lnTo>
                  <a:lnTo>
                    <a:pt x="1168" y="1199"/>
                  </a:lnTo>
                  <a:lnTo>
                    <a:pt x="922" y="1476"/>
                  </a:lnTo>
                  <a:lnTo>
                    <a:pt x="676" y="1783"/>
                  </a:lnTo>
                  <a:lnTo>
                    <a:pt x="492" y="2090"/>
                  </a:lnTo>
                  <a:lnTo>
                    <a:pt x="307" y="2459"/>
                  </a:lnTo>
                  <a:lnTo>
                    <a:pt x="184" y="2828"/>
                  </a:lnTo>
                  <a:lnTo>
                    <a:pt x="92" y="3196"/>
                  </a:lnTo>
                  <a:lnTo>
                    <a:pt x="31" y="3596"/>
                  </a:lnTo>
                  <a:lnTo>
                    <a:pt x="0" y="3995"/>
                  </a:lnTo>
                  <a:lnTo>
                    <a:pt x="31" y="4425"/>
                  </a:lnTo>
                  <a:lnTo>
                    <a:pt x="92" y="4794"/>
                  </a:lnTo>
                  <a:lnTo>
                    <a:pt x="184" y="5193"/>
                  </a:lnTo>
                  <a:lnTo>
                    <a:pt x="307" y="5562"/>
                  </a:lnTo>
                  <a:lnTo>
                    <a:pt x="492" y="5900"/>
                  </a:lnTo>
                  <a:lnTo>
                    <a:pt x="676" y="6238"/>
                  </a:lnTo>
                  <a:lnTo>
                    <a:pt x="922" y="6545"/>
                  </a:lnTo>
                  <a:lnTo>
                    <a:pt x="1168" y="6822"/>
                  </a:lnTo>
                  <a:lnTo>
                    <a:pt x="1444" y="7098"/>
                  </a:lnTo>
                  <a:lnTo>
                    <a:pt x="1751" y="7314"/>
                  </a:lnTo>
                  <a:lnTo>
                    <a:pt x="2089" y="7529"/>
                  </a:lnTo>
                  <a:lnTo>
                    <a:pt x="2458" y="7682"/>
                  </a:lnTo>
                  <a:lnTo>
                    <a:pt x="2796" y="7805"/>
                  </a:lnTo>
                  <a:lnTo>
                    <a:pt x="3196" y="7928"/>
                  </a:lnTo>
                  <a:lnTo>
                    <a:pt x="3595" y="7989"/>
                  </a:lnTo>
                  <a:lnTo>
                    <a:pt x="54262" y="7989"/>
                  </a:lnTo>
                  <a:lnTo>
                    <a:pt x="54661" y="7928"/>
                  </a:lnTo>
                  <a:lnTo>
                    <a:pt x="55030" y="7805"/>
                  </a:lnTo>
                  <a:lnTo>
                    <a:pt x="55399" y="7682"/>
                  </a:lnTo>
                  <a:lnTo>
                    <a:pt x="55767" y="7529"/>
                  </a:lnTo>
                  <a:lnTo>
                    <a:pt x="56075" y="7314"/>
                  </a:lnTo>
                  <a:lnTo>
                    <a:pt x="56382" y="7098"/>
                  </a:lnTo>
                  <a:lnTo>
                    <a:pt x="56689" y="6822"/>
                  </a:lnTo>
                  <a:lnTo>
                    <a:pt x="56935" y="6545"/>
                  </a:lnTo>
                  <a:lnTo>
                    <a:pt x="57181" y="6238"/>
                  </a:lnTo>
                  <a:lnTo>
                    <a:pt x="57365" y="5900"/>
                  </a:lnTo>
                  <a:lnTo>
                    <a:pt x="57549" y="5562"/>
                  </a:lnTo>
                  <a:lnTo>
                    <a:pt x="57672" y="5193"/>
                  </a:lnTo>
                  <a:lnTo>
                    <a:pt x="57764" y="4794"/>
                  </a:lnTo>
                  <a:lnTo>
                    <a:pt x="57826" y="4425"/>
                  </a:lnTo>
                  <a:lnTo>
                    <a:pt x="57857" y="3995"/>
                  </a:lnTo>
                  <a:lnTo>
                    <a:pt x="57826" y="3596"/>
                  </a:lnTo>
                  <a:lnTo>
                    <a:pt x="57764" y="3196"/>
                  </a:lnTo>
                  <a:lnTo>
                    <a:pt x="57672" y="2828"/>
                  </a:lnTo>
                  <a:lnTo>
                    <a:pt x="57549" y="2459"/>
                  </a:lnTo>
                  <a:lnTo>
                    <a:pt x="57365" y="2090"/>
                  </a:lnTo>
                  <a:lnTo>
                    <a:pt x="57181" y="1783"/>
                  </a:lnTo>
                  <a:lnTo>
                    <a:pt x="56935" y="1476"/>
                  </a:lnTo>
                  <a:lnTo>
                    <a:pt x="56689" y="1199"/>
                  </a:lnTo>
                  <a:lnTo>
                    <a:pt x="56382" y="923"/>
                  </a:lnTo>
                  <a:lnTo>
                    <a:pt x="56075" y="707"/>
                  </a:lnTo>
                  <a:lnTo>
                    <a:pt x="55767" y="492"/>
                  </a:lnTo>
                  <a:lnTo>
                    <a:pt x="55399" y="339"/>
                  </a:lnTo>
                  <a:lnTo>
                    <a:pt x="55030" y="185"/>
                  </a:lnTo>
                  <a:lnTo>
                    <a:pt x="54661" y="93"/>
                  </a:lnTo>
                  <a:lnTo>
                    <a:pt x="54262" y="32"/>
                  </a:lnTo>
                  <a:lnTo>
                    <a:pt x="5386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8"/>
            <p:cNvSpPr/>
            <p:nvPr/>
          </p:nvSpPr>
          <p:spPr>
            <a:xfrm>
              <a:off x="3176531" y="4404504"/>
              <a:ext cx="2705388" cy="80713"/>
            </a:xfrm>
            <a:custGeom>
              <a:avLst/>
              <a:gdLst/>
              <a:ahLst/>
              <a:cxnLst/>
              <a:rect l="l" t="t" r="r" b="b"/>
              <a:pathLst>
                <a:path w="35028" h="1045" extrusionOk="0">
                  <a:moveTo>
                    <a:pt x="431" y="0"/>
                  </a:moveTo>
                  <a:lnTo>
                    <a:pt x="338" y="31"/>
                  </a:lnTo>
                  <a:lnTo>
                    <a:pt x="246" y="62"/>
                  </a:lnTo>
                  <a:lnTo>
                    <a:pt x="154" y="154"/>
                  </a:lnTo>
                  <a:lnTo>
                    <a:pt x="93" y="215"/>
                  </a:lnTo>
                  <a:lnTo>
                    <a:pt x="62" y="307"/>
                  </a:lnTo>
                  <a:lnTo>
                    <a:pt x="31" y="400"/>
                  </a:lnTo>
                  <a:lnTo>
                    <a:pt x="1" y="522"/>
                  </a:lnTo>
                  <a:lnTo>
                    <a:pt x="31" y="615"/>
                  </a:lnTo>
                  <a:lnTo>
                    <a:pt x="62" y="738"/>
                  </a:lnTo>
                  <a:lnTo>
                    <a:pt x="93" y="830"/>
                  </a:lnTo>
                  <a:lnTo>
                    <a:pt x="154" y="891"/>
                  </a:lnTo>
                  <a:lnTo>
                    <a:pt x="246" y="953"/>
                  </a:lnTo>
                  <a:lnTo>
                    <a:pt x="338" y="1014"/>
                  </a:lnTo>
                  <a:lnTo>
                    <a:pt x="431" y="1045"/>
                  </a:lnTo>
                  <a:lnTo>
                    <a:pt x="34598" y="1045"/>
                  </a:lnTo>
                  <a:lnTo>
                    <a:pt x="34690" y="1014"/>
                  </a:lnTo>
                  <a:lnTo>
                    <a:pt x="34782" y="953"/>
                  </a:lnTo>
                  <a:lnTo>
                    <a:pt x="34844" y="891"/>
                  </a:lnTo>
                  <a:lnTo>
                    <a:pt x="34936" y="830"/>
                  </a:lnTo>
                  <a:lnTo>
                    <a:pt x="34966" y="738"/>
                  </a:lnTo>
                  <a:lnTo>
                    <a:pt x="34997" y="615"/>
                  </a:lnTo>
                  <a:lnTo>
                    <a:pt x="35028" y="522"/>
                  </a:lnTo>
                  <a:lnTo>
                    <a:pt x="34997" y="400"/>
                  </a:lnTo>
                  <a:lnTo>
                    <a:pt x="34966" y="307"/>
                  </a:lnTo>
                  <a:lnTo>
                    <a:pt x="34936" y="215"/>
                  </a:lnTo>
                  <a:lnTo>
                    <a:pt x="34844" y="154"/>
                  </a:lnTo>
                  <a:lnTo>
                    <a:pt x="34782" y="62"/>
                  </a:lnTo>
                  <a:lnTo>
                    <a:pt x="34690" y="31"/>
                  </a:lnTo>
                  <a:lnTo>
                    <a:pt x="34598"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8"/>
            <p:cNvSpPr/>
            <p:nvPr/>
          </p:nvSpPr>
          <p:spPr>
            <a:xfrm>
              <a:off x="6031427" y="4029515"/>
              <a:ext cx="40394" cy="159109"/>
            </a:xfrm>
            <a:custGeom>
              <a:avLst/>
              <a:gdLst/>
              <a:ahLst/>
              <a:cxnLst/>
              <a:rect l="l" t="t" r="r" b="b"/>
              <a:pathLst>
                <a:path w="523" h="2060" extrusionOk="0">
                  <a:moveTo>
                    <a:pt x="1" y="0"/>
                  </a:moveTo>
                  <a:lnTo>
                    <a:pt x="1" y="2059"/>
                  </a:lnTo>
                  <a:lnTo>
                    <a:pt x="123" y="2059"/>
                  </a:lnTo>
                  <a:lnTo>
                    <a:pt x="246" y="2028"/>
                  </a:lnTo>
                  <a:lnTo>
                    <a:pt x="369" y="1936"/>
                  </a:lnTo>
                  <a:lnTo>
                    <a:pt x="431" y="1875"/>
                  </a:lnTo>
                  <a:lnTo>
                    <a:pt x="492" y="1783"/>
                  </a:lnTo>
                  <a:lnTo>
                    <a:pt x="523" y="1660"/>
                  </a:lnTo>
                  <a:lnTo>
                    <a:pt x="523" y="338"/>
                  </a:lnTo>
                  <a:lnTo>
                    <a:pt x="492" y="216"/>
                  </a:lnTo>
                  <a:lnTo>
                    <a:pt x="431" y="93"/>
                  </a:lnTo>
                  <a:lnTo>
                    <a:pt x="308" y="31"/>
                  </a:lnTo>
                  <a:lnTo>
                    <a:pt x="185" y="0"/>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8"/>
            <p:cNvSpPr/>
            <p:nvPr/>
          </p:nvSpPr>
          <p:spPr>
            <a:xfrm>
              <a:off x="4161375" y="3281932"/>
              <a:ext cx="1870091" cy="681235"/>
            </a:xfrm>
            <a:custGeom>
              <a:avLst/>
              <a:gdLst/>
              <a:ahLst/>
              <a:cxnLst/>
              <a:rect l="l" t="t" r="r" b="b"/>
              <a:pathLst>
                <a:path w="24213" h="8820" extrusionOk="0">
                  <a:moveTo>
                    <a:pt x="3227" y="5531"/>
                  </a:moveTo>
                  <a:lnTo>
                    <a:pt x="3350" y="5562"/>
                  </a:lnTo>
                  <a:lnTo>
                    <a:pt x="3442" y="5624"/>
                  </a:lnTo>
                  <a:lnTo>
                    <a:pt x="3503" y="5716"/>
                  </a:lnTo>
                  <a:lnTo>
                    <a:pt x="3534" y="5839"/>
                  </a:lnTo>
                  <a:lnTo>
                    <a:pt x="3503" y="5931"/>
                  </a:lnTo>
                  <a:lnTo>
                    <a:pt x="3473" y="5992"/>
                  </a:lnTo>
                  <a:lnTo>
                    <a:pt x="3411" y="6085"/>
                  </a:lnTo>
                  <a:lnTo>
                    <a:pt x="3350" y="6115"/>
                  </a:lnTo>
                  <a:lnTo>
                    <a:pt x="3227" y="6146"/>
                  </a:lnTo>
                  <a:lnTo>
                    <a:pt x="1414" y="6146"/>
                  </a:lnTo>
                  <a:lnTo>
                    <a:pt x="1322" y="6115"/>
                  </a:lnTo>
                  <a:lnTo>
                    <a:pt x="1230" y="6085"/>
                  </a:lnTo>
                  <a:lnTo>
                    <a:pt x="1138" y="5992"/>
                  </a:lnTo>
                  <a:lnTo>
                    <a:pt x="1107" y="5900"/>
                  </a:lnTo>
                  <a:lnTo>
                    <a:pt x="1107" y="5839"/>
                  </a:lnTo>
                  <a:lnTo>
                    <a:pt x="1138" y="5716"/>
                  </a:lnTo>
                  <a:lnTo>
                    <a:pt x="1199" y="5624"/>
                  </a:lnTo>
                  <a:lnTo>
                    <a:pt x="1291" y="5562"/>
                  </a:lnTo>
                  <a:lnTo>
                    <a:pt x="1414" y="5531"/>
                  </a:lnTo>
                  <a:close/>
                  <a:moveTo>
                    <a:pt x="19604" y="5470"/>
                  </a:moveTo>
                  <a:lnTo>
                    <a:pt x="20003" y="5501"/>
                  </a:lnTo>
                  <a:lnTo>
                    <a:pt x="20372" y="5531"/>
                  </a:lnTo>
                  <a:lnTo>
                    <a:pt x="20710" y="5593"/>
                  </a:lnTo>
                  <a:lnTo>
                    <a:pt x="21048" y="5685"/>
                  </a:lnTo>
                  <a:lnTo>
                    <a:pt x="21294" y="5808"/>
                  </a:lnTo>
                  <a:lnTo>
                    <a:pt x="21570" y="5962"/>
                  </a:lnTo>
                  <a:lnTo>
                    <a:pt x="21785" y="6146"/>
                  </a:lnTo>
                  <a:lnTo>
                    <a:pt x="21970" y="6361"/>
                  </a:lnTo>
                  <a:lnTo>
                    <a:pt x="22277" y="6392"/>
                  </a:lnTo>
                  <a:lnTo>
                    <a:pt x="22615" y="6453"/>
                  </a:lnTo>
                  <a:lnTo>
                    <a:pt x="22799" y="6545"/>
                  </a:lnTo>
                  <a:lnTo>
                    <a:pt x="22984" y="6638"/>
                  </a:lnTo>
                  <a:lnTo>
                    <a:pt x="23137" y="6730"/>
                  </a:lnTo>
                  <a:lnTo>
                    <a:pt x="23291" y="6853"/>
                  </a:lnTo>
                  <a:lnTo>
                    <a:pt x="23414" y="7006"/>
                  </a:lnTo>
                  <a:lnTo>
                    <a:pt x="23506" y="7191"/>
                  </a:lnTo>
                  <a:lnTo>
                    <a:pt x="23567" y="7406"/>
                  </a:lnTo>
                  <a:lnTo>
                    <a:pt x="23598" y="7652"/>
                  </a:lnTo>
                  <a:lnTo>
                    <a:pt x="20771" y="7652"/>
                  </a:lnTo>
                  <a:lnTo>
                    <a:pt x="20556" y="7590"/>
                  </a:lnTo>
                  <a:lnTo>
                    <a:pt x="20341" y="7529"/>
                  </a:lnTo>
                  <a:lnTo>
                    <a:pt x="20126" y="7436"/>
                  </a:lnTo>
                  <a:lnTo>
                    <a:pt x="19972" y="7314"/>
                  </a:lnTo>
                  <a:lnTo>
                    <a:pt x="19788" y="7191"/>
                  </a:lnTo>
                  <a:lnTo>
                    <a:pt x="19665" y="7037"/>
                  </a:lnTo>
                  <a:lnTo>
                    <a:pt x="19542" y="6883"/>
                  </a:lnTo>
                  <a:lnTo>
                    <a:pt x="19358" y="6576"/>
                  </a:lnTo>
                  <a:lnTo>
                    <a:pt x="19235" y="6269"/>
                  </a:lnTo>
                  <a:lnTo>
                    <a:pt x="19174" y="6023"/>
                  </a:lnTo>
                  <a:lnTo>
                    <a:pt x="19174" y="5900"/>
                  </a:lnTo>
                  <a:lnTo>
                    <a:pt x="19174" y="5808"/>
                  </a:lnTo>
                  <a:lnTo>
                    <a:pt x="19204" y="5716"/>
                  </a:lnTo>
                  <a:lnTo>
                    <a:pt x="19266" y="5654"/>
                  </a:lnTo>
                  <a:lnTo>
                    <a:pt x="19327" y="5562"/>
                  </a:lnTo>
                  <a:lnTo>
                    <a:pt x="19419" y="5531"/>
                  </a:lnTo>
                  <a:lnTo>
                    <a:pt x="19512" y="5501"/>
                  </a:lnTo>
                  <a:lnTo>
                    <a:pt x="19604" y="5470"/>
                  </a:lnTo>
                  <a:close/>
                  <a:moveTo>
                    <a:pt x="1" y="1"/>
                  </a:moveTo>
                  <a:lnTo>
                    <a:pt x="339" y="8819"/>
                  </a:lnTo>
                  <a:lnTo>
                    <a:pt x="1537" y="8819"/>
                  </a:lnTo>
                  <a:lnTo>
                    <a:pt x="2797" y="8788"/>
                  </a:lnTo>
                  <a:lnTo>
                    <a:pt x="4087" y="8727"/>
                  </a:lnTo>
                  <a:lnTo>
                    <a:pt x="5408" y="8635"/>
                  </a:lnTo>
                  <a:lnTo>
                    <a:pt x="6730" y="8512"/>
                  </a:lnTo>
                  <a:lnTo>
                    <a:pt x="8082" y="8358"/>
                  </a:lnTo>
                  <a:lnTo>
                    <a:pt x="9434" y="8143"/>
                  </a:lnTo>
                  <a:lnTo>
                    <a:pt x="10785" y="7928"/>
                  </a:lnTo>
                  <a:lnTo>
                    <a:pt x="11707" y="7774"/>
                  </a:lnTo>
                  <a:lnTo>
                    <a:pt x="12813" y="7652"/>
                  </a:lnTo>
                  <a:lnTo>
                    <a:pt x="14012" y="7559"/>
                  </a:lnTo>
                  <a:lnTo>
                    <a:pt x="15302" y="7529"/>
                  </a:lnTo>
                  <a:lnTo>
                    <a:pt x="16562" y="7529"/>
                  </a:lnTo>
                  <a:lnTo>
                    <a:pt x="17176" y="7559"/>
                  </a:lnTo>
                  <a:lnTo>
                    <a:pt x="17760" y="7621"/>
                  </a:lnTo>
                  <a:lnTo>
                    <a:pt x="18313" y="7682"/>
                  </a:lnTo>
                  <a:lnTo>
                    <a:pt x="18836" y="7774"/>
                  </a:lnTo>
                  <a:lnTo>
                    <a:pt x="19296" y="7897"/>
                  </a:lnTo>
                  <a:lnTo>
                    <a:pt x="19727" y="8020"/>
                  </a:lnTo>
                  <a:lnTo>
                    <a:pt x="20188" y="8174"/>
                  </a:lnTo>
                  <a:lnTo>
                    <a:pt x="20710" y="8297"/>
                  </a:lnTo>
                  <a:lnTo>
                    <a:pt x="21294" y="8420"/>
                  </a:lnTo>
                  <a:lnTo>
                    <a:pt x="21877" y="8481"/>
                  </a:lnTo>
                  <a:lnTo>
                    <a:pt x="22492" y="8543"/>
                  </a:lnTo>
                  <a:lnTo>
                    <a:pt x="23076" y="8604"/>
                  </a:lnTo>
                  <a:lnTo>
                    <a:pt x="24213" y="8635"/>
                  </a:lnTo>
                  <a:lnTo>
                    <a:pt x="24213" y="8174"/>
                  </a:lnTo>
                  <a:lnTo>
                    <a:pt x="24182" y="7867"/>
                  </a:lnTo>
                  <a:lnTo>
                    <a:pt x="24090" y="7559"/>
                  </a:lnTo>
                  <a:lnTo>
                    <a:pt x="23967" y="7191"/>
                  </a:lnTo>
                  <a:lnTo>
                    <a:pt x="23752" y="6822"/>
                  </a:lnTo>
                  <a:lnTo>
                    <a:pt x="23598" y="6607"/>
                  </a:lnTo>
                  <a:lnTo>
                    <a:pt x="23414" y="6422"/>
                  </a:lnTo>
                  <a:lnTo>
                    <a:pt x="23229" y="6207"/>
                  </a:lnTo>
                  <a:lnTo>
                    <a:pt x="22984" y="6023"/>
                  </a:lnTo>
                  <a:lnTo>
                    <a:pt x="20741" y="5439"/>
                  </a:lnTo>
                  <a:lnTo>
                    <a:pt x="18528" y="4917"/>
                  </a:lnTo>
                  <a:lnTo>
                    <a:pt x="16838" y="4517"/>
                  </a:lnTo>
                  <a:lnTo>
                    <a:pt x="16040" y="4333"/>
                  </a:lnTo>
                  <a:lnTo>
                    <a:pt x="15886" y="4241"/>
                  </a:lnTo>
                  <a:lnTo>
                    <a:pt x="15763" y="4118"/>
                  </a:lnTo>
                  <a:lnTo>
                    <a:pt x="15671" y="4026"/>
                  </a:lnTo>
                  <a:lnTo>
                    <a:pt x="15609" y="3903"/>
                  </a:lnTo>
                  <a:lnTo>
                    <a:pt x="15609" y="3780"/>
                  </a:lnTo>
                  <a:lnTo>
                    <a:pt x="15579" y="3657"/>
                  </a:lnTo>
                  <a:lnTo>
                    <a:pt x="15609" y="3504"/>
                  </a:lnTo>
                  <a:lnTo>
                    <a:pt x="15456" y="3473"/>
                  </a:lnTo>
                  <a:lnTo>
                    <a:pt x="15333" y="3473"/>
                  </a:lnTo>
                  <a:lnTo>
                    <a:pt x="15087" y="3504"/>
                  </a:lnTo>
                  <a:lnTo>
                    <a:pt x="14811" y="3473"/>
                  </a:lnTo>
                  <a:lnTo>
                    <a:pt x="14473" y="3442"/>
                  </a:lnTo>
                  <a:lnTo>
                    <a:pt x="14104" y="3381"/>
                  </a:lnTo>
                  <a:lnTo>
                    <a:pt x="13674" y="3258"/>
                  </a:lnTo>
                  <a:lnTo>
                    <a:pt x="13612" y="3258"/>
                  </a:lnTo>
                  <a:lnTo>
                    <a:pt x="13551" y="3227"/>
                  </a:lnTo>
                  <a:lnTo>
                    <a:pt x="13520" y="3196"/>
                  </a:lnTo>
                  <a:lnTo>
                    <a:pt x="13428" y="3166"/>
                  </a:lnTo>
                  <a:lnTo>
                    <a:pt x="13305" y="3104"/>
                  </a:lnTo>
                  <a:lnTo>
                    <a:pt x="13151" y="3043"/>
                  </a:lnTo>
                  <a:lnTo>
                    <a:pt x="13151" y="3012"/>
                  </a:lnTo>
                  <a:lnTo>
                    <a:pt x="12998" y="2950"/>
                  </a:lnTo>
                  <a:lnTo>
                    <a:pt x="12967" y="2920"/>
                  </a:lnTo>
                  <a:lnTo>
                    <a:pt x="12813" y="2828"/>
                  </a:lnTo>
                  <a:lnTo>
                    <a:pt x="12783" y="2828"/>
                  </a:lnTo>
                  <a:lnTo>
                    <a:pt x="12598" y="2705"/>
                  </a:lnTo>
                  <a:lnTo>
                    <a:pt x="12352" y="3012"/>
                  </a:lnTo>
                  <a:lnTo>
                    <a:pt x="12660" y="3135"/>
                  </a:lnTo>
                  <a:lnTo>
                    <a:pt x="12875" y="3258"/>
                  </a:lnTo>
                  <a:lnTo>
                    <a:pt x="13090" y="3381"/>
                  </a:lnTo>
                  <a:lnTo>
                    <a:pt x="13243" y="3534"/>
                  </a:lnTo>
                  <a:lnTo>
                    <a:pt x="13366" y="3688"/>
                  </a:lnTo>
                  <a:lnTo>
                    <a:pt x="13459" y="3842"/>
                  </a:lnTo>
                  <a:lnTo>
                    <a:pt x="13520" y="3995"/>
                  </a:lnTo>
                  <a:lnTo>
                    <a:pt x="13551" y="4180"/>
                  </a:lnTo>
                  <a:lnTo>
                    <a:pt x="13551" y="4333"/>
                  </a:lnTo>
                  <a:lnTo>
                    <a:pt x="13489" y="4456"/>
                  </a:lnTo>
                  <a:lnTo>
                    <a:pt x="13397" y="4610"/>
                  </a:lnTo>
                  <a:lnTo>
                    <a:pt x="13274" y="4733"/>
                  </a:lnTo>
                  <a:lnTo>
                    <a:pt x="13121" y="4825"/>
                  </a:lnTo>
                  <a:lnTo>
                    <a:pt x="12936" y="4917"/>
                  </a:lnTo>
                  <a:lnTo>
                    <a:pt x="12721" y="4978"/>
                  </a:lnTo>
                  <a:lnTo>
                    <a:pt x="12475" y="5009"/>
                  </a:lnTo>
                  <a:lnTo>
                    <a:pt x="11892" y="5009"/>
                  </a:lnTo>
                  <a:lnTo>
                    <a:pt x="11830" y="4917"/>
                  </a:lnTo>
                  <a:lnTo>
                    <a:pt x="11799" y="4825"/>
                  </a:lnTo>
                  <a:lnTo>
                    <a:pt x="11769" y="4671"/>
                  </a:lnTo>
                  <a:lnTo>
                    <a:pt x="11738" y="4548"/>
                  </a:lnTo>
                  <a:lnTo>
                    <a:pt x="11769" y="4210"/>
                  </a:lnTo>
                  <a:lnTo>
                    <a:pt x="11830" y="3872"/>
                  </a:lnTo>
                  <a:lnTo>
                    <a:pt x="11584" y="3811"/>
                  </a:lnTo>
                  <a:lnTo>
                    <a:pt x="11523" y="3964"/>
                  </a:lnTo>
                  <a:lnTo>
                    <a:pt x="11461" y="4087"/>
                  </a:lnTo>
                  <a:lnTo>
                    <a:pt x="11308" y="4333"/>
                  </a:lnTo>
                  <a:lnTo>
                    <a:pt x="11154" y="4456"/>
                  </a:lnTo>
                  <a:lnTo>
                    <a:pt x="10939" y="4610"/>
                  </a:lnTo>
                  <a:lnTo>
                    <a:pt x="10693" y="4671"/>
                  </a:lnTo>
                  <a:lnTo>
                    <a:pt x="10509" y="4733"/>
                  </a:lnTo>
                  <a:lnTo>
                    <a:pt x="1383" y="4733"/>
                  </a:lnTo>
                  <a:lnTo>
                    <a:pt x="1260" y="4702"/>
                  </a:lnTo>
                  <a:lnTo>
                    <a:pt x="1138" y="4640"/>
                  </a:lnTo>
                  <a:lnTo>
                    <a:pt x="1045" y="4548"/>
                  </a:lnTo>
                  <a:lnTo>
                    <a:pt x="1015" y="4425"/>
                  </a:lnTo>
                  <a:lnTo>
                    <a:pt x="984" y="4364"/>
                  </a:lnTo>
                  <a:lnTo>
                    <a:pt x="984" y="4241"/>
                  </a:lnTo>
                  <a:lnTo>
                    <a:pt x="492"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8"/>
            <p:cNvSpPr/>
            <p:nvPr/>
          </p:nvSpPr>
          <p:spPr>
            <a:xfrm>
              <a:off x="4161375" y="3281932"/>
              <a:ext cx="1870091" cy="681235"/>
            </a:xfrm>
            <a:custGeom>
              <a:avLst/>
              <a:gdLst/>
              <a:ahLst/>
              <a:cxnLst/>
              <a:rect l="l" t="t" r="r" b="b"/>
              <a:pathLst>
                <a:path w="24213" h="8820" fill="none" extrusionOk="0">
                  <a:moveTo>
                    <a:pt x="15087" y="3504"/>
                  </a:moveTo>
                  <a:lnTo>
                    <a:pt x="15087" y="3504"/>
                  </a:lnTo>
                  <a:lnTo>
                    <a:pt x="14811" y="3473"/>
                  </a:lnTo>
                  <a:lnTo>
                    <a:pt x="14473" y="3442"/>
                  </a:lnTo>
                  <a:lnTo>
                    <a:pt x="14473" y="3442"/>
                  </a:lnTo>
                  <a:lnTo>
                    <a:pt x="14104" y="3381"/>
                  </a:lnTo>
                  <a:lnTo>
                    <a:pt x="13674" y="3258"/>
                  </a:lnTo>
                  <a:lnTo>
                    <a:pt x="13674" y="3258"/>
                  </a:lnTo>
                  <a:lnTo>
                    <a:pt x="13674" y="3258"/>
                  </a:lnTo>
                  <a:lnTo>
                    <a:pt x="13612" y="3258"/>
                  </a:lnTo>
                  <a:lnTo>
                    <a:pt x="13612" y="3258"/>
                  </a:lnTo>
                  <a:lnTo>
                    <a:pt x="13551" y="3227"/>
                  </a:lnTo>
                  <a:lnTo>
                    <a:pt x="13520" y="3196"/>
                  </a:lnTo>
                  <a:lnTo>
                    <a:pt x="13520" y="3196"/>
                  </a:lnTo>
                  <a:lnTo>
                    <a:pt x="13428" y="3166"/>
                  </a:lnTo>
                  <a:lnTo>
                    <a:pt x="13428" y="3166"/>
                  </a:lnTo>
                  <a:lnTo>
                    <a:pt x="13428" y="3166"/>
                  </a:lnTo>
                  <a:lnTo>
                    <a:pt x="13305" y="3104"/>
                  </a:lnTo>
                  <a:lnTo>
                    <a:pt x="13305" y="3104"/>
                  </a:lnTo>
                  <a:lnTo>
                    <a:pt x="13305" y="3104"/>
                  </a:lnTo>
                  <a:lnTo>
                    <a:pt x="13305" y="3104"/>
                  </a:lnTo>
                  <a:lnTo>
                    <a:pt x="13151" y="3043"/>
                  </a:lnTo>
                  <a:lnTo>
                    <a:pt x="13151" y="3012"/>
                  </a:lnTo>
                  <a:lnTo>
                    <a:pt x="13151" y="3012"/>
                  </a:lnTo>
                  <a:lnTo>
                    <a:pt x="12998" y="2950"/>
                  </a:lnTo>
                  <a:lnTo>
                    <a:pt x="12967" y="2920"/>
                  </a:lnTo>
                  <a:lnTo>
                    <a:pt x="12967" y="2920"/>
                  </a:lnTo>
                  <a:lnTo>
                    <a:pt x="12813" y="2828"/>
                  </a:lnTo>
                  <a:lnTo>
                    <a:pt x="12783" y="2828"/>
                  </a:lnTo>
                  <a:lnTo>
                    <a:pt x="12783" y="2828"/>
                  </a:lnTo>
                  <a:lnTo>
                    <a:pt x="12598" y="2705"/>
                  </a:lnTo>
                  <a:lnTo>
                    <a:pt x="12352" y="3012"/>
                  </a:lnTo>
                  <a:lnTo>
                    <a:pt x="12352" y="3012"/>
                  </a:lnTo>
                  <a:lnTo>
                    <a:pt x="12660" y="3135"/>
                  </a:lnTo>
                  <a:lnTo>
                    <a:pt x="12660" y="3135"/>
                  </a:lnTo>
                  <a:lnTo>
                    <a:pt x="12875" y="3258"/>
                  </a:lnTo>
                  <a:lnTo>
                    <a:pt x="13090" y="3381"/>
                  </a:lnTo>
                  <a:lnTo>
                    <a:pt x="13243" y="3534"/>
                  </a:lnTo>
                  <a:lnTo>
                    <a:pt x="13366" y="3688"/>
                  </a:lnTo>
                  <a:lnTo>
                    <a:pt x="13459" y="3842"/>
                  </a:lnTo>
                  <a:lnTo>
                    <a:pt x="13520" y="3995"/>
                  </a:lnTo>
                  <a:lnTo>
                    <a:pt x="13551" y="4180"/>
                  </a:lnTo>
                  <a:lnTo>
                    <a:pt x="13551" y="4333"/>
                  </a:lnTo>
                  <a:lnTo>
                    <a:pt x="13489" y="4456"/>
                  </a:lnTo>
                  <a:lnTo>
                    <a:pt x="13397" y="4610"/>
                  </a:lnTo>
                  <a:lnTo>
                    <a:pt x="13274" y="4733"/>
                  </a:lnTo>
                  <a:lnTo>
                    <a:pt x="13121" y="4825"/>
                  </a:lnTo>
                  <a:lnTo>
                    <a:pt x="12936" y="4917"/>
                  </a:lnTo>
                  <a:lnTo>
                    <a:pt x="12721" y="4978"/>
                  </a:lnTo>
                  <a:lnTo>
                    <a:pt x="12475" y="5009"/>
                  </a:lnTo>
                  <a:lnTo>
                    <a:pt x="12168" y="5009"/>
                  </a:lnTo>
                  <a:lnTo>
                    <a:pt x="12168" y="5009"/>
                  </a:lnTo>
                  <a:lnTo>
                    <a:pt x="11892" y="5009"/>
                  </a:lnTo>
                  <a:lnTo>
                    <a:pt x="11892" y="5009"/>
                  </a:lnTo>
                  <a:lnTo>
                    <a:pt x="11830" y="4917"/>
                  </a:lnTo>
                  <a:lnTo>
                    <a:pt x="11799" y="4825"/>
                  </a:lnTo>
                  <a:lnTo>
                    <a:pt x="11769" y="4671"/>
                  </a:lnTo>
                  <a:lnTo>
                    <a:pt x="11738" y="4548"/>
                  </a:lnTo>
                  <a:lnTo>
                    <a:pt x="11769" y="4210"/>
                  </a:lnTo>
                  <a:lnTo>
                    <a:pt x="11830" y="3872"/>
                  </a:lnTo>
                  <a:lnTo>
                    <a:pt x="11584" y="3811"/>
                  </a:lnTo>
                  <a:lnTo>
                    <a:pt x="11584" y="3811"/>
                  </a:lnTo>
                  <a:lnTo>
                    <a:pt x="11523" y="3964"/>
                  </a:lnTo>
                  <a:lnTo>
                    <a:pt x="11461" y="4087"/>
                  </a:lnTo>
                  <a:lnTo>
                    <a:pt x="11461" y="4087"/>
                  </a:lnTo>
                  <a:lnTo>
                    <a:pt x="11308" y="4333"/>
                  </a:lnTo>
                  <a:lnTo>
                    <a:pt x="11308" y="4333"/>
                  </a:lnTo>
                  <a:lnTo>
                    <a:pt x="11154" y="4456"/>
                  </a:lnTo>
                  <a:lnTo>
                    <a:pt x="11154" y="4456"/>
                  </a:lnTo>
                  <a:lnTo>
                    <a:pt x="10939" y="4610"/>
                  </a:lnTo>
                  <a:lnTo>
                    <a:pt x="10693" y="4671"/>
                  </a:lnTo>
                  <a:lnTo>
                    <a:pt x="10693" y="4671"/>
                  </a:lnTo>
                  <a:lnTo>
                    <a:pt x="10509" y="4733"/>
                  </a:lnTo>
                  <a:lnTo>
                    <a:pt x="10509" y="4733"/>
                  </a:lnTo>
                  <a:lnTo>
                    <a:pt x="10386" y="4733"/>
                  </a:lnTo>
                  <a:lnTo>
                    <a:pt x="6299" y="4733"/>
                  </a:lnTo>
                  <a:lnTo>
                    <a:pt x="4517" y="4733"/>
                  </a:lnTo>
                  <a:lnTo>
                    <a:pt x="1383" y="4733"/>
                  </a:lnTo>
                  <a:lnTo>
                    <a:pt x="1383" y="4733"/>
                  </a:lnTo>
                  <a:lnTo>
                    <a:pt x="1383" y="4733"/>
                  </a:lnTo>
                  <a:lnTo>
                    <a:pt x="1260" y="4702"/>
                  </a:lnTo>
                  <a:lnTo>
                    <a:pt x="1138" y="4640"/>
                  </a:lnTo>
                  <a:lnTo>
                    <a:pt x="1045" y="4548"/>
                  </a:lnTo>
                  <a:lnTo>
                    <a:pt x="1015" y="4425"/>
                  </a:lnTo>
                  <a:lnTo>
                    <a:pt x="1015" y="4425"/>
                  </a:lnTo>
                  <a:lnTo>
                    <a:pt x="984" y="4364"/>
                  </a:lnTo>
                  <a:lnTo>
                    <a:pt x="984" y="4241"/>
                  </a:lnTo>
                  <a:lnTo>
                    <a:pt x="492" y="1"/>
                  </a:lnTo>
                  <a:lnTo>
                    <a:pt x="1" y="1"/>
                  </a:lnTo>
                  <a:lnTo>
                    <a:pt x="339" y="8819"/>
                  </a:lnTo>
                  <a:lnTo>
                    <a:pt x="339" y="8819"/>
                  </a:lnTo>
                  <a:lnTo>
                    <a:pt x="1537" y="8819"/>
                  </a:lnTo>
                  <a:lnTo>
                    <a:pt x="2797" y="8788"/>
                  </a:lnTo>
                  <a:lnTo>
                    <a:pt x="4087" y="8727"/>
                  </a:lnTo>
                  <a:lnTo>
                    <a:pt x="5408" y="8635"/>
                  </a:lnTo>
                  <a:lnTo>
                    <a:pt x="6730" y="8512"/>
                  </a:lnTo>
                  <a:lnTo>
                    <a:pt x="8082" y="8358"/>
                  </a:lnTo>
                  <a:lnTo>
                    <a:pt x="9434" y="8143"/>
                  </a:lnTo>
                  <a:lnTo>
                    <a:pt x="10785" y="7928"/>
                  </a:lnTo>
                  <a:lnTo>
                    <a:pt x="10785" y="7928"/>
                  </a:lnTo>
                  <a:lnTo>
                    <a:pt x="11707" y="7774"/>
                  </a:lnTo>
                  <a:lnTo>
                    <a:pt x="12813" y="7652"/>
                  </a:lnTo>
                  <a:lnTo>
                    <a:pt x="14012" y="7559"/>
                  </a:lnTo>
                  <a:lnTo>
                    <a:pt x="15302" y="7529"/>
                  </a:lnTo>
                  <a:lnTo>
                    <a:pt x="16562" y="7529"/>
                  </a:lnTo>
                  <a:lnTo>
                    <a:pt x="17176" y="7559"/>
                  </a:lnTo>
                  <a:lnTo>
                    <a:pt x="17760" y="7621"/>
                  </a:lnTo>
                  <a:lnTo>
                    <a:pt x="18313" y="7682"/>
                  </a:lnTo>
                  <a:lnTo>
                    <a:pt x="18836" y="7774"/>
                  </a:lnTo>
                  <a:lnTo>
                    <a:pt x="19296" y="7897"/>
                  </a:lnTo>
                  <a:lnTo>
                    <a:pt x="19727" y="8020"/>
                  </a:lnTo>
                  <a:lnTo>
                    <a:pt x="19727" y="8020"/>
                  </a:lnTo>
                  <a:lnTo>
                    <a:pt x="20188" y="8174"/>
                  </a:lnTo>
                  <a:lnTo>
                    <a:pt x="20710" y="8297"/>
                  </a:lnTo>
                  <a:lnTo>
                    <a:pt x="21294" y="8420"/>
                  </a:lnTo>
                  <a:lnTo>
                    <a:pt x="21877" y="8481"/>
                  </a:lnTo>
                  <a:lnTo>
                    <a:pt x="22492" y="8543"/>
                  </a:lnTo>
                  <a:lnTo>
                    <a:pt x="23076" y="8604"/>
                  </a:lnTo>
                  <a:lnTo>
                    <a:pt x="24213" y="8635"/>
                  </a:lnTo>
                  <a:lnTo>
                    <a:pt x="24213" y="8635"/>
                  </a:lnTo>
                  <a:lnTo>
                    <a:pt x="24213" y="8174"/>
                  </a:lnTo>
                  <a:lnTo>
                    <a:pt x="24182" y="7867"/>
                  </a:lnTo>
                  <a:lnTo>
                    <a:pt x="24090" y="7559"/>
                  </a:lnTo>
                  <a:lnTo>
                    <a:pt x="23967" y="7191"/>
                  </a:lnTo>
                  <a:lnTo>
                    <a:pt x="23752" y="6822"/>
                  </a:lnTo>
                  <a:lnTo>
                    <a:pt x="23598" y="6607"/>
                  </a:lnTo>
                  <a:lnTo>
                    <a:pt x="23414" y="6422"/>
                  </a:lnTo>
                  <a:lnTo>
                    <a:pt x="23229" y="6207"/>
                  </a:lnTo>
                  <a:lnTo>
                    <a:pt x="22984" y="6023"/>
                  </a:lnTo>
                  <a:lnTo>
                    <a:pt x="22984" y="6023"/>
                  </a:lnTo>
                  <a:lnTo>
                    <a:pt x="22984" y="6023"/>
                  </a:lnTo>
                  <a:lnTo>
                    <a:pt x="20741" y="5439"/>
                  </a:lnTo>
                  <a:lnTo>
                    <a:pt x="18528" y="4917"/>
                  </a:lnTo>
                  <a:lnTo>
                    <a:pt x="16838" y="4517"/>
                  </a:lnTo>
                  <a:lnTo>
                    <a:pt x="16040" y="4333"/>
                  </a:lnTo>
                  <a:lnTo>
                    <a:pt x="16040" y="4333"/>
                  </a:lnTo>
                  <a:lnTo>
                    <a:pt x="15886" y="4241"/>
                  </a:lnTo>
                  <a:lnTo>
                    <a:pt x="15763" y="4118"/>
                  </a:lnTo>
                  <a:lnTo>
                    <a:pt x="15671" y="4026"/>
                  </a:lnTo>
                  <a:lnTo>
                    <a:pt x="15609" y="3903"/>
                  </a:lnTo>
                  <a:lnTo>
                    <a:pt x="15609" y="3780"/>
                  </a:lnTo>
                  <a:lnTo>
                    <a:pt x="15579" y="3657"/>
                  </a:lnTo>
                  <a:lnTo>
                    <a:pt x="15609" y="3504"/>
                  </a:lnTo>
                  <a:lnTo>
                    <a:pt x="15609" y="3504"/>
                  </a:lnTo>
                  <a:lnTo>
                    <a:pt x="15456" y="3473"/>
                  </a:lnTo>
                  <a:lnTo>
                    <a:pt x="15456" y="3473"/>
                  </a:lnTo>
                  <a:lnTo>
                    <a:pt x="15456" y="3473"/>
                  </a:lnTo>
                  <a:lnTo>
                    <a:pt x="15333" y="3473"/>
                  </a:lnTo>
                  <a:lnTo>
                    <a:pt x="15087" y="35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8"/>
            <p:cNvSpPr/>
            <p:nvPr/>
          </p:nvSpPr>
          <p:spPr>
            <a:xfrm>
              <a:off x="4246799" y="3709133"/>
              <a:ext cx="187604" cy="47501"/>
            </a:xfrm>
            <a:custGeom>
              <a:avLst/>
              <a:gdLst/>
              <a:ahLst/>
              <a:cxnLst/>
              <a:rect l="l" t="t" r="r" b="b"/>
              <a:pathLst>
                <a:path w="2429" h="615" fill="none" extrusionOk="0">
                  <a:moveTo>
                    <a:pt x="2244" y="584"/>
                  </a:moveTo>
                  <a:lnTo>
                    <a:pt x="2244" y="584"/>
                  </a:lnTo>
                  <a:lnTo>
                    <a:pt x="2121" y="615"/>
                  </a:lnTo>
                  <a:lnTo>
                    <a:pt x="308" y="615"/>
                  </a:lnTo>
                  <a:lnTo>
                    <a:pt x="308" y="615"/>
                  </a:lnTo>
                  <a:lnTo>
                    <a:pt x="216" y="584"/>
                  </a:lnTo>
                  <a:lnTo>
                    <a:pt x="124" y="554"/>
                  </a:lnTo>
                  <a:lnTo>
                    <a:pt x="124" y="554"/>
                  </a:lnTo>
                  <a:lnTo>
                    <a:pt x="32" y="461"/>
                  </a:lnTo>
                  <a:lnTo>
                    <a:pt x="1" y="369"/>
                  </a:lnTo>
                  <a:lnTo>
                    <a:pt x="1" y="308"/>
                  </a:lnTo>
                  <a:lnTo>
                    <a:pt x="1" y="308"/>
                  </a:lnTo>
                  <a:lnTo>
                    <a:pt x="32" y="185"/>
                  </a:lnTo>
                  <a:lnTo>
                    <a:pt x="93" y="93"/>
                  </a:lnTo>
                  <a:lnTo>
                    <a:pt x="185" y="31"/>
                  </a:lnTo>
                  <a:lnTo>
                    <a:pt x="308" y="0"/>
                  </a:lnTo>
                  <a:lnTo>
                    <a:pt x="2121" y="0"/>
                  </a:lnTo>
                  <a:lnTo>
                    <a:pt x="2121" y="0"/>
                  </a:lnTo>
                  <a:lnTo>
                    <a:pt x="2244" y="31"/>
                  </a:lnTo>
                  <a:lnTo>
                    <a:pt x="2336" y="93"/>
                  </a:lnTo>
                  <a:lnTo>
                    <a:pt x="2397" y="185"/>
                  </a:lnTo>
                  <a:lnTo>
                    <a:pt x="2428" y="308"/>
                  </a:lnTo>
                  <a:lnTo>
                    <a:pt x="2428" y="308"/>
                  </a:lnTo>
                  <a:lnTo>
                    <a:pt x="2397" y="400"/>
                  </a:lnTo>
                  <a:lnTo>
                    <a:pt x="2367" y="461"/>
                  </a:lnTo>
                  <a:lnTo>
                    <a:pt x="2305" y="554"/>
                  </a:lnTo>
                  <a:lnTo>
                    <a:pt x="2244" y="5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8"/>
            <p:cNvSpPr/>
            <p:nvPr/>
          </p:nvSpPr>
          <p:spPr>
            <a:xfrm>
              <a:off x="5642232" y="3704345"/>
              <a:ext cx="341842" cy="168609"/>
            </a:xfrm>
            <a:custGeom>
              <a:avLst/>
              <a:gdLst/>
              <a:ahLst/>
              <a:cxnLst/>
              <a:rect l="l" t="t" r="r" b="b"/>
              <a:pathLst>
                <a:path w="4426" h="2183" fill="none" extrusionOk="0">
                  <a:moveTo>
                    <a:pt x="431" y="1"/>
                  </a:moveTo>
                  <a:lnTo>
                    <a:pt x="431" y="1"/>
                  </a:lnTo>
                  <a:lnTo>
                    <a:pt x="830" y="32"/>
                  </a:lnTo>
                  <a:lnTo>
                    <a:pt x="1199" y="62"/>
                  </a:lnTo>
                  <a:lnTo>
                    <a:pt x="1537" y="124"/>
                  </a:lnTo>
                  <a:lnTo>
                    <a:pt x="1875" y="216"/>
                  </a:lnTo>
                  <a:lnTo>
                    <a:pt x="1875" y="216"/>
                  </a:lnTo>
                  <a:lnTo>
                    <a:pt x="2121" y="339"/>
                  </a:lnTo>
                  <a:lnTo>
                    <a:pt x="2397" y="493"/>
                  </a:lnTo>
                  <a:lnTo>
                    <a:pt x="2612" y="677"/>
                  </a:lnTo>
                  <a:lnTo>
                    <a:pt x="2797" y="892"/>
                  </a:lnTo>
                  <a:lnTo>
                    <a:pt x="2797" y="892"/>
                  </a:lnTo>
                  <a:lnTo>
                    <a:pt x="3104" y="923"/>
                  </a:lnTo>
                  <a:lnTo>
                    <a:pt x="3442" y="984"/>
                  </a:lnTo>
                  <a:lnTo>
                    <a:pt x="3442" y="984"/>
                  </a:lnTo>
                  <a:lnTo>
                    <a:pt x="3626" y="1076"/>
                  </a:lnTo>
                  <a:lnTo>
                    <a:pt x="3811" y="1169"/>
                  </a:lnTo>
                  <a:lnTo>
                    <a:pt x="3964" y="1261"/>
                  </a:lnTo>
                  <a:lnTo>
                    <a:pt x="4118" y="1384"/>
                  </a:lnTo>
                  <a:lnTo>
                    <a:pt x="4241" y="1537"/>
                  </a:lnTo>
                  <a:lnTo>
                    <a:pt x="4333" y="1722"/>
                  </a:lnTo>
                  <a:lnTo>
                    <a:pt x="4394" y="1937"/>
                  </a:lnTo>
                  <a:lnTo>
                    <a:pt x="4425" y="2183"/>
                  </a:lnTo>
                  <a:lnTo>
                    <a:pt x="4425" y="2183"/>
                  </a:lnTo>
                  <a:lnTo>
                    <a:pt x="3227" y="2183"/>
                  </a:lnTo>
                  <a:lnTo>
                    <a:pt x="3227" y="2183"/>
                  </a:lnTo>
                  <a:lnTo>
                    <a:pt x="2981" y="2183"/>
                  </a:lnTo>
                  <a:lnTo>
                    <a:pt x="2981" y="2183"/>
                  </a:lnTo>
                  <a:lnTo>
                    <a:pt x="2182" y="2183"/>
                  </a:lnTo>
                  <a:lnTo>
                    <a:pt x="2182" y="2183"/>
                  </a:lnTo>
                  <a:lnTo>
                    <a:pt x="1875" y="2183"/>
                  </a:lnTo>
                  <a:lnTo>
                    <a:pt x="1875" y="2183"/>
                  </a:lnTo>
                  <a:lnTo>
                    <a:pt x="1598" y="2183"/>
                  </a:lnTo>
                  <a:lnTo>
                    <a:pt x="1383" y="2121"/>
                  </a:lnTo>
                  <a:lnTo>
                    <a:pt x="1168" y="2060"/>
                  </a:lnTo>
                  <a:lnTo>
                    <a:pt x="953" y="1967"/>
                  </a:lnTo>
                  <a:lnTo>
                    <a:pt x="799" y="1845"/>
                  </a:lnTo>
                  <a:lnTo>
                    <a:pt x="615" y="1722"/>
                  </a:lnTo>
                  <a:lnTo>
                    <a:pt x="492" y="1568"/>
                  </a:lnTo>
                  <a:lnTo>
                    <a:pt x="369" y="1414"/>
                  </a:lnTo>
                  <a:lnTo>
                    <a:pt x="369" y="1414"/>
                  </a:lnTo>
                  <a:lnTo>
                    <a:pt x="185" y="1107"/>
                  </a:lnTo>
                  <a:lnTo>
                    <a:pt x="62" y="800"/>
                  </a:lnTo>
                  <a:lnTo>
                    <a:pt x="62" y="800"/>
                  </a:lnTo>
                  <a:lnTo>
                    <a:pt x="1" y="554"/>
                  </a:lnTo>
                  <a:lnTo>
                    <a:pt x="1" y="554"/>
                  </a:lnTo>
                  <a:lnTo>
                    <a:pt x="1" y="431"/>
                  </a:lnTo>
                  <a:lnTo>
                    <a:pt x="1" y="339"/>
                  </a:lnTo>
                  <a:lnTo>
                    <a:pt x="31" y="247"/>
                  </a:lnTo>
                  <a:lnTo>
                    <a:pt x="93" y="185"/>
                  </a:lnTo>
                  <a:lnTo>
                    <a:pt x="154" y="93"/>
                  </a:lnTo>
                  <a:lnTo>
                    <a:pt x="246" y="62"/>
                  </a:lnTo>
                  <a:lnTo>
                    <a:pt x="339" y="32"/>
                  </a:lnTo>
                  <a:lnTo>
                    <a:pt x="4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8"/>
            <p:cNvSpPr/>
            <p:nvPr/>
          </p:nvSpPr>
          <p:spPr>
            <a:xfrm>
              <a:off x="4187481" y="3863377"/>
              <a:ext cx="1843986" cy="289641"/>
            </a:xfrm>
            <a:custGeom>
              <a:avLst/>
              <a:gdLst/>
              <a:ahLst/>
              <a:cxnLst/>
              <a:rect l="l" t="t" r="r" b="b"/>
              <a:pathLst>
                <a:path w="23875" h="3750" extrusionOk="0">
                  <a:moveTo>
                    <a:pt x="14964" y="1"/>
                  </a:moveTo>
                  <a:lnTo>
                    <a:pt x="13674" y="31"/>
                  </a:lnTo>
                  <a:lnTo>
                    <a:pt x="12475" y="124"/>
                  </a:lnTo>
                  <a:lnTo>
                    <a:pt x="11369" y="246"/>
                  </a:lnTo>
                  <a:lnTo>
                    <a:pt x="10447" y="400"/>
                  </a:lnTo>
                  <a:lnTo>
                    <a:pt x="9096" y="615"/>
                  </a:lnTo>
                  <a:lnTo>
                    <a:pt x="7744" y="830"/>
                  </a:lnTo>
                  <a:lnTo>
                    <a:pt x="6392" y="984"/>
                  </a:lnTo>
                  <a:lnTo>
                    <a:pt x="5070" y="1107"/>
                  </a:lnTo>
                  <a:lnTo>
                    <a:pt x="3749" y="1199"/>
                  </a:lnTo>
                  <a:lnTo>
                    <a:pt x="2459" y="1260"/>
                  </a:lnTo>
                  <a:lnTo>
                    <a:pt x="1199" y="1291"/>
                  </a:lnTo>
                  <a:lnTo>
                    <a:pt x="1" y="1291"/>
                  </a:lnTo>
                  <a:lnTo>
                    <a:pt x="93" y="3749"/>
                  </a:lnTo>
                  <a:lnTo>
                    <a:pt x="12475" y="3749"/>
                  </a:lnTo>
                  <a:lnTo>
                    <a:pt x="12660" y="3565"/>
                  </a:lnTo>
                  <a:lnTo>
                    <a:pt x="12844" y="3380"/>
                  </a:lnTo>
                  <a:lnTo>
                    <a:pt x="13028" y="3227"/>
                  </a:lnTo>
                  <a:lnTo>
                    <a:pt x="13274" y="3104"/>
                  </a:lnTo>
                  <a:lnTo>
                    <a:pt x="13489" y="3012"/>
                  </a:lnTo>
                  <a:lnTo>
                    <a:pt x="13735" y="2950"/>
                  </a:lnTo>
                  <a:lnTo>
                    <a:pt x="13981" y="2889"/>
                  </a:lnTo>
                  <a:lnTo>
                    <a:pt x="19727" y="2889"/>
                  </a:lnTo>
                  <a:lnTo>
                    <a:pt x="20126" y="2520"/>
                  </a:lnTo>
                  <a:lnTo>
                    <a:pt x="20310" y="2367"/>
                  </a:lnTo>
                  <a:lnTo>
                    <a:pt x="20525" y="2244"/>
                  </a:lnTo>
                  <a:lnTo>
                    <a:pt x="20741" y="2182"/>
                  </a:lnTo>
                  <a:lnTo>
                    <a:pt x="20986" y="2151"/>
                  </a:lnTo>
                  <a:lnTo>
                    <a:pt x="23875" y="2151"/>
                  </a:lnTo>
                  <a:lnTo>
                    <a:pt x="23875" y="1137"/>
                  </a:lnTo>
                  <a:lnTo>
                    <a:pt x="23875" y="1107"/>
                  </a:lnTo>
                  <a:lnTo>
                    <a:pt x="22738" y="1076"/>
                  </a:lnTo>
                  <a:lnTo>
                    <a:pt x="22154" y="1015"/>
                  </a:lnTo>
                  <a:lnTo>
                    <a:pt x="21539" y="953"/>
                  </a:lnTo>
                  <a:lnTo>
                    <a:pt x="20956" y="892"/>
                  </a:lnTo>
                  <a:lnTo>
                    <a:pt x="20372" y="769"/>
                  </a:lnTo>
                  <a:lnTo>
                    <a:pt x="19850" y="646"/>
                  </a:lnTo>
                  <a:lnTo>
                    <a:pt x="19389" y="492"/>
                  </a:lnTo>
                  <a:lnTo>
                    <a:pt x="18958" y="369"/>
                  </a:lnTo>
                  <a:lnTo>
                    <a:pt x="18498" y="246"/>
                  </a:lnTo>
                  <a:lnTo>
                    <a:pt x="17975" y="154"/>
                  </a:lnTo>
                  <a:lnTo>
                    <a:pt x="17422" y="93"/>
                  </a:lnTo>
                  <a:lnTo>
                    <a:pt x="16838" y="31"/>
                  </a:lnTo>
                  <a:lnTo>
                    <a:pt x="16224"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8"/>
            <p:cNvSpPr/>
            <p:nvPr/>
          </p:nvSpPr>
          <p:spPr>
            <a:xfrm>
              <a:off x="3027001" y="3977303"/>
              <a:ext cx="3004442" cy="246851"/>
            </a:xfrm>
            <a:custGeom>
              <a:avLst/>
              <a:gdLst/>
              <a:ahLst/>
              <a:cxnLst/>
              <a:rect l="l" t="t" r="r" b="b"/>
              <a:pathLst>
                <a:path w="38900" h="3196" extrusionOk="0">
                  <a:moveTo>
                    <a:pt x="431" y="0"/>
                  </a:moveTo>
                  <a:lnTo>
                    <a:pt x="308" y="154"/>
                  </a:lnTo>
                  <a:lnTo>
                    <a:pt x="185" y="308"/>
                  </a:lnTo>
                  <a:lnTo>
                    <a:pt x="93" y="461"/>
                  </a:lnTo>
                  <a:lnTo>
                    <a:pt x="32" y="676"/>
                  </a:lnTo>
                  <a:lnTo>
                    <a:pt x="1" y="861"/>
                  </a:lnTo>
                  <a:lnTo>
                    <a:pt x="1" y="1967"/>
                  </a:lnTo>
                  <a:lnTo>
                    <a:pt x="32" y="2182"/>
                  </a:lnTo>
                  <a:lnTo>
                    <a:pt x="93" y="2366"/>
                  </a:lnTo>
                  <a:lnTo>
                    <a:pt x="185" y="2520"/>
                  </a:lnTo>
                  <a:lnTo>
                    <a:pt x="308" y="2674"/>
                  </a:lnTo>
                  <a:lnTo>
                    <a:pt x="892" y="2797"/>
                  </a:lnTo>
                  <a:lnTo>
                    <a:pt x="1783" y="2919"/>
                  </a:lnTo>
                  <a:lnTo>
                    <a:pt x="3504" y="3196"/>
                  </a:lnTo>
                  <a:lnTo>
                    <a:pt x="10448" y="2981"/>
                  </a:lnTo>
                  <a:lnTo>
                    <a:pt x="28023" y="2981"/>
                  </a:lnTo>
                  <a:lnTo>
                    <a:pt x="32662" y="2797"/>
                  </a:lnTo>
                  <a:lnTo>
                    <a:pt x="34967" y="2735"/>
                  </a:lnTo>
                  <a:lnTo>
                    <a:pt x="38900" y="2735"/>
                  </a:lnTo>
                  <a:lnTo>
                    <a:pt x="38900" y="676"/>
                  </a:lnTo>
                  <a:lnTo>
                    <a:pt x="36011" y="676"/>
                  </a:lnTo>
                  <a:lnTo>
                    <a:pt x="35766" y="707"/>
                  </a:lnTo>
                  <a:lnTo>
                    <a:pt x="35550" y="769"/>
                  </a:lnTo>
                  <a:lnTo>
                    <a:pt x="35335" y="892"/>
                  </a:lnTo>
                  <a:lnTo>
                    <a:pt x="35151" y="1045"/>
                  </a:lnTo>
                  <a:lnTo>
                    <a:pt x="34752" y="1414"/>
                  </a:lnTo>
                  <a:lnTo>
                    <a:pt x="29006" y="1414"/>
                  </a:lnTo>
                  <a:lnTo>
                    <a:pt x="28760" y="1475"/>
                  </a:lnTo>
                  <a:lnTo>
                    <a:pt x="28514" y="1537"/>
                  </a:lnTo>
                  <a:lnTo>
                    <a:pt x="28299" y="1629"/>
                  </a:lnTo>
                  <a:lnTo>
                    <a:pt x="28053" y="1752"/>
                  </a:lnTo>
                  <a:lnTo>
                    <a:pt x="27869" y="1905"/>
                  </a:lnTo>
                  <a:lnTo>
                    <a:pt x="27685" y="2090"/>
                  </a:lnTo>
                  <a:lnTo>
                    <a:pt x="27500" y="2274"/>
                  </a:lnTo>
                  <a:lnTo>
                    <a:pt x="11799" y="2274"/>
                  </a:lnTo>
                  <a:lnTo>
                    <a:pt x="11308" y="1875"/>
                  </a:lnTo>
                  <a:lnTo>
                    <a:pt x="11001" y="1629"/>
                  </a:lnTo>
                  <a:lnTo>
                    <a:pt x="10632" y="1475"/>
                  </a:lnTo>
                  <a:lnTo>
                    <a:pt x="10263" y="1352"/>
                  </a:lnTo>
                  <a:lnTo>
                    <a:pt x="9864" y="1322"/>
                  </a:lnTo>
                  <a:lnTo>
                    <a:pt x="491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8"/>
            <p:cNvSpPr/>
            <p:nvPr/>
          </p:nvSpPr>
          <p:spPr>
            <a:xfrm>
              <a:off x="5877186" y="3780347"/>
              <a:ext cx="106893" cy="92608"/>
            </a:xfrm>
            <a:custGeom>
              <a:avLst/>
              <a:gdLst/>
              <a:ahLst/>
              <a:cxnLst/>
              <a:rect l="l" t="t" r="r" b="b"/>
              <a:pathLst>
                <a:path w="1384" h="1199" extrusionOk="0">
                  <a:moveTo>
                    <a:pt x="400" y="0"/>
                  </a:moveTo>
                  <a:lnTo>
                    <a:pt x="277" y="62"/>
                  </a:lnTo>
                  <a:lnTo>
                    <a:pt x="154" y="185"/>
                  </a:lnTo>
                  <a:lnTo>
                    <a:pt x="62" y="338"/>
                  </a:lnTo>
                  <a:lnTo>
                    <a:pt x="31" y="492"/>
                  </a:lnTo>
                  <a:lnTo>
                    <a:pt x="123" y="553"/>
                  </a:lnTo>
                  <a:lnTo>
                    <a:pt x="185" y="584"/>
                  </a:lnTo>
                  <a:lnTo>
                    <a:pt x="246" y="645"/>
                  </a:lnTo>
                  <a:lnTo>
                    <a:pt x="246" y="676"/>
                  </a:lnTo>
                  <a:lnTo>
                    <a:pt x="215" y="738"/>
                  </a:lnTo>
                  <a:lnTo>
                    <a:pt x="154" y="768"/>
                  </a:lnTo>
                  <a:lnTo>
                    <a:pt x="0" y="830"/>
                  </a:lnTo>
                  <a:lnTo>
                    <a:pt x="31" y="953"/>
                  </a:lnTo>
                  <a:lnTo>
                    <a:pt x="62" y="1045"/>
                  </a:lnTo>
                  <a:lnTo>
                    <a:pt x="123" y="1137"/>
                  </a:lnTo>
                  <a:lnTo>
                    <a:pt x="185" y="1199"/>
                  </a:lnTo>
                  <a:lnTo>
                    <a:pt x="1383" y="1199"/>
                  </a:lnTo>
                  <a:lnTo>
                    <a:pt x="1352" y="953"/>
                  </a:lnTo>
                  <a:lnTo>
                    <a:pt x="1291" y="738"/>
                  </a:lnTo>
                  <a:lnTo>
                    <a:pt x="1199" y="553"/>
                  </a:lnTo>
                  <a:lnTo>
                    <a:pt x="1076" y="400"/>
                  </a:lnTo>
                  <a:lnTo>
                    <a:pt x="922" y="277"/>
                  </a:lnTo>
                  <a:lnTo>
                    <a:pt x="769" y="185"/>
                  </a:lnTo>
                  <a:lnTo>
                    <a:pt x="584" y="92"/>
                  </a:lnTo>
                  <a:lnTo>
                    <a:pt x="40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8"/>
            <p:cNvSpPr/>
            <p:nvPr/>
          </p:nvSpPr>
          <p:spPr>
            <a:xfrm>
              <a:off x="3110108" y="4207471"/>
              <a:ext cx="2843020" cy="57079"/>
            </a:xfrm>
            <a:custGeom>
              <a:avLst/>
              <a:gdLst/>
              <a:ahLst/>
              <a:cxnLst/>
              <a:rect l="l" t="t" r="r" b="b"/>
              <a:pathLst>
                <a:path w="36810" h="739" extrusionOk="0">
                  <a:moveTo>
                    <a:pt x="33276" y="1"/>
                  </a:moveTo>
                  <a:lnTo>
                    <a:pt x="27715" y="216"/>
                  </a:lnTo>
                  <a:lnTo>
                    <a:pt x="8849" y="216"/>
                  </a:lnTo>
                  <a:lnTo>
                    <a:pt x="8634" y="370"/>
                  </a:lnTo>
                  <a:lnTo>
                    <a:pt x="2489" y="431"/>
                  </a:lnTo>
                  <a:lnTo>
                    <a:pt x="0" y="93"/>
                  </a:lnTo>
                  <a:lnTo>
                    <a:pt x="0" y="93"/>
                  </a:lnTo>
                  <a:lnTo>
                    <a:pt x="62" y="216"/>
                  </a:lnTo>
                  <a:lnTo>
                    <a:pt x="123" y="339"/>
                  </a:lnTo>
                  <a:lnTo>
                    <a:pt x="215" y="431"/>
                  </a:lnTo>
                  <a:lnTo>
                    <a:pt x="338" y="523"/>
                  </a:lnTo>
                  <a:lnTo>
                    <a:pt x="461" y="615"/>
                  </a:lnTo>
                  <a:lnTo>
                    <a:pt x="584" y="677"/>
                  </a:lnTo>
                  <a:lnTo>
                    <a:pt x="707" y="708"/>
                  </a:lnTo>
                  <a:lnTo>
                    <a:pt x="861" y="738"/>
                  </a:lnTo>
                  <a:lnTo>
                    <a:pt x="35888" y="738"/>
                  </a:lnTo>
                  <a:lnTo>
                    <a:pt x="36041" y="708"/>
                  </a:lnTo>
                  <a:lnTo>
                    <a:pt x="36349" y="615"/>
                  </a:lnTo>
                  <a:lnTo>
                    <a:pt x="36595" y="431"/>
                  </a:lnTo>
                  <a:lnTo>
                    <a:pt x="36810" y="216"/>
                  </a:lnTo>
                  <a:lnTo>
                    <a:pt x="3327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8"/>
            <p:cNvSpPr/>
            <p:nvPr/>
          </p:nvSpPr>
          <p:spPr>
            <a:xfrm>
              <a:off x="3095819" y="4188548"/>
              <a:ext cx="2881020" cy="52290"/>
            </a:xfrm>
            <a:custGeom>
              <a:avLst/>
              <a:gdLst/>
              <a:ahLst/>
              <a:cxnLst/>
              <a:rect l="l" t="t" r="r" b="b"/>
              <a:pathLst>
                <a:path w="37302" h="677" extrusionOk="0">
                  <a:moveTo>
                    <a:pt x="34076" y="0"/>
                  </a:moveTo>
                  <a:lnTo>
                    <a:pt x="31771" y="62"/>
                  </a:lnTo>
                  <a:lnTo>
                    <a:pt x="27132" y="246"/>
                  </a:lnTo>
                  <a:lnTo>
                    <a:pt x="9557" y="246"/>
                  </a:lnTo>
                  <a:lnTo>
                    <a:pt x="2613" y="461"/>
                  </a:lnTo>
                  <a:lnTo>
                    <a:pt x="892" y="184"/>
                  </a:lnTo>
                  <a:lnTo>
                    <a:pt x="1" y="62"/>
                  </a:lnTo>
                  <a:lnTo>
                    <a:pt x="185" y="338"/>
                  </a:lnTo>
                  <a:lnTo>
                    <a:pt x="2674" y="676"/>
                  </a:lnTo>
                  <a:lnTo>
                    <a:pt x="8819" y="615"/>
                  </a:lnTo>
                  <a:lnTo>
                    <a:pt x="9034" y="461"/>
                  </a:lnTo>
                  <a:lnTo>
                    <a:pt x="27900" y="461"/>
                  </a:lnTo>
                  <a:lnTo>
                    <a:pt x="33461" y="246"/>
                  </a:lnTo>
                  <a:lnTo>
                    <a:pt x="36995" y="461"/>
                  </a:lnTo>
                  <a:lnTo>
                    <a:pt x="37087" y="338"/>
                  </a:lnTo>
                  <a:lnTo>
                    <a:pt x="37302"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8"/>
            <p:cNvSpPr/>
            <p:nvPr/>
          </p:nvSpPr>
          <p:spPr>
            <a:xfrm>
              <a:off x="3164637" y="4202759"/>
              <a:ext cx="132999" cy="21395"/>
            </a:xfrm>
            <a:custGeom>
              <a:avLst/>
              <a:gdLst/>
              <a:ahLst/>
              <a:cxnLst/>
              <a:rect l="l" t="t" r="r" b="b"/>
              <a:pathLst>
                <a:path w="1722" h="277" extrusionOk="0">
                  <a:moveTo>
                    <a:pt x="1722" y="277"/>
                  </a:moveTo>
                  <a:lnTo>
                    <a:pt x="1" y="0"/>
                  </a:lnTo>
                  <a:lnTo>
                    <a:pt x="1722" y="277"/>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8"/>
            <p:cNvSpPr/>
            <p:nvPr/>
          </p:nvSpPr>
          <p:spPr>
            <a:xfrm>
              <a:off x="3297561" y="4207471"/>
              <a:ext cx="536397" cy="16683"/>
            </a:xfrm>
            <a:custGeom>
              <a:avLst/>
              <a:gdLst/>
              <a:ahLst/>
              <a:cxnLst/>
              <a:rect l="l" t="t" r="r" b="b"/>
              <a:pathLst>
                <a:path w="6945" h="216" extrusionOk="0">
                  <a:moveTo>
                    <a:pt x="6945" y="1"/>
                  </a:moveTo>
                  <a:lnTo>
                    <a:pt x="1" y="216"/>
                  </a:lnTo>
                  <a:lnTo>
                    <a:pt x="6945"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8"/>
            <p:cNvSpPr/>
            <p:nvPr/>
          </p:nvSpPr>
          <p:spPr>
            <a:xfrm>
              <a:off x="3095819" y="4193259"/>
              <a:ext cx="68894" cy="9577"/>
            </a:xfrm>
            <a:custGeom>
              <a:avLst/>
              <a:gdLst/>
              <a:ahLst/>
              <a:cxnLst/>
              <a:rect l="l" t="t" r="r" b="b"/>
              <a:pathLst>
                <a:path w="892" h="124" extrusionOk="0">
                  <a:moveTo>
                    <a:pt x="1" y="1"/>
                  </a:moveTo>
                  <a:lnTo>
                    <a:pt x="1" y="1"/>
                  </a:lnTo>
                  <a:lnTo>
                    <a:pt x="892" y="123"/>
                  </a:lnTo>
                  <a:lnTo>
                    <a:pt x="1"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8"/>
            <p:cNvSpPr/>
            <p:nvPr/>
          </p:nvSpPr>
          <p:spPr>
            <a:xfrm>
              <a:off x="5191325" y="4193259"/>
              <a:ext cx="358448" cy="14289"/>
            </a:xfrm>
            <a:custGeom>
              <a:avLst/>
              <a:gdLst/>
              <a:ahLst/>
              <a:cxnLst/>
              <a:rect l="l" t="t" r="r" b="b"/>
              <a:pathLst>
                <a:path w="4641" h="185" extrusionOk="0">
                  <a:moveTo>
                    <a:pt x="4640" y="1"/>
                  </a:moveTo>
                  <a:lnTo>
                    <a:pt x="1" y="185"/>
                  </a:lnTo>
                  <a:lnTo>
                    <a:pt x="1" y="185"/>
                  </a:lnTo>
                  <a:lnTo>
                    <a:pt x="4640"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8"/>
            <p:cNvSpPr/>
            <p:nvPr/>
          </p:nvSpPr>
          <p:spPr>
            <a:xfrm>
              <a:off x="5364566" y="3552495"/>
              <a:ext cx="572002" cy="194716"/>
            </a:xfrm>
            <a:custGeom>
              <a:avLst/>
              <a:gdLst/>
              <a:ahLst/>
              <a:cxnLst/>
              <a:rect l="l" t="t" r="r" b="b"/>
              <a:pathLst>
                <a:path w="7406" h="2521" extrusionOk="0">
                  <a:moveTo>
                    <a:pt x="31" y="1"/>
                  </a:moveTo>
                  <a:lnTo>
                    <a:pt x="1" y="154"/>
                  </a:lnTo>
                  <a:lnTo>
                    <a:pt x="31" y="277"/>
                  </a:lnTo>
                  <a:lnTo>
                    <a:pt x="31" y="400"/>
                  </a:lnTo>
                  <a:lnTo>
                    <a:pt x="93" y="523"/>
                  </a:lnTo>
                  <a:lnTo>
                    <a:pt x="185" y="615"/>
                  </a:lnTo>
                  <a:lnTo>
                    <a:pt x="308" y="738"/>
                  </a:lnTo>
                  <a:lnTo>
                    <a:pt x="462" y="830"/>
                  </a:lnTo>
                  <a:lnTo>
                    <a:pt x="1260" y="1014"/>
                  </a:lnTo>
                  <a:lnTo>
                    <a:pt x="2950" y="1414"/>
                  </a:lnTo>
                  <a:lnTo>
                    <a:pt x="5163" y="1936"/>
                  </a:lnTo>
                  <a:lnTo>
                    <a:pt x="7406" y="2520"/>
                  </a:lnTo>
                  <a:lnTo>
                    <a:pt x="6945" y="2182"/>
                  </a:lnTo>
                  <a:lnTo>
                    <a:pt x="6361" y="1813"/>
                  </a:lnTo>
                  <a:lnTo>
                    <a:pt x="5654" y="1475"/>
                  </a:lnTo>
                  <a:lnTo>
                    <a:pt x="4825" y="1168"/>
                  </a:lnTo>
                  <a:lnTo>
                    <a:pt x="3872" y="830"/>
                  </a:lnTo>
                  <a:lnTo>
                    <a:pt x="2766" y="523"/>
                  </a:lnTo>
                  <a:lnTo>
                    <a:pt x="1475" y="246"/>
                  </a:lnTo>
                  <a:lnTo>
                    <a:pt x="31"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8"/>
            <p:cNvSpPr/>
            <p:nvPr/>
          </p:nvSpPr>
          <p:spPr>
            <a:xfrm>
              <a:off x="5858185" y="3773241"/>
              <a:ext cx="49894" cy="99714"/>
            </a:xfrm>
            <a:custGeom>
              <a:avLst/>
              <a:gdLst/>
              <a:ahLst/>
              <a:cxnLst/>
              <a:rect l="l" t="t" r="r" b="b"/>
              <a:pathLst>
                <a:path w="646" h="1291" extrusionOk="0">
                  <a:moveTo>
                    <a:pt x="1" y="0"/>
                  </a:moveTo>
                  <a:lnTo>
                    <a:pt x="93" y="123"/>
                  </a:lnTo>
                  <a:lnTo>
                    <a:pt x="124" y="277"/>
                  </a:lnTo>
                  <a:lnTo>
                    <a:pt x="185" y="615"/>
                  </a:lnTo>
                  <a:lnTo>
                    <a:pt x="185" y="983"/>
                  </a:lnTo>
                  <a:lnTo>
                    <a:pt x="185" y="1291"/>
                  </a:lnTo>
                  <a:lnTo>
                    <a:pt x="431" y="1291"/>
                  </a:lnTo>
                  <a:lnTo>
                    <a:pt x="369" y="1229"/>
                  </a:lnTo>
                  <a:lnTo>
                    <a:pt x="308" y="1137"/>
                  </a:lnTo>
                  <a:lnTo>
                    <a:pt x="277" y="1045"/>
                  </a:lnTo>
                  <a:lnTo>
                    <a:pt x="246" y="922"/>
                  </a:lnTo>
                  <a:lnTo>
                    <a:pt x="246" y="768"/>
                  </a:lnTo>
                  <a:lnTo>
                    <a:pt x="277" y="584"/>
                  </a:lnTo>
                  <a:lnTo>
                    <a:pt x="308" y="430"/>
                  </a:lnTo>
                  <a:lnTo>
                    <a:pt x="400" y="277"/>
                  </a:lnTo>
                  <a:lnTo>
                    <a:pt x="523" y="154"/>
                  </a:lnTo>
                  <a:lnTo>
                    <a:pt x="646" y="92"/>
                  </a:lnTo>
                  <a:lnTo>
                    <a:pt x="308" y="31"/>
                  </a:lnTo>
                  <a:lnTo>
                    <a:pt x="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8"/>
            <p:cNvSpPr/>
            <p:nvPr/>
          </p:nvSpPr>
          <p:spPr>
            <a:xfrm>
              <a:off x="5877186" y="3818270"/>
              <a:ext cx="19077" cy="26184"/>
            </a:xfrm>
            <a:custGeom>
              <a:avLst/>
              <a:gdLst/>
              <a:ahLst/>
              <a:cxnLst/>
              <a:rect l="l" t="t" r="r" b="b"/>
              <a:pathLst>
                <a:path w="247" h="339" extrusionOk="0">
                  <a:moveTo>
                    <a:pt x="31" y="1"/>
                  </a:moveTo>
                  <a:lnTo>
                    <a:pt x="0" y="185"/>
                  </a:lnTo>
                  <a:lnTo>
                    <a:pt x="0" y="339"/>
                  </a:lnTo>
                  <a:lnTo>
                    <a:pt x="154" y="277"/>
                  </a:lnTo>
                  <a:lnTo>
                    <a:pt x="215" y="247"/>
                  </a:lnTo>
                  <a:lnTo>
                    <a:pt x="246" y="185"/>
                  </a:lnTo>
                  <a:lnTo>
                    <a:pt x="246" y="154"/>
                  </a:lnTo>
                  <a:lnTo>
                    <a:pt x="185" y="93"/>
                  </a:lnTo>
                  <a:lnTo>
                    <a:pt x="123" y="62"/>
                  </a:lnTo>
                  <a:lnTo>
                    <a:pt x="3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8"/>
            <p:cNvSpPr/>
            <p:nvPr/>
          </p:nvSpPr>
          <p:spPr>
            <a:xfrm>
              <a:off x="5727656" y="3721028"/>
              <a:ext cx="144816" cy="151926"/>
            </a:xfrm>
            <a:custGeom>
              <a:avLst/>
              <a:gdLst/>
              <a:ahLst/>
              <a:cxnLst/>
              <a:rect l="l" t="t" r="r" b="b"/>
              <a:pathLst>
                <a:path w="1875" h="1967" extrusionOk="0">
                  <a:moveTo>
                    <a:pt x="769" y="0"/>
                  </a:moveTo>
                  <a:lnTo>
                    <a:pt x="615" y="31"/>
                  </a:lnTo>
                  <a:lnTo>
                    <a:pt x="462" y="62"/>
                  </a:lnTo>
                  <a:lnTo>
                    <a:pt x="339" y="123"/>
                  </a:lnTo>
                  <a:lnTo>
                    <a:pt x="247" y="215"/>
                  </a:lnTo>
                  <a:lnTo>
                    <a:pt x="154" y="307"/>
                  </a:lnTo>
                  <a:lnTo>
                    <a:pt x="93" y="400"/>
                  </a:lnTo>
                  <a:lnTo>
                    <a:pt x="31" y="522"/>
                  </a:lnTo>
                  <a:lnTo>
                    <a:pt x="1" y="676"/>
                  </a:lnTo>
                  <a:lnTo>
                    <a:pt x="154" y="676"/>
                  </a:lnTo>
                  <a:lnTo>
                    <a:pt x="277" y="737"/>
                  </a:lnTo>
                  <a:lnTo>
                    <a:pt x="339" y="799"/>
                  </a:lnTo>
                  <a:lnTo>
                    <a:pt x="339" y="860"/>
                  </a:lnTo>
                  <a:lnTo>
                    <a:pt x="339" y="953"/>
                  </a:lnTo>
                  <a:lnTo>
                    <a:pt x="247" y="1014"/>
                  </a:lnTo>
                  <a:lnTo>
                    <a:pt x="154" y="1075"/>
                  </a:lnTo>
                  <a:lnTo>
                    <a:pt x="1" y="1075"/>
                  </a:lnTo>
                  <a:lnTo>
                    <a:pt x="31" y="1260"/>
                  </a:lnTo>
                  <a:lnTo>
                    <a:pt x="93" y="1413"/>
                  </a:lnTo>
                  <a:lnTo>
                    <a:pt x="185" y="1567"/>
                  </a:lnTo>
                  <a:lnTo>
                    <a:pt x="308" y="1690"/>
                  </a:lnTo>
                  <a:lnTo>
                    <a:pt x="462" y="1813"/>
                  </a:lnTo>
                  <a:lnTo>
                    <a:pt x="646" y="1905"/>
                  </a:lnTo>
                  <a:lnTo>
                    <a:pt x="830" y="1967"/>
                  </a:lnTo>
                  <a:lnTo>
                    <a:pt x="1875" y="1967"/>
                  </a:lnTo>
                  <a:lnTo>
                    <a:pt x="1875" y="1659"/>
                  </a:lnTo>
                  <a:lnTo>
                    <a:pt x="1875" y="1291"/>
                  </a:lnTo>
                  <a:lnTo>
                    <a:pt x="1814" y="953"/>
                  </a:lnTo>
                  <a:lnTo>
                    <a:pt x="1783" y="799"/>
                  </a:lnTo>
                  <a:lnTo>
                    <a:pt x="1691" y="676"/>
                  </a:lnTo>
                  <a:lnTo>
                    <a:pt x="1506" y="461"/>
                  </a:lnTo>
                  <a:lnTo>
                    <a:pt x="1291" y="277"/>
                  </a:lnTo>
                  <a:lnTo>
                    <a:pt x="1015" y="123"/>
                  </a:lnTo>
                  <a:lnTo>
                    <a:pt x="76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8"/>
            <p:cNvSpPr/>
            <p:nvPr/>
          </p:nvSpPr>
          <p:spPr>
            <a:xfrm>
              <a:off x="5727656" y="3721028"/>
              <a:ext cx="144816" cy="151926"/>
            </a:xfrm>
            <a:custGeom>
              <a:avLst/>
              <a:gdLst/>
              <a:ahLst/>
              <a:cxnLst/>
              <a:rect l="l" t="t" r="r" b="b"/>
              <a:pathLst>
                <a:path w="1875" h="1967" fill="none" extrusionOk="0">
                  <a:moveTo>
                    <a:pt x="1" y="676"/>
                  </a:moveTo>
                  <a:lnTo>
                    <a:pt x="1" y="676"/>
                  </a:lnTo>
                  <a:lnTo>
                    <a:pt x="154" y="676"/>
                  </a:lnTo>
                  <a:lnTo>
                    <a:pt x="277" y="737"/>
                  </a:lnTo>
                  <a:lnTo>
                    <a:pt x="339" y="799"/>
                  </a:lnTo>
                  <a:lnTo>
                    <a:pt x="339" y="860"/>
                  </a:lnTo>
                  <a:lnTo>
                    <a:pt x="339" y="953"/>
                  </a:lnTo>
                  <a:lnTo>
                    <a:pt x="247" y="1014"/>
                  </a:lnTo>
                  <a:lnTo>
                    <a:pt x="154" y="1075"/>
                  </a:lnTo>
                  <a:lnTo>
                    <a:pt x="1" y="1075"/>
                  </a:lnTo>
                  <a:lnTo>
                    <a:pt x="1" y="1075"/>
                  </a:lnTo>
                  <a:lnTo>
                    <a:pt x="31" y="1260"/>
                  </a:lnTo>
                  <a:lnTo>
                    <a:pt x="93" y="1413"/>
                  </a:lnTo>
                  <a:lnTo>
                    <a:pt x="185" y="1567"/>
                  </a:lnTo>
                  <a:lnTo>
                    <a:pt x="308" y="1690"/>
                  </a:lnTo>
                  <a:lnTo>
                    <a:pt x="462" y="1813"/>
                  </a:lnTo>
                  <a:lnTo>
                    <a:pt x="646" y="1905"/>
                  </a:lnTo>
                  <a:lnTo>
                    <a:pt x="830" y="1967"/>
                  </a:lnTo>
                  <a:lnTo>
                    <a:pt x="1076" y="1967"/>
                  </a:lnTo>
                  <a:lnTo>
                    <a:pt x="1076" y="1967"/>
                  </a:lnTo>
                  <a:lnTo>
                    <a:pt x="1875" y="1967"/>
                  </a:lnTo>
                  <a:lnTo>
                    <a:pt x="1875" y="1967"/>
                  </a:lnTo>
                  <a:lnTo>
                    <a:pt x="1875" y="1659"/>
                  </a:lnTo>
                  <a:lnTo>
                    <a:pt x="1875" y="1291"/>
                  </a:lnTo>
                  <a:lnTo>
                    <a:pt x="1814" y="953"/>
                  </a:lnTo>
                  <a:lnTo>
                    <a:pt x="1783" y="799"/>
                  </a:lnTo>
                  <a:lnTo>
                    <a:pt x="1691" y="676"/>
                  </a:lnTo>
                  <a:lnTo>
                    <a:pt x="1691" y="676"/>
                  </a:lnTo>
                  <a:lnTo>
                    <a:pt x="1506" y="461"/>
                  </a:lnTo>
                  <a:lnTo>
                    <a:pt x="1291" y="277"/>
                  </a:lnTo>
                  <a:lnTo>
                    <a:pt x="1015" y="123"/>
                  </a:lnTo>
                  <a:lnTo>
                    <a:pt x="769" y="0"/>
                  </a:lnTo>
                  <a:lnTo>
                    <a:pt x="769" y="0"/>
                  </a:lnTo>
                  <a:lnTo>
                    <a:pt x="615" y="31"/>
                  </a:lnTo>
                  <a:lnTo>
                    <a:pt x="462" y="62"/>
                  </a:lnTo>
                  <a:lnTo>
                    <a:pt x="339" y="123"/>
                  </a:lnTo>
                  <a:lnTo>
                    <a:pt x="247" y="215"/>
                  </a:lnTo>
                  <a:lnTo>
                    <a:pt x="154" y="307"/>
                  </a:lnTo>
                  <a:lnTo>
                    <a:pt x="93" y="400"/>
                  </a:lnTo>
                  <a:lnTo>
                    <a:pt x="31" y="522"/>
                  </a:lnTo>
                  <a:lnTo>
                    <a:pt x="1" y="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8"/>
            <p:cNvSpPr/>
            <p:nvPr/>
          </p:nvSpPr>
          <p:spPr>
            <a:xfrm>
              <a:off x="5642232" y="3704345"/>
              <a:ext cx="149604" cy="168609"/>
            </a:xfrm>
            <a:custGeom>
              <a:avLst/>
              <a:gdLst/>
              <a:ahLst/>
              <a:cxnLst/>
              <a:rect l="l" t="t" r="r" b="b"/>
              <a:pathLst>
                <a:path w="1937" h="2183" extrusionOk="0">
                  <a:moveTo>
                    <a:pt x="431" y="1"/>
                  </a:moveTo>
                  <a:lnTo>
                    <a:pt x="339" y="32"/>
                  </a:lnTo>
                  <a:lnTo>
                    <a:pt x="246" y="62"/>
                  </a:lnTo>
                  <a:lnTo>
                    <a:pt x="154" y="93"/>
                  </a:lnTo>
                  <a:lnTo>
                    <a:pt x="93" y="185"/>
                  </a:lnTo>
                  <a:lnTo>
                    <a:pt x="31" y="247"/>
                  </a:lnTo>
                  <a:lnTo>
                    <a:pt x="1" y="339"/>
                  </a:lnTo>
                  <a:lnTo>
                    <a:pt x="1" y="431"/>
                  </a:lnTo>
                  <a:lnTo>
                    <a:pt x="1" y="554"/>
                  </a:lnTo>
                  <a:lnTo>
                    <a:pt x="62" y="800"/>
                  </a:lnTo>
                  <a:lnTo>
                    <a:pt x="308" y="831"/>
                  </a:lnTo>
                  <a:lnTo>
                    <a:pt x="492" y="861"/>
                  </a:lnTo>
                  <a:lnTo>
                    <a:pt x="584" y="923"/>
                  </a:lnTo>
                  <a:lnTo>
                    <a:pt x="615" y="1015"/>
                  </a:lnTo>
                  <a:lnTo>
                    <a:pt x="615" y="1107"/>
                  </a:lnTo>
                  <a:lnTo>
                    <a:pt x="554" y="1199"/>
                  </a:lnTo>
                  <a:lnTo>
                    <a:pt x="369" y="1414"/>
                  </a:lnTo>
                  <a:lnTo>
                    <a:pt x="492" y="1568"/>
                  </a:lnTo>
                  <a:lnTo>
                    <a:pt x="615" y="1722"/>
                  </a:lnTo>
                  <a:lnTo>
                    <a:pt x="799" y="1845"/>
                  </a:lnTo>
                  <a:lnTo>
                    <a:pt x="953" y="1967"/>
                  </a:lnTo>
                  <a:lnTo>
                    <a:pt x="1168" y="2060"/>
                  </a:lnTo>
                  <a:lnTo>
                    <a:pt x="1383" y="2121"/>
                  </a:lnTo>
                  <a:lnTo>
                    <a:pt x="1598" y="2183"/>
                  </a:lnTo>
                  <a:lnTo>
                    <a:pt x="1936" y="2183"/>
                  </a:lnTo>
                  <a:lnTo>
                    <a:pt x="1752" y="2121"/>
                  </a:lnTo>
                  <a:lnTo>
                    <a:pt x="1568" y="2029"/>
                  </a:lnTo>
                  <a:lnTo>
                    <a:pt x="1414" y="1906"/>
                  </a:lnTo>
                  <a:lnTo>
                    <a:pt x="1291" y="1783"/>
                  </a:lnTo>
                  <a:lnTo>
                    <a:pt x="1199" y="1629"/>
                  </a:lnTo>
                  <a:lnTo>
                    <a:pt x="1137" y="1476"/>
                  </a:lnTo>
                  <a:lnTo>
                    <a:pt x="1107" y="1291"/>
                  </a:lnTo>
                  <a:lnTo>
                    <a:pt x="1076" y="1076"/>
                  </a:lnTo>
                  <a:lnTo>
                    <a:pt x="1107" y="892"/>
                  </a:lnTo>
                  <a:lnTo>
                    <a:pt x="1137" y="738"/>
                  </a:lnTo>
                  <a:lnTo>
                    <a:pt x="1199" y="616"/>
                  </a:lnTo>
                  <a:lnTo>
                    <a:pt x="1260" y="523"/>
                  </a:lnTo>
                  <a:lnTo>
                    <a:pt x="1353" y="431"/>
                  </a:lnTo>
                  <a:lnTo>
                    <a:pt x="1445" y="339"/>
                  </a:lnTo>
                  <a:lnTo>
                    <a:pt x="1568" y="278"/>
                  </a:lnTo>
                  <a:lnTo>
                    <a:pt x="1721" y="247"/>
                  </a:lnTo>
                  <a:lnTo>
                    <a:pt x="1875" y="216"/>
                  </a:lnTo>
                  <a:lnTo>
                    <a:pt x="1537" y="124"/>
                  </a:lnTo>
                  <a:lnTo>
                    <a:pt x="1199" y="62"/>
                  </a:lnTo>
                  <a:lnTo>
                    <a:pt x="830" y="32"/>
                  </a:lnTo>
                  <a:lnTo>
                    <a:pt x="43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8"/>
            <p:cNvSpPr/>
            <p:nvPr/>
          </p:nvSpPr>
          <p:spPr>
            <a:xfrm>
              <a:off x="5642232" y="3704345"/>
              <a:ext cx="168604" cy="168609"/>
            </a:xfrm>
            <a:custGeom>
              <a:avLst/>
              <a:gdLst/>
              <a:ahLst/>
              <a:cxnLst/>
              <a:rect l="l" t="t" r="r" b="b"/>
              <a:pathLst>
                <a:path w="2183" h="2183" fill="none" extrusionOk="0">
                  <a:moveTo>
                    <a:pt x="62" y="800"/>
                  </a:moveTo>
                  <a:lnTo>
                    <a:pt x="62" y="800"/>
                  </a:lnTo>
                  <a:lnTo>
                    <a:pt x="308" y="831"/>
                  </a:lnTo>
                  <a:lnTo>
                    <a:pt x="492" y="861"/>
                  </a:lnTo>
                  <a:lnTo>
                    <a:pt x="584" y="923"/>
                  </a:lnTo>
                  <a:lnTo>
                    <a:pt x="615" y="1015"/>
                  </a:lnTo>
                  <a:lnTo>
                    <a:pt x="615" y="1107"/>
                  </a:lnTo>
                  <a:lnTo>
                    <a:pt x="554" y="1199"/>
                  </a:lnTo>
                  <a:lnTo>
                    <a:pt x="369" y="1414"/>
                  </a:lnTo>
                  <a:lnTo>
                    <a:pt x="369" y="1414"/>
                  </a:lnTo>
                  <a:lnTo>
                    <a:pt x="492" y="1568"/>
                  </a:lnTo>
                  <a:lnTo>
                    <a:pt x="615" y="1722"/>
                  </a:lnTo>
                  <a:lnTo>
                    <a:pt x="799" y="1845"/>
                  </a:lnTo>
                  <a:lnTo>
                    <a:pt x="953" y="1967"/>
                  </a:lnTo>
                  <a:lnTo>
                    <a:pt x="1168" y="2060"/>
                  </a:lnTo>
                  <a:lnTo>
                    <a:pt x="1383" y="2121"/>
                  </a:lnTo>
                  <a:lnTo>
                    <a:pt x="1598" y="2183"/>
                  </a:lnTo>
                  <a:lnTo>
                    <a:pt x="1875" y="2183"/>
                  </a:lnTo>
                  <a:lnTo>
                    <a:pt x="1875" y="2183"/>
                  </a:lnTo>
                  <a:lnTo>
                    <a:pt x="2182" y="2183"/>
                  </a:lnTo>
                  <a:lnTo>
                    <a:pt x="2182" y="2183"/>
                  </a:lnTo>
                  <a:lnTo>
                    <a:pt x="1936" y="2183"/>
                  </a:lnTo>
                  <a:lnTo>
                    <a:pt x="1752" y="2121"/>
                  </a:lnTo>
                  <a:lnTo>
                    <a:pt x="1568" y="2029"/>
                  </a:lnTo>
                  <a:lnTo>
                    <a:pt x="1414" y="1906"/>
                  </a:lnTo>
                  <a:lnTo>
                    <a:pt x="1291" y="1783"/>
                  </a:lnTo>
                  <a:lnTo>
                    <a:pt x="1199" y="1629"/>
                  </a:lnTo>
                  <a:lnTo>
                    <a:pt x="1137" y="1476"/>
                  </a:lnTo>
                  <a:lnTo>
                    <a:pt x="1107" y="1291"/>
                  </a:lnTo>
                  <a:lnTo>
                    <a:pt x="1107" y="1291"/>
                  </a:lnTo>
                  <a:lnTo>
                    <a:pt x="1076" y="1076"/>
                  </a:lnTo>
                  <a:lnTo>
                    <a:pt x="1107" y="892"/>
                  </a:lnTo>
                  <a:lnTo>
                    <a:pt x="1107" y="892"/>
                  </a:lnTo>
                  <a:lnTo>
                    <a:pt x="1137" y="738"/>
                  </a:lnTo>
                  <a:lnTo>
                    <a:pt x="1199" y="616"/>
                  </a:lnTo>
                  <a:lnTo>
                    <a:pt x="1260" y="523"/>
                  </a:lnTo>
                  <a:lnTo>
                    <a:pt x="1353" y="431"/>
                  </a:lnTo>
                  <a:lnTo>
                    <a:pt x="1445" y="339"/>
                  </a:lnTo>
                  <a:lnTo>
                    <a:pt x="1568" y="278"/>
                  </a:lnTo>
                  <a:lnTo>
                    <a:pt x="1721" y="247"/>
                  </a:lnTo>
                  <a:lnTo>
                    <a:pt x="1875" y="216"/>
                  </a:lnTo>
                  <a:lnTo>
                    <a:pt x="1875" y="216"/>
                  </a:lnTo>
                  <a:lnTo>
                    <a:pt x="1537" y="124"/>
                  </a:lnTo>
                  <a:lnTo>
                    <a:pt x="1199" y="62"/>
                  </a:lnTo>
                  <a:lnTo>
                    <a:pt x="830" y="32"/>
                  </a:lnTo>
                  <a:lnTo>
                    <a:pt x="431" y="1"/>
                  </a:lnTo>
                  <a:lnTo>
                    <a:pt x="431" y="1"/>
                  </a:lnTo>
                  <a:lnTo>
                    <a:pt x="339" y="32"/>
                  </a:lnTo>
                  <a:lnTo>
                    <a:pt x="246" y="62"/>
                  </a:lnTo>
                  <a:lnTo>
                    <a:pt x="154" y="93"/>
                  </a:lnTo>
                  <a:lnTo>
                    <a:pt x="93" y="185"/>
                  </a:lnTo>
                  <a:lnTo>
                    <a:pt x="31" y="247"/>
                  </a:lnTo>
                  <a:lnTo>
                    <a:pt x="1" y="339"/>
                  </a:lnTo>
                  <a:lnTo>
                    <a:pt x="1" y="431"/>
                  </a:lnTo>
                  <a:lnTo>
                    <a:pt x="1" y="554"/>
                  </a:lnTo>
                  <a:lnTo>
                    <a:pt x="1" y="554"/>
                  </a:lnTo>
                  <a:lnTo>
                    <a:pt x="62" y="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8"/>
            <p:cNvSpPr/>
            <p:nvPr/>
          </p:nvSpPr>
          <p:spPr>
            <a:xfrm>
              <a:off x="5725261" y="3773241"/>
              <a:ext cx="28577" cy="30895"/>
            </a:xfrm>
            <a:custGeom>
              <a:avLst/>
              <a:gdLst/>
              <a:ahLst/>
              <a:cxnLst/>
              <a:rect l="l" t="t" r="r" b="b"/>
              <a:pathLst>
                <a:path w="370" h="400" extrusionOk="0">
                  <a:moveTo>
                    <a:pt x="32" y="0"/>
                  </a:moveTo>
                  <a:lnTo>
                    <a:pt x="1" y="184"/>
                  </a:lnTo>
                  <a:lnTo>
                    <a:pt x="32" y="399"/>
                  </a:lnTo>
                  <a:lnTo>
                    <a:pt x="185" y="399"/>
                  </a:lnTo>
                  <a:lnTo>
                    <a:pt x="278" y="338"/>
                  </a:lnTo>
                  <a:lnTo>
                    <a:pt x="370" y="277"/>
                  </a:lnTo>
                  <a:lnTo>
                    <a:pt x="370" y="184"/>
                  </a:lnTo>
                  <a:lnTo>
                    <a:pt x="370" y="123"/>
                  </a:lnTo>
                  <a:lnTo>
                    <a:pt x="308" y="61"/>
                  </a:lnTo>
                  <a:lnTo>
                    <a:pt x="18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8"/>
            <p:cNvSpPr/>
            <p:nvPr/>
          </p:nvSpPr>
          <p:spPr>
            <a:xfrm>
              <a:off x="5725261" y="3773241"/>
              <a:ext cx="28577" cy="30895"/>
            </a:xfrm>
            <a:custGeom>
              <a:avLst/>
              <a:gdLst/>
              <a:ahLst/>
              <a:cxnLst/>
              <a:rect l="l" t="t" r="r" b="b"/>
              <a:pathLst>
                <a:path w="370" h="400" fill="none" extrusionOk="0">
                  <a:moveTo>
                    <a:pt x="32" y="0"/>
                  </a:moveTo>
                  <a:lnTo>
                    <a:pt x="32" y="0"/>
                  </a:lnTo>
                  <a:lnTo>
                    <a:pt x="1" y="184"/>
                  </a:lnTo>
                  <a:lnTo>
                    <a:pt x="32" y="399"/>
                  </a:lnTo>
                  <a:lnTo>
                    <a:pt x="32" y="399"/>
                  </a:lnTo>
                  <a:lnTo>
                    <a:pt x="185" y="399"/>
                  </a:lnTo>
                  <a:lnTo>
                    <a:pt x="278" y="338"/>
                  </a:lnTo>
                  <a:lnTo>
                    <a:pt x="370" y="277"/>
                  </a:lnTo>
                  <a:lnTo>
                    <a:pt x="370" y="184"/>
                  </a:lnTo>
                  <a:lnTo>
                    <a:pt x="370" y="123"/>
                  </a:lnTo>
                  <a:lnTo>
                    <a:pt x="308" y="61"/>
                  </a:lnTo>
                  <a:lnTo>
                    <a:pt x="185"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8"/>
            <p:cNvSpPr/>
            <p:nvPr/>
          </p:nvSpPr>
          <p:spPr>
            <a:xfrm>
              <a:off x="5647021" y="3766058"/>
              <a:ext cx="42788" cy="47578"/>
            </a:xfrm>
            <a:custGeom>
              <a:avLst/>
              <a:gdLst/>
              <a:ahLst/>
              <a:cxnLst/>
              <a:rect l="l" t="t" r="r" b="b"/>
              <a:pathLst>
                <a:path w="554" h="616" extrusionOk="0">
                  <a:moveTo>
                    <a:pt x="0" y="1"/>
                  </a:moveTo>
                  <a:lnTo>
                    <a:pt x="123" y="308"/>
                  </a:lnTo>
                  <a:lnTo>
                    <a:pt x="307" y="615"/>
                  </a:lnTo>
                  <a:lnTo>
                    <a:pt x="492" y="400"/>
                  </a:lnTo>
                  <a:lnTo>
                    <a:pt x="553" y="308"/>
                  </a:lnTo>
                  <a:lnTo>
                    <a:pt x="553" y="216"/>
                  </a:lnTo>
                  <a:lnTo>
                    <a:pt x="522" y="124"/>
                  </a:lnTo>
                  <a:lnTo>
                    <a:pt x="430" y="62"/>
                  </a:lnTo>
                  <a:lnTo>
                    <a:pt x="246" y="32"/>
                  </a:lnTo>
                  <a:lnTo>
                    <a:pt x="0" y="1"/>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8"/>
            <p:cNvSpPr/>
            <p:nvPr/>
          </p:nvSpPr>
          <p:spPr>
            <a:xfrm>
              <a:off x="4949265" y="3284326"/>
              <a:ext cx="405870" cy="268246"/>
            </a:xfrm>
            <a:custGeom>
              <a:avLst/>
              <a:gdLst/>
              <a:ahLst/>
              <a:cxnLst/>
              <a:rect l="l" t="t" r="r" b="b"/>
              <a:pathLst>
                <a:path w="5255" h="3473" extrusionOk="0">
                  <a:moveTo>
                    <a:pt x="1" y="1"/>
                  </a:moveTo>
                  <a:lnTo>
                    <a:pt x="3104" y="3073"/>
                  </a:lnTo>
                  <a:lnTo>
                    <a:pt x="3227" y="3135"/>
                  </a:lnTo>
                  <a:lnTo>
                    <a:pt x="3319" y="3165"/>
                  </a:lnTo>
                  <a:lnTo>
                    <a:pt x="3350" y="3196"/>
                  </a:lnTo>
                  <a:lnTo>
                    <a:pt x="3411" y="3227"/>
                  </a:lnTo>
                  <a:lnTo>
                    <a:pt x="3473" y="3227"/>
                  </a:lnTo>
                  <a:lnTo>
                    <a:pt x="3903" y="3350"/>
                  </a:lnTo>
                  <a:lnTo>
                    <a:pt x="4272" y="3411"/>
                  </a:lnTo>
                  <a:lnTo>
                    <a:pt x="4610" y="3442"/>
                  </a:lnTo>
                  <a:lnTo>
                    <a:pt x="4886" y="3473"/>
                  </a:lnTo>
                  <a:lnTo>
                    <a:pt x="5132" y="3442"/>
                  </a:lnTo>
                  <a:lnTo>
                    <a:pt x="5255" y="3442"/>
                  </a:lnTo>
                  <a:lnTo>
                    <a:pt x="3841" y="2366"/>
                  </a:lnTo>
                  <a:lnTo>
                    <a:pt x="2489" y="1445"/>
                  </a:lnTo>
                  <a:lnTo>
                    <a:pt x="1844" y="1045"/>
                  </a:lnTo>
                  <a:lnTo>
                    <a:pt x="1230" y="676"/>
                  </a:lnTo>
                  <a:lnTo>
                    <a:pt x="615" y="308"/>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8"/>
            <p:cNvSpPr/>
            <p:nvPr/>
          </p:nvSpPr>
          <p:spPr>
            <a:xfrm>
              <a:off x="5212719" y="3533495"/>
              <a:ext cx="4789" cy="77"/>
            </a:xfrm>
            <a:custGeom>
              <a:avLst/>
              <a:gdLst/>
              <a:ahLst/>
              <a:cxnLst/>
              <a:rect l="l" t="t" r="r" b="b"/>
              <a:pathLst>
                <a:path w="62" h="1" extrusionOk="0">
                  <a:moveTo>
                    <a:pt x="62" y="1"/>
                  </a:moveTo>
                  <a:lnTo>
                    <a:pt x="62" y="1"/>
                  </a:lnTo>
                  <a:lnTo>
                    <a:pt x="0" y="1"/>
                  </a:lnTo>
                  <a:lnTo>
                    <a:pt x="0" y="1"/>
                  </a:lnTo>
                  <a:lnTo>
                    <a:pt x="62" y="1"/>
                  </a:lnTo>
                  <a:lnTo>
                    <a:pt x="62"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8"/>
            <p:cNvSpPr/>
            <p:nvPr/>
          </p:nvSpPr>
          <p:spPr>
            <a:xfrm>
              <a:off x="5355066" y="3550101"/>
              <a:ext cx="77" cy="77"/>
            </a:xfrm>
            <a:custGeom>
              <a:avLst/>
              <a:gdLst/>
              <a:ahLst/>
              <a:cxnLst/>
              <a:rect l="l" t="t" r="r" b="b"/>
              <a:pathLst>
                <a:path w="1" h="1" extrusionOk="0">
                  <a:moveTo>
                    <a:pt x="1" y="1"/>
                  </a:move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8"/>
            <p:cNvSpPr/>
            <p:nvPr/>
          </p:nvSpPr>
          <p:spPr>
            <a:xfrm>
              <a:off x="5326643" y="3550101"/>
              <a:ext cx="28500" cy="2472"/>
            </a:xfrm>
            <a:custGeom>
              <a:avLst/>
              <a:gdLst/>
              <a:ahLst/>
              <a:cxnLst/>
              <a:rect l="l" t="t" r="r" b="b"/>
              <a:pathLst>
                <a:path w="369" h="32" extrusionOk="0">
                  <a:moveTo>
                    <a:pt x="0" y="32"/>
                  </a:moveTo>
                  <a:lnTo>
                    <a:pt x="0" y="32"/>
                  </a:lnTo>
                  <a:lnTo>
                    <a:pt x="246" y="1"/>
                  </a:lnTo>
                  <a:lnTo>
                    <a:pt x="369" y="1"/>
                  </a:lnTo>
                  <a:lnTo>
                    <a:pt x="369" y="1"/>
                  </a:lnTo>
                  <a:lnTo>
                    <a:pt x="246" y="1"/>
                  </a:lnTo>
                  <a:lnTo>
                    <a:pt x="0" y="32"/>
                  </a:lnTo>
                  <a:lnTo>
                    <a:pt x="0" y="32"/>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8"/>
            <p:cNvSpPr/>
            <p:nvPr/>
          </p:nvSpPr>
          <p:spPr>
            <a:xfrm>
              <a:off x="5198431" y="3526389"/>
              <a:ext cx="77" cy="77"/>
            </a:xfrm>
            <a:custGeom>
              <a:avLst/>
              <a:gdLst/>
              <a:ahLst/>
              <a:cxnLst/>
              <a:rect l="l" t="t" r="r" b="b"/>
              <a:pathLst>
                <a:path w="1" h="1" extrusionOk="0">
                  <a:moveTo>
                    <a:pt x="1" y="1"/>
                  </a:move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8"/>
            <p:cNvSpPr/>
            <p:nvPr/>
          </p:nvSpPr>
          <p:spPr>
            <a:xfrm>
              <a:off x="5198431" y="3526389"/>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8"/>
            <p:cNvSpPr/>
            <p:nvPr/>
          </p:nvSpPr>
          <p:spPr>
            <a:xfrm>
              <a:off x="5205614" y="3528784"/>
              <a:ext cx="2394" cy="2394"/>
            </a:xfrm>
            <a:custGeom>
              <a:avLst/>
              <a:gdLst/>
              <a:ahLst/>
              <a:cxnLst/>
              <a:rect l="l" t="t" r="r" b="b"/>
              <a:pathLst>
                <a:path w="31" h="31" extrusionOk="0">
                  <a:moveTo>
                    <a:pt x="0" y="0"/>
                  </a:moveTo>
                  <a:lnTo>
                    <a:pt x="31" y="31"/>
                  </a:lnTo>
                  <a:lnTo>
                    <a:pt x="0" y="0"/>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8"/>
            <p:cNvSpPr/>
            <p:nvPr/>
          </p:nvSpPr>
          <p:spPr>
            <a:xfrm>
              <a:off x="5205614" y="3528784"/>
              <a:ext cx="2394" cy="2394"/>
            </a:xfrm>
            <a:custGeom>
              <a:avLst/>
              <a:gdLst/>
              <a:ahLst/>
              <a:cxnLst/>
              <a:rect l="l" t="t" r="r" b="b"/>
              <a:pathLst>
                <a:path w="31" h="31" fill="none" extrusionOk="0">
                  <a:moveTo>
                    <a:pt x="0" y="0"/>
                  </a:moveTo>
                  <a:lnTo>
                    <a:pt x="31" y="3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8"/>
            <p:cNvSpPr/>
            <p:nvPr/>
          </p:nvSpPr>
          <p:spPr>
            <a:xfrm>
              <a:off x="4771312" y="3246325"/>
              <a:ext cx="417687" cy="275429"/>
            </a:xfrm>
            <a:custGeom>
              <a:avLst/>
              <a:gdLst/>
              <a:ahLst/>
              <a:cxnLst/>
              <a:rect l="l" t="t" r="r" b="b"/>
              <a:pathLst>
                <a:path w="5408" h="3566" extrusionOk="0">
                  <a:moveTo>
                    <a:pt x="92" y="1"/>
                  </a:moveTo>
                  <a:lnTo>
                    <a:pt x="31" y="32"/>
                  </a:lnTo>
                  <a:lnTo>
                    <a:pt x="0" y="124"/>
                  </a:lnTo>
                  <a:lnTo>
                    <a:pt x="0" y="216"/>
                  </a:lnTo>
                  <a:lnTo>
                    <a:pt x="0" y="277"/>
                  </a:lnTo>
                  <a:lnTo>
                    <a:pt x="62" y="308"/>
                  </a:lnTo>
                  <a:lnTo>
                    <a:pt x="738" y="738"/>
                  </a:lnTo>
                  <a:lnTo>
                    <a:pt x="922" y="861"/>
                  </a:lnTo>
                  <a:lnTo>
                    <a:pt x="1352" y="1138"/>
                  </a:lnTo>
                  <a:lnTo>
                    <a:pt x="1598" y="1291"/>
                  </a:lnTo>
                  <a:lnTo>
                    <a:pt x="2550" y="1875"/>
                  </a:lnTo>
                  <a:lnTo>
                    <a:pt x="3196" y="2275"/>
                  </a:lnTo>
                  <a:lnTo>
                    <a:pt x="4701" y="3166"/>
                  </a:lnTo>
                  <a:lnTo>
                    <a:pt x="4886" y="3289"/>
                  </a:lnTo>
                  <a:lnTo>
                    <a:pt x="4916" y="3289"/>
                  </a:lnTo>
                  <a:lnTo>
                    <a:pt x="5070" y="3381"/>
                  </a:lnTo>
                  <a:lnTo>
                    <a:pt x="5101" y="3411"/>
                  </a:lnTo>
                  <a:lnTo>
                    <a:pt x="5254" y="3473"/>
                  </a:lnTo>
                  <a:lnTo>
                    <a:pt x="5254" y="3504"/>
                  </a:lnTo>
                  <a:lnTo>
                    <a:pt x="5408" y="3565"/>
                  </a:lnTo>
                  <a:lnTo>
                    <a:pt x="5408" y="3565"/>
                  </a:lnTo>
                  <a:lnTo>
                    <a:pt x="2305" y="493"/>
                  </a:lnTo>
                  <a:lnTo>
                    <a:pt x="132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8"/>
            <p:cNvSpPr/>
            <p:nvPr/>
          </p:nvSpPr>
          <p:spPr>
            <a:xfrm>
              <a:off x="5162825" y="3507389"/>
              <a:ext cx="2472" cy="2472"/>
            </a:xfrm>
            <a:custGeom>
              <a:avLst/>
              <a:gdLst/>
              <a:ahLst/>
              <a:cxnLst/>
              <a:rect l="l" t="t" r="r" b="b"/>
              <a:pathLst>
                <a:path w="32" h="32" extrusionOk="0">
                  <a:moveTo>
                    <a:pt x="1" y="1"/>
                  </a:moveTo>
                  <a:lnTo>
                    <a:pt x="32" y="3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8"/>
            <p:cNvSpPr/>
            <p:nvPr/>
          </p:nvSpPr>
          <p:spPr>
            <a:xfrm>
              <a:off x="5162825" y="3507389"/>
              <a:ext cx="2472" cy="2472"/>
            </a:xfrm>
            <a:custGeom>
              <a:avLst/>
              <a:gdLst/>
              <a:ahLst/>
              <a:cxnLst/>
              <a:rect l="l" t="t" r="r" b="b"/>
              <a:pathLst>
                <a:path w="32" h="32" fill="none" extrusionOk="0">
                  <a:moveTo>
                    <a:pt x="1" y="1"/>
                  </a:moveTo>
                  <a:lnTo>
                    <a:pt x="32" y="3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8"/>
            <p:cNvSpPr/>
            <p:nvPr/>
          </p:nvSpPr>
          <p:spPr>
            <a:xfrm>
              <a:off x="5148613" y="3500283"/>
              <a:ext cx="2472" cy="77"/>
            </a:xfrm>
            <a:custGeom>
              <a:avLst/>
              <a:gdLst/>
              <a:ahLst/>
              <a:cxnLst/>
              <a:rect l="l" t="t" r="r" b="b"/>
              <a:pathLst>
                <a:path w="32" h="1" extrusionOk="0">
                  <a:moveTo>
                    <a:pt x="1" y="1"/>
                  </a:moveTo>
                  <a:lnTo>
                    <a:pt x="3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8"/>
            <p:cNvSpPr/>
            <p:nvPr/>
          </p:nvSpPr>
          <p:spPr>
            <a:xfrm>
              <a:off x="5148613" y="3500283"/>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8"/>
            <p:cNvSpPr/>
            <p:nvPr/>
          </p:nvSpPr>
          <p:spPr>
            <a:xfrm>
              <a:off x="5096401" y="3523995"/>
              <a:ext cx="111605" cy="144898"/>
            </a:xfrm>
            <a:custGeom>
              <a:avLst/>
              <a:gdLst/>
              <a:ahLst/>
              <a:cxnLst/>
              <a:rect l="l" t="t" r="r" b="b"/>
              <a:pathLst>
                <a:path w="1445" h="1876" extrusionOk="0">
                  <a:moveTo>
                    <a:pt x="554" y="1"/>
                  </a:moveTo>
                  <a:lnTo>
                    <a:pt x="431" y="124"/>
                  </a:lnTo>
                  <a:lnTo>
                    <a:pt x="308" y="308"/>
                  </a:lnTo>
                  <a:lnTo>
                    <a:pt x="185" y="585"/>
                  </a:lnTo>
                  <a:lnTo>
                    <a:pt x="93" y="861"/>
                  </a:lnTo>
                  <a:lnTo>
                    <a:pt x="31" y="1168"/>
                  </a:lnTo>
                  <a:lnTo>
                    <a:pt x="1" y="1445"/>
                  </a:lnTo>
                  <a:lnTo>
                    <a:pt x="1" y="1691"/>
                  </a:lnTo>
                  <a:lnTo>
                    <a:pt x="31" y="1783"/>
                  </a:lnTo>
                  <a:lnTo>
                    <a:pt x="62" y="1875"/>
                  </a:lnTo>
                  <a:lnTo>
                    <a:pt x="369" y="1875"/>
                  </a:lnTo>
                  <a:lnTo>
                    <a:pt x="615" y="1844"/>
                  </a:lnTo>
                  <a:lnTo>
                    <a:pt x="830" y="1783"/>
                  </a:lnTo>
                  <a:lnTo>
                    <a:pt x="1015" y="1691"/>
                  </a:lnTo>
                  <a:lnTo>
                    <a:pt x="1168" y="1599"/>
                  </a:lnTo>
                  <a:lnTo>
                    <a:pt x="1291" y="1476"/>
                  </a:lnTo>
                  <a:lnTo>
                    <a:pt x="1383" y="1322"/>
                  </a:lnTo>
                  <a:lnTo>
                    <a:pt x="1445" y="1199"/>
                  </a:lnTo>
                  <a:lnTo>
                    <a:pt x="1445" y="1046"/>
                  </a:lnTo>
                  <a:lnTo>
                    <a:pt x="1414" y="861"/>
                  </a:lnTo>
                  <a:lnTo>
                    <a:pt x="1353" y="708"/>
                  </a:lnTo>
                  <a:lnTo>
                    <a:pt x="1260" y="554"/>
                  </a:lnTo>
                  <a:lnTo>
                    <a:pt x="1137" y="400"/>
                  </a:lnTo>
                  <a:lnTo>
                    <a:pt x="984" y="247"/>
                  </a:lnTo>
                  <a:lnTo>
                    <a:pt x="769" y="124"/>
                  </a:lnTo>
                  <a:lnTo>
                    <a:pt x="554"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8"/>
            <p:cNvSpPr/>
            <p:nvPr/>
          </p:nvSpPr>
          <p:spPr>
            <a:xfrm>
              <a:off x="4156664" y="3179901"/>
              <a:ext cx="977795" cy="401172"/>
            </a:xfrm>
            <a:custGeom>
              <a:avLst/>
              <a:gdLst/>
              <a:ahLst/>
              <a:cxnLst/>
              <a:rect l="l" t="t" r="r" b="b"/>
              <a:pathLst>
                <a:path w="12660" h="5194" extrusionOk="0">
                  <a:moveTo>
                    <a:pt x="0" y="1"/>
                  </a:moveTo>
                  <a:lnTo>
                    <a:pt x="62" y="1322"/>
                  </a:lnTo>
                  <a:lnTo>
                    <a:pt x="553" y="1322"/>
                  </a:lnTo>
                  <a:lnTo>
                    <a:pt x="553" y="1230"/>
                  </a:lnTo>
                  <a:lnTo>
                    <a:pt x="553" y="1107"/>
                  </a:lnTo>
                  <a:lnTo>
                    <a:pt x="615" y="1015"/>
                  </a:lnTo>
                  <a:lnTo>
                    <a:pt x="676" y="953"/>
                  </a:lnTo>
                  <a:lnTo>
                    <a:pt x="768" y="892"/>
                  </a:lnTo>
                  <a:lnTo>
                    <a:pt x="861" y="861"/>
                  </a:lnTo>
                  <a:lnTo>
                    <a:pt x="1475" y="861"/>
                  </a:lnTo>
                  <a:lnTo>
                    <a:pt x="1629" y="892"/>
                  </a:lnTo>
                  <a:lnTo>
                    <a:pt x="2182" y="892"/>
                  </a:lnTo>
                  <a:lnTo>
                    <a:pt x="2520" y="922"/>
                  </a:lnTo>
                  <a:lnTo>
                    <a:pt x="2704" y="953"/>
                  </a:lnTo>
                  <a:lnTo>
                    <a:pt x="3042" y="984"/>
                  </a:lnTo>
                  <a:lnTo>
                    <a:pt x="3226" y="984"/>
                  </a:lnTo>
                  <a:lnTo>
                    <a:pt x="3564" y="1015"/>
                  </a:lnTo>
                  <a:lnTo>
                    <a:pt x="3749" y="1045"/>
                  </a:lnTo>
                  <a:lnTo>
                    <a:pt x="4118" y="1107"/>
                  </a:lnTo>
                  <a:lnTo>
                    <a:pt x="4240" y="1107"/>
                  </a:lnTo>
                  <a:lnTo>
                    <a:pt x="4640" y="1168"/>
                  </a:lnTo>
                  <a:lnTo>
                    <a:pt x="4732" y="1199"/>
                  </a:lnTo>
                  <a:lnTo>
                    <a:pt x="5131" y="1291"/>
                  </a:lnTo>
                  <a:lnTo>
                    <a:pt x="5224" y="1291"/>
                  </a:lnTo>
                  <a:lnTo>
                    <a:pt x="5469" y="1353"/>
                  </a:lnTo>
                  <a:lnTo>
                    <a:pt x="5654" y="1383"/>
                  </a:lnTo>
                  <a:lnTo>
                    <a:pt x="5900" y="1445"/>
                  </a:lnTo>
                  <a:lnTo>
                    <a:pt x="6084" y="1506"/>
                  </a:lnTo>
                  <a:lnTo>
                    <a:pt x="6299" y="1568"/>
                  </a:lnTo>
                  <a:lnTo>
                    <a:pt x="6483" y="1629"/>
                  </a:lnTo>
                  <a:lnTo>
                    <a:pt x="6698" y="1691"/>
                  </a:lnTo>
                  <a:lnTo>
                    <a:pt x="6914" y="1752"/>
                  </a:lnTo>
                  <a:lnTo>
                    <a:pt x="7098" y="1813"/>
                  </a:lnTo>
                  <a:lnTo>
                    <a:pt x="7313" y="1906"/>
                  </a:lnTo>
                  <a:lnTo>
                    <a:pt x="7497" y="1967"/>
                  </a:lnTo>
                  <a:lnTo>
                    <a:pt x="7743" y="2090"/>
                  </a:lnTo>
                  <a:lnTo>
                    <a:pt x="7866" y="2151"/>
                  </a:lnTo>
                  <a:lnTo>
                    <a:pt x="8265" y="2305"/>
                  </a:lnTo>
                  <a:lnTo>
                    <a:pt x="8296" y="2336"/>
                  </a:lnTo>
                  <a:lnTo>
                    <a:pt x="8634" y="2489"/>
                  </a:lnTo>
                  <a:lnTo>
                    <a:pt x="8788" y="2582"/>
                  </a:lnTo>
                  <a:lnTo>
                    <a:pt x="9003" y="2704"/>
                  </a:lnTo>
                  <a:lnTo>
                    <a:pt x="9157" y="2766"/>
                  </a:lnTo>
                  <a:lnTo>
                    <a:pt x="9464" y="2920"/>
                  </a:lnTo>
                  <a:lnTo>
                    <a:pt x="9556" y="2981"/>
                  </a:lnTo>
                  <a:lnTo>
                    <a:pt x="9802" y="3073"/>
                  </a:lnTo>
                  <a:lnTo>
                    <a:pt x="9894" y="3135"/>
                  </a:lnTo>
                  <a:lnTo>
                    <a:pt x="10170" y="3288"/>
                  </a:lnTo>
                  <a:lnTo>
                    <a:pt x="10263" y="3319"/>
                  </a:lnTo>
                  <a:lnTo>
                    <a:pt x="10447" y="3442"/>
                  </a:lnTo>
                  <a:lnTo>
                    <a:pt x="10539" y="3473"/>
                  </a:lnTo>
                  <a:lnTo>
                    <a:pt x="10754" y="3596"/>
                  </a:lnTo>
                  <a:lnTo>
                    <a:pt x="10816" y="3626"/>
                  </a:lnTo>
                  <a:lnTo>
                    <a:pt x="11031" y="3749"/>
                  </a:lnTo>
                  <a:lnTo>
                    <a:pt x="11246" y="3903"/>
                  </a:lnTo>
                  <a:lnTo>
                    <a:pt x="11430" y="4087"/>
                  </a:lnTo>
                  <a:lnTo>
                    <a:pt x="11522" y="4241"/>
                  </a:lnTo>
                  <a:lnTo>
                    <a:pt x="11615" y="4425"/>
                  </a:lnTo>
                  <a:lnTo>
                    <a:pt x="11676" y="4640"/>
                  </a:lnTo>
                  <a:lnTo>
                    <a:pt x="11676" y="4886"/>
                  </a:lnTo>
                  <a:lnTo>
                    <a:pt x="11645" y="5101"/>
                  </a:lnTo>
                  <a:lnTo>
                    <a:pt x="11645" y="5132"/>
                  </a:lnTo>
                  <a:lnTo>
                    <a:pt x="11891" y="5193"/>
                  </a:lnTo>
                  <a:lnTo>
                    <a:pt x="11983" y="4947"/>
                  </a:lnTo>
                  <a:lnTo>
                    <a:pt x="12106" y="4702"/>
                  </a:lnTo>
                  <a:lnTo>
                    <a:pt x="12260" y="4517"/>
                  </a:lnTo>
                  <a:lnTo>
                    <a:pt x="12413" y="4333"/>
                  </a:lnTo>
                  <a:lnTo>
                    <a:pt x="12659" y="4026"/>
                  </a:lnTo>
                  <a:lnTo>
                    <a:pt x="11154" y="3135"/>
                  </a:lnTo>
                  <a:lnTo>
                    <a:pt x="10508" y="2735"/>
                  </a:lnTo>
                  <a:lnTo>
                    <a:pt x="9556" y="2151"/>
                  </a:lnTo>
                  <a:lnTo>
                    <a:pt x="9310" y="1998"/>
                  </a:lnTo>
                  <a:lnTo>
                    <a:pt x="8880" y="1721"/>
                  </a:lnTo>
                  <a:lnTo>
                    <a:pt x="8696" y="1598"/>
                  </a:lnTo>
                  <a:lnTo>
                    <a:pt x="8020" y="1168"/>
                  </a:lnTo>
                  <a:lnTo>
                    <a:pt x="6975" y="892"/>
                  </a:lnTo>
                  <a:lnTo>
                    <a:pt x="5930" y="646"/>
                  </a:lnTo>
                  <a:lnTo>
                    <a:pt x="4886" y="431"/>
                  </a:lnTo>
                  <a:lnTo>
                    <a:pt x="3872" y="277"/>
                  </a:lnTo>
                  <a:lnTo>
                    <a:pt x="2858" y="154"/>
                  </a:lnTo>
                  <a:lnTo>
                    <a:pt x="1905" y="62"/>
                  </a:lnTo>
                  <a:lnTo>
                    <a:pt x="922" y="31"/>
                  </a:lnTo>
                  <a:lnTo>
                    <a:pt x="0"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8"/>
            <p:cNvSpPr/>
            <p:nvPr/>
          </p:nvSpPr>
          <p:spPr>
            <a:xfrm>
              <a:off x="5067901" y="3514495"/>
              <a:ext cx="71288" cy="154398"/>
            </a:xfrm>
            <a:custGeom>
              <a:avLst/>
              <a:gdLst/>
              <a:ahLst/>
              <a:cxnLst/>
              <a:rect l="l" t="t" r="r" b="b"/>
              <a:pathLst>
                <a:path w="923" h="1999" extrusionOk="0">
                  <a:moveTo>
                    <a:pt x="615" y="1"/>
                  </a:moveTo>
                  <a:lnTo>
                    <a:pt x="462" y="185"/>
                  </a:lnTo>
                  <a:lnTo>
                    <a:pt x="308" y="370"/>
                  </a:lnTo>
                  <a:lnTo>
                    <a:pt x="185" y="615"/>
                  </a:lnTo>
                  <a:lnTo>
                    <a:pt x="93" y="861"/>
                  </a:lnTo>
                  <a:lnTo>
                    <a:pt x="32" y="1199"/>
                  </a:lnTo>
                  <a:lnTo>
                    <a:pt x="1" y="1537"/>
                  </a:lnTo>
                  <a:lnTo>
                    <a:pt x="32" y="1660"/>
                  </a:lnTo>
                  <a:lnTo>
                    <a:pt x="62" y="1814"/>
                  </a:lnTo>
                  <a:lnTo>
                    <a:pt x="93" y="1906"/>
                  </a:lnTo>
                  <a:lnTo>
                    <a:pt x="155" y="1998"/>
                  </a:lnTo>
                  <a:lnTo>
                    <a:pt x="431" y="1998"/>
                  </a:lnTo>
                  <a:lnTo>
                    <a:pt x="400" y="1906"/>
                  </a:lnTo>
                  <a:lnTo>
                    <a:pt x="370" y="1814"/>
                  </a:lnTo>
                  <a:lnTo>
                    <a:pt x="370" y="1568"/>
                  </a:lnTo>
                  <a:lnTo>
                    <a:pt x="400" y="1291"/>
                  </a:lnTo>
                  <a:lnTo>
                    <a:pt x="462" y="984"/>
                  </a:lnTo>
                  <a:lnTo>
                    <a:pt x="554" y="708"/>
                  </a:lnTo>
                  <a:lnTo>
                    <a:pt x="677" y="431"/>
                  </a:lnTo>
                  <a:lnTo>
                    <a:pt x="800" y="247"/>
                  </a:lnTo>
                  <a:lnTo>
                    <a:pt x="923" y="124"/>
                  </a:lnTo>
                  <a:lnTo>
                    <a:pt x="61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8"/>
            <p:cNvSpPr/>
            <p:nvPr/>
          </p:nvSpPr>
          <p:spPr>
            <a:xfrm>
              <a:off x="4199375" y="3246325"/>
              <a:ext cx="360765" cy="358459"/>
            </a:xfrm>
            <a:custGeom>
              <a:avLst/>
              <a:gdLst/>
              <a:ahLst/>
              <a:cxnLst/>
              <a:rect l="l" t="t" r="r" b="b"/>
              <a:pathLst>
                <a:path w="4671" h="4641" extrusionOk="0">
                  <a:moveTo>
                    <a:pt x="308" y="1"/>
                  </a:moveTo>
                  <a:lnTo>
                    <a:pt x="215" y="32"/>
                  </a:lnTo>
                  <a:lnTo>
                    <a:pt x="123" y="93"/>
                  </a:lnTo>
                  <a:lnTo>
                    <a:pt x="62" y="155"/>
                  </a:lnTo>
                  <a:lnTo>
                    <a:pt x="0" y="247"/>
                  </a:lnTo>
                  <a:lnTo>
                    <a:pt x="0" y="370"/>
                  </a:lnTo>
                  <a:lnTo>
                    <a:pt x="0" y="462"/>
                  </a:lnTo>
                  <a:lnTo>
                    <a:pt x="492" y="4641"/>
                  </a:lnTo>
                  <a:lnTo>
                    <a:pt x="4671" y="431"/>
                  </a:lnTo>
                  <a:lnTo>
                    <a:pt x="4578" y="431"/>
                  </a:lnTo>
                  <a:lnTo>
                    <a:pt x="4179" y="339"/>
                  </a:lnTo>
                  <a:lnTo>
                    <a:pt x="4087" y="308"/>
                  </a:lnTo>
                  <a:lnTo>
                    <a:pt x="3687" y="247"/>
                  </a:lnTo>
                  <a:lnTo>
                    <a:pt x="3565" y="247"/>
                  </a:lnTo>
                  <a:lnTo>
                    <a:pt x="3196" y="185"/>
                  </a:lnTo>
                  <a:lnTo>
                    <a:pt x="3011" y="155"/>
                  </a:lnTo>
                  <a:lnTo>
                    <a:pt x="2673" y="124"/>
                  </a:lnTo>
                  <a:lnTo>
                    <a:pt x="2489" y="124"/>
                  </a:lnTo>
                  <a:lnTo>
                    <a:pt x="2151" y="93"/>
                  </a:lnTo>
                  <a:lnTo>
                    <a:pt x="1967" y="62"/>
                  </a:lnTo>
                  <a:lnTo>
                    <a:pt x="1629" y="32"/>
                  </a:lnTo>
                  <a:lnTo>
                    <a:pt x="1076" y="32"/>
                  </a:lnTo>
                  <a:lnTo>
                    <a:pt x="922"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8"/>
            <p:cNvSpPr/>
            <p:nvPr/>
          </p:nvSpPr>
          <p:spPr>
            <a:xfrm>
              <a:off x="4351223" y="3251114"/>
              <a:ext cx="14366" cy="2472"/>
            </a:xfrm>
            <a:custGeom>
              <a:avLst/>
              <a:gdLst/>
              <a:ahLst/>
              <a:cxnLst/>
              <a:rect l="l" t="t" r="r" b="b"/>
              <a:pathLst>
                <a:path w="186" h="32" extrusionOk="0">
                  <a:moveTo>
                    <a:pt x="1" y="0"/>
                  </a:moveTo>
                  <a:lnTo>
                    <a:pt x="1" y="0"/>
                  </a:lnTo>
                  <a:lnTo>
                    <a:pt x="185" y="31"/>
                  </a:lnTo>
                  <a:lnTo>
                    <a:pt x="185" y="31"/>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8"/>
            <p:cNvSpPr/>
            <p:nvPr/>
          </p:nvSpPr>
          <p:spPr>
            <a:xfrm>
              <a:off x="4310905" y="3248720"/>
              <a:ext cx="14288" cy="77"/>
            </a:xfrm>
            <a:custGeom>
              <a:avLst/>
              <a:gdLst/>
              <a:ahLst/>
              <a:cxnLst/>
              <a:rect l="l" t="t" r="r" b="b"/>
              <a:pathLst>
                <a:path w="185" h="1" extrusionOk="0">
                  <a:moveTo>
                    <a:pt x="0" y="1"/>
                  </a:moveTo>
                  <a:lnTo>
                    <a:pt x="0" y="1"/>
                  </a:lnTo>
                  <a:lnTo>
                    <a:pt x="185" y="1"/>
                  </a:lnTo>
                  <a:lnTo>
                    <a:pt x="185"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8"/>
            <p:cNvSpPr/>
            <p:nvPr/>
          </p:nvSpPr>
          <p:spPr>
            <a:xfrm>
              <a:off x="4270588" y="3246325"/>
              <a:ext cx="11894" cy="2472"/>
            </a:xfrm>
            <a:custGeom>
              <a:avLst/>
              <a:gdLst/>
              <a:ahLst/>
              <a:cxnLst/>
              <a:rect l="l" t="t" r="r" b="b"/>
              <a:pathLst>
                <a:path w="154" h="32" extrusionOk="0">
                  <a:moveTo>
                    <a:pt x="0" y="1"/>
                  </a:moveTo>
                  <a:lnTo>
                    <a:pt x="0" y="1"/>
                  </a:lnTo>
                  <a:lnTo>
                    <a:pt x="154" y="32"/>
                  </a:lnTo>
                  <a:lnTo>
                    <a:pt x="154" y="32"/>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8"/>
            <p:cNvSpPr/>
            <p:nvPr/>
          </p:nvSpPr>
          <p:spPr>
            <a:xfrm>
              <a:off x="4514964" y="3270115"/>
              <a:ext cx="7260" cy="2394"/>
            </a:xfrm>
            <a:custGeom>
              <a:avLst/>
              <a:gdLst/>
              <a:ahLst/>
              <a:cxnLst/>
              <a:rect l="l" t="t" r="r" b="b"/>
              <a:pathLst>
                <a:path w="94" h="31" extrusionOk="0">
                  <a:moveTo>
                    <a:pt x="1" y="0"/>
                  </a:moveTo>
                  <a:lnTo>
                    <a:pt x="1" y="0"/>
                  </a:lnTo>
                  <a:lnTo>
                    <a:pt x="93" y="31"/>
                  </a:lnTo>
                  <a:lnTo>
                    <a:pt x="93" y="31"/>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8"/>
            <p:cNvSpPr/>
            <p:nvPr/>
          </p:nvSpPr>
          <p:spPr>
            <a:xfrm>
              <a:off x="4391617" y="3255826"/>
              <a:ext cx="14288" cy="77"/>
            </a:xfrm>
            <a:custGeom>
              <a:avLst/>
              <a:gdLst/>
              <a:ahLst/>
              <a:cxnLst/>
              <a:rect l="l" t="t" r="r" b="b"/>
              <a:pathLst>
                <a:path w="185" h="1" extrusionOk="0">
                  <a:moveTo>
                    <a:pt x="0" y="1"/>
                  </a:moveTo>
                  <a:lnTo>
                    <a:pt x="0" y="1"/>
                  </a:lnTo>
                  <a:lnTo>
                    <a:pt x="184" y="1"/>
                  </a:lnTo>
                  <a:lnTo>
                    <a:pt x="184"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8"/>
            <p:cNvSpPr/>
            <p:nvPr/>
          </p:nvSpPr>
          <p:spPr>
            <a:xfrm>
              <a:off x="4474647" y="3265326"/>
              <a:ext cx="9577" cy="77"/>
            </a:xfrm>
            <a:custGeom>
              <a:avLst/>
              <a:gdLst/>
              <a:ahLst/>
              <a:cxnLst/>
              <a:rect l="l" t="t" r="r" b="b"/>
              <a:pathLst>
                <a:path w="124" h="1" extrusionOk="0">
                  <a:moveTo>
                    <a:pt x="1" y="1"/>
                  </a:moveTo>
                  <a:lnTo>
                    <a:pt x="1" y="1"/>
                  </a:lnTo>
                  <a:lnTo>
                    <a:pt x="123" y="1"/>
                  </a:lnTo>
                  <a:lnTo>
                    <a:pt x="123" y="1"/>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8"/>
            <p:cNvSpPr/>
            <p:nvPr/>
          </p:nvSpPr>
          <p:spPr>
            <a:xfrm>
              <a:off x="4431935" y="3258220"/>
              <a:ext cx="14288" cy="2472"/>
            </a:xfrm>
            <a:custGeom>
              <a:avLst/>
              <a:gdLst/>
              <a:ahLst/>
              <a:cxnLst/>
              <a:rect l="l" t="t" r="r" b="b"/>
              <a:pathLst>
                <a:path w="185" h="32" extrusionOk="0">
                  <a:moveTo>
                    <a:pt x="0" y="1"/>
                  </a:moveTo>
                  <a:lnTo>
                    <a:pt x="0" y="1"/>
                  </a:lnTo>
                  <a:lnTo>
                    <a:pt x="185" y="31"/>
                  </a:lnTo>
                  <a:lnTo>
                    <a:pt x="185" y="3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8"/>
            <p:cNvSpPr/>
            <p:nvPr/>
          </p:nvSpPr>
          <p:spPr>
            <a:xfrm>
              <a:off x="4237299" y="3279615"/>
              <a:ext cx="560185" cy="367882"/>
            </a:xfrm>
            <a:custGeom>
              <a:avLst/>
              <a:gdLst/>
              <a:ahLst/>
              <a:cxnLst/>
              <a:rect l="l" t="t" r="r" b="b"/>
              <a:pathLst>
                <a:path w="7253" h="4763" extrusionOk="0">
                  <a:moveTo>
                    <a:pt x="4180" y="0"/>
                  </a:moveTo>
                  <a:lnTo>
                    <a:pt x="1" y="4210"/>
                  </a:lnTo>
                  <a:lnTo>
                    <a:pt x="1" y="4271"/>
                  </a:lnTo>
                  <a:lnTo>
                    <a:pt x="1" y="4394"/>
                  </a:lnTo>
                  <a:lnTo>
                    <a:pt x="32" y="4455"/>
                  </a:lnTo>
                  <a:lnTo>
                    <a:pt x="62" y="4578"/>
                  </a:lnTo>
                  <a:lnTo>
                    <a:pt x="155" y="4670"/>
                  </a:lnTo>
                  <a:lnTo>
                    <a:pt x="277" y="4732"/>
                  </a:lnTo>
                  <a:lnTo>
                    <a:pt x="400" y="4763"/>
                  </a:lnTo>
                  <a:lnTo>
                    <a:pt x="3534" y="4763"/>
                  </a:lnTo>
                  <a:lnTo>
                    <a:pt x="7252" y="1045"/>
                  </a:lnTo>
                  <a:lnTo>
                    <a:pt x="7221" y="1014"/>
                  </a:lnTo>
                  <a:lnTo>
                    <a:pt x="6822" y="860"/>
                  </a:lnTo>
                  <a:lnTo>
                    <a:pt x="6699" y="799"/>
                  </a:lnTo>
                  <a:lnTo>
                    <a:pt x="6453" y="676"/>
                  </a:lnTo>
                  <a:lnTo>
                    <a:pt x="6269" y="615"/>
                  </a:lnTo>
                  <a:lnTo>
                    <a:pt x="6054" y="522"/>
                  </a:lnTo>
                  <a:lnTo>
                    <a:pt x="5870" y="461"/>
                  </a:lnTo>
                  <a:lnTo>
                    <a:pt x="5654" y="400"/>
                  </a:lnTo>
                  <a:lnTo>
                    <a:pt x="5439" y="338"/>
                  </a:lnTo>
                  <a:lnTo>
                    <a:pt x="5255" y="277"/>
                  </a:lnTo>
                  <a:lnTo>
                    <a:pt x="5040" y="215"/>
                  </a:lnTo>
                  <a:lnTo>
                    <a:pt x="4856" y="154"/>
                  </a:lnTo>
                  <a:lnTo>
                    <a:pt x="4610" y="92"/>
                  </a:lnTo>
                  <a:lnTo>
                    <a:pt x="4425" y="62"/>
                  </a:lnTo>
                  <a:lnTo>
                    <a:pt x="418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8"/>
            <p:cNvSpPr/>
            <p:nvPr/>
          </p:nvSpPr>
          <p:spPr>
            <a:xfrm>
              <a:off x="4237299" y="3609420"/>
              <a:ext cx="2472" cy="14366"/>
            </a:xfrm>
            <a:custGeom>
              <a:avLst/>
              <a:gdLst/>
              <a:ahLst/>
              <a:cxnLst/>
              <a:rect l="l" t="t" r="r" b="b"/>
              <a:pathLst>
                <a:path w="32" h="186" extrusionOk="0">
                  <a:moveTo>
                    <a:pt x="1" y="1"/>
                  </a:moveTo>
                  <a:lnTo>
                    <a:pt x="1" y="124"/>
                  </a:lnTo>
                  <a:lnTo>
                    <a:pt x="1" y="124"/>
                  </a:lnTo>
                  <a:lnTo>
                    <a:pt x="32" y="185"/>
                  </a:lnTo>
                  <a:lnTo>
                    <a:pt x="32" y="185"/>
                  </a:lnTo>
                  <a:lnTo>
                    <a:pt x="1" y="124"/>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8"/>
            <p:cNvSpPr/>
            <p:nvPr/>
          </p:nvSpPr>
          <p:spPr>
            <a:xfrm>
              <a:off x="4643177" y="3300932"/>
              <a:ext cx="14288" cy="4866"/>
            </a:xfrm>
            <a:custGeom>
              <a:avLst/>
              <a:gdLst/>
              <a:ahLst/>
              <a:cxnLst/>
              <a:rect l="l" t="t" r="r" b="b"/>
              <a:pathLst>
                <a:path w="185" h="63" extrusionOk="0">
                  <a:moveTo>
                    <a:pt x="0" y="1"/>
                  </a:moveTo>
                  <a:lnTo>
                    <a:pt x="0" y="1"/>
                  </a:lnTo>
                  <a:lnTo>
                    <a:pt x="184" y="62"/>
                  </a:lnTo>
                  <a:lnTo>
                    <a:pt x="184" y="62"/>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8"/>
            <p:cNvSpPr/>
            <p:nvPr/>
          </p:nvSpPr>
          <p:spPr>
            <a:xfrm>
              <a:off x="4612282" y="3291432"/>
              <a:ext cx="14288" cy="4866"/>
            </a:xfrm>
            <a:custGeom>
              <a:avLst/>
              <a:gdLst/>
              <a:ahLst/>
              <a:cxnLst/>
              <a:rect l="l" t="t" r="r" b="b"/>
              <a:pathLst>
                <a:path w="185" h="63" extrusionOk="0">
                  <a:moveTo>
                    <a:pt x="1" y="1"/>
                  </a:moveTo>
                  <a:lnTo>
                    <a:pt x="1" y="1"/>
                  </a:lnTo>
                  <a:lnTo>
                    <a:pt x="185" y="62"/>
                  </a:lnTo>
                  <a:lnTo>
                    <a:pt x="185" y="6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8"/>
            <p:cNvSpPr/>
            <p:nvPr/>
          </p:nvSpPr>
          <p:spPr>
            <a:xfrm>
              <a:off x="4673994" y="3310433"/>
              <a:ext cx="16683" cy="4789"/>
            </a:xfrm>
            <a:custGeom>
              <a:avLst/>
              <a:gdLst/>
              <a:ahLst/>
              <a:cxnLst/>
              <a:rect l="l" t="t" r="r" b="b"/>
              <a:pathLst>
                <a:path w="216" h="62" extrusionOk="0">
                  <a:moveTo>
                    <a:pt x="0" y="1"/>
                  </a:moveTo>
                  <a:lnTo>
                    <a:pt x="0" y="1"/>
                  </a:lnTo>
                  <a:lnTo>
                    <a:pt x="216" y="62"/>
                  </a:lnTo>
                  <a:lnTo>
                    <a:pt x="216" y="62"/>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8"/>
            <p:cNvSpPr/>
            <p:nvPr/>
          </p:nvSpPr>
          <p:spPr>
            <a:xfrm>
              <a:off x="4579070" y="3284326"/>
              <a:ext cx="14288" cy="2472"/>
            </a:xfrm>
            <a:custGeom>
              <a:avLst/>
              <a:gdLst/>
              <a:ahLst/>
              <a:cxnLst/>
              <a:rect l="l" t="t" r="r" b="b"/>
              <a:pathLst>
                <a:path w="185" h="32" extrusionOk="0">
                  <a:moveTo>
                    <a:pt x="0" y="1"/>
                  </a:moveTo>
                  <a:lnTo>
                    <a:pt x="0" y="1"/>
                  </a:lnTo>
                  <a:lnTo>
                    <a:pt x="185" y="31"/>
                  </a:lnTo>
                  <a:lnTo>
                    <a:pt x="185" y="31"/>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8"/>
            <p:cNvSpPr/>
            <p:nvPr/>
          </p:nvSpPr>
          <p:spPr>
            <a:xfrm>
              <a:off x="4735706" y="3331827"/>
              <a:ext cx="19077" cy="9500"/>
            </a:xfrm>
            <a:custGeom>
              <a:avLst/>
              <a:gdLst/>
              <a:ahLst/>
              <a:cxnLst/>
              <a:rect l="l" t="t" r="r" b="b"/>
              <a:pathLst>
                <a:path w="247" h="123" extrusionOk="0">
                  <a:moveTo>
                    <a:pt x="0" y="0"/>
                  </a:moveTo>
                  <a:lnTo>
                    <a:pt x="0" y="0"/>
                  </a:lnTo>
                  <a:lnTo>
                    <a:pt x="246" y="123"/>
                  </a:lnTo>
                  <a:lnTo>
                    <a:pt x="246" y="123"/>
                  </a:lnTo>
                  <a:lnTo>
                    <a:pt x="0" y="0"/>
                  </a:lnTo>
                  <a:lnTo>
                    <a:pt x="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8"/>
            <p:cNvSpPr/>
            <p:nvPr/>
          </p:nvSpPr>
          <p:spPr>
            <a:xfrm>
              <a:off x="4704812" y="3319933"/>
              <a:ext cx="16683" cy="7183"/>
            </a:xfrm>
            <a:custGeom>
              <a:avLst/>
              <a:gdLst/>
              <a:ahLst/>
              <a:cxnLst/>
              <a:rect l="l" t="t" r="r" b="b"/>
              <a:pathLst>
                <a:path w="216" h="93" extrusionOk="0">
                  <a:moveTo>
                    <a:pt x="1" y="0"/>
                  </a:moveTo>
                  <a:lnTo>
                    <a:pt x="1" y="0"/>
                  </a:lnTo>
                  <a:lnTo>
                    <a:pt x="216" y="93"/>
                  </a:lnTo>
                  <a:lnTo>
                    <a:pt x="216" y="93"/>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8"/>
            <p:cNvSpPr/>
            <p:nvPr/>
          </p:nvSpPr>
          <p:spPr>
            <a:xfrm>
              <a:off x="4764207" y="3346039"/>
              <a:ext cx="33288" cy="14289"/>
            </a:xfrm>
            <a:custGeom>
              <a:avLst/>
              <a:gdLst/>
              <a:ahLst/>
              <a:cxnLst/>
              <a:rect l="l" t="t" r="r" b="b"/>
              <a:pathLst>
                <a:path w="431" h="185" extrusionOk="0">
                  <a:moveTo>
                    <a:pt x="430" y="185"/>
                  </a:moveTo>
                  <a:lnTo>
                    <a:pt x="430" y="185"/>
                  </a:lnTo>
                  <a:lnTo>
                    <a:pt x="430" y="185"/>
                  </a:lnTo>
                  <a:lnTo>
                    <a:pt x="399" y="154"/>
                  </a:lnTo>
                  <a:lnTo>
                    <a:pt x="399" y="154"/>
                  </a:lnTo>
                  <a:lnTo>
                    <a:pt x="0" y="0"/>
                  </a:lnTo>
                  <a:lnTo>
                    <a:pt x="0" y="0"/>
                  </a:lnTo>
                  <a:lnTo>
                    <a:pt x="399" y="154"/>
                  </a:lnTo>
                  <a:lnTo>
                    <a:pt x="399" y="154"/>
                  </a:lnTo>
                  <a:lnTo>
                    <a:pt x="430" y="185"/>
                  </a:lnTo>
                  <a:lnTo>
                    <a:pt x="430" y="185"/>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8"/>
            <p:cNvSpPr/>
            <p:nvPr/>
          </p:nvSpPr>
          <p:spPr>
            <a:xfrm>
              <a:off x="4647888" y="3405358"/>
              <a:ext cx="410658" cy="242140"/>
            </a:xfrm>
            <a:custGeom>
              <a:avLst/>
              <a:gdLst/>
              <a:ahLst/>
              <a:cxnLst/>
              <a:rect l="l" t="t" r="r" b="b"/>
              <a:pathLst>
                <a:path w="5317" h="3135" extrusionOk="0">
                  <a:moveTo>
                    <a:pt x="3104" y="1"/>
                  </a:moveTo>
                  <a:lnTo>
                    <a:pt x="0" y="3135"/>
                  </a:lnTo>
                  <a:lnTo>
                    <a:pt x="4210" y="3135"/>
                  </a:lnTo>
                  <a:lnTo>
                    <a:pt x="4394" y="3073"/>
                  </a:lnTo>
                  <a:lnTo>
                    <a:pt x="4640" y="3012"/>
                  </a:lnTo>
                  <a:lnTo>
                    <a:pt x="4855" y="2858"/>
                  </a:lnTo>
                  <a:lnTo>
                    <a:pt x="5009" y="2735"/>
                  </a:lnTo>
                  <a:lnTo>
                    <a:pt x="5162" y="2489"/>
                  </a:lnTo>
                  <a:lnTo>
                    <a:pt x="5224" y="2366"/>
                  </a:lnTo>
                  <a:lnTo>
                    <a:pt x="5285" y="2213"/>
                  </a:lnTo>
                  <a:lnTo>
                    <a:pt x="5285" y="2182"/>
                  </a:lnTo>
                  <a:lnTo>
                    <a:pt x="5316" y="1967"/>
                  </a:lnTo>
                  <a:lnTo>
                    <a:pt x="5316" y="1721"/>
                  </a:lnTo>
                  <a:lnTo>
                    <a:pt x="5255" y="1506"/>
                  </a:lnTo>
                  <a:lnTo>
                    <a:pt x="5162" y="1322"/>
                  </a:lnTo>
                  <a:lnTo>
                    <a:pt x="5070" y="1168"/>
                  </a:lnTo>
                  <a:lnTo>
                    <a:pt x="4886" y="984"/>
                  </a:lnTo>
                  <a:lnTo>
                    <a:pt x="4671" y="830"/>
                  </a:lnTo>
                  <a:lnTo>
                    <a:pt x="4456" y="707"/>
                  </a:lnTo>
                  <a:lnTo>
                    <a:pt x="4394" y="677"/>
                  </a:lnTo>
                  <a:lnTo>
                    <a:pt x="4179" y="554"/>
                  </a:lnTo>
                  <a:lnTo>
                    <a:pt x="4087" y="523"/>
                  </a:lnTo>
                  <a:lnTo>
                    <a:pt x="3903" y="400"/>
                  </a:lnTo>
                  <a:lnTo>
                    <a:pt x="3810" y="369"/>
                  </a:lnTo>
                  <a:lnTo>
                    <a:pt x="3534" y="216"/>
                  </a:lnTo>
                  <a:lnTo>
                    <a:pt x="3442" y="154"/>
                  </a:lnTo>
                  <a:lnTo>
                    <a:pt x="3196" y="62"/>
                  </a:lnTo>
                  <a:lnTo>
                    <a:pt x="3104"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8"/>
            <p:cNvSpPr/>
            <p:nvPr/>
          </p:nvSpPr>
          <p:spPr>
            <a:xfrm>
              <a:off x="4963554" y="3647421"/>
              <a:ext cx="9500" cy="77"/>
            </a:xfrm>
            <a:custGeom>
              <a:avLst/>
              <a:gdLst/>
              <a:ahLst/>
              <a:cxnLst/>
              <a:rect l="l" t="t" r="r" b="b"/>
              <a:pathLst>
                <a:path w="123" h="1" extrusionOk="0">
                  <a:moveTo>
                    <a:pt x="0" y="1"/>
                  </a:moveTo>
                  <a:lnTo>
                    <a:pt x="0" y="1"/>
                  </a:lnTo>
                  <a:lnTo>
                    <a:pt x="123" y="1"/>
                  </a:lnTo>
                  <a:lnTo>
                    <a:pt x="123"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8"/>
            <p:cNvSpPr/>
            <p:nvPr/>
          </p:nvSpPr>
          <p:spPr>
            <a:xfrm>
              <a:off x="4949265" y="3436176"/>
              <a:ext cx="14288" cy="9577"/>
            </a:xfrm>
            <a:custGeom>
              <a:avLst/>
              <a:gdLst/>
              <a:ahLst/>
              <a:cxnLst/>
              <a:rect l="l" t="t" r="r" b="b"/>
              <a:pathLst>
                <a:path w="185" h="124" extrusionOk="0">
                  <a:moveTo>
                    <a:pt x="1" y="1"/>
                  </a:moveTo>
                  <a:lnTo>
                    <a:pt x="1" y="1"/>
                  </a:lnTo>
                  <a:lnTo>
                    <a:pt x="185" y="124"/>
                  </a:lnTo>
                  <a:lnTo>
                    <a:pt x="185" y="12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8"/>
            <p:cNvSpPr/>
            <p:nvPr/>
          </p:nvSpPr>
          <p:spPr>
            <a:xfrm>
              <a:off x="4920765" y="3421964"/>
              <a:ext cx="21471" cy="11972"/>
            </a:xfrm>
            <a:custGeom>
              <a:avLst/>
              <a:gdLst/>
              <a:ahLst/>
              <a:cxnLst/>
              <a:rect l="l" t="t" r="r" b="b"/>
              <a:pathLst>
                <a:path w="278" h="155" extrusionOk="0">
                  <a:moveTo>
                    <a:pt x="1" y="1"/>
                  </a:moveTo>
                  <a:lnTo>
                    <a:pt x="1" y="1"/>
                  </a:lnTo>
                  <a:lnTo>
                    <a:pt x="277" y="154"/>
                  </a:lnTo>
                  <a:lnTo>
                    <a:pt x="277" y="15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4970660" y="3448070"/>
              <a:ext cx="16683" cy="9577"/>
            </a:xfrm>
            <a:custGeom>
              <a:avLst/>
              <a:gdLst/>
              <a:ahLst/>
              <a:cxnLst/>
              <a:rect l="l" t="t" r="r" b="b"/>
              <a:pathLst>
                <a:path w="216" h="124" extrusionOk="0">
                  <a:moveTo>
                    <a:pt x="215" y="124"/>
                  </a:moveTo>
                  <a:lnTo>
                    <a:pt x="215" y="124"/>
                  </a:lnTo>
                  <a:lnTo>
                    <a:pt x="0" y="1"/>
                  </a:lnTo>
                  <a:lnTo>
                    <a:pt x="0" y="1"/>
                  </a:lnTo>
                  <a:lnTo>
                    <a:pt x="215" y="124"/>
                  </a:lnTo>
                  <a:lnTo>
                    <a:pt x="215" y="124"/>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8"/>
            <p:cNvSpPr/>
            <p:nvPr/>
          </p:nvSpPr>
          <p:spPr>
            <a:xfrm>
              <a:off x="4894659" y="3410069"/>
              <a:ext cx="19077" cy="7260"/>
            </a:xfrm>
            <a:custGeom>
              <a:avLst/>
              <a:gdLst/>
              <a:ahLst/>
              <a:cxnLst/>
              <a:rect l="l" t="t" r="r" b="b"/>
              <a:pathLst>
                <a:path w="247" h="94" extrusionOk="0">
                  <a:moveTo>
                    <a:pt x="1" y="1"/>
                  </a:moveTo>
                  <a:lnTo>
                    <a:pt x="1" y="1"/>
                  </a:lnTo>
                  <a:lnTo>
                    <a:pt x="247" y="93"/>
                  </a:lnTo>
                  <a:lnTo>
                    <a:pt x="247" y="93"/>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8"/>
            <p:cNvSpPr/>
            <p:nvPr/>
          </p:nvSpPr>
          <p:spPr>
            <a:xfrm>
              <a:off x="4887553" y="3405358"/>
              <a:ext cx="77" cy="77"/>
            </a:xfrm>
            <a:custGeom>
              <a:avLst/>
              <a:gdLst/>
              <a:ahLst/>
              <a:cxnLst/>
              <a:rect l="l" t="t" r="r" b="b"/>
              <a:pathLst>
                <a:path w="1" h="1" extrusionOk="0">
                  <a:moveTo>
                    <a:pt x="1" y="1"/>
                  </a:move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887553" y="3405358"/>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991977" y="3459965"/>
              <a:ext cx="16683" cy="9577"/>
            </a:xfrm>
            <a:custGeom>
              <a:avLst/>
              <a:gdLst/>
              <a:ahLst/>
              <a:cxnLst/>
              <a:rect l="l" t="t" r="r" b="b"/>
              <a:pathLst>
                <a:path w="216" h="124" extrusionOk="0">
                  <a:moveTo>
                    <a:pt x="216" y="123"/>
                  </a:moveTo>
                  <a:lnTo>
                    <a:pt x="216" y="123"/>
                  </a:lnTo>
                  <a:lnTo>
                    <a:pt x="1" y="0"/>
                  </a:lnTo>
                  <a:lnTo>
                    <a:pt x="1" y="0"/>
                  </a:lnTo>
                  <a:lnTo>
                    <a:pt x="216" y="123"/>
                  </a:lnTo>
                  <a:lnTo>
                    <a:pt x="216" y="123"/>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510253" y="3360251"/>
              <a:ext cx="377370" cy="287246"/>
            </a:xfrm>
            <a:custGeom>
              <a:avLst/>
              <a:gdLst/>
              <a:ahLst/>
              <a:cxnLst/>
              <a:rect l="l" t="t" r="r" b="b"/>
              <a:pathLst>
                <a:path w="4886" h="3719" extrusionOk="0">
                  <a:moveTo>
                    <a:pt x="3718" y="1"/>
                  </a:moveTo>
                  <a:lnTo>
                    <a:pt x="0" y="3719"/>
                  </a:lnTo>
                  <a:lnTo>
                    <a:pt x="1782" y="3719"/>
                  </a:lnTo>
                  <a:lnTo>
                    <a:pt x="4886" y="585"/>
                  </a:lnTo>
                  <a:lnTo>
                    <a:pt x="4579" y="431"/>
                  </a:lnTo>
                  <a:lnTo>
                    <a:pt x="4425" y="369"/>
                  </a:lnTo>
                  <a:lnTo>
                    <a:pt x="4210" y="247"/>
                  </a:lnTo>
                  <a:lnTo>
                    <a:pt x="4056" y="154"/>
                  </a:lnTo>
                  <a:lnTo>
                    <a:pt x="3718"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835341" y="3379251"/>
              <a:ext cx="16683" cy="9577"/>
            </a:xfrm>
            <a:custGeom>
              <a:avLst/>
              <a:gdLst/>
              <a:ahLst/>
              <a:cxnLst/>
              <a:rect l="l" t="t" r="r" b="b"/>
              <a:pathLst>
                <a:path w="216" h="124" extrusionOk="0">
                  <a:moveTo>
                    <a:pt x="1" y="1"/>
                  </a:moveTo>
                  <a:lnTo>
                    <a:pt x="1" y="1"/>
                  </a:lnTo>
                  <a:lnTo>
                    <a:pt x="216" y="123"/>
                  </a:lnTo>
                  <a:lnTo>
                    <a:pt x="216" y="123"/>
                  </a:ln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797418" y="3360251"/>
              <a:ext cx="26183" cy="11972"/>
            </a:xfrm>
            <a:custGeom>
              <a:avLst/>
              <a:gdLst/>
              <a:ahLst/>
              <a:cxnLst/>
              <a:rect l="l" t="t" r="r" b="b"/>
              <a:pathLst>
                <a:path w="339" h="155" extrusionOk="0">
                  <a:moveTo>
                    <a:pt x="338" y="154"/>
                  </a:moveTo>
                  <a:lnTo>
                    <a:pt x="338" y="154"/>
                  </a:lnTo>
                  <a:lnTo>
                    <a:pt x="0" y="1"/>
                  </a:lnTo>
                  <a:lnTo>
                    <a:pt x="0" y="1"/>
                  </a:lnTo>
                  <a:lnTo>
                    <a:pt x="0" y="1"/>
                  </a:lnTo>
                  <a:lnTo>
                    <a:pt x="338" y="154"/>
                  </a:lnTo>
                  <a:lnTo>
                    <a:pt x="338" y="154"/>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863842" y="3393463"/>
              <a:ext cx="23788" cy="11972"/>
            </a:xfrm>
            <a:custGeom>
              <a:avLst/>
              <a:gdLst/>
              <a:ahLst/>
              <a:cxnLst/>
              <a:rect l="l" t="t" r="r" b="b"/>
              <a:pathLst>
                <a:path w="308" h="155" extrusionOk="0">
                  <a:moveTo>
                    <a:pt x="308" y="155"/>
                  </a:moveTo>
                  <a:lnTo>
                    <a:pt x="308" y="155"/>
                  </a:lnTo>
                  <a:lnTo>
                    <a:pt x="1" y="1"/>
                  </a:lnTo>
                  <a:lnTo>
                    <a:pt x="1" y="1"/>
                  </a:lnTo>
                  <a:lnTo>
                    <a:pt x="308" y="155"/>
                  </a:lnTo>
                  <a:lnTo>
                    <a:pt x="308" y="155"/>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090163" y="3137188"/>
              <a:ext cx="783240" cy="133003"/>
            </a:xfrm>
            <a:custGeom>
              <a:avLst/>
              <a:gdLst/>
              <a:ahLst/>
              <a:cxnLst/>
              <a:rect l="l" t="t" r="r" b="b"/>
              <a:pathLst>
                <a:path w="10141" h="1722" extrusionOk="0">
                  <a:moveTo>
                    <a:pt x="2828" y="1"/>
                  </a:moveTo>
                  <a:lnTo>
                    <a:pt x="1599" y="31"/>
                  </a:lnTo>
                  <a:lnTo>
                    <a:pt x="1" y="93"/>
                  </a:lnTo>
                  <a:lnTo>
                    <a:pt x="32" y="554"/>
                  </a:lnTo>
                  <a:lnTo>
                    <a:pt x="861" y="554"/>
                  </a:lnTo>
                  <a:lnTo>
                    <a:pt x="1783" y="584"/>
                  </a:lnTo>
                  <a:lnTo>
                    <a:pt x="2766" y="615"/>
                  </a:lnTo>
                  <a:lnTo>
                    <a:pt x="3719" y="707"/>
                  </a:lnTo>
                  <a:lnTo>
                    <a:pt x="4733" y="830"/>
                  </a:lnTo>
                  <a:lnTo>
                    <a:pt x="5747" y="984"/>
                  </a:lnTo>
                  <a:lnTo>
                    <a:pt x="6791" y="1199"/>
                  </a:lnTo>
                  <a:lnTo>
                    <a:pt x="7836" y="1445"/>
                  </a:lnTo>
                  <a:lnTo>
                    <a:pt x="8881" y="1721"/>
                  </a:lnTo>
                  <a:lnTo>
                    <a:pt x="8881" y="1721"/>
                  </a:lnTo>
                  <a:lnTo>
                    <a:pt x="8819" y="1690"/>
                  </a:lnTo>
                  <a:lnTo>
                    <a:pt x="8819" y="1629"/>
                  </a:lnTo>
                  <a:lnTo>
                    <a:pt x="8819" y="1537"/>
                  </a:lnTo>
                  <a:lnTo>
                    <a:pt x="8850" y="1445"/>
                  </a:lnTo>
                  <a:lnTo>
                    <a:pt x="8911" y="1414"/>
                  </a:lnTo>
                  <a:lnTo>
                    <a:pt x="10140" y="1414"/>
                  </a:lnTo>
                  <a:lnTo>
                    <a:pt x="9157" y="1014"/>
                  </a:lnTo>
                  <a:lnTo>
                    <a:pt x="8174" y="707"/>
                  </a:lnTo>
                  <a:lnTo>
                    <a:pt x="7191" y="431"/>
                  </a:lnTo>
                  <a:lnTo>
                    <a:pt x="6177" y="246"/>
                  </a:lnTo>
                  <a:lnTo>
                    <a:pt x="5132" y="123"/>
                  </a:lnTo>
                  <a:lnTo>
                    <a:pt x="4026" y="31"/>
                  </a:lnTo>
                  <a:lnTo>
                    <a:pt x="2828"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8"/>
            <p:cNvSpPr/>
            <p:nvPr/>
          </p:nvSpPr>
          <p:spPr>
            <a:xfrm>
              <a:off x="4246799" y="3709133"/>
              <a:ext cx="187604" cy="45184"/>
            </a:xfrm>
            <a:custGeom>
              <a:avLst/>
              <a:gdLst/>
              <a:ahLst/>
              <a:cxnLst/>
              <a:rect l="l" t="t" r="r" b="b"/>
              <a:pathLst>
                <a:path w="2429" h="585" extrusionOk="0">
                  <a:moveTo>
                    <a:pt x="308" y="0"/>
                  </a:moveTo>
                  <a:lnTo>
                    <a:pt x="185" y="31"/>
                  </a:lnTo>
                  <a:lnTo>
                    <a:pt x="93" y="93"/>
                  </a:lnTo>
                  <a:lnTo>
                    <a:pt x="32" y="185"/>
                  </a:lnTo>
                  <a:lnTo>
                    <a:pt x="1" y="308"/>
                  </a:lnTo>
                  <a:lnTo>
                    <a:pt x="1" y="369"/>
                  </a:lnTo>
                  <a:lnTo>
                    <a:pt x="32" y="461"/>
                  </a:lnTo>
                  <a:lnTo>
                    <a:pt x="124" y="554"/>
                  </a:lnTo>
                  <a:lnTo>
                    <a:pt x="154" y="461"/>
                  </a:lnTo>
                  <a:lnTo>
                    <a:pt x="247" y="369"/>
                  </a:lnTo>
                  <a:lnTo>
                    <a:pt x="339" y="308"/>
                  </a:lnTo>
                  <a:lnTo>
                    <a:pt x="431" y="277"/>
                  </a:lnTo>
                  <a:lnTo>
                    <a:pt x="1906" y="277"/>
                  </a:lnTo>
                  <a:lnTo>
                    <a:pt x="2029" y="308"/>
                  </a:lnTo>
                  <a:lnTo>
                    <a:pt x="2121" y="369"/>
                  </a:lnTo>
                  <a:lnTo>
                    <a:pt x="2213" y="461"/>
                  </a:lnTo>
                  <a:lnTo>
                    <a:pt x="2244" y="584"/>
                  </a:lnTo>
                  <a:lnTo>
                    <a:pt x="2305" y="554"/>
                  </a:lnTo>
                  <a:lnTo>
                    <a:pt x="2367" y="461"/>
                  </a:lnTo>
                  <a:lnTo>
                    <a:pt x="2397" y="400"/>
                  </a:lnTo>
                  <a:lnTo>
                    <a:pt x="2428" y="308"/>
                  </a:lnTo>
                  <a:lnTo>
                    <a:pt x="2397" y="185"/>
                  </a:lnTo>
                  <a:lnTo>
                    <a:pt x="2336" y="93"/>
                  </a:lnTo>
                  <a:lnTo>
                    <a:pt x="2244" y="31"/>
                  </a:lnTo>
                  <a:lnTo>
                    <a:pt x="2121"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8"/>
            <p:cNvSpPr/>
            <p:nvPr/>
          </p:nvSpPr>
          <p:spPr>
            <a:xfrm>
              <a:off x="4256299" y="3730451"/>
              <a:ext cx="163815" cy="26184"/>
            </a:xfrm>
            <a:custGeom>
              <a:avLst/>
              <a:gdLst/>
              <a:ahLst/>
              <a:cxnLst/>
              <a:rect l="l" t="t" r="r" b="b"/>
              <a:pathLst>
                <a:path w="2121" h="339" extrusionOk="0">
                  <a:moveTo>
                    <a:pt x="308" y="1"/>
                  </a:moveTo>
                  <a:lnTo>
                    <a:pt x="216" y="32"/>
                  </a:lnTo>
                  <a:lnTo>
                    <a:pt x="124" y="93"/>
                  </a:lnTo>
                  <a:lnTo>
                    <a:pt x="31" y="185"/>
                  </a:lnTo>
                  <a:lnTo>
                    <a:pt x="1" y="278"/>
                  </a:lnTo>
                  <a:lnTo>
                    <a:pt x="93" y="308"/>
                  </a:lnTo>
                  <a:lnTo>
                    <a:pt x="185" y="339"/>
                  </a:lnTo>
                  <a:lnTo>
                    <a:pt x="1998" y="339"/>
                  </a:lnTo>
                  <a:lnTo>
                    <a:pt x="2121" y="308"/>
                  </a:lnTo>
                  <a:lnTo>
                    <a:pt x="2090" y="185"/>
                  </a:lnTo>
                  <a:lnTo>
                    <a:pt x="1998" y="93"/>
                  </a:lnTo>
                  <a:lnTo>
                    <a:pt x="1906" y="32"/>
                  </a:lnTo>
                  <a:lnTo>
                    <a:pt x="1783" y="1"/>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8"/>
            <p:cNvSpPr/>
            <p:nvPr/>
          </p:nvSpPr>
          <p:spPr>
            <a:xfrm>
              <a:off x="3060213" y="3856271"/>
              <a:ext cx="1134428" cy="296746"/>
            </a:xfrm>
            <a:custGeom>
              <a:avLst/>
              <a:gdLst/>
              <a:ahLst/>
              <a:cxnLst/>
              <a:rect l="l" t="t" r="r" b="b"/>
              <a:pathLst>
                <a:path w="14688" h="3842" extrusionOk="0">
                  <a:moveTo>
                    <a:pt x="4425" y="0"/>
                  </a:moveTo>
                  <a:lnTo>
                    <a:pt x="3842" y="31"/>
                  </a:lnTo>
                  <a:lnTo>
                    <a:pt x="3289" y="62"/>
                  </a:lnTo>
                  <a:lnTo>
                    <a:pt x="2736" y="154"/>
                  </a:lnTo>
                  <a:lnTo>
                    <a:pt x="2152" y="246"/>
                  </a:lnTo>
                  <a:lnTo>
                    <a:pt x="1599" y="400"/>
                  </a:lnTo>
                  <a:lnTo>
                    <a:pt x="1076" y="554"/>
                  </a:lnTo>
                  <a:lnTo>
                    <a:pt x="523" y="769"/>
                  </a:lnTo>
                  <a:lnTo>
                    <a:pt x="1" y="984"/>
                  </a:lnTo>
                  <a:lnTo>
                    <a:pt x="1" y="1567"/>
                  </a:lnTo>
                  <a:lnTo>
                    <a:pt x="4487" y="1567"/>
                  </a:lnTo>
                  <a:lnTo>
                    <a:pt x="9434" y="2889"/>
                  </a:lnTo>
                  <a:lnTo>
                    <a:pt x="9833" y="2919"/>
                  </a:lnTo>
                  <a:lnTo>
                    <a:pt x="10202" y="3042"/>
                  </a:lnTo>
                  <a:lnTo>
                    <a:pt x="10571" y="3196"/>
                  </a:lnTo>
                  <a:lnTo>
                    <a:pt x="10878" y="3442"/>
                  </a:lnTo>
                  <a:lnTo>
                    <a:pt x="11369" y="3841"/>
                  </a:lnTo>
                  <a:lnTo>
                    <a:pt x="14688" y="3841"/>
                  </a:lnTo>
                  <a:lnTo>
                    <a:pt x="14596" y="1383"/>
                  </a:lnTo>
                  <a:lnTo>
                    <a:pt x="13674" y="1352"/>
                  </a:lnTo>
                  <a:lnTo>
                    <a:pt x="12814" y="1291"/>
                  </a:lnTo>
                  <a:lnTo>
                    <a:pt x="11984" y="1229"/>
                  </a:lnTo>
                  <a:lnTo>
                    <a:pt x="11185" y="1137"/>
                  </a:lnTo>
                  <a:lnTo>
                    <a:pt x="10448" y="1014"/>
                  </a:lnTo>
                  <a:lnTo>
                    <a:pt x="9741" y="891"/>
                  </a:lnTo>
                  <a:lnTo>
                    <a:pt x="9096" y="738"/>
                  </a:lnTo>
                  <a:lnTo>
                    <a:pt x="8512" y="584"/>
                  </a:lnTo>
                  <a:lnTo>
                    <a:pt x="8051" y="461"/>
                  </a:lnTo>
                  <a:lnTo>
                    <a:pt x="7590" y="338"/>
                  </a:lnTo>
                  <a:lnTo>
                    <a:pt x="7099" y="246"/>
                  </a:lnTo>
                  <a:lnTo>
                    <a:pt x="6576" y="154"/>
                  </a:lnTo>
                  <a:lnTo>
                    <a:pt x="6054" y="93"/>
                  </a:lnTo>
                  <a:lnTo>
                    <a:pt x="5532" y="31"/>
                  </a:lnTo>
                  <a:lnTo>
                    <a:pt x="4979"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8"/>
            <p:cNvSpPr/>
            <p:nvPr/>
          </p:nvSpPr>
          <p:spPr>
            <a:xfrm>
              <a:off x="3900315" y="4122046"/>
              <a:ext cx="38077" cy="30972"/>
            </a:xfrm>
            <a:custGeom>
              <a:avLst/>
              <a:gdLst/>
              <a:ahLst/>
              <a:cxnLst/>
              <a:rect l="l" t="t" r="r" b="b"/>
              <a:pathLst>
                <a:path w="493" h="401" extrusionOk="0">
                  <a:moveTo>
                    <a:pt x="1" y="1"/>
                  </a:moveTo>
                  <a:lnTo>
                    <a:pt x="492" y="400"/>
                  </a:lnTo>
                  <a:lnTo>
                    <a:pt x="1"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8"/>
            <p:cNvSpPr/>
            <p:nvPr/>
          </p:nvSpPr>
          <p:spPr>
            <a:xfrm>
              <a:off x="3060213" y="3179901"/>
              <a:ext cx="1127322" cy="783265"/>
            </a:xfrm>
            <a:custGeom>
              <a:avLst/>
              <a:gdLst/>
              <a:ahLst/>
              <a:cxnLst/>
              <a:rect l="l" t="t" r="r" b="b"/>
              <a:pathLst>
                <a:path w="14596" h="10141" extrusionOk="0">
                  <a:moveTo>
                    <a:pt x="13428" y="861"/>
                  </a:moveTo>
                  <a:lnTo>
                    <a:pt x="13490" y="892"/>
                  </a:lnTo>
                  <a:lnTo>
                    <a:pt x="13551" y="922"/>
                  </a:lnTo>
                  <a:lnTo>
                    <a:pt x="13612" y="953"/>
                  </a:lnTo>
                  <a:lnTo>
                    <a:pt x="13674" y="1015"/>
                  </a:lnTo>
                  <a:lnTo>
                    <a:pt x="13674" y="1045"/>
                  </a:lnTo>
                  <a:lnTo>
                    <a:pt x="13735" y="1107"/>
                  </a:lnTo>
                  <a:lnTo>
                    <a:pt x="13766" y="1199"/>
                  </a:lnTo>
                  <a:lnTo>
                    <a:pt x="13766" y="1291"/>
                  </a:lnTo>
                  <a:lnTo>
                    <a:pt x="13397" y="5685"/>
                  </a:lnTo>
                  <a:lnTo>
                    <a:pt x="13367" y="5777"/>
                  </a:lnTo>
                  <a:lnTo>
                    <a:pt x="13336" y="5869"/>
                  </a:lnTo>
                  <a:lnTo>
                    <a:pt x="13274" y="5931"/>
                  </a:lnTo>
                  <a:lnTo>
                    <a:pt x="13152" y="6023"/>
                  </a:lnTo>
                  <a:lnTo>
                    <a:pt x="12998" y="6054"/>
                  </a:lnTo>
                  <a:lnTo>
                    <a:pt x="6668" y="6054"/>
                  </a:lnTo>
                  <a:lnTo>
                    <a:pt x="6546" y="6023"/>
                  </a:lnTo>
                  <a:lnTo>
                    <a:pt x="6392" y="6023"/>
                  </a:lnTo>
                  <a:lnTo>
                    <a:pt x="6361" y="5992"/>
                  </a:lnTo>
                  <a:lnTo>
                    <a:pt x="6300" y="5961"/>
                  </a:lnTo>
                  <a:lnTo>
                    <a:pt x="6238" y="5931"/>
                  </a:lnTo>
                  <a:lnTo>
                    <a:pt x="6177" y="5900"/>
                  </a:lnTo>
                  <a:lnTo>
                    <a:pt x="6085" y="5869"/>
                  </a:lnTo>
                  <a:lnTo>
                    <a:pt x="6054" y="5838"/>
                  </a:lnTo>
                  <a:lnTo>
                    <a:pt x="5992" y="5777"/>
                  </a:lnTo>
                  <a:lnTo>
                    <a:pt x="5900" y="5685"/>
                  </a:lnTo>
                  <a:lnTo>
                    <a:pt x="5839" y="5623"/>
                  </a:lnTo>
                  <a:lnTo>
                    <a:pt x="5808" y="5593"/>
                  </a:lnTo>
                  <a:lnTo>
                    <a:pt x="5747" y="5470"/>
                  </a:lnTo>
                  <a:lnTo>
                    <a:pt x="5685" y="5316"/>
                  </a:lnTo>
                  <a:lnTo>
                    <a:pt x="5654" y="5132"/>
                  </a:lnTo>
                  <a:lnTo>
                    <a:pt x="5654" y="4978"/>
                  </a:lnTo>
                  <a:lnTo>
                    <a:pt x="5654" y="4794"/>
                  </a:lnTo>
                  <a:lnTo>
                    <a:pt x="5992" y="3073"/>
                  </a:lnTo>
                  <a:lnTo>
                    <a:pt x="6054" y="2827"/>
                  </a:lnTo>
                  <a:lnTo>
                    <a:pt x="6208" y="2612"/>
                  </a:lnTo>
                  <a:lnTo>
                    <a:pt x="6361" y="2459"/>
                  </a:lnTo>
                  <a:lnTo>
                    <a:pt x="6576" y="2305"/>
                  </a:lnTo>
                  <a:lnTo>
                    <a:pt x="6761" y="2244"/>
                  </a:lnTo>
                  <a:lnTo>
                    <a:pt x="6822" y="2213"/>
                  </a:lnTo>
                  <a:lnTo>
                    <a:pt x="6945" y="2151"/>
                  </a:lnTo>
                  <a:lnTo>
                    <a:pt x="7037" y="2121"/>
                  </a:lnTo>
                  <a:lnTo>
                    <a:pt x="7191" y="2028"/>
                  </a:lnTo>
                  <a:lnTo>
                    <a:pt x="7375" y="1967"/>
                  </a:lnTo>
                  <a:lnTo>
                    <a:pt x="7467" y="1936"/>
                  </a:lnTo>
                  <a:lnTo>
                    <a:pt x="7652" y="1875"/>
                  </a:lnTo>
                  <a:lnTo>
                    <a:pt x="7682" y="1875"/>
                  </a:lnTo>
                  <a:lnTo>
                    <a:pt x="8297" y="1660"/>
                  </a:lnTo>
                  <a:lnTo>
                    <a:pt x="9004" y="1445"/>
                  </a:lnTo>
                  <a:lnTo>
                    <a:pt x="9802" y="1260"/>
                  </a:lnTo>
                  <a:lnTo>
                    <a:pt x="10694" y="1107"/>
                  </a:lnTo>
                  <a:lnTo>
                    <a:pt x="11247" y="1015"/>
                  </a:lnTo>
                  <a:lnTo>
                    <a:pt x="11277" y="1015"/>
                  </a:lnTo>
                  <a:lnTo>
                    <a:pt x="11861" y="953"/>
                  </a:lnTo>
                  <a:lnTo>
                    <a:pt x="11892" y="953"/>
                  </a:lnTo>
                  <a:lnTo>
                    <a:pt x="12506" y="892"/>
                  </a:lnTo>
                  <a:lnTo>
                    <a:pt x="12537" y="892"/>
                  </a:lnTo>
                  <a:lnTo>
                    <a:pt x="13336" y="861"/>
                  </a:lnTo>
                  <a:close/>
                  <a:moveTo>
                    <a:pt x="7805" y="6852"/>
                  </a:moveTo>
                  <a:lnTo>
                    <a:pt x="7928" y="6883"/>
                  </a:lnTo>
                  <a:lnTo>
                    <a:pt x="8020" y="6945"/>
                  </a:lnTo>
                  <a:lnTo>
                    <a:pt x="8113" y="7037"/>
                  </a:lnTo>
                  <a:lnTo>
                    <a:pt x="8113" y="7160"/>
                  </a:lnTo>
                  <a:lnTo>
                    <a:pt x="8113" y="7252"/>
                  </a:lnTo>
                  <a:lnTo>
                    <a:pt x="8082" y="7313"/>
                  </a:lnTo>
                  <a:lnTo>
                    <a:pt x="8020" y="7406"/>
                  </a:lnTo>
                  <a:lnTo>
                    <a:pt x="7928" y="7436"/>
                  </a:lnTo>
                  <a:lnTo>
                    <a:pt x="7805" y="7467"/>
                  </a:lnTo>
                  <a:lnTo>
                    <a:pt x="5992" y="7467"/>
                  </a:lnTo>
                  <a:lnTo>
                    <a:pt x="5900" y="7436"/>
                  </a:lnTo>
                  <a:lnTo>
                    <a:pt x="5839" y="7406"/>
                  </a:lnTo>
                  <a:lnTo>
                    <a:pt x="5716" y="7313"/>
                  </a:lnTo>
                  <a:lnTo>
                    <a:pt x="5716" y="7221"/>
                  </a:lnTo>
                  <a:lnTo>
                    <a:pt x="5685" y="7160"/>
                  </a:lnTo>
                  <a:lnTo>
                    <a:pt x="5716" y="7037"/>
                  </a:lnTo>
                  <a:lnTo>
                    <a:pt x="5777" y="6945"/>
                  </a:lnTo>
                  <a:lnTo>
                    <a:pt x="5870" y="6883"/>
                  </a:lnTo>
                  <a:lnTo>
                    <a:pt x="5992" y="6852"/>
                  </a:lnTo>
                  <a:close/>
                  <a:moveTo>
                    <a:pt x="13367" y="1"/>
                  </a:moveTo>
                  <a:lnTo>
                    <a:pt x="12168" y="93"/>
                  </a:lnTo>
                  <a:lnTo>
                    <a:pt x="11031" y="185"/>
                  </a:lnTo>
                  <a:lnTo>
                    <a:pt x="9987" y="369"/>
                  </a:lnTo>
                  <a:lnTo>
                    <a:pt x="8973" y="584"/>
                  </a:lnTo>
                  <a:lnTo>
                    <a:pt x="8020" y="830"/>
                  </a:lnTo>
                  <a:lnTo>
                    <a:pt x="7160" y="1137"/>
                  </a:lnTo>
                  <a:lnTo>
                    <a:pt x="6361" y="1445"/>
                  </a:lnTo>
                  <a:lnTo>
                    <a:pt x="5685" y="1813"/>
                  </a:lnTo>
                  <a:lnTo>
                    <a:pt x="4395" y="5654"/>
                  </a:lnTo>
                  <a:lnTo>
                    <a:pt x="4333" y="5777"/>
                  </a:lnTo>
                  <a:lnTo>
                    <a:pt x="4272" y="5869"/>
                  </a:lnTo>
                  <a:lnTo>
                    <a:pt x="4180" y="5992"/>
                  </a:lnTo>
                  <a:lnTo>
                    <a:pt x="4057" y="6054"/>
                  </a:lnTo>
                  <a:lnTo>
                    <a:pt x="3934" y="6115"/>
                  </a:lnTo>
                  <a:lnTo>
                    <a:pt x="3811" y="6146"/>
                  </a:lnTo>
                  <a:lnTo>
                    <a:pt x="3688" y="6176"/>
                  </a:lnTo>
                  <a:lnTo>
                    <a:pt x="523" y="6176"/>
                  </a:lnTo>
                  <a:lnTo>
                    <a:pt x="400" y="6453"/>
                  </a:lnTo>
                  <a:lnTo>
                    <a:pt x="339" y="6730"/>
                  </a:lnTo>
                  <a:lnTo>
                    <a:pt x="277" y="7006"/>
                  </a:lnTo>
                  <a:lnTo>
                    <a:pt x="277" y="7283"/>
                  </a:lnTo>
                  <a:lnTo>
                    <a:pt x="2152" y="7283"/>
                  </a:lnTo>
                  <a:lnTo>
                    <a:pt x="2182" y="7313"/>
                  </a:lnTo>
                  <a:lnTo>
                    <a:pt x="2275" y="7467"/>
                  </a:lnTo>
                  <a:lnTo>
                    <a:pt x="2367" y="7651"/>
                  </a:lnTo>
                  <a:lnTo>
                    <a:pt x="2398" y="7866"/>
                  </a:lnTo>
                  <a:lnTo>
                    <a:pt x="2428" y="8020"/>
                  </a:lnTo>
                  <a:lnTo>
                    <a:pt x="2428" y="8081"/>
                  </a:lnTo>
                  <a:lnTo>
                    <a:pt x="2398" y="8174"/>
                  </a:lnTo>
                  <a:lnTo>
                    <a:pt x="2367" y="8235"/>
                  </a:lnTo>
                  <a:lnTo>
                    <a:pt x="2305" y="8266"/>
                  </a:lnTo>
                  <a:lnTo>
                    <a:pt x="2244" y="8297"/>
                  </a:lnTo>
                  <a:lnTo>
                    <a:pt x="1752" y="8573"/>
                  </a:lnTo>
                  <a:lnTo>
                    <a:pt x="1476" y="8757"/>
                  </a:lnTo>
                  <a:lnTo>
                    <a:pt x="1322" y="8819"/>
                  </a:lnTo>
                  <a:lnTo>
                    <a:pt x="1046" y="8973"/>
                  </a:lnTo>
                  <a:lnTo>
                    <a:pt x="708" y="9126"/>
                  </a:lnTo>
                  <a:lnTo>
                    <a:pt x="615" y="9157"/>
                  </a:lnTo>
                  <a:lnTo>
                    <a:pt x="462" y="9157"/>
                  </a:lnTo>
                  <a:lnTo>
                    <a:pt x="339" y="9095"/>
                  </a:lnTo>
                  <a:lnTo>
                    <a:pt x="155" y="8942"/>
                  </a:lnTo>
                  <a:lnTo>
                    <a:pt x="32" y="8819"/>
                  </a:lnTo>
                  <a:lnTo>
                    <a:pt x="1" y="9741"/>
                  </a:lnTo>
                  <a:lnTo>
                    <a:pt x="523" y="9526"/>
                  </a:lnTo>
                  <a:lnTo>
                    <a:pt x="1076" y="9311"/>
                  </a:lnTo>
                  <a:lnTo>
                    <a:pt x="1599" y="9157"/>
                  </a:lnTo>
                  <a:lnTo>
                    <a:pt x="2152" y="9003"/>
                  </a:lnTo>
                  <a:lnTo>
                    <a:pt x="2736" y="8911"/>
                  </a:lnTo>
                  <a:lnTo>
                    <a:pt x="3289" y="8819"/>
                  </a:lnTo>
                  <a:lnTo>
                    <a:pt x="3842" y="8788"/>
                  </a:lnTo>
                  <a:lnTo>
                    <a:pt x="4425" y="8757"/>
                  </a:lnTo>
                  <a:lnTo>
                    <a:pt x="4979" y="8757"/>
                  </a:lnTo>
                  <a:lnTo>
                    <a:pt x="5532" y="8788"/>
                  </a:lnTo>
                  <a:lnTo>
                    <a:pt x="6054" y="8850"/>
                  </a:lnTo>
                  <a:lnTo>
                    <a:pt x="6576" y="8911"/>
                  </a:lnTo>
                  <a:lnTo>
                    <a:pt x="7099" y="9003"/>
                  </a:lnTo>
                  <a:lnTo>
                    <a:pt x="7590" y="9095"/>
                  </a:lnTo>
                  <a:lnTo>
                    <a:pt x="8051" y="9218"/>
                  </a:lnTo>
                  <a:lnTo>
                    <a:pt x="8512" y="9341"/>
                  </a:lnTo>
                  <a:lnTo>
                    <a:pt x="9096" y="9495"/>
                  </a:lnTo>
                  <a:lnTo>
                    <a:pt x="9741" y="9648"/>
                  </a:lnTo>
                  <a:lnTo>
                    <a:pt x="10448" y="9771"/>
                  </a:lnTo>
                  <a:lnTo>
                    <a:pt x="11185" y="9894"/>
                  </a:lnTo>
                  <a:lnTo>
                    <a:pt x="11984" y="9986"/>
                  </a:lnTo>
                  <a:lnTo>
                    <a:pt x="12814" y="10048"/>
                  </a:lnTo>
                  <a:lnTo>
                    <a:pt x="13674" y="10109"/>
                  </a:lnTo>
                  <a:lnTo>
                    <a:pt x="14596" y="10140"/>
                  </a:lnTo>
                  <a:lnTo>
                    <a:pt x="14258" y="1322"/>
                  </a:lnTo>
                  <a:lnTo>
                    <a:pt x="14196"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8"/>
            <p:cNvSpPr/>
            <p:nvPr/>
          </p:nvSpPr>
          <p:spPr>
            <a:xfrm>
              <a:off x="3523015" y="3246325"/>
              <a:ext cx="557791" cy="401172"/>
            </a:xfrm>
            <a:custGeom>
              <a:avLst/>
              <a:gdLst/>
              <a:ahLst/>
              <a:cxnLst/>
              <a:rect l="l" t="t" r="r" b="b"/>
              <a:pathLst>
                <a:path w="7222" h="5194" extrusionOk="0">
                  <a:moveTo>
                    <a:pt x="7221" y="1"/>
                  </a:moveTo>
                  <a:lnTo>
                    <a:pt x="6545" y="32"/>
                  </a:lnTo>
                  <a:lnTo>
                    <a:pt x="6514" y="32"/>
                  </a:lnTo>
                  <a:lnTo>
                    <a:pt x="5900" y="93"/>
                  </a:lnTo>
                  <a:lnTo>
                    <a:pt x="5869" y="93"/>
                  </a:lnTo>
                  <a:lnTo>
                    <a:pt x="5285" y="155"/>
                  </a:lnTo>
                  <a:lnTo>
                    <a:pt x="5255" y="155"/>
                  </a:lnTo>
                  <a:lnTo>
                    <a:pt x="4702" y="247"/>
                  </a:lnTo>
                  <a:lnTo>
                    <a:pt x="0" y="4917"/>
                  </a:lnTo>
                  <a:lnTo>
                    <a:pt x="62" y="4978"/>
                  </a:lnTo>
                  <a:lnTo>
                    <a:pt x="93" y="5009"/>
                  </a:lnTo>
                  <a:lnTo>
                    <a:pt x="185" y="5040"/>
                  </a:lnTo>
                  <a:lnTo>
                    <a:pt x="246" y="5071"/>
                  </a:lnTo>
                  <a:lnTo>
                    <a:pt x="308" y="5101"/>
                  </a:lnTo>
                  <a:lnTo>
                    <a:pt x="369" y="5132"/>
                  </a:lnTo>
                  <a:lnTo>
                    <a:pt x="400" y="5163"/>
                  </a:lnTo>
                  <a:lnTo>
                    <a:pt x="554" y="5163"/>
                  </a:lnTo>
                  <a:lnTo>
                    <a:pt x="676" y="5194"/>
                  </a:lnTo>
                  <a:lnTo>
                    <a:pt x="2028" y="5194"/>
                  </a:lnTo>
                  <a:lnTo>
                    <a:pt x="722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8"/>
            <p:cNvSpPr/>
            <p:nvPr/>
          </p:nvSpPr>
          <p:spPr>
            <a:xfrm>
              <a:off x="3527726" y="3630814"/>
              <a:ext cx="2472" cy="2472"/>
            </a:xfrm>
            <a:custGeom>
              <a:avLst/>
              <a:gdLst/>
              <a:ahLst/>
              <a:cxnLst/>
              <a:rect l="l" t="t" r="r" b="b"/>
              <a:pathLst>
                <a:path w="32" h="32" extrusionOk="0">
                  <a:moveTo>
                    <a:pt x="1" y="0"/>
                  </a:moveTo>
                  <a:lnTo>
                    <a:pt x="1" y="0"/>
                  </a:lnTo>
                  <a:lnTo>
                    <a:pt x="32" y="31"/>
                  </a:lnTo>
                  <a:lnTo>
                    <a:pt x="32" y="31"/>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8"/>
            <p:cNvSpPr/>
            <p:nvPr/>
          </p:nvSpPr>
          <p:spPr>
            <a:xfrm>
              <a:off x="3976316" y="3253508"/>
              <a:ext cx="2394" cy="77"/>
            </a:xfrm>
            <a:custGeom>
              <a:avLst/>
              <a:gdLst/>
              <a:ahLst/>
              <a:cxnLst/>
              <a:rect l="l" t="t" r="r" b="b"/>
              <a:pathLst>
                <a:path w="31" h="1" extrusionOk="0">
                  <a:moveTo>
                    <a:pt x="0" y="0"/>
                  </a:moveTo>
                  <a:lnTo>
                    <a:pt x="0" y="0"/>
                  </a:lnTo>
                  <a:lnTo>
                    <a:pt x="31" y="0"/>
                  </a:lnTo>
                  <a:lnTo>
                    <a:pt x="31" y="0"/>
                  </a:lnTo>
                  <a:lnTo>
                    <a:pt x="0" y="0"/>
                  </a:lnTo>
                  <a:lnTo>
                    <a:pt x="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8"/>
            <p:cNvSpPr/>
            <p:nvPr/>
          </p:nvSpPr>
          <p:spPr>
            <a:xfrm>
              <a:off x="4026134" y="3248720"/>
              <a:ext cx="2472" cy="77"/>
            </a:xfrm>
            <a:custGeom>
              <a:avLst/>
              <a:gdLst/>
              <a:ahLst/>
              <a:cxnLst/>
              <a:rect l="l" t="t" r="r" b="b"/>
              <a:pathLst>
                <a:path w="32" h="1" extrusionOk="0">
                  <a:moveTo>
                    <a:pt x="0" y="1"/>
                  </a:moveTo>
                  <a:lnTo>
                    <a:pt x="31"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8"/>
            <p:cNvSpPr/>
            <p:nvPr/>
          </p:nvSpPr>
          <p:spPr>
            <a:xfrm>
              <a:off x="4026134" y="3248720"/>
              <a:ext cx="2472" cy="77"/>
            </a:xfrm>
            <a:custGeom>
              <a:avLst/>
              <a:gdLst/>
              <a:ahLst/>
              <a:cxnLst/>
              <a:rect l="l" t="t" r="r" b="b"/>
              <a:pathLst>
                <a:path w="32" h="1" fill="none" extrusionOk="0">
                  <a:moveTo>
                    <a:pt x="0" y="1"/>
                  </a:move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8"/>
            <p:cNvSpPr/>
            <p:nvPr/>
          </p:nvSpPr>
          <p:spPr>
            <a:xfrm>
              <a:off x="3565726" y="3645026"/>
              <a:ext cx="9577" cy="2472"/>
            </a:xfrm>
            <a:custGeom>
              <a:avLst/>
              <a:gdLst/>
              <a:ahLst/>
              <a:cxnLst/>
              <a:rect l="l" t="t" r="r" b="b"/>
              <a:pathLst>
                <a:path w="124" h="32" extrusionOk="0">
                  <a:moveTo>
                    <a:pt x="1" y="1"/>
                  </a:moveTo>
                  <a:lnTo>
                    <a:pt x="1" y="1"/>
                  </a:lnTo>
                  <a:lnTo>
                    <a:pt x="123" y="32"/>
                  </a:lnTo>
                  <a:lnTo>
                    <a:pt x="123" y="3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8"/>
            <p:cNvSpPr/>
            <p:nvPr/>
          </p:nvSpPr>
          <p:spPr>
            <a:xfrm>
              <a:off x="3546726" y="3640315"/>
              <a:ext cx="4866" cy="2472"/>
            </a:xfrm>
            <a:custGeom>
              <a:avLst/>
              <a:gdLst/>
              <a:ahLst/>
              <a:cxnLst/>
              <a:rect l="l" t="t" r="r" b="b"/>
              <a:pathLst>
                <a:path w="63" h="32" extrusionOk="0">
                  <a:moveTo>
                    <a:pt x="1" y="0"/>
                  </a:moveTo>
                  <a:lnTo>
                    <a:pt x="1" y="0"/>
                  </a:lnTo>
                  <a:lnTo>
                    <a:pt x="62" y="31"/>
                  </a:lnTo>
                  <a:lnTo>
                    <a:pt x="62" y="31"/>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8"/>
            <p:cNvSpPr/>
            <p:nvPr/>
          </p:nvSpPr>
          <p:spPr>
            <a:xfrm>
              <a:off x="3537226" y="3635526"/>
              <a:ext cx="4866" cy="2472"/>
            </a:xfrm>
            <a:custGeom>
              <a:avLst/>
              <a:gdLst/>
              <a:ahLst/>
              <a:cxnLst/>
              <a:rect l="l" t="t" r="r" b="b"/>
              <a:pathLst>
                <a:path w="63" h="32" extrusionOk="0">
                  <a:moveTo>
                    <a:pt x="1" y="1"/>
                  </a:moveTo>
                  <a:lnTo>
                    <a:pt x="1" y="1"/>
                  </a:lnTo>
                  <a:lnTo>
                    <a:pt x="62" y="32"/>
                  </a:lnTo>
                  <a:lnTo>
                    <a:pt x="62" y="3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8"/>
            <p:cNvSpPr/>
            <p:nvPr/>
          </p:nvSpPr>
          <p:spPr>
            <a:xfrm>
              <a:off x="3553832" y="3645026"/>
              <a:ext cx="9577" cy="77"/>
            </a:xfrm>
            <a:custGeom>
              <a:avLst/>
              <a:gdLst/>
              <a:ahLst/>
              <a:cxnLst/>
              <a:rect l="l" t="t" r="r" b="b"/>
              <a:pathLst>
                <a:path w="124" h="1" extrusionOk="0">
                  <a:moveTo>
                    <a:pt x="1" y="1"/>
                  </a:moveTo>
                  <a:lnTo>
                    <a:pt x="1" y="1"/>
                  </a:lnTo>
                  <a:lnTo>
                    <a:pt x="124" y="1"/>
                  </a:lnTo>
                  <a:lnTo>
                    <a:pt x="124" y="1"/>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8"/>
            <p:cNvSpPr/>
            <p:nvPr/>
          </p:nvSpPr>
          <p:spPr>
            <a:xfrm>
              <a:off x="3928816" y="3258220"/>
              <a:ext cx="2472" cy="77"/>
            </a:xfrm>
            <a:custGeom>
              <a:avLst/>
              <a:gdLst/>
              <a:ahLst/>
              <a:cxnLst/>
              <a:rect l="l" t="t" r="r" b="b"/>
              <a:pathLst>
                <a:path w="32" h="1" extrusionOk="0">
                  <a:moveTo>
                    <a:pt x="1" y="1"/>
                  </a:moveTo>
                  <a:lnTo>
                    <a:pt x="3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8"/>
            <p:cNvSpPr/>
            <p:nvPr/>
          </p:nvSpPr>
          <p:spPr>
            <a:xfrm>
              <a:off x="3928816" y="3258220"/>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8"/>
            <p:cNvSpPr/>
            <p:nvPr/>
          </p:nvSpPr>
          <p:spPr>
            <a:xfrm>
              <a:off x="3496909" y="3265326"/>
              <a:ext cx="389264" cy="360854"/>
            </a:xfrm>
            <a:custGeom>
              <a:avLst/>
              <a:gdLst/>
              <a:ahLst/>
              <a:cxnLst/>
              <a:rect l="l" t="t" r="r" b="b"/>
              <a:pathLst>
                <a:path w="5040" h="4672" extrusionOk="0">
                  <a:moveTo>
                    <a:pt x="5040" y="1"/>
                  </a:moveTo>
                  <a:lnTo>
                    <a:pt x="4148" y="154"/>
                  </a:lnTo>
                  <a:lnTo>
                    <a:pt x="3350" y="339"/>
                  </a:lnTo>
                  <a:lnTo>
                    <a:pt x="2643" y="554"/>
                  </a:lnTo>
                  <a:lnTo>
                    <a:pt x="2028" y="769"/>
                  </a:lnTo>
                  <a:lnTo>
                    <a:pt x="1998" y="769"/>
                  </a:lnTo>
                  <a:lnTo>
                    <a:pt x="1813" y="830"/>
                  </a:lnTo>
                  <a:lnTo>
                    <a:pt x="1721" y="861"/>
                  </a:lnTo>
                  <a:lnTo>
                    <a:pt x="1537" y="922"/>
                  </a:lnTo>
                  <a:lnTo>
                    <a:pt x="1383" y="1015"/>
                  </a:lnTo>
                  <a:lnTo>
                    <a:pt x="1291" y="1045"/>
                  </a:lnTo>
                  <a:lnTo>
                    <a:pt x="1168" y="1107"/>
                  </a:lnTo>
                  <a:lnTo>
                    <a:pt x="1107" y="1138"/>
                  </a:lnTo>
                  <a:lnTo>
                    <a:pt x="922" y="1199"/>
                  </a:lnTo>
                  <a:lnTo>
                    <a:pt x="707" y="1353"/>
                  </a:lnTo>
                  <a:lnTo>
                    <a:pt x="554" y="1506"/>
                  </a:lnTo>
                  <a:lnTo>
                    <a:pt x="400" y="1721"/>
                  </a:lnTo>
                  <a:lnTo>
                    <a:pt x="338" y="1967"/>
                  </a:lnTo>
                  <a:lnTo>
                    <a:pt x="0" y="3688"/>
                  </a:lnTo>
                  <a:lnTo>
                    <a:pt x="0" y="3872"/>
                  </a:lnTo>
                  <a:lnTo>
                    <a:pt x="0" y="4026"/>
                  </a:lnTo>
                  <a:lnTo>
                    <a:pt x="31" y="4210"/>
                  </a:lnTo>
                  <a:lnTo>
                    <a:pt x="93" y="4364"/>
                  </a:lnTo>
                  <a:lnTo>
                    <a:pt x="154" y="4487"/>
                  </a:lnTo>
                  <a:lnTo>
                    <a:pt x="185" y="4517"/>
                  </a:lnTo>
                  <a:lnTo>
                    <a:pt x="246" y="4579"/>
                  </a:lnTo>
                  <a:lnTo>
                    <a:pt x="338" y="4671"/>
                  </a:lnTo>
                  <a:lnTo>
                    <a:pt x="504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8"/>
            <p:cNvSpPr/>
            <p:nvPr/>
          </p:nvSpPr>
          <p:spPr>
            <a:xfrm>
              <a:off x="3496909" y="3564390"/>
              <a:ext cx="2472" cy="26184"/>
            </a:xfrm>
            <a:custGeom>
              <a:avLst/>
              <a:gdLst/>
              <a:ahLst/>
              <a:cxnLst/>
              <a:rect l="l" t="t" r="r" b="b"/>
              <a:pathLst>
                <a:path w="32" h="339" extrusionOk="0">
                  <a:moveTo>
                    <a:pt x="0" y="0"/>
                  </a:moveTo>
                  <a:lnTo>
                    <a:pt x="0" y="0"/>
                  </a:lnTo>
                  <a:lnTo>
                    <a:pt x="0" y="154"/>
                  </a:lnTo>
                  <a:lnTo>
                    <a:pt x="31" y="338"/>
                  </a:lnTo>
                  <a:lnTo>
                    <a:pt x="31" y="338"/>
                  </a:lnTo>
                  <a:lnTo>
                    <a:pt x="0" y="154"/>
                  </a:lnTo>
                  <a:lnTo>
                    <a:pt x="0" y="0"/>
                  </a:lnTo>
                  <a:lnTo>
                    <a:pt x="0"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8"/>
            <p:cNvSpPr/>
            <p:nvPr/>
          </p:nvSpPr>
          <p:spPr>
            <a:xfrm>
              <a:off x="3504014" y="3602314"/>
              <a:ext cx="4866" cy="9577"/>
            </a:xfrm>
            <a:custGeom>
              <a:avLst/>
              <a:gdLst/>
              <a:ahLst/>
              <a:cxnLst/>
              <a:rect l="l" t="t" r="r" b="b"/>
              <a:pathLst>
                <a:path w="63" h="124" extrusionOk="0">
                  <a:moveTo>
                    <a:pt x="1" y="1"/>
                  </a:moveTo>
                  <a:lnTo>
                    <a:pt x="1" y="1"/>
                  </a:lnTo>
                  <a:lnTo>
                    <a:pt x="62" y="124"/>
                  </a:lnTo>
                  <a:lnTo>
                    <a:pt x="62" y="12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8"/>
            <p:cNvSpPr/>
            <p:nvPr/>
          </p:nvSpPr>
          <p:spPr>
            <a:xfrm>
              <a:off x="3603727" y="3336539"/>
              <a:ext cx="11894" cy="7183"/>
            </a:xfrm>
            <a:custGeom>
              <a:avLst/>
              <a:gdLst/>
              <a:ahLst/>
              <a:cxnLst/>
              <a:rect l="l" t="t" r="r" b="b"/>
              <a:pathLst>
                <a:path w="154" h="93" extrusionOk="0">
                  <a:moveTo>
                    <a:pt x="0" y="93"/>
                  </a:moveTo>
                  <a:lnTo>
                    <a:pt x="0" y="93"/>
                  </a:lnTo>
                  <a:lnTo>
                    <a:pt x="154" y="0"/>
                  </a:lnTo>
                  <a:lnTo>
                    <a:pt x="154" y="0"/>
                  </a:lnTo>
                  <a:lnTo>
                    <a:pt x="0" y="93"/>
                  </a:lnTo>
                  <a:lnTo>
                    <a:pt x="0" y="93"/>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8"/>
            <p:cNvSpPr/>
            <p:nvPr/>
          </p:nvSpPr>
          <p:spPr>
            <a:xfrm>
              <a:off x="3587121" y="3346039"/>
              <a:ext cx="9500" cy="4789"/>
            </a:xfrm>
            <a:custGeom>
              <a:avLst/>
              <a:gdLst/>
              <a:ahLst/>
              <a:cxnLst/>
              <a:rect l="l" t="t" r="r" b="b"/>
              <a:pathLst>
                <a:path w="123" h="62" extrusionOk="0">
                  <a:moveTo>
                    <a:pt x="0" y="62"/>
                  </a:moveTo>
                  <a:lnTo>
                    <a:pt x="0" y="62"/>
                  </a:lnTo>
                  <a:lnTo>
                    <a:pt x="123" y="0"/>
                  </a:lnTo>
                  <a:lnTo>
                    <a:pt x="123" y="0"/>
                  </a:lnTo>
                  <a:lnTo>
                    <a:pt x="0" y="62"/>
                  </a:lnTo>
                  <a:lnTo>
                    <a:pt x="0" y="62"/>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8"/>
            <p:cNvSpPr/>
            <p:nvPr/>
          </p:nvSpPr>
          <p:spPr>
            <a:xfrm>
              <a:off x="3568121" y="3353145"/>
              <a:ext cx="14288" cy="4866"/>
            </a:xfrm>
            <a:custGeom>
              <a:avLst/>
              <a:gdLst/>
              <a:ahLst/>
              <a:cxnLst/>
              <a:rect l="l" t="t" r="r" b="b"/>
              <a:pathLst>
                <a:path w="185" h="63" extrusionOk="0">
                  <a:moveTo>
                    <a:pt x="0" y="62"/>
                  </a:moveTo>
                  <a:lnTo>
                    <a:pt x="0" y="62"/>
                  </a:lnTo>
                  <a:lnTo>
                    <a:pt x="185" y="1"/>
                  </a:lnTo>
                  <a:lnTo>
                    <a:pt x="185" y="1"/>
                  </a:lnTo>
                  <a:lnTo>
                    <a:pt x="0" y="62"/>
                  </a:lnTo>
                  <a:lnTo>
                    <a:pt x="0" y="62"/>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8"/>
            <p:cNvSpPr/>
            <p:nvPr/>
          </p:nvSpPr>
          <p:spPr>
            <a:xfrm>
              <a:off x="3629833" y="3329433"/>
              <a:ext cx="7183" cy="2472"/>
            </a:xfrm>
            <a:custGeom>
              <a:avLst/>
              <a:gdLst/>
              <a:ahLst/>
              <a:cxnLst/>
              <a:rect l="l" t="t" r="r" b="b"/>
              <a:pathLst>
                <a:path w="93" h="32" extrusionOk="0">
                  <a:moveTo>
                    <a:pt x="0" y="31"/>
                  </a:moveTo>
                  <a:lnTo>
                    <a:pt x="0" y="31"/>
                  </a:lnTo>
                  <a:lnTo>
                    <a:pt x="92" y="0"/>
                  </a:lnTo>
                  <a:lnTo>
                    <a:pt x="92" y="0"/>
                  </a:lnTo>
                  <a:lnTo>
                    <a:pt x="0" y="31"/>
                  </a:lnTo>
                  <a:lnTo>
                    <a:pt x="0" y="3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8"/>
            <p:cNvSpPr/>
            <p:nvPr/>
          </p:nvSpPr>
          <p:spPr>
            <a:xfrm>
              <a:off x="3511120" y="3614208"/>
              <a:ext cx="4866" cy="4789"/>
            </a:xfrm>
            <a:custGeom>
              <a:avLst/>
              <a:gdLst/>
              <a:ahLst/>
              <a:cxnLst/>
              <a:rect l="l" t="t" r="r" b="b"/>
              <a:pathLst>
                <a:path w="63" h="62" extrusionOk="0">
                  <a:moveTo>
                    <a:pt x="1" y="0"/>
                  </a:moveTo>
                  <a:lnTo>
                    <a:pt x="1" y="0"/>
                  </a:lnTo>
                  <a:lnTo>
                    <a:pt x="62" y="62"/>
                  </a:lnTo>
                  <a:lnTo>
                    <a:pt x="62" y="62"/>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8"/>
            <p:cNvSpPr/>
            <p:nvPr/>
          </p:nvSpPr>
          <p:spPr>
            <a:xfrm>
              <a:off x="3651150" y="3324644"/>
              <a:ext cx="2472" cy="77"/>
            </a:xfrm>
            <a:custGeom>
              <a:avLst/>
              <a:gdLst/>
              <a:ahLst/>
              <a:cxnLst/>
              <a:rect l="l" t="t" r="r" b="b"/>
              <a:pathLst>
                <a:path w="32" h="1" extrusionOk="0">
                  <a:moveTo>
                    <a:pt x="1" y="1"/>
                  </a:moveTo>
                  <a:lnTo>
                    <a:pt x="3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8"/>
            <p:cNvSpPr/>
            <p:nvPr/>
          </p:nvSpPr>
          <p:spPr>
            <a:xfrm>
              <a:off x="3651150" y="3324644"/>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8"/>
            <p:cNvSpPr/>
            <p:nvPr/>
          </p:nvSpPr>
          <p:spPr>
            <a:xfrm>
              <a:off x="3719968" y="3253508"/>
              <a:ext cx="403553" cy="393988"/>
            </a:xfrm>
            <a:custGeom>
              <a:avLst/>
              <a:gdLst/>
              <a:ahLst/>
              <a:cxnLst/>
              <a:rect l="l" t="t" r="r" b="b"/>
              <a:pathLst>
                <a:path w="5225" h="5101" extrusionOk="0">
                  <a:moveTo>
                    <a:pt x="5070" y="0"/>
                  </a:moveTo>
                  <a:lnTo>
                    <a:pt x="1" y="5101"/>
                  </a:lnTo>
                  <a:lnTo>
                    <a:pt x="4456" y="5101"/>
                  </a:lnTo>
                  <a:lnTo>
                    <a:pt x="4610" y="5070"/>
                  </a:lnTo>
                  <a:lnTo>
                    <a:pt x="4732" y="4978"/>
                  </a:lnTo>
                  <a:lnTo>
                    <a:pt x="4794" y="4916"/>
                  </a:lnTo>
                  <a:lnTo>
                    <a:pt x="4825" y="4824"/>
                  </a:lnTo>
                  <a:lnTo>
                    <a:pt x="4855" y="4732"/>
                  </a:lnTo>
                  <a:lnTo>
                    <a:pt x="5224" y="338"/>
                  </a:lnTo>
                  <a:lnTo>
                    <a:pt x="5224" y="246"/>
                  </a:lnTo>
                  <a:lnTo>
                    <a:pt x="5193" y="154"/>
                  </a:lnTo>
                  <a:lnTo>
                    <a:pt x="5132" y="92"/>
                  </a:lnTo>
                  <a:lnTo>
                    <a:pt x="5132" y="62"/>
                  </a:lnTo>
                  <a:lnTo>
                    <a:pt x="5070"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8"/>
            <p:cNvSpPr/>
            <p:nvPr/>
          </p:nvSpPr>
          <p:spPr>
            <a:xfrm>
              <a:off x="4090163" y="3279615"/>
              <a:ext cx="33366" cy="353671"/>
            </a:xfrm>
            <a:custGeom>
              <a:avLst/>
              <a:gdLst/>
              <a:ahLst/>
              <a:cxnLst/>
              <a:rect l="l" t="t" r="r" b="b"/>
              <a:pathLst>
                <a:path w="432" h="4579" extrusionOk="0">
                  <a:moveTo>
                    <a:pt x="1" y="4578"/>
                  </a:moveTo>
                  <a:lnTo>
                    <a:pt x="1" y="4578"/>
                  </a:lnTo>
                  <a:lnTo>
                    <a:pt x="32" y="4486"/>
                  </a:lnTo>
                  <a:lnTo>
                    <a:pt x="62" y="4394"/>
                  </a:lnTo>
                  <a:lnTo>
                    <a:pt x="431" y="0"/>
                  </a:lnTo>
                  <a:lnTo>
                    <a:pt x="62" y="4394"/>
                  </a:lnTo>
                  <a:lnTo>
                    <a:pt x="62" y="4394"/>
                  </a:lnTo>
                  <a:lnTo>
                    <a:pt x="32" y="4486"/>
                  </a:lnTo>
                  <a:lnTo>
                    <a:pt x="1" y="4578"/>
                  </a:lnTo>
                  <a:lnTo>
                    <a:pt x="1" y="4578"/>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8"/>
            <p:cNvSpPr/>
            <p:nvPr/>
          </p:nvSpPr>
          <p:spPr>
            <a:xfrm>
              <a:off x="4121058" y="3265326"/>
              <a:ext cx="77" cy="77"/>
            </a:xfrm>
            <a:custGeom>
              <a:avLst/>
              <a:gdLst/>
              <a:ahLst/>
              <a:cxnLst/>
              <a:rect l="l" t="t" r="r" b="b"/>
              <a:pathLst>
                <a:path w="1" h="1" extrusionOk="0">
                  <a:moveTo>
                    <a:pt x="0" y="1"/>
                  </a:move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8"/>
            <p:cNvSpPr/>
            <p:nvPr/>
          </p:nvSpPr>
          <p:spPr>
            <a:xfrm>
              <a:off x="4121058" y="3265326"/>
              <a:ext cx="77" cy="77"/>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8"/>
            <p:cNvSpPr/>
            <p:nvPr/>
          </p:nvSpPr>
          <p:spPr>
            <a:xfrm>
              <a:off x="4116269" y="3258220"/>
              <a:ext cx="77" cy="2472"/>
            </a:xfrm>
            <a:custGeom>
              <a:avLst/>
              <a:gdLst/>
              <a:ahLst/>
              <a:cxnLst/>
              <a:rect l="l" t="t" r="r" b="b"/>
              <a:pathLst>
                <a:path w="1" h="32" extrusionOk="0">
                  <a:moveTo>
                    <a:pt x="1" y="31"/>
                  </a:moveTo>
                  <a:lnTo>
                    <a:pt x="1" y="1"/>
                  </a:lnTo>
                  <a:lnTo>
                    <a:pt x="1" y="3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8"/>
            <p:cNvSpPr/>
            <p:nvPr/>
          </p:nvSpPr>
          <p:spPr>
            <a:xfrm>
              <a:off x="4116269" y="3258220"/>
              <a:ext cx="77" cy="2472"/>
            </a:xfrm>
            <a:custGeom>
              <a:avLst/>
              <a:gdLst/>
              <a:ahLst/>
              <a:cxnLst/>
              <a:rect l="l" t="t" r="r" b="b"/>
              <a:pathLst>
                <a:path w="1" h="32" fill="none" extrusionOk="0">
                  <a:moveTo>
                    <a:pt x="1" y="31"/>
                  </a:moveTo>
                  <a:lnTo>
                    <a:pt x="1" y="1"/>
                  </a:lnTo>
                  <a:lnTo>
                    <a:pt x="1" y="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8"/>
            <p:cNvSpPr/>
            <p:nvPr/>
          </p:nvSpPr>
          <p:spPr>
            <a:xfrm>
              <a:off x="4123452" y="3272432"/>
              <a:ext cx="77" cy="77"/>
            </a:xfrm>
            <a:custGeom>
              <a:avLst/>
              <a:gdLst/>
              <a:ahLst/>
              <a:cxnLst/>
              <a:rect l="l" t="t" r="r" b="b"/>
              <a:pathLst>
                <a:path w="1" h="1" extrusionOk="0">
                  <a:moveTo>
                    <a:pt x="0" y="1"/>
                  </a:move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8"/>
            <p:cNvSpPr/>
            <p:nvPr/>
          </p:nvSpPr>
          <p:spPr>
            <a:xfrm>
              <a:off x="4123452" y="3272432"/>
              <a:ext cx="77" cy="77"/>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8"/>
            <p:cNvSpPr/>
            <p:nvPr/>
          </p:nvSpPr>
          <p:spPr>
            <a:xfrm>
              <a:off x="3679650" y="3246325"/>
              <a:ext cx="431975" cy="401172"/>
            </a:xfrm>
            <a:custGeom>
              <a:avLst/>
              <a:gdLst/>
              <a:ahLst/>
              <a:cxnLst/>
              <a:rect l="l" t="t" r="r" b="b"/>
              <a:pathLst>
                <a:path w="5593" h="5194" extrusionOk="0">
                  <a:moveTo>
                    <a:pt x="5193" y="1"/>
                  </a:moveTo>
                  <a:lnTo>
                    <a:pt x="0" y="5194"/>
                  </a:lnTo>
                  <a:lnTo>
                    <a:pt x="523" y="5194"/>
                  </a:lnTo>
                  <a:lnTo>
                    <a:pt x="5592" y="93"/>
                  </a:lnTo>
                  <a:lnTo>
                    <a:pt x="5531" y="62"/>
                  </a:lnTo>
                  <a:lnTo>
                    <a:pt x="5470" y="32"/>
                  </a:lnTo>
                  <a:lnTo>
                    <a:pt x="5408"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8"/>
            <p:cNvSpPr/>
            <p:nvPr/>
          </p:nvSpPr>
          <p:spPr>
            <a:xfrm>
              <a:off x="4102057" y="3248720"/>
              <a:ext cx="77" cy="77"/>
            </a:xfrm>
            <a:custGeom>
              <a:avLst/>
              <a:gdLst/>
              <a:ahLst/>
              <a:cxnLst/>
              <a:rect l="l" t="t" r="r" b="b"/>
              <a:pathLst>
                <a:path w="1" h="1" extrusionOk="0">
                  <a:moveTo>
                    <a:pt x="1" y="1"/>
                  </a:moveTo>
                  <a:lnTo>
                    <a:pt x="1" y="1"/>
                  </a:lnTo>
                  <a:lnTo>
                    <a:pt x="1"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8"/>
            <p:cNvSpPr/>
            <p:nvPr/>
          </p:nvSpPr>
          <p:spPr>
            <a:xfrm>
              <a:off x="4102057" y="3248720"/>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8"/>
            <p:cNvSpPr/>
            <p:nvPr/>
          </p:nvSpPr>
          <p:spPr>
            <a:xfrm>
              <a:off x="4106846" y="3251114"/>
              <a:ext cx="77" cy="77"/>
            </a:xfrm>
            <a:custGeom>
              <a:avLst/>
              <a:gdLst/>
              <a:ahLst/>
              <a:cxnLst/>
              <a:rect l="l" t="t" r="r" b="b"/>
              <a:pathLst>
                <a:path w="1" h="1" extrusionOk="0">
                  <a:moveTo>
                    <a:pt x="0" y="0"/>
                  </a:moveTo>
                  <a:lnTo>
                    <a:pt x="0" y="0"/>
                  </a:lnTo>
                  <a:lnTo>
                    <a:pt x="0" y="0"/>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8"/>
            <p:cNvSpPr/>
            <p:nvPr/>
          </p:nvSpPr>
          <p:spPr>
            <a:xfrm>
              <a:off x="4106846" y="3251114"/>
              <a:ext cx="77" cy="77"/>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8"/>
            <p:cNvSpPr/>
            <p:nvPr/>
          </p:nvSpPr>
          <p:spPr>
            <a:xfrm>
              <a:off x="4090163" y="3246325"/>
              <a:ext cx="7260" cy="77"/>
            </a:xfrm>
            <a:custGeom>
              <a:avLst/>
              <a:gdLst/>
              <a:ahLst/>
              <a:cxnLst/>
              <a:rect l="l" t="t" r="r" b="b"/>
              <a:pathLst>
                <a:path w="94" h="1" extrusionOk="0">
                  <a:moveTo>
                    <a:pt x="1" y="1"/>
                  </a:moveTo>
                  <a:lnTo>
                    <a:pt x="1" y="1"/>
                  </a:lnTo>
                  <a:lnTo>
                    <a:pt x="1" y="1"/>
                  </a:lnTo>
                  <a:lnTo>
                    <a:pt x="93" y="1"/>
                  </a:lnTo>
                  <a:lnTo>
                    <a:pt x="93" y="1"/>
                  </a:lnTo>
                  <a:lnTo>
                    <a:pt x="1" y="1"/>
                  </a:lnTo>
                  <a:lnTo>
                    <a:pt x="1"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8"/>
            <p:cNvSpPr/>
            <p:nvPr/>
          </p:nvSpPr>
          <p:spPr>
            <a:xfrm>
              <a:off x="3494514" y="3144294"/>
              <a:ext cx="598108" cy="175715"/>
            </a:xfrm>
            <a:custGeom>
              <a:avLst/>
              <a:gdLst/>
              <a:ahLst/>
              <a:cxnLst/>
              <a:rect l="l" t="t" r="r" b="b"/>
              <a:pathLst>
                <a:path w="7744" h="2275" extrusionOk="0">
                  <a:moveTo>
                    <a:pt x="7713" y="1"/>
                  </a:moveTo>
                  <a:lnTo>
                    <a:pt x="4610" y="124"/>
                  </a:lnTo>
                  <a:lnTo>
                    <a:pt x="2428" y="247"/>
                  </a:lnTo>
                  <a:lnTo>
                    <a:pt x="277" y="400"/>
                  </a:lnTo>
                  <a:lnTo>
                    <a:pt x="93" y="431"/>
                  </a:lnTo>
                  <a:lnTo>
                    <a:pt x="31" y="462"/>
                  </a:lnTo>
                  <a:lnTo>
                    <a:pt x="1" y="492"/>
                  </a:lnTo>
                  <a:lnTo>
                    <a:pt x="1" y="615"/>
                  </a:lnTo>
                  <a:lnTo>
                    <a:pt x="31" y="738"/>
                  </a:lnTo>
                  <a:lnTo>
                    <a:pt x="185" y="1076"/>
                  </a:lnTo>
                  <a:lnTo>
                    <a:pt x="216" y="1260"/>
                  </a:lnTo>
                  <a:lnTo>
                    <a:pt x="216" y="1445"/>
                  </a:lnTo>
                  <a:lnTo>
                    <a:pt x="154" y="1537"/>
                  </a:lnTo>
                  <a:lnTo>
                    <a:pt x="31" y="1691"/>
                  </a:lnTo>
                  <a:lnTo>
                    <a:pt x="62" y="1814"/>
                  </a:lnTo>
                  <a:lnTo>
                    <a:pt x="93" y="1967"/>
                  </a:lnTo>
                  <a:lnTo>
                    <a:pt x="93" y="1998"/>
                  </a:lnTo>
                  <a:lnTo>
                    <a:pt x="93" y="2121"/>
                  </a:lnTo>
                  <a:lnTo>
                    <a:pt x="62" y="2274"/>
                  </a:lnTo>
                  <a:lnTo>
                    <a:pt x="738" y="1906"/>
                  </a:lnTo>
                  <a:lnTo>
                    <a:pt x="1537" y="1598"/>
                  </a:lnTo>
                  <a:lnTo>
                    <a:pt x="2397" y="1291"/>
                  </a:lnTo>
                  <a:lnTo>
                    <a:pt x="3350" y="1045"/>
                  </a:lnTo>
                  <a:lnTo>
                    <a:pt x="4364" y="830"/>
                  </a:lnTo>
                  <a:lnTo>
                    <a:pt x="5408" y="646"/>
                  </a:lnTo>
                  <a:lnTo>
                    <a:pt x="6545" y="554"/>
                  </a:lnTo>
                  <a:lnTo>
                    <a:pt x="7744" y="462"/>
                  </a:lnTo>
                  <a:lnTo>
                    <a:pt x="7713"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a:off x="3499303" y="3709133"/>
              <a:ext cx="187527" cy="45184"/>
            </a:xfrm>
            <a:custGeom>
              <a:avLst/>
              <a:gdLst/>
              <a:ahLst/>
              <a:cxnLst/>
              <a:rect l="l" t="t" r="r" b="b"/>
              <a:pathLst>
                <a:path w="2428" h="585" extrusionOk="0">
                  <a:moveTo>
                    <a:pt x="307" y="0"/>
                  </a:moveTo>
                  <a:lnTo>
                    <a:pt x="185" y="31"/>
                  </a:lnTo>
                  <a:lnTo>
                    <a:pt x="92" y="93"/>
                  </a:lnTo>
                  <a:lnTo>
                    <a:pt x="31" y="185"/>
                  </a:lnTo>
                  <a:lnTo>
                    <a:pt x="0" y="308"/>
                  </a:lnTo>
                  <a:lnTo>
                    <a:pt x="31" y="369"/>
                  </a:lnTo>
                  <a:lnTo>
                    <a:pt x="31" y="461"/>
                  </a:lnTo>
                  <a:lnTo>
                    <a:pt x="154" y="554"/>
                  </a:lnTo>
                  <a:lnTo>
                    <a:pt x="185" y="461"/>
                  </a:lnTo>
                  <a:lnTo>
                    <a:pt x="246" y="369"/>
                  </a:lnTo>
                  <a:lnTo>
                    <a:pt x="338" y="308"/>
                  </a:lnTo>
                  <a:lnTo>
                    <a:pt x="461" y="277"/>
                  </a:lnTo>
                  <a:lnTo>
                    <a:pt x="1936" y="277"/>
                  </a:lnTo>
                  <a:lnTo>
                    <a:pt x="2059" y="308"/>
                  </a:lnTo>
                  <a:lnTo>
                    <a:pt x="2151" y="369"/>
                  </a:lnTo>
                  <a:lnTo>
                    <a:pt x="2212" y="461"/>
                  </a:lnTo>
                  <a:lnTo>
                    <a:pt x="2243" y="584"/>
                  </a:lnTo>
                  <a:lnTo>
                    <a:pt x="2335" y="554"/>
                  </a:lnTo>
                  <a:lnTo>
                    <a:pt x="2397" y="461"/>
                  </a:lnTo>
                  <a:lnTo>
                    <a:pt x="2428" y="400"/>
                  </a:lnTo>
                  <a:lnTo>
                    <a:pt x="2428" y="308"/>
                  </a:lnTo>
                  <a:lnTo>
                    <a:pt x="2428" y="185"/>
                  </a:lnTo>
                  <a:lnTo>
                    <a:pt x="2335" y="93"/>
                  </a:lnTo>
                  <a:lnTo>
                    <a:pt x="2243" y="31"/>
                  </a:lnTo>
                  <a:lnTo>
                    <a:pt x="2120"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a:off x="3511120" y="3730451"/>
              <a:ext cx="161498" cy="26184"/>
            </a:xfrm>
            <a:custGeom>
              <a:avLst/>
              <a:gdLst/>
              <a:ahLst/>
              <a:cxnLst/>
              <a:rect l="l" t="t" r="r" b="b"/>
              <a:pathLst>
                <a:path w="2091" h="339" extrusionOk="0">
                  <a:moveTo>
                    <a:pt x="308" y="1"/>
                  </a:moveTo>
                  <a:lnTo>
                    <a:pt x="185" y="32"/>
                  </a:lnTo>
                  <a:lnTo>
                    <a:pt x="93" y="93"/>
                  </a:lnTo>
                  <a:lnTo>
                    <a:pt x="32" y="185"/>
                  </a:lnTo>
                  <a:lnTo>
                    <a:pt x="1" y="278"/>
                  </a:lnTo>
                  <a:lnTo>
                    <a:pt x="62" y="308"/>
                  </a:lnTo>
                  <a:lnTo>
                    <a:pt x="154" y="339"/>
                  </a:lnTo>
                  <a:lnTo>
                    <a:pt x="1967" y="339"/>
                  </a:lnTo>
                  <a:lnTo>
                    <a:pt x="2090" y="308"/>
                  </a:lnTo>
                  <a:lnTo>
                    <a:pt x="2059" y="185"/>
                  </a:lnTo>
                  <a:lnTo>
                    <a:pt x="1998" y="93"/>
                  </a:lnTo>
                  <a:lnTo>
                    <a:pt x="1906" y="32"/>
                  </a:lnTo>
                  <a:lnTo>
                    <a:pt x="1783" y="1"/>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a:off x="3100608" y="3633209"/>
              <a:ext cx="113999" cy="23789"/>
            </a:xfrm>
            <a:custGeom>
              <a:avLst/>
              <a:gdLst/>
              <a:ahLst/>
              <a:cxnLst/>
              <a:rect l="l" t="t" r="r" b="b"/>
              <a:pathLst>
                <a:path w="1476" h="308" extrusionOk="0">
                  <a:moveTo>
                    <a:pt x="154" y="0"/>
                  </a:moveTo>
                  <a:lnTo>
                    <a:pt x="0" y="307"/>
                  </a:lnTo>
                  <a:lnTo>
                    <a:pt x="1168" y="307"/>
                  </a:lnTo>
                  <a:lnTo>
                    <a:pt x="1475"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a:off x="3190743" y="3362645"/>
              <a:ext cx="294343" cy="294352"/>
            </a:xfrm>
            <a:custGeom>
              <a:avLst/>
              <a:gdLst/>
              <a:ahLst/>
              <a:cxnLst/>
              <a:rect l="l" t="t" r="r" b="b"/>
              <a:pathLst>
                <a:path w="3811" h="3811" extrusionOk="0">
                  <a:moveTo>
                    <a:pt x="3811" y="0"/>
                  </a:moveTo>
                  <a:lnTo>
                    <a:pt x="370" y="3411"/>
                  </a:lnTo>
                  <a:lnTo>
                    <a:pt x="339" y="3472"/>
                  </a:lnTo>
                  <a:lnTo>
                    <a:pt x="308" y="3503"/>
                  </a:lnTo>
                  <a:lnTo>
                    <a:pt x="1" y="3810"/>
                  </a:lnTo>
                  <a:lnTo>
                    <a:pt x="1998" y="3810"/>
                  </a:lnTo>
                  <a:lnTo>
                    <a:pt x="2121" y="3780"/>
                  </a:lnTo>
                  <a:lnTo>
                    <a:pt x="2244" y="3749"/>
                  </a:lnTo>
                  <a:lnTo>
                    <a:pt x="2367" y="3688"/>
                  </a:lnTo>
                  <a:lnTo>
                    <a:pt x="2490" y="3626"/>
                  </a:lnTo>
                  <a:lnTo>
                    <a:pt x="2582" y="3503"/>
                  </a:lnTo>
                  <a:lnTo>
                    <a:pt x="2643" y="3411"/>
                  </a:lnTo>
                  <a:lnTo>
                    <a:pt x="2705" y="3288"/>
                  </a:lnTo>
                  <a:lnTo>
                    <a:pt x="3811" y="0"/>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8"/>
            <p:cNvSpPr/>
            <p:nvPr/>
          </p:nvSpPr>
          <p:spPr>
            <a:xfrm>
              <a:off x="3121925" y="3274826"/>
              <a:ext cx="379764" cy="351353"/>
            </a:xfrm>
            <a:custGeom>
              <a:avLst/>
              <a:gdLst/>
              <a:ahLst/>
              <a:cxnLst/>
              <a:rect l="l" t="t" r="r" b="b"/>
              <a:pathLst>
                <a:path w="4917" h="4549" extrusionOk="0">
                  <a:moveTo>
                    <a:pt x="4855" y="1"/>
                  </a:moveTo>
                  <a:lnTo>
                    <a:pt x="4456" y="308"/>
                  </a:lnTo>
                  <a:lnTo>
                    <a:pt x="3934" y="677"/>
                  </a:lnTo>
                  <a:lnTo>
                    <a:pt x="3288" y="1168"/>
                  </a:lnTo>
                  <a:lnTo>
                    <a:pt x="2582" y="1721"/>
                  </a:lnTo>
                  <a:lnTo>
                    <a:pt x="1844" y="2336"/>
                  </a:lnTo>
                  <a:lnTo>
                    <a:pt x="1138" y="2981"/>
                  </a:lnTo>
                  <a:lnTo>
                    <a:pt x="800" y="3319"/>
                  </a:lnTo>
                  <a:lnTo>
                    <a:pt x="492" y="3688"/>
                  </a:lnTo>
                  <a:lnTo>
                    <a:pt x="216" y="4056"/>
                  </a:lnTo>
                  <a:lnTo>
                    <a:pt x="1" y="4425"/>
                  </a:lnTo>
                  <a:lnTo>
                    <a:pt x="1168" y="4425"/>
                  </a:lnTo>
                  <a:lnTo>
                    <a:pt x="1230" y="4456"/>
                  </a:lnTo>
                  <a:lnTo>
                    <a:pt x="1261" y="4517"/>
                  </a:lnTo>
                  <a:lnTo>
                    <a:pt x="1261" y="4548"/>
                  </a:lnTo>
                  <a:lnTo>
                    <a:pt x="4702" y="1137"/>
                  </a:lnTo>
                  <a:lnTo>
                    <a:pt x="4886" y="584"/>
                  </a:lnTo>
                  <a:lnTo>
                    <a:pt x="4917" y="431"/>
                  </a:lnTo>
                  <a:lnTo>
                    <a:pt x="4917" y="308"/>
                  </a:lnTo>
                  <a:lnTo>
                    <a:pt x="4917" y="277"/>
                  </a:lnTo>
                  <a:lnTo>
                    <a:pt x="4886" y="124"/>
                  </a:lnTo>
                  <a:lnTo>
                    <a:pt x="4855"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8"/>
            <p:cNvSpPr/>
            <p:nvPr/>
          </p:nvSpPr>
          <p:spPr>
            <a:xfrm>
              <a:off x="3501620" y="3296221"/>
              <a:ext cx="77" cy="2394"/>
            </a:xfrm>
            <a:custGeom>
              <a:avLst/>
              <a:gdLst/>
              <a:ahLst/>
              <a:cxnLst/>
              <a:rect l="l" t="t" r="r" b="b"/>
              <a:pathLst>
                <a:path w="1" h="31" extrusionOk="0">
                  <a:moveTo>
                    <a:pt x="1" y="0"/>
                  </a:moveTo>
                  <a:lnTo>
                    <a:pt x="1" y="31"/>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8"/>
            <p:cNvSpPr/>
            <p:nvPr/>
          </p:nvSpPr>
          <p:spPr>
            <a:xfrm>
              <a:off x="3501620" y="3296221"/>
              <a:ext cx="77" cy="2394"/>
            </a:xfrm>
            <a:custGeom>
              <a:avLst/>
              <a:gdLst/>
              <a:ahLst/>
              <a:cxnLst/>
              <a:rect l="l" t="t" r="r" b="b"/>
              <a:pathLst>
                <a:path w="1" h="31" fill="none" extrusionOk="0">
                  <a:moveTo>
                    <a:pt x="1" y="0"/>
                  </a:moveTo>
                  <a:lnTo>
                    <a:pt x="1" y="3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8"/>
            <p:cNvSpPr/>
            <p:nvPr/>
          </p:nvSpPr>
          <p:spPr>
            <a:xfrm>
              <a:off x="3046002" y="3742346"/>
              <a:ext cx="137710" cy="99791"/>
            </a:xfrm>
            <a:custGeom>
              <a:avLst/>
              <a:gdLst/>
              <a:ahLst/>
              <a:cxnLst/>
              <a:rect l="l" t="t" r="r" b="b"/>
              <a:pathLst>
                <a:path w="1783" h="1292" extrusionOk="0">
                  <a:moveTo>
                    <a:pt x="369" y="1"/>
                  </a:moveTo>
                  <a:lnTo>
                    <a:pt x="308" y="62"/>
                  </a:lnTo>
                  <a:lnTo>
                    <a:pt x="216" y="154"/>
                  </a:lnTo>
                  <a:lnTo>
                    <a:pt x="154" y="277"/>
                  </a:lnTo>
                  <a:lnTo>
                    <a:pt x="62" y="554"/>
                  </a:lnTo>
                  <a:lnTo>
                    <a:pt x="1" y="892"/>
                  </a:lnTo>
                  <a:lnTo>
                    <a:pt x="1" y="1076"/>
                  </a:lnTo>
                  <a:lnTo>
                    <a:pt x="93" y="1291"/>
                  </a:lnTo>
                  <a:lnTo>
                    <a:pt x="400" y="1230"/>
                  </a:lnTo>
                  <a:lnTo>
                    <a:pt x="677" y="1107"/>
                  </a:lnTo>
                  <a:lnTo>
                    <a:pt x="984" y="984"/>
                  </a:lnTo>
                  <a:lnTo>
                    <a:pt x="1260" y="830"/>
                  </a:lnTo>
                  <a:lnTo>
                    <a:pt x="1475" y="646"/>
                  </a:lnTo>
                  <a:lnTo>
                    <a:pt x="1629" y="431"/>
                  </a:lnTo>
                  <a:lnTo>
                    <a:pt x="1691" y="339"/>
                  </a:lnTo>
                  <a:lnTo>
                    <a:pt x="1752" y="216"/>
                  </a:lnTo>
                  <a:lnTo>
                    <a:pt x="1783" y="124"/>
                  </a:lnTo>
                  <a:lnTo>
                    <a:pt x="1783" y="1"/>
                  </a:lnTo>
                  <a:close/>
                </a:path>
              </a:pathLst>
            </a:custGeom>
            <a:solidFill>
              <a:srgbClr val="E43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8"/>
            <p:cNvSpPr/>
            <p:nvPr/>
          </p:nvSpPr>
          <p:spPr>
            <a:xfrm>
              <a:off x="3081608" y="3742346"/>
              <a:ext cx="102105" cy="77"/>
            </a:xfrm>
            <a:custGeom>
              <a:avLst/>
              <a:gdLst/>
              <a:ahLst/>
              <a:cxnLst/>
              <a:rect l="l" t="t" r="r" b="b"/>
              <a:pathLst>
                <a:path w="1322" h="1" extrusionOk="0">
                  <a:moveTo>
                    <a:pt x="1322" y="1"/>
                  </a:moveTo>
                  <a:lnTo>
                    <a:pt x="1322" y="1"/>
                  </a:lnTo>
                  <a:lnTo>
                    <a:pt x="1322" y="1"/>
                  </a:lnTo>
                  <a:lnTo>
                    <a:pt x="0" y="1"/>
                  </a:lnTo>
                  <a:lnTo>
                    <a:pt x="0" y="1"/>
                  </a:lnTo>
                  <a:lnTo>
                    <a:pt x="1322" y="1"/>
                  </a:lnTo>
                  <a:lnTo>
                    <a:pt x="1322" y="1"/>
                  </a:lnTo>
                  <a:close/>
                </a:path>
              </a:pathLst>
            </a:custGeom>
            <a:solidFill>
              <a:srgbClr val="E43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8"/>
            <p:cNvSpPr/>
            <p:nvPr/>
          </p:nvSpPr>
          <p:spPr>
            <a:xfrm>
              <a:off x="3053107" y="3742346"/>
              <a:ext cx="194709" cy="144820"/>
            </a:xfrm>
            <a:custGeom>
              <a:avLst/>
              <a:gdLst/>
              <a:ahLst/>
              <a:cxnLst/>
              <a:rect l="l" t="t" r="r" b="b"/>
              <a:pathLst>
                <a:path w="2521" h="1875" extrusionOk="0">
                  <a:moveTo>
                    <a:pt x="1691" y="1"/>
                  </a:moveTo>
                  <a:lnTo>
                    <a:pt x="1691" y="124"/>
                  </a:lnTo>
                  <a:lnTo>
                    <a:pt x="1660" y="216"/>
                  </a:lnTo>
                  <a:lnTo>
                    <a:pt x="1599" y="339"/>
                  </a:lnTo>
                  <a:lnTo>
                    <a:pt x="1537" y="431"/>
                  </a:lnTo>
                  <a:lnTo>
                    <a:pt x="1383" y="646"/>
                  </a:lnTo>
                  <a:lnTo>
                    <a:pt x="1168" y="830"/>
                  </a:lnTo>
                  <a:lnTo>
                    <a:pt x="892" y="984"/>
                  </a:lnTo>
                  <a:lnTo>
                    <a:pt x="585" y="1107"/>
                  </a:lnTo>
                  <a:lnTo>
                    <a:pt x="308" y="1230"/>
                  </a:lnTo>
                  <a:lnTo>
                    <a:pt x="1" y="1291"/>
                  </a:lnTo>
                  <a:lnTo>
                    <a:pt x="124" y="1537"/>
                  </a:lnTo>
                  <a:lnTo>
                    <a:pt x="247" y="1660"/>
                  </a:lnTo>
                  <a:lnTo>
                    <a:pt x="431" y="1813"/>
                  </a:lnTo>
                  <a:lnTo>
                    <a:pt x="554" y="1875"/>
                  </a:lnTo>
                  <a:lnTo>
                    <a:pt x="707" y="1875"/>
                  </a:lnTo>
                  <a:lnTo>
                    <a:pt x="800" y="1844"/>
                  </a:lnTo>
                  <a:lnTo>
                    <a:pt x="1138" y="1691"/>
                  </a:lnTo>
                  <a:lnTo>
                    <a:pt x="1414" y="1537"/>
                  </a:lnTo>
                  <a:lnTo>
                    <a:pt x="1568" y="1475"/>
                  </a:lnTo>
                  <a:lnTo>
                    <a:pt x="1844" y="1291"/>
                  </a:lnTo>
                  <a:lnTo>
                    <a:pt x="2336" y="1015"/>
                  </a:lnTo>
                  <a:lnTo>
                    <a:pt x="2397" y="984"/>
                  </a:lnTo>
                  <a:lnTo>
                    <a:pt x="2459" y="953"/>
                  </a:lnTo>
                  <a:lnTo>
                    <a:pt x="2490" y="892"/>
                  </a:lnTo>
                  <a:lnTo>
                    <a:pt x="2520" y="799"/>
                  </a:lnTo>
                  <a:lnTo>
                    <a:pt x="2520" y="738"/>
                  </a:lnTo>
                  <a:lnTo>
                    <a:pt x="2490" y="584"/>
                  </a:lnTo>
                  <a:lnTo>
                    <a:pt x="2459" y="369"/>
                  </a:lnTo>
                  <a:lnTo>
                    <a:pt x="2367" y="185"/>
                  </a:lnTo>
                  <a:lnTo>
                    <a:pt x="2274" y="31"/>
                  </a:lnTo>
                  <a:lnTo>
                    <a:pt x="2244" y="1"/>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8"/>
            <p:cNvSpPr/>
            <p:nvPr/>
          </p:nvSpPr>
          <p:spPr>
            <a:xfrm>
              <a:off x="3183637" y="3742346"/>
              <a:ext cx="61788" cy="45184"/>
            </a:xfrm>
            <a:custGeom>
              <a:avLst/>
              <a:gdLst/>
              <a:ahLst/>
              <a:cxnLst/>
              <a:rect l="l" t="t" r="r" b="b"/>
              <a:pathLst>
                <a:path w="800" h="585" extrusionOk="0">
                  <a:moveTo>
                    <a:pt x="492" y="1"/>
                  </a:moveTo>
                  <a:lnTo>
                    <a:pt x="492" y="1"/>
                  </a:lnTo>
                  <a:lnTo>
                    <a:pt x="554" y="1"/>
                  </a:lnTo>
                  <a:lnTo>
                    <a:pt x="584" y="31"/>
                  </a:lnTo>
                  <a:lnTo>
                    <a:pt x="677" y="185"/>
                  </a:lnTo>
                  <a:lnTo>
                    <a:pt x="769" y="369"/>
                  </a:lnTo>
                  <a:lnTo>
                    <a:pt x="800" y="584"/>
                  </a:lnTo>
                  <a:lnTo>
                    <a:pt x="800" y="584"/>
                  </a:lnTo>
                  <a:lnTo>
                    <a:pt x="769" y="369"/>
                  </a:lnTo>
                  <a:lnTo>
                    <a:pt x="677" y="185"/>
                  </a:lnTo>
                  <a:lnTo>
                    <a:pt x="584" y="31"/>
                  </a:lnTo>
                  <a:lnTo>
                    <a:pt x="554" y="1"/>
                  </a:lnTo>
                  <a:lnTo>
                    <a:pt x="492" y="1"/>
                  </a:lnTo>
                  <a:lnTo>
                    <a:pt x="492" y="1"/>
                  </a:lnTo>
                  <a:lnTo>
                    <a:pt x="1" y="1"/>
                  </a:lnTo>
                  <a:lnTo>
                    <a:pt x="1" y="1"/>
                  </a:lnTo>
                  <a:lnTo>
                    <a:pt x="492" y="1"/>
                  </a:lnTo>
                  <a:lnTo>
                    <a:pt x="492" y="1"/>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8"/>
            <p:cNvSpPr/>
            <p:nvPr/>
          </p:nvSpPr>
          <p:spPr>
            <a:xfrm>
              <a:off x="3247743" y="3799347"/>
              <a:ext cx="77" cy="77"/>
            </a:xfrm>
            <a:custGeom>
              <a:avLst/>
              <a:gdLst/>
              <a:ahLst/>
              <a:cxnLst/>
              <a:rect l="l" t="t" r="r" b="b"/>
              <a:pathLst>
                <a:path w="1" h="1" extrusionOk="0">
                  <a:moveTo>
                    <a:pt x="0" y="0"/>
                  </a:moveTo>
                  <a:lnTo>
                    <a:pt x="0" y="0"/>
                  </a:lnTo>
                  <a:lnTo>
                    <a:pt x="0" y="0"/>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8"/>
            <p:cNvSpPr/>
            <p:nvPr/>
          </p:nvSpPr>
          <p:spPr>
            <a:xfrm>
              <a:off x="3247743" y="3799347"/>
              <a:ext cx="77" cy="77"/>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p:nvPr/>
          </p:nvSpPr>
          <p:spPr>
            <a:xfrm>
              <a:off x="3086319" y="3882378"/>
              <a:ext cx="9577" cy="4789"/>
            </a:xfrm>
            <a:custGeom>
              <a:avLst/>
              <a:gdLst/>
              <a:ahLst/>
              <a:cxnLst/>
              <a:rect l="l" t="t" r="r" b="b"/>
              <a:pathLst>
                <a:path w="124" h="62" extrusionOk="0">
                  <a:moveTo>
                    <a:pt x="124" y="62"/>
                  </a:moveTo>
                  <a:lnTo>
                    <a:pt x="124" y="62"/>
                  </a:lnTo>
                  <a:lnTo>
                    <a:pt x="1" y="0"/>
                  </a:lnTo>
                  <a:lnTo>
                    <a:pt x="1" y="0"/>
                  </a:lnTo>
                  <a:lnTo>
                    <a:pt x="124" y="62"/>
                  </a:lnTo>
                  <a:lnTo>
                    <a:pt x="124" y="62"/>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8"/>
            <p:cNvSpPr/>
            <p:nvPr/>
          </p:nvSpPr>
          <p:spPr>
            <a:xfrm>
              <a:off x="3311773" y="3955908"/>
              <a:ext cx="498475" cy="500885"/>
            </a:xfrm>
            <a:custGeom>
              <a:avLst/>
              <a:gdLst/>
              <a:ahLst/>
              <a:cxnLst/>
              <a:rect l="l" t="t" r="r" b="b"/>
              <a:pathLst>
                <a:path w="6454" h="6485" extrusionOk="0">
                  <a:moveTo>
                    <a:pt x="3227" y="1"/>
                  </a:moveTo>
                  <a:lnTo>
                    <a:pt x="2889" y="32"/>
                  </a:lnTo>
                  <a:lnTo>
                    <a:pt x="2582" y="62"/>
                  </a:lnTo>
                  <a:lnTo>
                    <a:pt x="2275" y="155"/>
                  </a:lnTo>
                  <a:lnTo>
                    <a:pt x="1967" y="247"/>
                  </a:lnTo>
                  <a:lnTo>
                    <a:pt x="1691" y="400"/>
                  </a:lnTo>
                  <a:lnTo>
                    <a:pt x="1414" y="554"/>
                  </a:lnTo>
                  <a:lnTo>
                    <a:pt x="1168" y="738"/>
                  </a:lnTo>
                  <a:lnTo>
                    <a:pt x="953" y="953"/>
                  </a:lnTo>
                  <a:lnTo>
                    <a:pt x="738" y="1169"/>
                  </a:lnTo>
                  <a:lnTo>
                    <a:pt x="554" y="1414"/>
                  </a:lnTo>
                  <a:lnTo>
                    <a:pt x="370" y="1691"/>
                  </a:lnTo>
                  <a:lnTo>
                    <a:pt x="247" y="1967"/>
                  </a:lnTo>
                  <a:lnTo>
                    <a:pt x="124" y="2275"/>
                  </a:lnTo>
                  <a:lnTo>
                    <a:pt x="62" y="2582"/>
                  </a:lnTo>
                  <a:lnTo>
                    <a:pt x="1" y="2920"/>
                  </a:lnTo>
                  <a:lnTo>
                    <a:pt x="1" y="3227"/>
                  </a:lnTo>
                  <a:lnTo>
                    <a:pt x="1" y="3565"/>
                  </a:lnTo>
                  <a:lnTo>
                    <a:pt x="62" y="3903"/>
                  </a:lnTo>
                  <a:lnTo>
                    <a:pt x="124" y="4210"/>
                  </a:lnTo>
                  <a:lnTo>
                    <a:pt x="247" y="4487"/>
                  </a:lnTo>
                  <a:lnTo>
                    <a:pt x="370" y="4794"/>
                  </a:lnTo>
                  <a:lnTo>
                    <a:pt x="554" y="5040"/>
                  </a:lnTo>
                  <a:lnTo>
                    <a:pt x="738" y="5286"/>
                  </a:lnTo>
                  <a:lnTo>
                    <a:pt x="953" y="5532"/>
                  </a:lnTo>
                  <a:lnTo>
                    <a:pt x="1168" y="5747"/>
                  </a:lnTo>
                  <a:lnTo>
                    <a:pt x="1414" y="5931"/>
                  </a:lnTo>
                  <a:lnTo>
                    <a:pt x="1691" y="6085"/>
                  </a:lnTo>
                  <a:lnTo>
                    <a:pt x="1967" y="6208"/>
                  </a:lnTo>
                  <a:lnTo>
                    <a:pt x="2275" y="6330"/>
                  </a:lnTo>
                  <a:lnTo>
                    <a:pt x="2582" y="6423"/>
                  </a:lnTo>
                  <a:lnTo>
                    <a:pt x="2889" y="6453"/>
                  </a:lnTo>
                  <a:lnTo>
                    <a:pt x="3227" y="6484"/>
                  </a:lnTo>
                  <a:lnTo>
                    <a:pt x="3565" y="6453"/>
                  </a:lnTo>
                  <a:lnTo>
                    <a:pt x="3872" y="6423"/>
                  </a:lnTo>
                  <a:lnTo>
                    <a:pt x="4180" y="6330"/>
                  </a:lnTo>
                  <a:lnTo>
                    <a:pt x="4487" y="6208"/>
                  </a:lnTo>
                  <a:lnTo>
                    <a:pt x="4763" y="6085"/>
                  </a:lnTo>
                  <a:lnTo>
                    <a:pt x="5040" y="5931"/>
                  </a:lnTo>
                  <a:lnTo>
                    <a:pt x="5286" y="5747"/>
                  </a:lnTo>
                  <a:lnTo>
                    <a:pt x="5501" y="5532"/>
                  </a:lnTo>
                  <a:lnTo>
                    <a:pt x="5716" y="5286"/>
                  </a:lnTo>
                  <a:lnTo>
                    <a:pt x="5900" y="5040"/>
                  </a:lnTo>
                  <a:lnTo>
                    <a:pt x="6085" y="4794"/>
                  </a:lnTo>
                  <a:lnTo>
                    <a:pt x="6207" y="4487"/>
                  </a:lnTo>
                  <a:lnTo>
                    <a:pt x="6330" y="4210"/>
                  </a:lnTo>
                  <a:lnTo>
                    <a:pt x="6392" y="3903"/>
                  </a:lnTo>
                  <a:lnTo>
                    <a:pt x="6453" y="3565"/>
                  </a:lnTo>
                  <a:lnTo>
                    <a:pt x="6453" y="3227"/>
                  </a:lnTo>
                  <a:lnTo>
                    <a:pt x="6453" y="2920"/>
                  </a:lnTo>
                  <a:lnTo>
                    <a:pt x="6392" y="2582"/>
                  </a:lnTo>
                  <a:lnTo>
                    <a:pt x="6330" y="2275"/>
                  </a:lnTo>
                  <a:lnTo>
                    <a:pt x="6207" y="1967"/>
                  </a:lnTo>
                  <a:lnTo>
                    <a:pt x="6085" y="1691"/>
                  </a:lnTo>
                  <a:lnTo>
                    <a:pt x="5900" y="1414"/>
                  </a:lnTo>
                  <a:lnTo>
                    <a:pt x="5716" y="1169"/>
                  </a:lnTo>
                  <a:lnTo>
                    <a:pt x="5501" y="953"/>
                  </a:lnTo>
                  <a:lnTo>
                    <a:pt x="5286" y="738"/>
                  </a:lnTo>
                  <a:lnTo>
                    <a:pt x="5040" y="554"/>
                  </a:lnTo>
                  <a:lnTo>
                    <a:pt x="4763" y="400"/>
                  </a:lnTo>
                  <a:lnTo>
                    <a:pt x="4487" y="247"/>
                  </a:lnTo>
                  <a:lnTo>
                    <a:pt x="4180" y="155"/>
                  </a:lnTo>
                  <a:lnTo>
                    <a:pt x="3872" y="62"/>
                  </a:lnTo>
                  <a:lnTo>
                    <a:pt x="3565" y="32"/>
                  </a:lnTo>
                  <a:lnTo>
                    <a:pt x="322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8"/>
            <p:cNvSpPr/>
            <p:nvPr/>
          </p:nvSpPr>
          <p:spPr>
            <a:xfrm>
              <a:off x="3418591" y="4062728"/>
              <a:ext cx="284843" cy="287246"/>
            </a:xfrm>
            <a:custGeom>
              <a:avLst/>
              <a:gdLst/>
              <a:ahLst/>
              <a:cxnLst/>
              <a:rect l="l" t="t" r="r" b="b"/>
              <a:pathLst>
                <a:path w="3688" h="3719" extrusionOk="0">
                  <a:moveTo>
                    <a:pt x="1660" y="1"/>
                  </a:moveTo>
                  <a:lnTo>
                    <a:pt x="1475" y="31"/>
                  </a:lnTo>
                  <a:lnTo>
                    <a:pt x="1107" y="154"/>
                  </a:lnTo>
                  <a:lnTo>
                    <a:pt x="799" y="308"/>
                  </a:lnTo>
                  <a:lnTo>
                    <a:pt x="523" y="554"/>
                  </a:lnTo>
                  <a:lnTo>
                    <a:pt x="308" y="830"/>
                  </a:lnTo>
                  <a:lnTo>
                    <a:pt x="123" y="1137"/>
                  </a:lnTo>
                  <a:lnTo>
                    <a:pt x="31" y="1475"/>
                  </a:lnTo>
                  <a:lnTo>
                    <a:pt x="1" y="1660"/>
                  </a:lnTo>
                  <a:lnTo>
                    <a:pt x="1" y="1844"/>
                  </a:lnTo>
                  <a:lnTo>
                    <a:pt x="1" y="2059"/>
                  </a:lnTo>
                  <a:lnTo>
                    <a:pt x="31" y="2244"/>
                  </a:lnTo>
                  <a:lnTo>
                    <a:pt x="123" y="2582"/>
                  </a:lnTo>
                  <a:lnTo>
                    <a:pt x="308" y="2889"/>
                  </a:lnTo>
                  <a:lnTo>
                    <a:pt x="523" y="3165"/>
                  </a:lnTo>
                  <a:lnTo>
                    <a:pt x="799" y="3380"/>
                  </a:lnTo>
                  <a:lnTo>
                    <a:pt x="1107" y="3565"/>
                  </a:lnTo>
                  <a:lnTo>
                    <a:pt x="1475" y="3688"/>
                  </a:lnTo>
                  <a:lnTo>
                    <a:pt x="1660" y="3688"/>
                  </a:lnTo>
                  <a:lnTo>
                    <a:pt x="1844" y="3718"/>
                  </a:lnTo>
                  <a:lnTo>
                    <a:pt x="2028" y="3688"/>
                  </a:lnTo>
                  <a:lnTo>
                    <a:pt x="2213" y="3688"/>
                  </a:lnTo>
                  <a:lnTo>
                    <a:pt x="2551" y="3565"/>
                  </a:lnTo>
                  <a:lnTo>
                    <a:pt x="2889" y="3380"/>
                  </a:lnTo>
                  <a:lnTo>
                    <a:pt x="3165" y="3165"/>
                  </a:lnTo>
                  <a:lnTo>
                    <a:pt x="3380" y="2889"/>
                  </a:lnTo>
                  <a:lnTo>
                    <a:pt x="3565" y="2582"/>
                  </a:lnTo>
                  <a:lnTo>
                    <a:pt x="3657" y="2244"/>
                  </a:lnTo>
                  <a:lnTo>
                    <a:pt x="3688" y="2059"/>
                  </a:lnTo>
                  <a:lnTo>
                    <a:pt x="3688" y="1844"/>
                  </a:lnTo>
                  <a:lnTo>
                    <a:pt x="3688" y="1660"/>
                  </a:lnTo>
                  <a:lnTo>
                    <a:pt x="3657" y="1475"/>
                  </a:lnTo>
                  <a:lnTo>
                    <a:pt x="3565" y="1137"/>
                  </a:lnTo>
                  <a:lnTo>
                    <a:pt x="3380" y="830"/>
                  </a:lnTo>
                  <a:lnTo>
                    <a:pt x="3165" y="554"/>
                  </a:lnTo>
                  <a:lnTo>
                    <a:pt x="2889" y="308"/>
                  </a:lnTo>
                  <a:lnTo>
                    <a:pt x="2551" y="154"/>
                  </a:lnTo>
                  <a:lnTo>
                    <a:pt x="2213" y="31"/>
                  </a:lnTo>
                  <a:lnTo>
                    <a:pt x="202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8"/>
            <p:cNvSpPr/>
            <p:nvPr/>
          </p:nvSpPr>
          <p:spPr>
            <a:xfrm>
              <a:off x="3480303" y="4126835"/>
              <a:ext cx="161421" cy="159032"/>
            </a:xfrm>
            <a:custGeom>
              <a:avLst/>
              <a:gdLst/>
              <a:ahLst/>
              <a:cxnLst/>
              <a:rect l="l" t="t" r="r" b="b"/>
              <a:pathLst>
                <a:path w="2090" h="2059" extrusionOk="0">
                  <a:moveTo>
                    <a:pt x="830" y="0"/>
                  </a:moveTo>
                  <a:lnTo>
                    <a:pt x="646" y="62"/>
                  </a:lnTo>
                  <a:lnTo>
                    <a:pt x="461" y="154"/>
                  </a:lnTo>
                  <a:lnTo>
                    <a:pt x="308" y="307"/>
                  </a:lnTo>
                  <a:lnTo>
                    <a:pt x="185" y="430"/>
                  </a:lnTo>
                  <a:lnTo>
                    <a:pt x="93" y="615"/>
                  </a:lnTo>
                  <a:lnTo>
                    <a:pt x="31" y="830"/>
                  </a:lnTo>
                  <a:lnTo>
                    <a:pt x="0" y="1014"/>
                  </a:lnTo>
                  <a:lnTo>
                    <a:pt x="31" y="1229"/>
                  </a:lnTo>
                  <a:lnTo>
                    <a:pt x="93" y="1444"/>
                  </a:lnTo>
                  <a:lnTo>
                    <a:pt x="185" y="1598"/>
                  </a:lnTo>
                  <a:lnTo>
                    <a:pt x="308" y="1752"/>
                  </a:lnTo>
                  <a:lnTo>
                    <a:pt x="461" y="1874"/>
                  </a:lnTo>
                  <a:lnTo>
                    <a:pt x="646" y="1967"/>
                  </a:lnTo>
                  <a:lnTo>
                    <a:pt x="830" y="2028"/>
                  </a:lnTo>
                  <a:lnTo>
                    <a:pt x="1045" y="2059"/>
                  </a:lnTo>
                  <a:lnTo>
                    <a:pt x="1260" y="2028"/>
                  </a:lnTo>
                  <a:lnTo>
                    <a:pt x="1445" y="1967"/>
                  </a:lnTo>
                  <a:lnTo>
                    <a:pt x="1629" y="1874"/>
                  </a:lnTo>
                  <a:lnTo>
                    <a:pt x="1783" y="1752"/>
                  </a:lnTo>
                  <a:lnTo>
                    <a:pt x="1905" y="1598"/>
                  </a:lnTo>
                  <a:lnTo>
                    <a:pt x="1998" y="1444"/>
                  </a:lnTo>
                  <a:lnTo>
                    <a:pt x="2059" y="1229"/>
                  </a:lnTo>
                  <a:lnTo>
                    <a:pt x="2090" y="1014"/>
                  </a:lnTo>
                  <a:lnTo>
                    <a:pt x="2059" y="830"/>
                  </a:lnTo>
                  <a:lnTo>
                    <a:pt x="1998" y="615"/>
                  </a:lnTo>
                  <a:lnTo>
                    <a:pt x="1905" y="430"/>
                  </a:lnTo>
                  <a:lnTo>
                    <a:pt x="1783" y="307"/>
                  </a:lnTo>
                  <a:lnTo>
                    <a:pt x="1629" y="154"/>
                  </a:lnTo>
                  <a:lnTo>
                    <a:pt x="1445" y="62"/>
                  </a:lnTo>
                  <a:lnTo>
                    <a:pt x="126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8"/>
            <p:cNvSpPr/>
            <p:nvPr/>
          </p:nvSpPr>
          <p:spPr>
            <a:xfrm>
              <a:off x="5217431" y="3955908"/>
              <a:ext cx="500792" cy="500885"/>
            </a:xfrm>
            <a:custGeom>
              <a:avLst/>
              <a:gdLst/>
              <a:ahLst/>
              <a:cxnLst/>
              <a:rect l="l" t="t" r="r" b="b"/>
              <a:pathLst>
                <a:path w="6484" h="6485" extrusionOk="0">
                  <a:moveTo>
                    <a:pt x="3258" y="1"/>
                  </a:moveTo>
                  <a:lnTo>
                    <a:pt x="2920" y="32"/>
                  </a:lnTo>
                  <a:lnTo>
                    <a:pt x="2612" y="62"/>
                  </a:lnTo>
                  <a:lnTo>
                    <a:pt x="2274" y="155"/>
                  </a:lnTo>
                  <a:lnTo>
                    <a:pt x="1998" y="247"/>
                  </a:lnTo>
                  <a:lnTo>
                    <a:pt x="1721" y="400"/>
                  </a:lnTo>
                  <a:lnTo>
                    <a:pt x="1445" y="554"/>
                  </a:lnTo>
                  <a:lnTo>
                    <a:pt x="1199" y="738"/>
                  </a:lnTo>
                  <a:lnTo>
                    <a:pt x="953" y="953"/>
                  </a:lnTo>
                  <a:lnTo>
                    <a:pt x="769" y="1169"/>
                  </a:lnTo>
                  <a:lnTo>
                    <a:pt x="554" y="1414"/>
                  </a:lnTo>
                  <a:lnTo>
                    <a:pt x="400" y="1691"/>
                  </a:lnTo>
                  <a:lnTo>
                    <a:pt x="277" y="1967"/>
                  </a:lnTo>
                  <a:lnTo>
                    <a:pt x="154" y="2275"/>
                  </a:lnTo>
                  <a:lnTo>
                    <a:pt x="93" y="2582"/>
                  </a:lnTo>
                  <a:lnTo>
                    <a:pt x="31" y="2920"/>
                  </a:lnTo>
                  <a:lnTo>
                    <a:pt x="1" y="3227"/>
                  </a:lnTo>
                  <a:lnTo>
                    <a:pt x="31" y="3565"/>
                  </a:lnTo>
                  <a:lnTo>
                    <a:pt x="93" y="3903"/>
                  </a:lnTo>
                  <a:lnTo>
                    <a:pt x="154" y="4210"/>
                  </a:lnTo>
                  <a:lnTo>
                    <a:pt x="277" y="4487"/>
                  </a:lnTo>
                  <a:lnTo>
                    <a:pt x="400" y="4794"/>
                  </a:lnTo>
                  <a:lnTo>
                    <a:pt x="554" y="5040"/>
                  </a:lnTo>
                  <a:lnTo>
                    <a:pt x="769" y="5286"/>
                  </a:lnTo>
                  <a:lnTo>
                    <a:pt x="953" y="5532"/>
                  </a:lnTo>
                  <a:lnTo>
                    <a:pt x="1199" y="5747"/>
                  </a:lnTo>
                  <a:lnTo>
                    <a:pt x="1445" y="5931"/>
                  </a:lnTo>
                  <a:lnTo>
                    <a:pt x="1721" y="6085"/>
                  </a:lnTo>
                  <a:lnTo>
                    <a:pt x="1998" y="6208"/>
                  </a:lnTo>
                  <a:lnTo>
                    <a:pt x="2274" y="6330"/>
                  </a:lnTo>
                  <a:lnTo>
                    <a:pt x="2612" y="6423"/>
                  </a:lnTo>
                  <a:lnTo>
                    <a:pt x="2920" y="6453"/>
                  </a:lnTo>
                  <a:lnTo>
                    <a:pt x="3258" y="6484"/>
                  </a:lnTo>
                  <a:lnTo>
                    <a:pt x="3596" y="6453"/>
                  </a:lnTo>
                  <a:lnTo>
                    <a:pt x="3903" y="6423"/>
                  </a:lnTo>
                  <a:lnTo>
                    <a:pt x="4210" y="6330"/>
                  </a:lnTo>
                  <a:lnTo>
                    <a:pt x="4517" y="6208"/>
                  </a:lnTo>
                  <a:lnTo>
                    <a:pt x="4794" y="6085"/>
                  </a:lnTo>
                  <a:lnTo>
                    <a:pt x="5070" y="5931"/>
                  </a:lnTo>
                  <a:lnTo>
                    <a:pt x="5316" y="5747"/>
                  </a:lnTo>
                  <a:lnTo>
                    <a:pt x="5531" y="5532"/>
                  </a:lnTo>
                  <a:lnTo>
                    <a:pt x="5746" y="5286"/>
                  </a:lnTo>
                  <a:lnTo>
                    <a:pt x="5931" y="5040"/>
                  </a:lnTo>
                  <a:lnTo>
                    <a:pt x="6084" y="4794"/>
                  </a:lnTo>
                  <a:lnTo>
                    <a:pt x="6238" y="4487"/>
                  </a:lnTo>
                  <a:lnTo>
                    <a:pt x="6330" y="4210"/>
                  </a:lnTo>
                  <a:lnTo>
                    <a:pt x="6422" y="3903"/>
                  </a:lnTo>
                  <a:lnTo>
                    <a:pt x="6484" y="3565"/>
                  </a:lnTo>
                  <a:lnTo>
                    <a:pt x="6484" y="3227"/>
                  </a:lnTo>
                  <a:lnTo>
                    <a:pt x="6484" y="2920"/>
                  </a:lnTo>
                  <a:lnTo>
                    <a:pt x="6422" y="2582"/>
                  </a:lnTo>
                  <a:lnTo>
                    <a:pt x="6330" y="2275"/>
                  </a:lnTo>
                  <a:lnTo>
                    <a:pt x="6238" y="1967"/>
                  </a:lnTo>
                  <a:lnTo>
                    <a:pt x="6084" y="1691"/>
                  </a:lnTo>
                  <a:lnTo>
                    <a:pt x="5931" y="1414"/>
                  </a:lnTo>
                  <a:lnTo>
                    <a:pt x="5746" y="1169"/>
                  </a:lnTo>
                  <a:lnTo>
                    <a:pt x="5531" y="953"/>
                  </a:lnTo>
                  <a:lnTo>
                    <a:pt x="5316" y="738"/>
                  </a:lnTo>
                  <a:lnTo>
                    <a:pt x="5070" y="554"/>
                  </a:lnTo>
                  <a:lnTo>
                    <a:pt x="4794" y="400"/>
                  </a:lnTo>
                  <a:lnTo>
                    <a:pt x="4517" y="247"/>
                  </a:lnTo>
                  <a:lnTo>
                    <a:pt x="4210" y="155"/>
                  </a:lnTo>
                  <a:lnTo>
                    <a:pt x="3903" y="62"/>
                  </a:lnTo>
                  <a:lnTo>
                    <a:pt x="3596" y="32"/>
                  </a:lnTo>
                  <a:lnTo>
                    <a:pt x="325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8"/>
            <p:cNvSpPr/>
            <p:nvPr/>
          </p:nvSpPr>
          <p:spPr>
            <a:xfrm>
              <a:off x="5324249" y="4062728"/>
              <a:ext cx="287237" cy="287246"/>
            </a:xfrm>
            <a:custGeom>
              <a:avLst/>
              <a:gdLst/>
              <a:ahLst/>
              <a:cxnLst/>
              <a:rect l="l" t="t" r="r" b="b"/>
              <a:pathLst>
                <a:path w="3719" h="3719" extrusionOk="0">
                  <a:moveTo>
                    <a:pt x="1690" y="1"/>
                  </a:moveTo>
                  <a:lnTo>
                    <a:pt x="1506" y="31"/>
                  </a:lnTo>
                  <a:lnTo>
                    <a:pt x="1137" y="154"/>
                  </a:lnTo>
                  <a:lnTo>
                    <a:pt x="830" y="308"/>
                  </a:lnTo>
                  <a:lnTo>
                    <a:pt x="553" y="554"/>
                  </a:lnTo>
                  <a:lnTo>
                    <a:pt x="338" y="830"/>
                  </a:lnTo>
                  <a:lnTo>
                    <a:pt x="154" y="1137"/>
                  </a:lnTo>
                  <a:lnTo>
                    <a:pt x="62" y="1475"/>
                  </a:lnTo>
                  <a:lnTo>
                    <a:pt x="31" y="1660"/>
                  </a:lnTo>
                  <a:lnTo>
                    <a:pt x="0" y="1844"/>
                  </a:lnTo>
                  <a:lnTo>
                    <a:pt x="31" y="2059"/>
                  </a:lnTo>
                  <a:lnTo>
                    <a:pt x="62" y="2244"/>
                  </a:lnTo>
                  <a:lnTo>
                    <a:pt x="154" y="2582"/>
                  </a:lnTo>
                  <a:lnTo>
                    <a:pt x="338" y="2889"/>
                  </a:lnTo>
                  <a:lnTo>
                    <a:pt x="553" y="3165"/>
                  </a:lnTo>
                  <a:lnTo>
                    <a:pt x="830" y="3380"/>
                  </a:lnTo>
                  <a:lnTo>
                    <a:pt x="1137" y="3565"/>
                  </a:lnTo>
                  <a:lnTo>
                    <a:pt x="1506" y="3688"/>
                  </a:lnTo>
                  <a:lnTo>
                    <a:pt x="1690" y="3688"/>
                  </a:lnTo>
                  <a:lnTo>
                    <a:pt x="1875" y="3718"/>
                  </a:lnTo>
                  <a:lnTo>
                    <a:pt x="2059" y="3688"/>
                  </a:lnTo>
                  <a:lnTo>
                    <a:pt x="2243" y="3688"/>
                  </a:lnTo>
                  <a:lnTo>
                    <a:pt x="2581" y="3565"/>
                  </a:lnTo>
                  <a:lnTo>
                    <a:pt x="2919" y="3380"/>
                  </a:lnTo>
                  <a:lnTo>
                    <a:pt x="3165" y="3165"/>
                  </a:lnTo>
                  <a:lnTo>
                    <a:pt x="3411" y="2889"/>
                  </a:lnTo>
                  <a:lnTo>
                    <a:pt x="3565" y="2582"/>
                  </a:lnTo>
                  <a:lnTo>
                    <a:pt x="3687" y="2244"/>
                  </a:lnTo>
                  <a:lnTo>
                    <a:pt x="3718" y="2059"/>
                  </a:lnTo>
                  <a:lnTo>
                    <a:pt x="3718" y="1844"/>
                  </a:lnTo>
                  <a:lnTo>
                    <a:pt x="3718" y="1660"/>
                  </a:lnTo>
                  <a:lnTo>
                    <a:pt x="3687" y="1475"/>
                  </a:lnTo>
                  <a:lnTo>
                    <a:pt x="3565" y="1137"/>
                  </a:lnTo>
                  <a:lnTo>
                    <a:pt x="3411" y="830"/>
                  </a:lnTo>
                  <a:lnTo>
                    <a:pt x="3165" y="554"/>
                  </a:lnTo>
                  <a:lnTo>
                    <a:pt x="2919" y="308"/>
                  </a:lnTo>
                  <a:lnTo>
                    <a:pt x="2581" y="154"/>
                  </a:lnTo>
                  <a:lnTo>
                    <a:pt x="2243" y="31"/>
                  </a:lnTo>
                  <a:lnTo>
                    <a:pt x="2059"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5388278" y="4126835"/>
              <a:ext cx="161498" cy="159032"/>
            </a:xfrm>
            <a:custGeom>
              <a:avLst/>
              <a:gdLst/>
              <a:ahLst/>
              <a:cxnLst/>
              <a:rect l="l" t="t" r="r" b="b"/>
              <a:pathLst>
                <a:path w="2091" h="2059" extrusionOk="0">
                  <a:moveTo>
                    <a:pt x="831" y="0"/>
                  </a:moveTo>
                  <a:lnTo>
                    <a:pt x="646" y="62"/>
                  </a:lnTo>
                  <a:lnTo>
                    <a:pt x="462" y="154"/>
                  </a:lnTo>
                  <a:lnTo>
                    <a:pt x="308" y="307"/>
                  </a:lnTo>
                  <a:lnTo>
                    <a:pt x="185" y="430"/>
                  </a:lnTo>
                  <a:lnTo>
                    <a:pt x="93" y="615"/>
                  </a:lnTo>
                  <a:lnTo>
                    <a:pt x="32" y="830"/>
                  </a:lnTo>
                  <a:lnTo>
                    <a:pt x="1" y="1014"/>
                  </a:lnTo>
                  <a:lnTo>
                    <a:pt x="32" y="1229"/>
                  </a:lnTo>
                  <a:lnTo>
                    <a:pt x="93" y="1444"/>
                  </a:lnTo>
                  <a:lnTo>
                    <a:pt x="185" y="1598"/>
                  </a:lnTo>
                  <a:lnTo>
                    <a:pt x="308" y="1752"/>
                  </a:lnTo>
                  <a:lnTo>
                    <a:pt x="462" y="1874"/>
                  </a:lnTo>
                  <a:lnTo>
                    <a:pt x="646" y="1967"/>
                  </a:lnTo>
                  <a:lnTo>
                    <a:pt x="831" y="2028"/>
                  </a:lnTo>
                  <a:lnTo>
                    <a:pt x="1046" y="2059"/>
                  </a:lnTo>
                  <a:lnTo>
                    <a:pt x="1261" y="2028"/>
                  </a:lnTo>
                  <a:lnTo>
                    <a:pt x="1445" y="1967"/>
                  </a:lnTo>
                  <a:lnTo>
                    <a:pt x="1629" y="1874"/>
                  </a:lnTo>
                  <a:lnTo>
                    <a:pt x="1783" y="1752"/>
                  </a:lnTo>
                  <a:lnTo>
                    <a:pt x="1906" y="1598"/>
                  </a:lnTo>
                  <a:lnTo>
                    <a:pt x="1998" y="1444"/>
                  </a:lnTo>
                  <a:lnTo>
                    <a:pt x="2060" y="1229"/>
                  </a:lnTo>
                  <a:lnTo>
                    <a:pt x="2090" y="1014"/>
                  </a:lnTo>
                  <a:lnTo>
                    <a:pt x="2060" y="830"/>
                  </a:lnTo>
                  <a:lnTo>
                    <a:pt x="1998" y="615"/>
                  </a:lnTo>
                  <a:lnTo>
                    <a:pt x="1906" y="430"/>
                  </a:lnTo>
                  <a:lnTo>
                    <a:pt x="1783" y="307"/>
                  </a:lnTo>
                  <a:lnTo>
                    <a:pt x="1629" y="154"/>
                  </a:lnTo>
                  <a:lnTo>
                    <a:pt x="1445" y="62"/>
                  </a:lnTo>
                  <a:lnTo>
                    <a:pt x="126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3103002" y="3616603"/>
              <a:ext cx="121104" cy="16683"/>
            </a:xfrm>
            <a:custGeom>
              <a:avLst/>
              <a:gdLst/>
              <a:ahLst/>
              <a:cxnLst/>
              <a:rect l="l" t="t" r="r" b="b"/>
              <a:pathLst>
                <a:path w="1568" h="216" extrusionOk="0">
                  <a:moveTo>
                    <a:pt x="154" y="0"/>
                  </a:moveTo>
                  <a:lnTo>
                    <a:pt x="61" y="31"/>
                  </a:lnTo>
                  <a:lnTo>
                    <a:pt x="31" y="62"/>
                  </a:lnTo>
                  <a:lnTo>
                    <a:pt x="0" y="92"/>
                  </a:lnTo>
                  <a:lnTo>
                    <a:pt x="0" y="154"/>
                  </a:lnTo>
                  <a:lnTo>
                    <a:pt x="31" y="184"/>
                  </a:lnTo>
                  <a:lnTo>
                    <a:pt x="61" y="184"/>
                  </a:lnTo>
                  <a:lnTo>
                    <a:pt x="123" y="215"/>
                  </a:lnTo>
                  <a:lnTo>
                    <a:pt x="1413" y="215"/>
                  </a:lnTo>
                  <a:lnTo>
                    <a:pt x="1475" y="184"/>
                  </a:lnTo>
                  <a:lnTo>
                    <a:pt x="1506" y="184"/>
                  </a:lnTo>
                  <a:lnTo>
                    <a:pt x="1536" y="154"/>
                  </a:lnTo>
                  <a:lnTo>
                    <a:pt x="1567" y="92"/>
                  </a:lnTo>
                  <a:lnTo>
                    <a:pt x="1536" y="62"/>
                  </a:lnTo>
                  <a:lnTo>
                    <a:pt x="1506" y="31"/>
                  </a:lnTo>
                  <a:lnTo>
                    <a:pt x="147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5699155" y="3725740"/>
              <a:ext cx="61788" cy="54684"/>
            </a:xfrm>
            <a:custGeom>
              <a:avLst/>
              <a:gdLst/>
              <a:ahLst/>
              <a:cxnLst/>
              <a:rect l="l" t="t" r="r" b="b"/>
              <a:pathLst>
                <a:path w="800" h="708" extrusionOk="0">
                  <a:moveTo>
                    <a:pt x="339" y="1"/>
                  </a:moveTo>
                  <a:lnTo>
                    <a:pt x="155" y="62"/>
                  </a:lnTo>
                  <a:lnTo>
                    <a:pt x="32" y="154"/>
                  </a:lnTo>
                  <a:lnTo>
                    <a:pt x="1" y="246"/>
                  </a:lnTo>
                  <a:lnTo>
                    <a:pt x="1" y="369"/>
                  </a:lnTo>
                  <a:lnTo>
                    <a:pt x="62" y="492"/>
                  </a:lnTo>
                  <a:lnTo>
                    <a:pt x="185" y="615"/>
                  </a:lnTo>
                  <a:lnTo>
                    <a:pt x="339" y="707"/>
                  </a:lnTo>
                  <a:lnTo>
                    <a:pt x="370" y="615"/>
                  </a:lnTo>
                  <a:lnTo>
                    <a:pt x="431" y="431"/>
                  </a:lnTo>
                  <a:lnTo>
                    <a:pt x="523" y="246"/>
                  </a:lnTo>
                  <a:lnTo>
                    <a:pt x="646" y="123"/>
                  </a:lnTo>
                  <a:lnTo>
                    <a:pt x="800"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5699155" y="3725740"/>
              <a:ext cx="61788" cy="54684"/>
            </a:xfrm>
            <a:custGeom>
              <a:avLst/>
              <a:gdLst/>
              <a:ahLst/>
              <a:cxnLst/>
              <a:rect l="l" t="t" r="r" b="b"/>
              <a:pathLst>
                <a:path w="800" h="708" fill="none" extrusionOk="0">
                  <a:moveTo>
                    <a:pt x="554" y="1"/>
                  </a:moveTo>
                  <a:lnTo>
                    <a:pt x="554" y="1"/>
                  </a:lnTo>
                  <a:lnTo>
                    <a:pt x="339" y="1"/>
                  </a:lnTo>
                  <a:lnTo>
                    <a:pt x="155" y="62"/>
                  </a:lnTo>
                  <a:lnTo>
                    <a:pt x="32" y="154"/>
                  </a:lnTo>
                  <a:lnTo>
                    <a:pt x="1" y="246"/>
                  </a:lnTo>
                  <a:lnTo>
                    <a:pt x="1" y="246"/>
                  </a:lnTo>
                  <a:lnTo>
                    <a:pt x="1" y="369"/>
                  </a:lnTo>
                  <a:lnTo>
                    <a:pt x="62" y="492"/>
                  </a:lnTo>
                  <a:lnTo>
                    <a:pt x="185" y="615"/>
                  </a:lnTo>
                  <a:lnTo>
                    <a:pt x="339" y="707"/>
                  </a:lnTo>
                  <a:lnTo>
                    <a:pt x="339" y="707"/>
                  </a:lnTo>
                  <a:lnTo>
                    <a:pt x="370" y="615"/>
                  </a:lnTo>
                  <a:lnTo>
                    <a:pt x="370" y="615"/>
                  </a:lnTo>
                  <a:lnTo>
                    <a:pt x="370" y="615"/>
                  </a:lnTo>
                  <a:lnTo>
                    <a:pt x="431" y="431"/>
                  </a:lnTo>
                  <a:lnTo>
                    <a:pt x="523" y="246"/>
                  </a:lnTo>
                  <a:lnTo>
                    <a:pt x="646" y="123"/>
                  </a:lnTo>
                  <a:lnTo>
                    <a:pt x="800" y="1"/>
                  </a:lnTo>
                  <a:lnTo>
                    <a:pt x="800" y="1"/>
                  </a:lnTo>
                  <a:lnTo>
                    <a:pt x="5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5725261" y="3773241"/>
              <a:ext cx="28577" cy="16683"/>
            </a:xfrm>
            <a:custGeom>
              <a:avLst/>
              <a:gdLst/>
              <a:ahLst/>
              <a:cxnLst/>
              <a:rect l="l" t="t" r="r" b="b"/>
              <a:pathLst>
                <a:path w="370" h="216" extrusionOk="0">
                  <a:moveTo>
                    <a:pt x="32" y="0"/>
                  </a:moveTo>
                  <a:lnTo>
                    <a:pt x="1" y="92"/>
                  </a:lnTo>
                  <a:lnTo>
                    <a:pt x="155" y="154"/>
                  </a:lnTo>
                  <a:lnTo>
                    <a:pt x="308" y="184"/>
                  </a:lnTo>
                  <a:lnTo>
                    <a:pt x="370" y="215"/>
                  </a:lnTo>
                  <a:lnTo>
                    <a:pt x="370" y="184"/>
                  </a:lnTo>
                  <a:lnTo>
                    <a:pt x="370" y="123"/>
                  </a:lnTo>
                  <a:lnTo>
                    <a:pt x="308" y="61"/>
                  </a:lnTo>
                  <a:lnTo>
                    <a:pt x="185" y="0"/>
                  </a:ln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5725261" y="3773241"/>
              <a:ext cx="28577" cy="16683"/>
            </a:xfrm>
            <a:custGeom>
              <a:avLst/>
              <a:gdLst/>
              <a:ahLst/>
              <a:cxnLst/>
              <a:rect l="l" t="t" r="r" b="b"/>
              <a:pathLst>
                <a:path w="370" h="216" fill="none" extrusionOk="0">
                  <a:moveTo>
                    <a:pt x="32" y="0"/>
                  </a:moveTo>
                  <a:lnTo>
                    <a:pt x="32" y="0"/>
                  </a:lnTo>
                  <a:lnTo>
                    <a:pt x="1" y="92"/>
                  </a:lnTo>
                  <a:lnTo>
                    <a:pt x="1" y="92"/>
                  </a:lnTo>
                  <a:lnTo>
                    <a:pt x="155" y="154"/>
                  </a:lnTo>
                  <a:lnTo>
                    <a:pt x="308" y="184"/>
                  </a:lnTo>
                  <a:lnTo>
                    <a:pt x="308" y="184"/>
                  </a:lnTo>
                  <a:lnTo>
                    <a:pt x="370" y="215"/>
                  </a:lnTo>
                  <a:lnTo>
                    <a:pt x="370" y="215"/>
                  </a:lnTo>
                  <a:lnTo>
                    <a:pt x="370" y="184"/>
                  </a:lnTo>
                  <a:lnTo>
                    <a:pt x="370" y="184"/>
                  </a:lnTo>
                  <a:lnTo>
                    <a:pt x="370" y="123"/>
                  </a:lnTo>
                  <a:lnTo>
                    <a:pt x="308" y="61"/>
                  </a:lnTo>
                  <a:lnTo>
                    <a:pt x="185" y="0"/>
                  </a:lnTo>
                  <a:lnTo>
                    <a:pt x="32" y="0"/>
                  </a:lnTo>
                  <a:lnTo>
                    <a:pt x="32"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8"/>
            <p:cNvSpPr/>
            <p:nvPr/>
          </p:nvSpPr>
          <p:spPr>
            <a:xfrm>
              <a:off x="3523015" y="3170401"/>
              <a:ext cx="230238" cy="85502"/>
            </a:xfrm>
            <a:custGeom>
              <a:avLst/>
              <a:gdLst/>
              <a:ahLst/>
              <a:cxnLst/>
              <a:rect l="l" t="t" r="r" b="b"/>
              <a:pathLst>
                <a:path w="2981" h="1107" extrusionOk="0">
                  <a:moveTo>
                    <a:pt x="2981" y="1"/>
                  </a:moveTo>
                  <a:lnTo>
                    <a:pt x="1567" y="124"/>
                  </a:lnTo>
                  <a:lnTo>
                    <a:pt x="554" y="216"/>
                  </a:lnTo>
                  <a:lnTo>
                    <a:pt x="431" y="216"/>
                  </a:lnTo>
                  <a:lnTo>
                    <a:pt x="308" y="246"/>
                  </a:lnTo>
                  <a:lnTo>
                    <a:pt x="246" y="308"/>
                  </a:lnTo>
                  <a:lnTo>
                    <a:pt x="154" y="369"/>
                  </a:lnTo>
                  <a:lnTo>
                    <a:pt x="93" y="492"/>
                  </a:lnTo>
                  <a:lnTo>
                    <a:pt x="31" y="646"/>
                  </a:lnTo>
                  <a:lnTo>
                    <a:pt x="0" y="861"/>
                  </a:lnTo>
                  <a:lnTo>
                    <a:pt x="0" y="1107"/>
                  </a:lnTo>
                  <a:lnTo>
                    <a:pt x="185" y="984"/>
                  </a:lnTo>
                  <a:lnTo>
                    <a:pt x="461" y="830"/>
                  </a:lnTo>
                  <a:lnTo>
                    <a:pt x="1199" y="523"/>
                  </a:lnTo>
                  <a:lnTo>
                    <a:pt x="2090" y="216"/>
                  </a:lnTo>
                  <a:lnTo>
                    <a:pt x="2520" y="93"/>
                  </a:lnTo>
                  <a:lnTo>
                    <a:pt x="2981"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3041290" y="4008121"/>
              <a:ext cx="230238" cy="33367"/>
            </a:xfrm>
            <a:custGeom>
              <a:avLst/>
              <a:gdLst/>
              <a:ahLst/>
              <a:cxnLst/>
              <a:rect l="l" t="t" r="r" b="b"/>
              <a:pathLst>
                <a:path w="2981" h="432" extrusionOk="0">
                  <a:moveTo>
                    <a:pt x="215" y="1"/>
                  </a:moveTo>
                  <a:lnTo>
                    <a:pt x="154" y="32"/>
                  </a:lnTo>
                  <a:lnTo>
                    <a:pt x="62" y="62"/>
                  </a:lnTo>
                  <a:lnTo>
                    <a:pt x="31" y="124"/>
                  </a:lnTo>
                  <a:lnTo>
                    <a:pt x="0" y="216"/>
                  </a:lnTo>
                  <a:lnTo>
                    <a:pt x="31" y="308"/>
                  </a:lnTo>
                  <a:lnTo>
                    <a:pt x="62" y="370"/>
                  </a:lnTo>
                  <a:lnTo>
                    <a:pt x="154" y="431"/>
                  </a:lnTo>
                  <a:lnTo>
                    <a:pt x="2858" y="431"/>
                  </a:lnTo>
                  <a:lnTo>
                    <a:pt x="2919" y="370"/>
                  </a:lnTo>
                  <a:lnTo>
                    <a:pt x="2950" y="308"/>
                  </a:lnTo>
                  <a:lnTo>
                    <a:pt x="2981" y="216"/>
                  </a:lnTo>
                  <a:lnTo>
                    <a:pt x="2950" y="124"/>
                  </a:lnTo>
                  <a:lnTo>
                    <a:pt x="2919" y="62"/>
                  </a:lnTo>
                  <a:lnTo>
                    <a:pt x="2858" y="32"/>
                  </a:lnTo>
                  <a:lnTo>
                    <a:pt x="2765"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5810762" y="4041410"/>
              <a:ext cx="249237" cy="23789"/>
            </a:xfrm>
            <a:custGeom>
              <a:avLst/>
              <a:gdLst/>
              <a:ahLst/>
              <a:cxnLst/>
              <a:rect l="l" t="t" r="r" b="b"/>
              <a:pathLst>
                <a:path w="3227" h="308" extrusionOk="0">
                  <a:moveTo>
                    <a:pt x="92" y="0"/>
                  </a:moveTo>
                  <a:lnTo>
                    <a:pt x="62" y="31"/>
                  </a:lnTo>
                  <a:lnTo>
                    <a:pt x="0" y="92"/>
                  </a:lnTo>
                  <a:lnTo>
                    <a:pt x="0" y="154"/>
                  </a:lnTo>
                  <a:lnTo>
                    <a:pt x="0" y="215"/>
                  </a:lnTo>
                  <a:lnTo>
                    <a:pt x="62" y="277"/>
                  </a:lnTo>
                  <a:lnTo>
                    <a:pt x="92" y="307"/>
                  </a:lnTo>
                  <a:lnTo>
                    <a:pt x="3134" y="307"/>
                  </a:lnTo>
                  <a:lnTo>
                    <a:pt x="3196" y="277"/>
                  </a:lnTo>
                  <a:lnTo>
                    <a:pt x="3226" y="215"/>
                  </a:lnTo>
                  <a:lnTo>
                    <a:pt x="3226" y="154"/>
                  </a:lnTo>
                  <a:lnTo>
                    <a:pt x="3226" y="92"/>
                  </a:lnTo>
                  <a:lnTo>
                    <a:pt x="3196" y="31"/>
                  </a:lnTo>
                  <a:lnTo>
                    <a:pt x="3134"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4742812" y="2804912"/>
              <a:ext cx="111605" cy="109291"/>
            </a:xfrm>
            <a:custGeom>
              <a:avLst/>
              <a:gdLst/>
              <a:ahLst/>
              <a:cxnLst/>
              <a:rect l="l" t="t" r="r" b="b"/>
              <a:pathLst>
                <a:path w="1445" h="1415" extrusionOk="0">
                  <a:moveTo>
                    <a:pt x="707" y="277"/>
                  </a:moveTo>
                  <a:lnTo>
                    <a:pt x="892" y="308"/>
                  </a:lnTo>
                  <a:lnTo>
                    <a:pt x="1014" y="400"/>
                  </a:lnTo>
                  <a:lnTo>
                    <a:pt x="1107" y="554"/>
                  </a:lnTo>
                  <a:lnTo>
                    <a:pt x="1137" y="708"/>
                  </a:lnTo>
                  <a:lnTo>
                    <a:pt x="1107" y="892"/>
                  </a:lnTo>
                  <a:lnTo>
                    <a:pt x="1014" y="1015"/>
                  </a:lnTo>
                  <a:lnTo>
                    <a:pt x="892" y="1107"/>
                  </a:lnTo>
                  <a:lnTo>
                    <a:pt x="707" y="1138"/>
                  </a:lnTo>
                  <a:lnTo>
                    <a:pt x="554" y="1107"/>
                  </a:lnTo>
                  <a:lnTo>
                    <a:pt x="400" y="1015"/>
                  </a:lnTo>
                  <a:lnTo>
                    <a:pt x="308" y="892"/>
                  </a:lnTo>
                  <a:lnTo>
                    <a:pt x="277" y="708"/>
                  </a:lnTo>
                  <a:lnTo>
                    <a:pt x="308" y="554"/>
                  </a:lnTo>
                  <a:lnTo>
                    <a:pt x="400" y="400"/>
                  </a:lnTo>
                  <a:lnTo>
                    <a:pt x="554" y="308"/>
                  </a:lnTo>
                  <a:lnTo>
                    <a:pt x="707" y="277"/>
                  </a:lnTo>
                  <a:close/>
                  <a:moveTo>
                    <a:pt x="584" y="1"/>
                  </a:moveTo>
                  <a:lnTo>
                    <a:pt x="431" y="32"/>
                  </a:lnTo>
                  <a:lnTo>
                    <a:pt x="308" y="124"/>
                  </a:lnTo>
                  <a:lnTo>
                    <a:pt x="216" y="185"/>
                  </a:lnTo>
                  <a:lnTo>
                    <a:pt x="123" y="308"/>
                  </a:lnTo>
                  <a:lnTo>
                    <a:pt x="62" y="431"/>
                  </a:lnTo>
                  <a:lnTo>
                    <a:pt x="1" y="554"/>
                  </a:lnTo>
                  <a:lnTo>
                    <a:pt x="1" y="708"/>
                  </a:lnTo>
                  <a:lnTo>
                    <a:pt x="1" y="861"/>
                  </a:lnTo>
                  <a:lnTo>
                    <a:pt x="62" y="984"/>
                  </a:lnTo>
                  <a:lnTo>
                    <a:pt x="123" y="1107"/>
                  </a:lnTo>
                  <a:lnTo>
                    <a:pt x="216" y="1230"/>
                  </a:lnTo>
                  <a:lnTo>
                    <a:pt x="308" y="1291"/>
                  </a:lnTo>
                  <a:lnTo>
                    <a:pt x="431" y="1384"/>
                  </a:lnTo>
                  <a:lnTo>
                    <a:pt x="584" y="1414"/>
                  </a:lnTo>
                  <a:lnTo>
                    <a:pt x="861" y="1414"/>
                  </a:lnTo>
                  <a:lnTo>
                    <a:pt x="984" y="1384"/>
                  </a:lnTo>
                  <a:lnTo>
                    <a:pt x="1107" y="1291"/>
                  </a:lnTo>
                  <a:lnTo>
                    <a:pt x="1230" y="1230"/>
                  </a:lnTo>
                  <a:lnTo>
                    <a:pt x="1322" y="1107"/>
                  </a:lnTo>
                  <a:lnTo>
                    <a:pt x="1383" y="984"/>
                  </a:lnTo>
                  <a:lnTo>
                    <a:pt x="1414" y="861"/>
                  </a:lnTo>
                  <a:lnTo>
                    <a:pt x="1445" y="708"/>
                  </a:lnTo>
                  <a:lnTo>
                    <a:pt x="1414" y="554"/>
                  </a:lnTo>
                  <a:lnTo>
                    <a:pt x="1383" y="431"/>
                  </a:lnTo>
                  <a:lnTo>
                    <a:pt x="1322" y="308"/>
                  </a:lnTo>
                  <a:lnTo>
                    <a:pt x="1230" y="185"/>
                  </a:lnTo>
                  <a:lnTo>
                    <a:pt x="1107" y="124"/>
                  </a:lnTo>
                  <a:lnTo>
                    <a:pt x="984" y="32"/>
                  </a:lnTo>
                  <a:lnTo>
                    <a:pt x="861" y="1"/>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4854342" y="2859519"/>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4742812" y="2804912"/>
              <a:ext cx="111605" cy="109291"/>
            </a:xfrm>
            <a:custGeom>
              <a:avLst/>
              <a:gdLst/>
              <a:ahLst/>
              <a:cxnLst/>
              <a:rect l="l" t="t" r="r" b="b"/>
              <a:pathLst>
                <a:path w="1445" h="1415" fill="none" extrusionOk="0">
                  <a:moveTo>
                    <a:pt x="707" y="1"/>
                  </a:moveTo>
                  <a:lnTo>
                    <a:pt x="707" y="1"/>
                  </a:lnTo>
                  <a:lnTo>
                    <a:pt x="584" y="1"/>
                  </a:lnTo>
                  <a:lnTo>
                    <a:pt x="431" y="32"/>
                  </a:lnTo>
                  <a:lnTo>
                    <a:pt x="308" y="124"/>
                  </a:lnTo>
                  <a:lnTo>
                    <a:pt x="216" y="185"/>
                  </a:lnTo>
                  <a:lnTo>
                    <a:pt x="123" y="308"/>
                  </a:lnTo>
                  <a:lnTo>
                    <a:pt x="62" y="431"/>
                  </a:lnTo>
                  <a:lnTo>
                    <a:pt x="1" y="554"/>
                  </a:lnTo>
                  <a:lnTo>
                    <a:pt x="1" y="708"/>
                  </a:lnTo>
                  <a:lnTo>
                    <a:pt x="1" y="708"/>
                  </a:lnTo>
                  <a:lnTo>
                    <a:pt x="1" y="861"/>
                  </a:lnTo>
                  <a:lnTo>
                    <a:pt x="62" y="984"/>
                  </a:lnTo>
                  <a:lnTo>
                    <a:pt x="123" y="1107"/>
                  </a:lnTo>
                  <a:lnTo>
                    <a:pt x="216" y="1230"/>
                  </a:lnTo>
                  <a:lnTo>
                    <a:pt x="308" y="1291"/>
                  </a:lnTo>
                  <a:lnTo>
                    <a:pt x="431" y="1384"/>
                  </a:lnTo>
                  <a:lnTo>
                    <a:pt x="584" y="1414"/>
                  </a:lnTo>
                  <a:lnTo>
                    <a:pt x="707" y="1414"/>
                  </a:lnTo>
                  <a:lnTo>
                    <a:pt x="707" y="1414"/>
                  </a:lnTo>
                  <a:lnTo>
                    <a:pt x="861" y="1414"/>
                  </a:lnTo>
                  <a:lnTo>
                    <a:pt x="984" y="1384"/>
                  </a:lnTo>
                  <a:lnTo>
                    <a:pt x="1107" y="1291"/>
                  </a:lnTo>
                  <a:lnTo>
                    <a:pt x="1230" y="1230"/>
                  </a:lnTo>
                  <a:lnTo>
                    <a:pt x="1322" y="1107"/>
                  </a:lnTo>
                  <a:lnTo>
                    <a:pt x="1383" y="984"/>
                  </a:lnTo>
                  <a:lnTo>
                    <a:pt x="1414" y="861"/>
                  </a:lnTo>
                  <a:lnTo>
                    <a:pt x="1445" y="708"/>
                  </a:lnTo>
                  <a:lnTo>
                    <a:pt x="1291" y="708"/>
                  </a:lnTo>
                  <a:lnTo>
                    <a:pt x="1137" y="708"/>
                  </a:lnTo>
                  <a:lnTo>
                    <a:pt x="1137" y="708"/>
                  </a:lnTo>
                  <a:lnTo>
                    <a:pt x="1107" y="892"/>
                  </a:lnTo>
                  <a:lnTo>
                    <a:pt x="1014" y="1015"/>
                  </a:lnTo>
                  <a:lnTo>
                    <a:pt x="892" y="1107"/>
                  </a:lnTo>
                  <a:lnTo>
                    <a:pt x="707" y="1138"/>
                  </a:lnTo>
                  <a:lnTo>
                    <a:pt x="707" y="1138"/>
                  </a:lnTo>
                  <a:lnTo>
                    <a:pt x="554" y="1107"/>
                  </a:lnTo>
                  <a:lnTo>
                    <a:pt x="400" y="1015"/>
                  </a:lnTo>
                  <a:lnTo>
                    <a:pt x="308" y="892"/>
                  </a:lnTo>
                  <a:lnTo>
                    <a:pt x="277" y="708"/>
                  </a:lnTo>
                  <a:lnTo>
                    <a:pt x="277" y="708"/>
                  </a:lnTo>
                  <a:lnTo>
                    <a:pt x="308" y="554"/>
                  </a:lnTo>
                  <a:lnTo>
                    <a:pt x="400" y="400"/>
                  </a:lnTo>
                  <a:lnTo>
                    <a:pt x="554" y="308"/>
                  </a:lnTo>
                  <a:lnTo>
                    <a:pt x="707" y="277"/>
                  </a:lnTo>
                  <a:lnTo>
                    <a:pt x="707" y="277"/>
                  </a:lnTo>
                  <a:lnTo>
                    <a:pt x="892" y="308"/>
                  </a:lnTo>
                  <a:lnTo>
                    <a:pt x="1014" y="400"/>
                  </a:lnTo>
                  <a:lnTo>
                    <a:pt x="1107" y="554"/>
                  </a:lnTo>
                  <a:lnTo>
                    <a:pt x="1137" y="708"/>
                  </a:lnTo>
                  <a:lnTo>
                    <a:pt x="1291" y="708"/>
                  </a:lnTo>
                  <a:lnTo>
                    <a:pt x="1445" y="708"/>
                  </a:lnTo>
                  <a:lnTo>
                    <a:pt x="1445" y="708"/>
                  </a:lnTo>
                  <a:lnTo>
                    <a:pt x="1445" y="708"/>
                  </a:lnTo>
                  <a:lnTo>
                    <a:pt x="1414" y="554"/>
                  </a:lnTo>
                  <a:lnTo>
                    <a:pt x="1383" y="431"/>
                  </a:lnTo>
                  <a:lnTo>
                    <a:pt x="1322" y="308"/>
                  </a:lnTo>
                  <a:lnTo>
                    <a:pt x="1230" y="185"/>
                  </a:lnTo>
                  <a:lnTo>
                    <a:pt x="1107" y="124"/>
                  </a:lnTo>
                  <a:lnTo>
                    <a:pt x="984" y="32"/>
                  </a:lnTo>
                  <a:lnTo>
                    <a:pt x="861" y="1"/>
                  </a:lnTo>
                  <a:lnTo>
                    <a:pt x="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4026134" y="2975839"/>
              <a:ext cx="78394" cy="78396"/>
            </a:xfrm>
            <a:custGeom>
              <a:avLst/>
              <a:gdLst/>
              <a:ahLst/>
              <a:cxnLst/>
              <a:rect l="l" t="t" r="r" b="b"/>
              <a:pathLst>
                <a:path w="1015" h="1015" extrusionOk="0">
                  <a:moveTo>
                    <a:pt x="400" y="0"/>
                  </a:moveTo>
                  <a:lnTo>
                    <a:pt x="308" y="31"/>
                  </a:lnTo>
                  <a:lnTo>
                    <a:pt x="215" y="62"/>
                  </a:lnTo>
                  <a:lnTo>
                    <a:pt x="154" y="123"/>
                  </a:lnTo>
                  <a:lnTo>
                    <a:pt x="93" y="215"/>
                  </a:lnTo>
                  <a:lnTo>
                    <a:pt x="31" y="307"/>
                  </a:lnTo>
                  <a:lnTo>
                    <a:pt x="0" y="400"/>
                  </a:lnTo>
                  <a:lnTo>
                    <a:pt x="0" y="492"/>
                  </a:lnTo>
                  <a:lnTo>
                    <a:pt x="0" y="615"/>
                  </a:lnTo>
                  <a:lnTo>
                    <a:pt x="31" y="707"/>
                  </a:lnTo>
                  <a:lnTo>
                    <a:pt x="93" y="799"/>
                  </a:lnTo>
                  <a:lnTo>
                    <a:pt x="154" y="860"/>
                  </a:lnTo>
                  <a:lnTo>
                    <a:pt x="215" y="922"/>
                  </a:lnTo>
                  <a:lnTo>
                    <a:pt x="308" y="983"/>
                  </a:lnTo>
                  <a:lnTo>
                    <a:pt x="400" y="1014"/>
                  </a:lnTo>
                  <a:lnTo>
                    <a:pt x="615" y="1014"/>
                  </a:lnTo>
                  <a:lnTo>
                    <a:pt x="707" y="983"/>
                  </a:lnTo>
                  <a:lnTo>
                    <a:pt x="799" y="922"/>
                  </a:lnTo>
                  <a:lnTo>
                    <a:pt x="861" y="860"/>
                  </a:lnTo>
                  <a:lnTo>
                    <a:pt x="922" y="799"/>
                  </a:lnTo>
                  <a:lnTo>
                    <a:pt x="984" y="707"/>
                  </a:lnTo>
                  <a:lnTo>
                    <a:pt x="1014" y="615"/>
                  </a:lnTo>
                  <a:lnTo>
                    <a:pt x="1014" y="492"/>
                  </a:lnTo>
                  <a:lnTo>
                    <a:pt x="1014" y="400"/>
                  </a:lnTo>
                  <a:lnTo>
                    <a:pt x="984" y="307"/>
                  </a:lnTo>
                  <a:lnTo>
                    <a:pt x="922" y="215"/>
                  </a:lnTo>
                  <a:lnTo>
                    <a:pt x="861" y="123"/>
                  </a:lnTo>
                  <a:lnTo>
                    <a:pt x="799" y="62"/>
                  </a:lnTo>
                  <a:lnTo>
                    <a:pt x="707" y="31"/>
                  </a:lnTo>
                  <a:lnTo>
                    <a:pt x="615"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4246799" y="2721881"/>
              <a:ext cx="49971" cy="49895"/>
            </a:xfrm>
            <a:custGeom>
              <a:avLst/>
              <a:gdLst/>
              <a:ahLst/>
              <a:cxnLst/>
              <a:rect l="l" t="t" r="r" b="b"/>
              <a:pathLst>
                <a:path w="647" h="646" extrusionOk="0">
                  <a:moveTo>
                    <a:pt x="339" y="1"/>
                  </a:moveTo>
                  <a:lnTo>
                    <a:pt x="216" y="31"/>
                  </a:lnTo>
                  <a:lnTo>
                    <a:pt x="93" y="93"/>
                  </a:lnTo>
                  <a:lnTo>
                    <a:pt x="32" y="216"/>
                  </a:lnTo>
                  <a:lnTo>
                    <a:pt x="1" y="338"/>
                  </a:lnTo>
                  <a:lnTo>
                    <a:pt x="32" y="461"/>
                  </a:lnTo>
                  <a:lnTo>
                    <a:pt x="93" y="554"/>
                  </a:lnTo>
                  <a:lnTo>
                    <a:pt x="216" y="615"/>
                  </a:lnTo>
                  <a:lnTo>
                    <a:pt x="339" y="646"/>
                  </a:lnTo>
                  <a:lnTo>
                    <a:pt x="462" y="615"/>
                  </a:lnTo>
                  <a:lnTo>
                    <a:pt x="554" y="554"/>
                  </a:lnTo>
                  <a:lnTo>
                    <a:pt x="615" y="461"/>
                  </a:lnTo>
                  <a:lnTo>
                    <a:pt x="646" y="338"/>
                  </a:lnTo>
                  <a:lnTo>
                    <a:pt x="615" y="216"/>
                  </a:lnTo>
                  <a:lnTo>
                    <a:pt x="554" y="93"/>
                  </a:lnTo>
                  <a:lnTo>
                    <a:pt x="462" y="31"/>
                  </a:lnTo>
                  <a:lnTo>
                    <a:pt x="3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5822579" y="2747988"/>
              <a:ext cx="45182" cy="42790"/>
            </a:xfrm>
            <a:custGeom>
              <a:avLst/>
              <a:gdLst/>
              <a:ahLst/>
              <a:cxnLst/>
              <a:rect l="l" t="t" r="r" b="b"/>
              <a:pathLst>
                <a:path w="585" h="554" extrusionOk="0">
                  <a:moveTo>
                    <a:pt x="185" y="0"/>
                  </a:moveTo>
                  <a:lnTo>
                    <a:pt x="93" y="62"/>
                  </a:lnTo>
                  <a:lnTo>
                    <a:pt x="31" y="154"/>
                  </a:lnTo>
                  <a:lnTo>
                    <a:pt x="1" y="277"/>
                  </a:lnTo>
                  <a:lnTo>
                    <a:pt x="31" y="400"/>
                  </a:lnTo>
                  <a:lnTo>
                    <a:pt x="93" y="461"/>
                  </a:lnTo>
                  <a:lnTo>
                    <a:pt x="185" y="523"/>
                  </a:lnTo>
                  <a:lnTo>
                    <a:pt x="277" y="554"/>
                  </a:lnTo>
                  <a:lnTo>
                    <a:pt x="400" y="523"/>
                  </a:lnTo>
                  <a:lnTo>
                    <a:pt x="492" y="461"/>
                  </a:lnTo>
                  <a:lnTo>
                    <a:pt x="554" y="400"/>
                  </a:lnTo>
                  <a:lnTo>
                    <a:pt x="585" y="277"/>
                  </a:lnTo>
                  <a:lnTo>
                    <a:pt x="554" y="154"/>
                  </a:lnTo>
                  <a:lnTo>
                    <a:pt x="492" y="62"/>
                  </a:lnTo>
                  <a:lnTo>
                    <a:pt x="400"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4384434" y="2852413"/>
              <a:ext cx="113999" cy="114003"/>
            </a:xfrm>
            <a:custGeom>
              <a:avLst/>
              <a:gdLst/>
              <a:ahLst/>
              <a:cxnLst/>
              <a:rect l="l" t="t" r="r" b="b"/>
              <a:pathLst>
                <a:path w="1476" h="1476" extrusionOk="0">
                  <a:moveTo>
                    <a:pt x="738" y="0"/>
                  </a:moveTo>
                  <a:lnTo>
                    <a:pt x="677" y="31"/>
                  </a:lnTo>
                  <a:lnTo>
                    <a:pt x="615" y="62"/>
                  </a:lnTo>
                  <a:lnTo>
                    <a:pt x="554" y="123"/>
                  </a:lnTo>
                  <a:lnTo>
                    <a:pt x="554" y="216"/>
                  </a:lnTo>
                  <a:lnTo>
                    <a:pt x="554" y="523"/>
                  </a:lnTo>
                  <a:lnTo>
                    <a:pt x="216" y="523"/>
                  </a:lnTo>
                  <a:lnTo>
                    <a:pt x="124" y="553"/>
                  </a:lnTo>
                  <a:lnTo>
                    <a:pt x="62" y="584"/>
                  </a:lnTo>
                  <a:lnTo>
                    <a:pt x="32" y="676"/>
                  </a:lnTo>
                  <a:lnTo>
                    <a:pt x="1" y="738"/>
                  </a:lnTo>
                  <a:lnTo>
                    <a:pt x="32" y="830"/>
                  </a:lnTo>
                  <a:lnTo>
                    <a:pt x="62" y="891"/>
                  </a:lnTo>
                  <a:lnTo>
                    <a:pt x="124" y="922"/>
                  </a:lnTo>
                  <a:lnTo>
                    <a:pt x="216" y="953"/>
                  </a:lnTo>
                  <a:lnTo>
                    <a:pt x="554" y="953"/>
                  </a:lnTo>
                  <a:lnTo>
                    <a:pt x="554" y="1291"/>
                  </a:lnTo>
                  <a:lnTo>
                    <a:pt x="554" y="1352"/>
                  </a:lnTo>
                  <a:lnTo>
                    <a:pt x="615" y="1414"/>
                  </a:lnTo>
                  <a:lnTo>
                    <a:pt x="677" y="1475"/>
                  </a:lnTo>
                  <a:lnTo>
                    <a:pt x="831" y="1475"/>
                  </a:lnTo>
                  <a:lnTo>
                    <a:pt x="892" y="1414"/>
                  </a:lnTo>
                  <a:lnTo>
                    <a:pt x="923" y="1352"/>
                  </a:lnTo>
                  <a:lnTo>
                    <a:pt x="953" y="1291"/>
                  </a:lnTo>
                  <a:lnTo>
                    <a:pt x="953" y="953"/>
                  </a:lnTo>
                  <a:lnTo>
                    <a:pt x="1291" y="953"/>
                  </a:lnTo>
                  <a:lnTo>
                    <a:pt x="1353" y="922"/>
                  </a:lnTo>
                  <a:lnTo>
                    <a:pt x="1414" y="891"/>
                  </a:lnTo>
                  <a:lnTo>
                    <a:pt x="1476" y="830"/>
                  </a:lnTo>
                  <a:lnTo>
                    <a:pt x="1476" y="738"/>
                  </a:lnTo>
                  <a:lnTo>
                    <a:pt x="1476" y="676"/>
                  </a:lnTo>
                  <a:lnTo>
                    <a:pt x="1414" y="584"/>
                  </a:lnTo>
                  <a:lnTo>
                    <a:pt x="1353" y="553"/>
                  </a:lnTo>
                  <a:lnTo>
                    <a:pt x="1291" y="523"/>
                  </a:lnTo>
                  <a:lnTo>
                    <a:pt x="953" y="523"/>
                  </a:lnTo>
                  <a:lnTo>
                    <a:pt x="953" y="216"/>
                  </a:lnTo>
                  <a:lnTo>
                    <a:pt x="923" y="123"/>
                  </a:lnTo>
                  <a:lnTo>
                    <a:pt x="892" y="62"/>
                  </a:lnTo>
                  <a:lnTo>
                    <a:pt x="831" y="31"/>
                  </a:lnTo>
                  <a:lnTo>
                    <a:pt x="738"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2642595" y="2532031"/>
              <a:ext cx="97316" cy="99714"/>
            </a:xfrm>
            <a:custGeom>
              <a:avLst/>
              <a:gdLst/>
              <a:ahLst/>
              <a:cxnLst/>
              <a:rect l="l" t="t" r="r" b="b"/>
              <a:pathLst>
                <a:path w="1260" h="1291" extrusionOk="0">
                  <a:moveTo>
                    <a:pt x="615" y="0"/>
                  </a:moveTo>
                  <a:lnTo>
                    <a:pt x="553" y="31"/>
                  </a:lnTo>
                  <a:lnTo>
                    <a:pt x="492" y="62"/>
                  </a:lnTo>
                  <a:lnTo>
                    <a:pt x="461" y="123"/>
                  </a:lnTo>
                  <a:lnTo>
                    <a:pt x="430" y="185"/>
                  </a:lnTo>
                  <a:lnTo>
                    <a:pt x="430" y="461"/>
                  </a:lnTo>
                  <a:lnTo>
                    <a:pt x="154" y="461"/>
                  </a:lnTo>
                  <a:lnTo>
                    <a:pt x="92" y="492"/>
                  </a:lnTo>
                  <a:lnTo>
                    <a:pt x="31" y="523"/>
                  </a:lnTo>
                  <a:lnTo>
                    <a:pt x="0" y="584"/>
                  </a:lnTo>
                  <a:lnTo>
                    <a:pt x="0" y="646"/>
                  </a:lnTo>
                  <a:lnTo>
                    <a:pt x="0" y="707"/>
                  </a:lnTo>
                  <a:lnTo>
                    <a:pt x="31" y="769"/>
                  </a:lnTo>
                  <a:lnTo>
                    <a:pt x="92" y="799"/>
                  </a:lnTo>
                  <a:lnTo>
                    <a:pt x="154" y="830"/>
                  </a:lnTo>
                  <a:lnTo>
                    <a:pt x="430" y="830"/>
                  </a:lnTo>
                  <a:lnTo>
                    <a:pt x="430" y="1107"/>
                  </a:lnTo>
                  <a:lnTo>
                    <a:pt x="461" y="1168"/>
                  </a:lnTo>
                  <a:lnTo>
                    <a:pt x="492" y="1229"/>
                  </a:lnTo>
                  <a:lnTo>
                    <a:pt x="553" y="1260"/>
                  </a:lnTo>
                  <a:lnTo>
                    <a:pt x="615" y="1291"/>
                  </a:lnTo>
                  <a:lnTo>
                    <a:pt x="676" y="1260"/>
                  </a:lnTo>
                  <a:lnTo>
                    <a:pt x="738" y="1229"/>
                  </a:lnTo>
                  <a:lnTo>
                    <a:pt x="768" y="1168"/>
                  </a:lnTo>
                  <a:lnTo>
                    <a:pt x="799" y="1107"/>
                  </a:lnTo>
                  <a:lnTo>
                    <a:pt x="799" y="830"/>
                  </a:lnTo>
                  <a:lnTo>
                    <a:pt x="1076" y="830"/>
                  </a:lnTo>
                  <a:lnTo>
                    <a:pt x="1137" y="799"/>
                  </a:lnTo>
                  <a:lnTo>
                    <a:pt x="1199" y="769"/>
                  </a:lnTo>
                  <a:lnTo>
                    <a:pt x="1229" y="707"/>
                  </a:lnTo>
                  <a:lnTo>
                    <a:pt x="1260" y="646"/>
                  </a:lnTo>
                  <a:lnTo>
                    <a:pt x="1229" y="584"/>
                  </a:lnTo>
                  <a:lnTo>
                    <a:pt x="1199" y="523"/>
                  </a:lnTo>
                  <a:lnTo>
                    <a:pt x="1137" y="492"/>
                  </a:lnTo>
                  <a:lnTo>
                    <a:pt x="1076" y="461"/>
                  </a:lnTo>
                  <a:lnTo>
                    <a:pt x="799" y="461"/>
                  </a:lnTo>
                  <a:lnTo>
                    <a:pt x="799" y="185"/>
                  </a:lnTo>
                  <a:lnTo>
                    <a:pt x="768" y="123"/>
                  </a:lnTo>
                  <a:lnTo>
                    <a:pt x="738" y="62"/>
                  </a:lnTo>
                  <a:lnTo>
                    <a:pt x="676" y="31"/>
                  </a:lnTo>
                  <a:lnTo>
                    <a:pt x="6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4313299" y="3768452"/>
              <a:ext cx="469898" cy="237428"/>
            </a:xfrm>
            <a:custGeom>
              <a:avLst/>
              <a:gdLst/>
              <a:ahLst/>
              <a:cxnLst/>
              <a:rect l="l" t="t" r="r" b="b"/>
              <a:pathLst>
                <a:path w="6084" h="3074" extrusionOk="0">
                  <a:moveTo>
                    <a:pt x="2919" y="1"/>
                  </a:moveTo>
                  <a:lnTo>
                    <a:pt x="0" y="2827"/>
                  </a:lnTo>
                  <a:lnTo>
                    <a:pt x="0" y="2827"/>
                  </a:lnTo>
                  <a:lnTo>
                    <a:pt x="2335" y="1721"/>
                  </a:lnTo>
                  <a:lnTo>
                    <a:pt x="3196" y="3073"/>
                  </a:lnTo>
                  <a:lnTo>
                    <a:pt x="6084" y="185"/>
                  </a:lnTo>
                  <a:lnTo>
                    <a:pt x="3687" y="1291"/>
                  </a:lnTo>
                  <a:lnTo>
                    <a:pt x="2919"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1" name="Google Shape;1451;p38"/>
          <p:cNvSpPr txBox="1"/>
          <p:nvPr/>
        </p:nvSpPr>
        <p:spPr>
          <a:xfrm>
            <a:off x="605128" y="615108"/>
            <a:ext cx="8117937" cy="1341933"/>
          </a:xfrm>
          <a:prstGeom prst="rect">
            <a:avLst/>
          </a:prstGeom>
          <a:noFill/>
          <a:ln>
            <a:noFill/>
          </a:ln>
        </p:spPr>
        <p:txBody>
          <a:bodyPr spcFirstLastPara="1" wrap="square" lIns="91425" tIns="91425" rIns="91425" bIns="91425" anchor="ctr" anchorCtr="0">
            <a:noAutofit/>
          </a:bodyPr>
          <a:lstStyle/>
          <a:p>
            <a:r>
              <a:rPr lang="en-US" sz="1100" b="1" dirty="0">
                <a:solidFill>
                  <a:srgbClr val="00B050"/>
                </a:solidFill>
              </a:rPr>
              <a:t>Primary reasons for customers choosing 4-Wheeler EVs in 2023 and 2024:</a:t>
            </a:r>
          </a:p>
          <a:p>
            <a:r>
              <a:rPr lang="en-US" sz="1100" b="1" u="sng" dirty="0">
                <a:solidFill>
                  <a:srgbClr val="00B050"/>
                </a:solidFill>
              </a:rPr>
              <a:t>1.Environmental Concerns</a:t>
            </a:r>
            <a:r>
              <a:rPr lang="en-US" sz="1100" u="sng" dirty="0">
                <a:solidFill>
                  <a:srgbClr val="00B050"/>
                </a:solidFill>
              </a:rPr>
              <a:t>: </a:t>
            </a:r>
            <a:r>
              <a:rPr lang="en-US" sz="1100" dirty="0">
                <a:solidFill>
                  <a:srgbClr val="00B050"/>
                </a:solidFill>
              </a:rPr>
              <a:t>Governments have introduced numerous policies aimed at reducing carbon footprints, and consumers are increasingly aware of their environmental impact. Additionally, many states have expanded the network of EV charging stations, making it easier for people to drive their EVs over long distances.</a:t>
            </a:r>
          </a:p>
          <a:p>
            <a:r>
              <a:rPr lang="en-US" sz="1100" b="1" u="sng" dirty="0">
                <a:solidFill>
                  <a:srgbClr val="00B050"/>
                </a:solidFill>
              </a:rPr>
              <a:t>2.Cost Savings</a:t>
            </a:r>
            <a:r>
              <a:rPr lang="en-US" sz="1100" u="sng" dirty="0">
                <a:solidFill>
                  <a:srgbClr val="00B050"/>
                </a:solidFill>
              </a:rPr>
              <a:t>: </a:t>
            </a:r>
            <a:r>
              <a:rPr lang="en-US" sz="1100" dirty="0">
                <a:solidFill>
                  <a:srgbClr val="00B050"/>
                </a:solidFill>
              </a:rPr>
              <a:t>EVs typically have lower fuel and maintenance costs compared to traditional internal combustion engine vehicles. While the initial purchase price may be higher, the lower total cost of ownership over time—including savings on fuel, tax benefits, and reduced maintenance—makes EVs an attractive option.</a:t>
            </a:r>
          </a:p>
        </p:txBody>
      </p:sp>
      <p:sp>
        <p:nvSpPr>
          <p:cNvPr id="1457" name="Google Shape;1457;p38"/>
          <p:cNvSpPr/>
          <p:nvPr/>
        </p:nvSpPr>
        <p:spPr>
          <a:xfrm>
            <a:off x="229409" y="707167"/>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 name="Google Shape;1451;p38">
            <a:extLst>
              <a:ext uri="{FF2B5EF4-FFF2-40B4-BE49-F238E27FC236}">
                <a16:creationId xmlns:a16="http://schemas.microsoft.com/office/drawing/2014/main" id="{3E77466C-486D-32C7-54B7-EA91E809877F}"/>
              </a:ext>
            </a:extLst>
          </p:cNvPr>
          <p:cNvSpPr txBox="1"/>
          <p:nvPr/>
        </p:nvSpPr>
        <p:spPr>
          <a:xfrm>
            <a:off x="2931231" y="2454812"/>
            <a:ext cx="6234035" cy="2296288"/>
          </a:xfrm>
          <a:prstGeom prst="rect">
            <a:avLst/>
          </a:prstGeom>
          <a:noFill/>
          <a:ln>
            <a:noFill/>
          </a:ln>
        </p:spPr>
        <p:txBody>
          <a:bodyPr spcFirstLastPara="1" wrap="square" lIns="91425" tIns="91425" rIns="91425" bIns="91425" anchor="ctr" anchorCtr="0">
            <a:noAutofit/>
          </a:bodyPr>
          <a:lstStyle/>
          <a:p>
            <a:r>
              <a:rPr lang="en-US" sz="1100" b="1" dirty="0">
                <a:solidFill>
                  <a:srgbClr val="00B050"/>
                </a:solidFill>
              </a:rPr>
              <a:t>Government schemes and subsidies impact the adoption rate or EV’s-</a:t>
            </a:r>
          </a:p>
          <a:p>
            <a:r>
              <a:rPr lang="en-US" sz="1100" dirty="0">
                <a:solidFill>
                  <a:srgbClr val="00B050"/>
                </a:solidFill>
              </a:rPr>
              <a:t>Government incentives and subsidies play a crucial role in accelerating the adoption of 2-wheelers and 4-wheelers, particularly electric vehicles (EVs). </a:t>
            </a:r>
          </a:p>
          <a:p>
            <a:r>
              <a:rPr lang="en-US" sz="1100" b="1" u="sng" dirty="0">
                <a:solidFill>
                  <a:srgbClr val="00B050"/>
                </a:solidFill>
              </a:rPr>
              <a:t>1.Lower Purchase Costs</a:t>
            </a:r>
            <a:r>
              <a:rPr lang="en-US" sz="1100" u="sng" dirty="0">
                <a:solidFill>
                  <a:srgbClr val="00B050"/>
                </a:solidFill>
              </a:rPr>
              <a:t>: </a:t>
            </a:r>
            <a:r>
              <a:rPr lang="en-US" sz="1100" dirty="0">
                <a:solidFill>
                  <a:srgbClr val="00B050"/>
                </a:solidFill>
              </a:rPr>
              <a:t>Subsidies directly reduce the upfront cost of EVs, making them more affordable compared to traditional internal combustion engine vehicles. This is especially significant for 2-wheelers, where price sensitivity is higher among consumers.</a:t>
            </a:r>
          </a:p>
          <a:p>
            <a:r>
              <a:rPr lang="en-US" sz="1100" b="1" u="sng" dirty="0">
                <a:solidFill>
                  <a:srgbClr val="00B050"/>
                </a:solidFill>
              </a:rPr>
              <a:t>2.Tax Benefits</a:t>
            </a:r>
            <a:r>
              <a:rPr lang="en-US" sz="1100" u="sng" dirty="0">
                <a:solidFill>
                  <a:srgbClr val="00B050"/>
                </a:solidFill>
              </a:rPr>
              <a:t>: </a:t>
            </a:r>
            <a:r>
              <a:rPr lang="en-US" sz="1100" dirty="0">
                <a:solidFill>
                  <a:srgbClr val="00B050"/>
                </a:solidFill>
              </a:rPr>
              <a:t>Many governments offer tax rebates or reductions on EV purchases, further lowering the cost burden. This is an attractive proposition for both individual buyers and businesses, encouraging them to opt for EVs.</a:t>
            </a:r>
          </a:p>
          <a:p>
            <a:endParaRPr lang="en-US" sz="1100" dirty="0">
              <a:solidFill>
                <a:srgbClr val="00B050"/>
              </a:solidFill>
            </a:endParaRPr>
          </a:p>
          <a:p>
            <a:r>
              <a:rPr lang="en-US" sz="1100" dirty="0">
                <a:solidFill>
                  <a:srgbClr val="00B050"/>
                </a:solidFill>
              </a:rPr>
              <a:t>The combination of reduced costs, tax benefits, and ongoing incentives such as subsidies for charging infrastructure, leads to higher adoption rates.</a:t>
            </a:r>
          </a:p>
          <a:p>
            <a:endParaRPr lang="en-US" sz="1100" b="1" dirty="0">
              <a:solidFill>
                <a:srgbClr val="00B050"/>
              </a:solidFill>
            </a:endParaRPr>
          </a:p>
          <a:p>
            <a:r>
              <a:rPr lang="en-US" sz="1100" b="0" i="0" dirty="0">
                <a:solidFill>
                  <a:srgbClr val="00B050"/>
                </a:solidFill>
                <a:effectLst/>
                <a:latin typeface="+mn-lt"/>
              </a:rPr>
              <a:t>The very first on our list is Gujarat, which offers a maximum subsidy of up to ₹20,000 on electric two-wheelers with no registration charges. Furthermore, the subsidy is up to ₹50,000 for three-wheelers. For electric four-wheelers, the state government offered a maximum benefit of up to ₹1.5 lakh.</a:t>
            </a:r>
            <a:endParaRPr lang="en-US" sz="1100" dirty="0">
              <a:solidFill>
                <a:srgbClr val="00B050"/>
              </a:solidFill>
              <a:latin typeface="+mn-lt"/>
            </a:endParaRPr>
          </a:p>
        </p:txBody>
      </p:sp>
      <p:sp>
        <p:nvSpPr>
          <p:cNvPr id="4" name="Google Shape;1457;p38">
            <a:extLst>
              <a:ext uri="{FF2B5EF4-FFF2-40B4-BE49-F238E27FC236}">
                <a16:creationId xmlns:a16="http://schemas.microsoft.com/office/drawing/2014/main" id="{EFA400A5-6229-9FCF-223C-2E210561EA63}"/>
              </a:ext>
            </a:extLst>
          </p:cNvPr>
          <p:cNvSpPr/>
          <p:nvPr/>
        </p:nvSpPr>
        <p:spPr>
          <a:xfrm>
            <a:off x="2494839" y="2230214"/>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8"/>
          <p:cNvSpPr txBox="1">
            <a:spLocks noGrp="1"/>
          </p:cNvSpPr>
          <p:nvPr>
            <p:ph type="title"/>
          </p:nvPr>
        </p:nvSpPr>
        <p:spPr>
          <a:xfrm>
            <a:off x="457200" y="206491"/>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Secondary Agenda’s</a:t>
            </a:r>
            <a:endParaRPr dirty="0"/>
          </a:p>
        </p:txBody>
      </p:sp>
      <p:sp>
        <p:nvSpPr>
          <p:cNvPr id="1267" name="Google Shape;1267;p38"/>
          <p:cNvSpPr/>
          <p:nvPr/>
        </p:nvSpPr>
        <p:spPr>
          <a:xfrm>
            <a:off x="2305169" y="902768"/>
            <a:ext cx="58890" cy="62187"/>
          </a:xfrm>
          <a:custGeom>
            <a:avLst/>
            <a:gdLst/>
            <a:ahLst/>
            <a:cxnLst/>
            <a:rect l="l" t="t" r="r" b="b"/>
            <a:pathLst>
              <a:path w="554" h="585" extrusionOk="0">
                <a:moveTo>
                  <a:pt x="277" y="1"/>
                </a:moveTo>
                <a:lnTo>
                  <a:pt x="154" y="32"/>
                </a:lnTo>
                <a:lnTo>
                  <a:pt x="62" y="93"/>
                </a:lnTo>
                <a:lnTo>
                  <a:pt x="1" y="185"/>
                </a:lnTo>
                <a:lnTo>
                  <a:pt x="1" y="277"/>
                </a:lnTo>
                <a:lnTo>
                  <a:pt x="1" y="400"/>
                </a:lnTo>
                <a:lnTo>
                  <a:pt x="62" y="493"/>
                </a:lnTo>
                <a:lnTo>
                  <a:pt x="154" y="554"/>
                </a:lnTo>
                <a:lnTo>
                  <a:pt x="277" y="585"/>
                </a:lnTo>
                <a:lnTo>
                  <a:pt x="400" y="554"/>
                </a:lnTo>
                <a:lnTo>
                  <a:pt x="492" y="493"/>
                </a:lnTo>
                <a:lnTo>
                  <a:pt x="554" y="400"/>
                </a:lnTo>
                <a:lnTo>
                  <a:pt x="554" y="277"/>
                </a:lnTo>
                <a:lnTo>
                  <a:pt x="554" y="185"/>
                </a:lnTo>
                <a:lnTo>
                  <a:pt x="492" y="93"/>
                </a:lnTo>
                <a:lnTo>
                  <a:pt x="400" y="32"/>
                </a:lnTo>
                <a:lnTo>
                  <a:pt x="2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a:off x="6505473" y="791787"/>
            <a:ext cx="107895" cy="111086"/>
          </a:xfrm>
          <a:custGeom>
            <a:avLst/>
            <a:gdLst/>
            <a:ahLst/>
            <a:cxnLst/>
            <a:rect l="l" t="t" r="r" b="b"/>
            <a:pathLst>
              <a:path w="1015" h="1045" extrusionOk="0">
                <a:moveTo>
                  <a:pt x="523" y="0"/>
                </a:moveTo>
                <a:lnTo>
                  <a:pt x="400" y="31"/>
                </a:lnTo>
                <a:lnTo>
                  <a:pt x="308" y="62"/>
                </a:lnTo>
                <a:lnTo>
                  <a:pt x="216" y="92"/>
                </a:lnTo>
                <a:lnTo>
                  <a:pt x="155" y="154"/>
                </a:lnTo>
                <a:lnTo>
                  <a:pt x="93" y="246"/>
                </a:lnTo>
                <a:lnTo>
                  <a:pt x="32" y="338"/>
                </a:lnTo>
                <a:lnTo>
                  <a:pt x="1" y="430"/>
                </a:lnTo>
                <a:lnTo>
                  <a:pt x="1" y="523"/>
                </a:lnTo>
                <a:lnTo>
                  <a:pt x="1" y="646"/>
                </a:lnTo>
                <a:lnTo>
                  <a:pt x="32" y="738"/>
                </a:lnTo>
                <a:lnTo>
                  <a:pt x="93" y="830"/>
                </a:lnTo>
                <a:lnTo>
                  <a:pt x="155" y="891"/>
                </a:lnTo>
                <a:lnTo>
                  <a:pt x="216" y="953"/>
                </a:lnTo>
                <a:lnTo>
                  <a:pt x="308" y="1014"/>
                </a:lnTo>
                <a:lnTo>
                  <a:pt x="400" y="1045"/>
                </a:lnTo>
                <a:lnTo>
                  <a:pt x="615" y="1045"/>
                </a:lnTo>
                <a:lnTo>
                  <a:pt x="708" y="1014"/>
                </a:lnTo>
                <a:lnTo>
                  <a:pt x="800" y="953"/>
                </a:lnTo>
                <a:lnTo>
                  <a:pt x="861" y="891"/>
                </a:lnTo>
                <a:lnTo>
                  <a:pt x="923" y="830"/>
                </a:lnTo>
                <a:lnTo>
                  <a:pt x="984" y="738"/>
                </a:lnTo>
                <a:lnTo>
                  <a:pt x="1015" y="646"/>
                </a:lnTo>
                <a:lnTo>
                  <a:pt x="1015" y="523"/>
                </a:lnTo>
                <a:lnTo>
                  <a:pt x="1015" y="430"/>
                </a:lnTo>
                <a:lnTo>
                  <a:pt x="984" y="338"/>
                </a:lnTo>
                <a:lnTo>
                  <a:pt x="923" y="246"/>
                </a:lnTo>
                <a:lnTo>
                  <a:pt x="861" y="154"/>
                </a:lnTo>
                <a:lnTo>
                  <a:pt x="800" y="92"/>
                </a:lnTo>
                <a:lnTo>
                  <a:pt x="708" y="62"/>
                </a:lnTo>
                <a:lnTo>
                  <a:pt x="615" y="31"/>
                </a:lnTo>
                <a:lnTo>
                  <a:pt x="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 name="Google Shape;1269;p38"/>
          <p:cNvGrpSpPr/>
          <p:nvPr/>
        </p:nvGrpSpPr>
        <p:grpSpPr>
          <a:xfrm>
            <a:off x="179209" y="2820572"/>
            <a:ext cx="4090336" cy="2110795"/>
            <a:chOff x="2272400" y="2446606"/>
            <a:chExt cx="4599199" cy="2285461"/>
          </a:xfrm>
        </p:grpSpPr>
        <p:sp>
          <p:nvSpPr>
            <p:cNvPr id="1270" name="Google Shape;1270;p38"/>
            <p:cNvSpPr/>
            <p:nvPr/>
          </p:nvSpPr>
          <p:spPr>
            <a:xfrm>
              <a:off x="6069428" y="2449001"/>
              <a:ext cx="479398" cy="477019"/>
            </a:xfrm>
            <a:custGeom>
              <a:avLst/>
              <a:gdLst/>
              <a:ahLst/>
              <a:cxnLst/>
              <a:rect l="l" t="t" r="r" b="b"/>
              <a:pathLst>
                <a:path w="6207" h="6176" extrusionOk="0">
                  <a:moveTo>
                    <a:pt x="3595" y="0"/>
                  </a:moveTo>
                  <a:lnTo>
                    <a:pt x="3196" y="31"/>
                  </a:lnTo>
                  <a:lnTo>
                    <a:pt x="2858" y="123"/>
                  </a:lnTo>
                  <a:lnTo>
                    <a:pt x="2520" y="215"/>
                  </a:lnTo>
                  <a:lnTo>
                    <a:pt x="2182" y="369"/>
                  </a:lnTo>
                  <a:lnTo>
                    <a:pt x="1874" y="522"/>
                  </a:lnTo>
                  <a:lnTo>
                    <a:pt x="1567" y="737"/>
                  </a:lnTo>
                  <a:lnTo>
                    <a:pt x="1291" y="953"/>
                  </a:lnTo>
                  <a:lnTo>
                    <a:pt x="1045" y="1198"/>
                  </a:lnTo>
                  <a:lnTo>
                    <a:pt x="799" y="1475"/>
                  </a:lnTo>
                  <a:lnTo>
                    <a:pt x="615" y="1782"/>
                  </a:lnTo>
                  <a:lnTo>
                    <a:pt x="430" y="2089"/>
                  </a:lnTo>
                  <a:lnTo>
                    <a:pt x="277" y="2397"/>
                  </a:lnTo>
                  <a:lnTo>
                    <a:pt x="154" y="2735"/>
                  </a:lnTo>
                  <a:lnTo>
                    <a:pt x="62" y="3103"/>
                  </a:lnTo>
                  <a:lnTo>
                    <a:pt x="31" y="3472"/>
                  </a:lnTo>
                  <a:lnTo>
                    <a:pt x="0" y="3841"/>
                  </a:lnTo>
                  <a:lnTo>
                    <a:pt x="0" y="4148"/>
                  </a:lnTo>
                  <a:lnTo>
                    <a:pt x="62" y="4455"/>
                  </a:lnTo>
                  <a:lnTo>
                    <a:pt x="92" y="4763"/>
                  </a:lnTo>
                  <a:lnTo>
                    <a:pt x="185" y="5039"/>
                  </a:lnTo>
                  <a:lnTo>
                    <a:pt x="277" y="5316"/>
                  </a:lnTo>
                  <a:lnTo>
                    <a:pt x="400" y="5592"/>
                  </a:lnTo>
                  <a:lnTo>
                    <a:pt x="553" y="5838"/>
                  </a:lnTo>
                  <a:lnTo>
                    <a:pt x="707" y="6084"/>
                  </a:lnTo>
                  <a:lnTo>
                    <a:pt x="983" y="6145"/>
                  </a:lnTo>
                  <a:lnTo>
                    <a:pt x="1260" y="6176"/>
                  </a:lnTo>
                  <a:lnTo>
                    <a:pt x="1414" y="6176"/>
                  </a:lnTo>
                  <a:lnTo>
                    <a:pt x="1567" y="6145"/>
                  </a:lnTo>
                  <a:lnTo>
                    <a:pt x="1721" y="6084"/>
                  </a:lnTo>
                  <a:lnTo>
                    <a:pt x="1874" y="6022"/>
                  </a:lnTo>
                  <a:lnTo>
                    <a:pt x="2028" y="5930"/>
                  </a:lnTo>
                  <a:lnTo>
                    <a:pt x="2151" y="5838"/>
                  </a:lnTo>
                  <a:lnTo>
                    <a:pt x="2274" y="5715"/>
                  </a:lnTo>
                  <a:lnTo>
                    <a:pt x="2397" y="5592"/>
                  </a:lnTo>
                  <a:lnTo>
                    <a:pt x="2643" y="5193"/>
                  </a:lnTo>
                  <a:lnTo>
                    <a:pt x="2796" y="5008"/>
                  </a:lnTo>
                  <a:lnTo>
                    <a:pt x="2888" y="4947"/>
                  </a:lnTo>
                  <a:lnTo>
                    <a:pt x="2981" y="4885"/>
                  </a:lnTo>
                  <a:lnTo>
                    <a:pt x="3196" y="4824"/>
                  </a:lnTo>
                  <a:lnTo>
                    <a:pt x="3319" y="4793"/>
                  </a:lnTo>
                  <a:lnTo>
                    <a:pt x="3411" y="4732"/>
                  </a:lnTo>
                  <a:lnTo>
                    <a:pt x="3472" y="4640"/>
                  </a:lnTo>
                  <a:lnTo>
                    <a:pt x="3503" y="4578"/>
                  </a:lnTo>
                  <a:lnTo>
                    <a:pt x="3534" y="4425"/>
                  </a:lnTo>
                  <a:lnTo>
                    <a:pt x="3534" y="4240"/>
                  </a:lnTo>
                  <a:lnTo>
                    <a:pt x="3564" y="4056"/>
                  </a:lnTo>
                  <a:lnTo>
                    <a:pt x="3595" y="3933"/>
                  </a:lnTo>
                  <a:lnTo>
                    <a:pt x="3626" y="3810"/>
                  </a:lnTo>
                  <a:lnTo>
                    <a:pt x="3779" y="3626"/>
                  </a:lnTo>
                  <a:lnTo>
                    <a:pt x="3995" y="3472"/>
                  </a:lnTo>
                  <a:lnTo>
                    <a:pt x="4210" y="3349"/>
                  </a:lnTo>
                  <a:lnTo>
                    <a:pt x="4455" y="3257"/>
                  </a:lnTo>
                  <a:lnTo>
                    <a:pt x="4701" y="3226"/>
                  </a:lnTo>
                  <a:lnTo>
                    <a:pt x="5193" y="3134"/>
                  </a:lnTo>
                  <a:lnTo>
                    <a:pt x="5439" y="3042"/>
                  </a:lnTo>
                  <a:lnTo>
                    <a:pt x="5684" y="2950"/>
                  </a:lnTo>
                  <a:lnTo>
                    <a:pt x="5900" y="2796"/>
                  </a:lnTo>
                  <a:lnTo>
                    <a:pt x="6053" y="2612"/>
                  </a:lnTo>
                  <a:lnTo>
                    <a:pt x="6115" y="2520"/>
                  </a:lnTo>
                  <a:lnTo>
                    <a:pt x="6176" y="2397"/>
                  </a:lnTo>
                  <a:lnTo>
                    <a:pt x="6207" y="2151"/>
                  </a:lnTo>
                  <a:lnTo>
                    <a:pt x="6207" y="1905"/>
                  </a:lnTo>
                  <a:lnTo>
                    <a:pt x="6115" y="1659"/>
                  </a:lnTo>
                  <a:lnTo>
                    <a:pt x="6022" y="1413"/>
                  </a:lnTo>
                  <a:lnTo>
                    <a:pt x="5869" y="1229"/>
                  </a:lnTo>
                  <a:lnTo>
                    <a:pt x="5684" y="1045"/>
                  </a:lnTo>
                  <a:lnTo>
                    <a:pt x="5500" y="860"/>
                  </a:lnTo>
                  <a:lnTo>
                    <a:pt x="5285" y="707"/>
                  </a:lnTo>
                  <a:lnTo>
                    <a:pt x="5070" y="553"/>
                  </a:lnTo>
                  <a:lnTo>
                    <a:pt x="4609" y="307"/>
                  </a:lnTo>
                  <a:lnTo>
                    <a:pt x="4087" y="123"/>
                  </a:lnTo>
                  <a:lnTo>
                    <a:pt x="3595"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a:off x="6123957" y="2446606"/>
              <a:ext cx="543580" cy="598127"/>
            </a:xfrm>
            <a:custGeom>
              <a:avLst/>
              <a:gdLst/>
              <a:ahLst/>
              <a:cxnLst/>
              <a:rect l="l" t="t" r="r" b="b"/>
              <a:pathLst>
                <a:path w="7038" h="7744" extrusionOk="0">
                  <a:moveTo>
                    <a:pt x="3166" y="0"/>
                  </a:moveTo>
                  <a:lnTo>
                    <a:pt x="2889" y="31"/>
                  </a:lnTo>
                  <a:lnTo>
                    <a:pt x="3381" y="154"/>
                  </a:lnTo>
                  <a:lnTo>
                    <a:pt x="3903" y="338"/>
                  </a:lnTo>
                  <a:lnTo>
                    <a:pt x="4364" y="584"/>
                  </a:lnTo>
                  <a:lnTo>
                    <a:pt x="4579" y="738"/>
                  </a:lnTo>
                  <a:lnTo>
                    <a:pt x="4794" y="891"/>
                  </a:lnTo>
                  <a:lnTo>
                    <a:pt x="4978" y="1076"/>
                  </a:lnTo>
                  <a:lnTo>
                    <a:pt x="5163" y="1260"/>
                  </a:lnTo>
                  <a:lnTo>
                    <a:pt x="5316" y="1444"/>
                  </a:lnTo>
                  <a:lnTo>
                    <a:pt x="5409" y="1690"/>
                  </a:lnTo>
                  <a:lnTo>
                    <a:pt x="5501" y="1936"/>
                  </a:lnTo>
                  <a:lnTo>
                    <a:pt x="5501" y="2182"/>
                  </a:lnTo>
                  <a:lnTo>
                    <a:pt x="5470" y="2428"/>
                  </a:lnTo>
                  <a:lnTo>
                    <a:pt x="5409" y="2551"/>
                  </a:lnTo>
                  <a:lnTo>
                    <a:pt x="5347" y="2643"/>
                  </a:lnTo>
                  <a:lnTo>
                    <a:pt x="5194" y="2827"/>
                  </a:lnTo>
                  <a:lnTo>
                    <a:pt x="4978" y="2981"/>
                  </a:lnTo>
                  <a:lnTo>
                    <a:pt x="4733" y="3073"/>
                  </a:lnTo>
                  <a:lnTo>
                    <a:pt x="4487" y="3165"/>
                  </a:lnTo>
                  <a:lnTo>
                    <a:pt x="3995" y="3257"/>
                  </a:lnTo>
                  <a:lnTo>
                    <a:pt x="3749" y="3288"/>
                  </a:lnTo>
                  <a:lnTo>
                    <a:pt x="3504" y="3380"/>
                  </a:lnTo>
                  <a:lnTo>
                    <a:pt x="3289" y="3503"/>
                  </a:lnTo>
                  <a:lnTo>
                    <a:pt x="3073" y="3657"/>
                  </a:lnTo>
                  <a:lnTo>
                    <a:pt x="2920" y="3841"/>
                  </a:lnTo>
                  <a:lnTo>
                    <a:pt x="2889" y="3964"/>
                  </a:lnTo>
                  <a:lnTo>
                    <a:pt x="2858" y="4087"/>
                  </a:lnTo>
                  <a:lnTo>
                    <a:pt x="2828" y="4271"/>
                  </a:lnTo>
                  <a:lnTo>
                    <a:pt x="2828" y="4456"/>
                  </a:lnTo>
                  <a:lnTo>
                    <a:pt x="2797" y="4609"/>
                  </a:lnTo>
                  <a:lnTo>
                    <a:pt x="2766" y="4671"/>
                  </a:lnTo>
                  <a:lnTo>
                    <a:pt x="2705" y="4763"/>
                  </a:lnTo>
                  <a:lnTo>
                    <a:pt x="2613" y="4824"/>
                  </a:lnTo>
                  <a:lnTo>
                    <a:pt x="2490" y="4855"/>
                  </a:lnTo>
                  <a:lnTo>
                    <a:pt x="2275" y="4916"/>
                  </a:lnTo>
                  <a:lnTo>
                    <a:pt x="2182" y="4978"/>
                  </a:lnTo>
                  <a:lnTo>
                    <a:pt x="2090" y="5039"/>
                  </a:lnTo>
                  <a:lnTo>
                    <a:pt x="1937" y="5224"/>
                  </a:lnTo>
                  <a:lnTo>
                    <a:pt x="1691" y="5623"/>
                  </a:lnTo>
                  <a:lnTo>
                    <a:pt x="1568" y="5746"/>
                  </a:lnTo>
                  <a:lnTo>
                    <a:pt x="1445" y="5869"/>
                  </a:lnTo>
                  <a:lnTo>
                    <a:pt x="1322" y="5961"/>
                  </a:lnTo>
                  <a:lnTo>
                    <a:pt x="1168" y="6053"/>
                  </a:lnTo>
                  <a:lnTo>
                    <a:pt x="1015" y="6115"/>
                  </a:lnTo>
                  <a:lnTo>
                    <a:pt x="861" y="6176"/>
                  </a:lnTo>
                  <a:lnTo>
                    <a:pt x="708" y="6207"/>
                  </a:lnTo>
                  <a:lnTo>
                    <a:pt x="554" y="6207"/>
                  </a:lnTo>
                  <a:lnTo>
                    <a:pt x="277" y="6176"/>
                  </a:lnTo>
                  <a:lnTo>
                    <a:pt x="1" y="6115"/>
                  </a:lnTo>
                  <a:lnTo>
                    <a:pt x="1" y="6115"/>
                  </a:lnTo>
                  <a:lnTo>
                    <a:pt x="277" y="6453"/>
                  </a:lnTo>
                  <a:lnTo>
                    <a:pt x="615" y="6791"/>
                  </a:lnTo>
                  <a:lnTo>
                    <a:pt x="984" y="7067"/>
                  </a:lnTo>
                  <a:lnTo>
                    <a:pt x="1353" y="7313"/>
                  </a:lnTo>
                  <a:lnTo>
                    <a:pt x="1783" y="7497"/>
                  </a:lnTo>
                  <a:lnTo>
                    <a:pt x="2213" y="7620"/>
                  </a:lnTo>
                  <a:lnTo>
                    <a:pt x="2674" y="7712"/>
                  </a:lnTo>
                  <a:lnTo>
                    <a:pt x="3166" y="7743"/>
                  </a:lnTo>
                  <a:lnTo>
                    <a:pt x="3565" y="7712"/>
                  </a:lnTo>
                  <a:lnTo>
                    <a:pt x="3934" y="7682"/>
                  </a:lnTo>
                  <a:lnTo>
                    <a:pt x="4303" y="7559"/>
                  </a:lnTo>
                  <a:lnTo>
                    <a:pt x="4671" y="7436"/>
                  </a:lnTo>
                  <a:lnTo>
                    <a:pt x="5009" y="7282"/>
                  </a:lnTo>
                  <a:lnTo>
                    <a:pt x="5316" y="7098"/>
                  </a:lnTo>
                  <a:lnTo>
                    <a:pt x="5624" y="6852"/>
                  </a:lnTo>
                  <a:lnTo>
                    <a:pt x="5900" y="6606"/>
                  </a:lnTo>
                  <a:lnTo>
                    <a:pt x="6146" y="6330"/>
                  </a:lnTo>
                  <a:lnTo>
                    <a:pt x="6361" y="6053"/>
                  </a:lnTo>
                  <a:lnTo>
                    <a:pt x="6576" y="5715"/>
                  </a:lnTo>
                  <a:lnTo>
                    <a:pt x="6730" y="5377"/>
                  </a:lnTo>
                  <a:lnTo>
                    <a:pt x="6853" y="5039"/>
                  </a:lnTo>
                  <a:lnTo>
                    <a:pt x="6945" y="4671"/>
                  </a:lnTo>
                  <a:lnTo>
                    <a:pt x="7006" y="4271"/>
                  </a:lnTo>
                  <a:lnTo>
                    <a:pt x="7037" y="3872"/>
                  </a:lnTo>
                  <a:lnTo>
                    <a:pt x="7006" y="3472"/>
                  </a:lnTo>
                  <a:lnTo>
                    <a:pt x="6945" y="3104"/>
                  </a:lnTo>
                  <a:lnTo>
                    <a:pt x="6853" y="2735"/>
                  </a:lnTo>
                  <a:lnTo>
                    <a:pt x="6730" y="2366"/>
                  </a:lnTo>
                  <a:lnTo>
                    <a:pt x="6576" y="2028"/>
                  </a:lnTo>
                  <a:lnTo>
                    <a:pt x="6361" y="1721"/>
                  </a:lnTo>
                  <a:lnTo>
                    <a:pt x="6146" y="1414"/>
                  </a:lnTo>
                  <a:lnTo>
                    <a:pt x="5900" y="1137"/>
                  </a:lnTo>
                  <a:lnTo>
                    <a:pt x="5624" y="891"/>
                  </a:lnTo>
                  <a:lnTo>
                    <a:pt x="5316" y="676"/>
                  </a:lnTo>
                  <a:lnTo>
                    <a:pt x="5009" y="461"/>
                  </a:lnTo>
                  <a:lnTo>
                    <a:pt x="4671" y="308"/>
                  </a:lnTo>
                  <a:lnTo>
                    <a:pt x="4303" y="185"/>
                  </a:lnTo>
                  <a:lnTo>
                    <a:pt x="3934" y="92"/>
                  </a:lnTo>
                  <a:lnTo>
                    <a:pt x="3565" y="31"/>
                  </a:lnTo>
                  <a:lnTo>
                    <a:pt x="3166"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a:off x="5924609" y="2899837"/>
              <a:ext cx="320448" cy="384566"/>
            </a:xfrm>
            <a:custGeom>
              <a:avLst/>
              <a:gdLst/>
              <a:ahLst/>
              <a:cxnLst/>
              <a:rect l="l" t="t" r="r" b="b"/>
              <a:pathLst>
                <a:path w="4149" h="4979" extrusionOk="0">
                  <a:moveTo>
                    <a:pt x="1967" y="1"/>
                  </a:moveTo>
                  <a:lnTo>
                    <a:pt x="2182" y="124"/>
                  </a:lnTo>
                  <a:lnTo>
                    <a:pt x="2398" y="308"/>
                  </a:lnTo>
                  <a:lnTo>
                    <a:pt x="2582" y="493"/>
                  </a:lnTo>
                  <a:lnTo>
                    <a:pt x="2705" y="708"/>
                  </a:lnTo>
                  <a:lnTo>
                    <a:pt x="2736" y="861"/>
                  </a:lnTo>
                  <a:lnTo>
                    <a:pt x="2766" y="1015"/>
                  </a:lnTo>
                  <a:lnTo>
                    <a:pt x="2766" y="1169"/>
                  </a:lnTo>
                  <a:lnTo>
                    <a:pt x="2766" y="1322"/>
                  </a:lnTo>
                  <a:lnTo>
                    <a:pt x="2705" y="1476"/>
                  </a:lnTo>
                  <a:lnTo>
                    <a:pt x="2643" y="1629"/>
                  </a:lnTo>
                  <a:lnTo>
                    <a:pt x="2551" y="1722"/>
                  </a:lnTo>
                  <a:lnTo>
                    <a:pt x="2428" y="1844"/>
                  </a:lnTo>
                  <a:lnTo>
                    <a:pt x="2152" y="1998"/>
                  </a:lnTo>
                  <a:lnTo>
                    <a:pt x="2029" y="2060"/>
                  </a:lnTo>
                  <a:lnTo>
                    <a:pt x="1937" y="2182"/>
                  </a:lnTo>
                  <a:lnTo>
                    <a:pt x="1906" y="2305"/>
                  </a:lnTo>
                  <a:lnTo>
                    <a:pt x="1906" y="2428"/>
                  </a:lnTo>
                  <a:lnTo>
                    <a:pt x="1967" y="2674"/>
                  </a:lnTo>
                  <a:lnTo>
                    <a:pt x="1998" y="2797"/>
                  </a:lnTo>
                  <a:lnTo>
                    <a:pt x="2029" y="2920"/>
                  </a:lnTo>
                  <a:lnTo>
                    <a:pt x="1998" y="3043"/>
                  </a:lnTo>
                  <a:lnTo>
                    <a:pt x="1937" y="3166"/>
                  </a:lnTo>
                  <a:lnTo>
                    <a:pt x="1906" y="3196"/>
                  </a:lnTo>
                  <a:lnTo>
                    <a:pt x="1814" y="3227"/>
                  </a:lnTo>
                  <a:lnTo>
                    <a:pt x="1660" y="3289"/>
                  </a:lnTo>
                  <a:lnTo>
                    <a:pt x="1506" y="3319"/>
                  </a:lnTo>
                  <a:lnTo>
                    <a:pt x="1353" y="3381"/>
                  </a:lnTo>
                  <a:lnTo>
                    <a:pt x="1291" y="3442"/>
                  </a:lnTo>
                  <a:lnTo>
                    <a:pt x="1230" y="3534"/>
                  </a:lnTo>
                  <a:lnTo>
                    <a:pt x="1169" y="3749"/>
                  </a:lnTo>
                  <a:lnTo>
                    <a:pt x="1107" y="3965"/>
                  </a:lnTo>
                  <a:lnTo>
                    <a:pt x="1076" y="4087"/>
                  </a:lnTo>
                  <a:lnTo>
                    <a:pt x="1015" y="4180"/>
                  </a:lnTo>
                  <a:lnTo>
                    <a:pt x="953" y="4241"/>
                  </a:lnTo>
                  <a:lnTo>
                    <a:pt x="861" y="4303"/>
                  </a:lnTo>
                  <a:lnTo>
                    <a:pt x="677" y="4395"/>
                  </a:lnTo>
                  <a:lnTo>
                    <a:pt x="462" y="4425"/>
                  </a:lnTo>
                  <a:lnTo>
                    <a:pt x="216" y="4395"/>
                  </a:lnTo>
                  <a:lnTo>
                    <a:pt x="1" y="4333"/>
                  </a:lnTo>
                  <a:lnTo>
                    <a:pt x="1" y="4333"/>
                  </a:lnTo>
                  <a:lnTo>
                    <a:pt x="155" y="4487"/>
                  </a:lnTo>
                  <a:lnTo>
                    <a:pt x="339" y="4610"/>
                  </a:lnTo>
                  <a:lnTo>
                    <a:pt x="554" y="4702"/>
                  </a:lnTo>
                  <a:lnTo>
                    <a:pt x="738" y="4794"/>
                  </a:lnTo>
                  <a:lnTo>
                    <a:pt x="953" y="4886"/>
                  </a:lnTo>
                  <a:lnTo>
                    <a:pt x="1169" y="4917"/>
                  </a:lnTo>
                  <a:lnTo>
                    <a:pt x="1414" y="4948"/>
                  </a:lnTo>
                  <a:lnTo>
                    <a:pt x="1629" y="4979"/>
                  </a:lnTo>
                  <a:lnTo>
                    <a:pt x="1906" y="4948"/>
                  </a:lnTo>
                  <a:lnTo>
                    <a:pt x="2152" y="4917"/>
                  </a:lnTo>
                  <a:lnTo>
                    <a:pt x="2398" y="4856"/>
                  </a:lnTo>
                  <a:lnTo>
                    <a:pt x="2613" y="4763"/>
                  </a:lnTo>
                  <a:lnTo>
                    <a:pt x="2828" y="4671"/>
                  </a:lnTo>
                  <a:lnTo>
                    <a:pt x="3043" y="4548"/>
                  </a:lnTo>
                  <a:lnTo>
                    <a:pt x="3227" y="4395"/>
                  </a:lnTo>
                  <a:lnTo>
                    <a:pt x="3411" y="4241"/>
                  </a:lnTo>
                  <a:lnTo>
                    <a:pt x="3565" y="4057"/>
                  </a:lnTo>
                  <a:lnTo>
                    <a:pt x="3719" y="3872"/>
                  </a:lnTo>
                  <a:lnTo>
                    <a:pt x="3842" y="3657"/>
                  </a:lnTo>
                  <a:lnTo>
                    <a:pt x="3934" y="3442"/>
                  </a:lnTo>
                  <a:lnTo>
                    <a:pt x="4026" y="3227"/>
                  </a:lnTo>
                  <a:lnTo>
                    <a:pt x="4087" y="2981"/>
                  </a:lnTo>
                  <a:lnTo>
                    <a:pt x="4118" y="2736"/>
                  </a:lnTo>
                  <a:lnTo>
                    <a:pt x="4149" y="2490"/>
                  </a:lnTo>
                  <a:lnTo>
                    <a:pt x="4118" y="2244"/>
                  </a:lnTo>
                  <a:lnTo>
                    <a:pt x="4087" y="2029"/>
                  </a:lnTo>
                  <a:lnTo>
                    <a:pt x="4026" y="1783"/>
                  </a:lnTo>
                  <a:lnTo>
                    <a:pt x="3965" y="1568"/>
                  </a:lnTo>
                  <a:lnTo>
                    <a:pt x="3872" y="1384"/>
                  </a:lnTo>
                  <a:lnTo>
                    <a:pt x="3780" y="1169"/>
                  </a:lnTo>
                  <a:lnTo>
                    <a:pt x="3657" y="1015"/>
                  </a:lnTo>
                  <a:lnTo>
                    <a:pt x="3504" y="831"/>
                  </a:lnTo>
                  <a:lnTo>
                    <a:pt x="3350" y="677"/>
                  </a:lnTo>
                  <a:lnTo>
                    <a:pt x="3196" y="523"/>
                  </a:lnTo>
                  <a:lnTo>
                    <a:pt x="3012" y="400"/>
                  </a:lnTo>
                  <a:lnTo>
                    <a:pt x="2828" y="277"/>
                  </a:lnTo>
                  <a:lnTo>
                    <a:pt x="2613" y="185"/>
                  </a:lnTo>
                  <a:lnTo>
                    <a:pt x="2428" y="124"/>
                  </a:lnTo>
                  <a:lnTo>
                    <a:pt x="2182" y="62"/>
                  </a:lnTo>
                  <a:lnTo>
                    <a:pt x="1967"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a:off x="5858185" y="2897520"/>
              <a:ext cx="280131" cy="344170"/>
            </a:xfrm>
            <a:custGeom>
              <a:avLst/>
              <a:gdLst/>
              <a:ahLst/>
              <a:cxnLst/>
              <a:rect l="l" t="t" r="r" b="b"/>
              <a:pathLst>
                <a:path w="3627" h="4456" extrusionOk="0">
                  <a:moveTo>
                    <a:pt x="2489" y="0"/>
                  </a:moveTo>
                  <a:lnTo>
                    <a:pt x="2244" y="31"/>
                  </a:lnTo>
                  <a:lnTo>
                    <a:pt x="1998" y="62"/>
                  </a:lnTo>
                  <a:lnTo>
                    <a:pt x="1752" y="123"/>
                  </a:lnTo>
                  <a:lnTo>
                    <a:pt x="1537" y="215"/>
                  </a:lnTo>
                  <a:lnTo>
                    <a:pt x="1322" y="307"/>
                  </a:lnTo>
                  <a:lnTo>
                    <a:pt x="1107" y="430"/>
                  </a:lnTo>
                  <a:lnTo>
                    <a:pt x="922" y="584"/>
                  </a:lnTo>
                  <a:lnTo>
                    <a:pt x="738" y="738"/>
                  </a:lnTo>
                  <a:lnTo>
                    <a:pt x="584" y="922"/>
                  </a:lnTo>
                  <a:lnTo>
                    <a:pt x="431" y="1106"/>
                  </a:lnTo>
                  <a:lnTo>
                    <a:pt x="308" y="1321"/>
                  </a:lnTo>
                  <a:lnTo>
                    <a:pt x="216" y="1537"/>
                  </a:lnTo>
                  <a:lnTo>
                    <a:pt x="124" y="1782"/>
                  </a:lnTo>
                  <a:lnTo>
                    <a:pt x="62" y="1997"/>
                  </a:lnTo>
                  <a:lnTo>
                    <a:pt x="31" y="2243"/>
                  </a:lnTo>
                  <a:lnTo>
                    <a:pt x="1" y="2520"/>
                  </a:lnTo>
                  <a:lnTo>
                    <a:pt x="31" y="2796"/>
                  </a:lnTo>
                  <a:lnTo>
                    <a:pt x="62" y="3042"/>
                  </a:lnTo>
                  <a:lnTo>
                    <a:pt x="154" y="3319"/>
                  </a:lnTo>
                  <a:lnTo>
                    <a:pt x="246" y="3564"/>
                  </a:lnTo>
                  <a:lnTo>
                    <a:pt x="369" y="3779"/>
                  </a:lnTo>
                  <a:lnTo>
                    <a:pt x="492" y="3995"/>
                  </a:lnTo>
                  <a:lnTo>
                    <a:pt x="677" y="4210"/>
                  </a:lnTo>
                  <a:lnTo>
                    <a:pt x="861" y="4363"/>
                  </a:lnTo>
                  <a:lnTo>
                    <a:pt x="1076" y="4425"/>
                  </a:lnTo>
                  <a:lnTo>
                    <a:pt x="1322" y="4455"/>
                  </a:lnTo>
                  <a:lnTo>
                    <a:pt x="1537" y="4425"/>
                  </a:lnTo>
                  <a:lnTo>
                    <a:pt x="1721" y="4333"/>
                  </a:lnTo>
                  <a:lnTo>
                    <a:pt x="1813" y="4271"/>
                  </a:lnTo>
                  <a:lnTo>
                    <a:pt x="1875" y="4210"/>
                  </a:lnTo>
                  <a:lnTo>
                    <a:pt x="1936" y="4117"/>
                  </a:lnTo>
                  <a:lnTo>
                    <a:pt x="1967" y="3995"/>
                  </a:lnTo>
                  <a:lnTo>
                    <a:pt x="2029" y="3779"/>
                  </a:lnTo>
                  <a:lnTo>
                    <a:pt x="2090" y="3564"/>
                  </a:lnTo>
                  <a:lnTo>
                    <a:pt x="2151" y="3472"/>
                  </a:lnTo>
                  <a:lnTo>
                    <a:pt x="2213" y="3411"/>
                  </a:lnTo>
                  <a:lnTo>
                    <a:pt x="2366" y="3349"/>
                  </a:lnTo>
                  <a:lnTo>
                    <a:pt x="2520" y="3319"/>
                  </a:lnTo>
                  <a:lnTo>
                    <a:pt x="2674" y="3257"/>
                  </a:lnTo>
                  <a:lnTo>
                    <a:pt x="2766" y="3226"/>
                  </a:lnTo>
                  <a:lnTo>
                    <a:pt x="2797" y="3196"/>
                  </a:lnTo>
                  <a:lnTo>
                    <a:pt x="2858" y="3073"/>
                  </a:lnTo>
                  <a:lnTo>
                    <a:pt x="2889" y="2950"/>
                  </a:lnTo>
                  <a:lnTo>
                    <a:pt x="2858" y="2827"/>
                  </a:lnTo>
                  <a:lnTo>
                    <a:pt x="2827" y="2704"/>
                  </a:lnTo>
                  <a:lnTo>
                    <a:pt x="2766" y="2458"/>
                  </a:lnTo>
                  <a:lnTo>
                    <a:pt x="2766" y="2335"/>
                  </a:lnTo>
                  <a:lnTo>
                    <a:pt x="2797" y="2212"/>
                  </a:lnTo>
                  <a:lnTo>
                    <a:pt x="2889" y="2090"/>
                  </a:lnTo>
                  <a:lnTo>
                    <a:pt x="3012" y="2028"/>
                  </a:lnTo>
                  <a:lnTo>
                    <a:pt x="3288" y="1874"/>
                  </a:lnTo>
                  <a:lnTo>
                    <a:pt x="3411" y="1752"/>
                  </a:lnTo>
                  <a:lnTo>
                    <a:pt x="3503" y="1659"/>
                  </a:lnTo>
                  <a:lnTo>
                    <a:pt x="3565" y="1506"/>
                  </a:lnTo>
                  <a:lnTo>
                    <a:pt x="3626" y="1352"/>
                  </a:lnTo>
                  <a:lnTo>
                    <a:pt x="3626" y="1199"/>
                  </a:lnTo>
                  <a:lnTo>
                    <a:pt x="3626" y="1045"/>
                  </a:lnTo>
                  <a:lnTo>
                    <a:pt x="3596" y="891"/>
                  </a:lnTo>
                  <a:lnTo>
                    <a:pt x="3565" y="738"/>
                  </a:lnTo>
                  <a:lnTo>
                    <a:pt x="3442" y="523"/>
                  </a:lnTo>
                  <a:lnTo>
                    <a:pt x="3258" y="338"/>
                  </a:lnTo>
                  <a:lnTo>
                    <a:pt x="3042" y="154"/>
                  </a:lnTo>
                  <a:lnTo>
                    <a:pt x="2827" y="31"/>
                  </a:lnTo>
                  <a:lnTo>
                    <a:pt x="2489"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a:off x="6515546" y="3068370"/>
              <a:ext cx="356053" cy="360776"/>
            </a:xfrm>
            <a:custGeom>
              <a:avLst/>
              <a:gdLst/>
              <a:ahLst/>
              <a:cxnLst/>
              <a:rect l="l" t="t" r="r" b="b"/>
              <a:pathLst>
                <a:path w="4610" h="4671" extrusionOk="0">
                  <a:moveTo>
                    <a:pt x="3288" y="0"/>
                  </a:moveTo>
                  <a:lnTo>
                    <a:pt x="3411" y="154"/>
                  </a:lnTo>
                  <a:lnTo>
                    <a:pt x="3534" y="308"/>
                  </a:lnTo>
                  <a:lnTo>
                    <a:pt x="3688" y="584"/>
                  </a:lnTo>
                  <a:lnTo>
                    <a:pt x="3780" y="892"/>
                  </a:lnTo>
                  <a:lnTo>
                    <a:pt x="3841" y="1199"/>
                  </a:lnTo>
                  <a:lnTo>
                    <a:pt x="3841" y="1506"/>
                  </a:lnTo>
                  <a:lnTo>
                    <a:pt x="3811" y="1660"/>
                  </a:lnTo>
                  <a:lnTo>
                    <a:pt x="3749" y="1844"/>
                  </a:lnTo>
                  <a:lnTo>
                    <a:pt x="3657" y="1998"/>
                  </a:lnTo>
                  <a:lnTo>
                    <a:pt x="3534" y="2121"/>
                  </a:lnTo>
                  <a:lnTo>
                    <a:pt x="3350" y="2213"/>
                  </a:lnTo>
                  <a:lnTo>
                    <a:pt x="3135" y="2274"/>
                  </a:lnTo>
                  <a:lnTo>
                    <a:pt x="2950" y="2336"/>
                  </a:lnTo>
                  <a:lnTo>
                    <a:pt x="2858" y="2397"/>
                  </a:lnTo>
                  <a:lnTo>
                    <a:pt x="2797" y="2459"/>
                  </a:lnTo>
                  <a:lnTo>
                    <a:pt x="2705" y="2612"/>
                  </a:lnTo>
                  <a:lnTo>
                    <a:pt x="2582" y="2735"/>
                  </a:lnTo>
                  <a:lnTo>
                    <a:pt x="2428" y="2797"/>
                  </a:lnTo>
                  <a:lnTo>
                    <a:pt x="2274" y="2858"/>
                  </a:lnTo>
                  <a:lnTo>
                    <a:pt x="2182" y="2919"/>
                  </a:lnTo>
                  <a:lnTo>
                    <a:pt x="2090" y="3012"/>
                  </a:lnTo>
                  <a:lnTo>
                    <a:pt x="1906" y="3196"/>
                  </a:lnTo>
                  <a:lnTo>
                    <a:pt x="1691" y="3380"/>
                  </a:lnTo>
                  <a:lnTo>
                    <a:pt x="1414" y="3534"/>
                  </a:lnTo>
                  <a:lnTo>
                    <a:pt x="1137" y="3626"/>
                  </a:lnTo>
                  <a:lnTo>
                    <a:pt x="861" y="3657"/>
                  </a:lnTo>
                  <a:lnTo>
                    <a:pt x="615" y="3657"/>
                  </a:lnTo>
                  <a:lnTo>
                    <a:pt x="400" y="3595"/>
                  </a:lnTo>
                  <a:lnTo>
                    <a:pt x="185" y="3534"/>
                  </a:lnTo>
                  <a:lnTo>
                    <a:pt x="1" y="3442"/>
                  </a:lnTo>
                  <a:lnTo>
                    <a:pt x="185" y="3688"/>
                  </a:lnTo>
                  <a:lnTo>
                    <a:pt x="369" y="3933"/>
                  </a:lnTo>
                  <a:lnTo>
                    <a:pt x="615" y="4148"/>
                  </a:lnTo>
                  <a:lnTo>
                    <a:pt x="892" y="4333"/>
                  </a:lnTo>
                  <a:lnTo>
                    <a:pt x="1168" y="4456"/>
                  </a:lnTo>
                  <a:lnTo>
                    <a:pt x="1475" y="4579"/>
                  </a:lnTo>
                  <a:lnTo>
                    <a:pt x="1783" y="4640"/>
                  </a:lnTo>
                  <a:lnTo>
                    <a:pt x="2121" y="4671"/>
                  </a:lnTo>
                  <a:lnTo>
                    <a:pt x="2367" y="4640"/>
                  </a:lnTo>
                  <a:lnTo>
                    <a:pt x="2612" y="4609"/>
                  </a:lnTo>
                  <a:lnTo>
                    <a:pt x="2858" y="4548"/>
                  </a:lnTo>
                  <a:lnTo>
                    <a:pt x="3104" y="4456"/>
                  </a:lnTo>
                  <a:lnTo>
                    <a:pt x="3319" y="4364"/>
                  </a:lnTo>
                  <a:lnTo>
                    <a:pt x="3503" y="4241"/>
                  </a:lnTo>
                  <a:lnTo>
                    <a:pt x="3688" y="4087"/>
                  </a:lnTo>
                  <a:lnTo>
                    <a:pt x="3872" y="3933"/>
                  </a:lnTo>
                  <a:lnTo>
                    <a:pt x="4026" y="3749"/>
                  </a:lnTo>
                  <a:lnTo>
                    <a:pt x="4179" y="3565"/>
                  </a:lnTo>
                  <a:lnTo>
                    <a:pt x="4302" y="3380"/>
                  </a:lnTo>
                  <a:lnTo>
                    <a:pt x="4394" y="3165"/>
                  </a:lnTo>
                  <a:lnTo>
                    <a:pt x="4487" y="2919"/>
                  </a:lnTo>
                  <a:lnTo>
                    <a:pt x="4548" y="2674"/>
                  </a:lnTo>
                  <a:lnTo>
                    <a:pt x="4579" y="2428"/>
                  </a:lnTo>
                  <a:lnTo>
                    <a:pt x="4610" y="2182"/>
                  </a:lnTo>
                  <a:lnTo>
                    <a:pt x="4579" y="1844"/>
                  </a:lnTo>
                  <a:lnTo>
                    <a:pt x="4517" y="1506"/>
                  </a:lnTo>
                  <a:lnTo>
                    <a:pt x="4394" y="1199"/>
                  </a:lnTo>
                  <a:lnTo>
                    <a:pt x="4241" y="892"/>
                  </a:lnTo>
                  <a:lnTo>
                    <a:pt x="4056" y="615"/>
                  </a:lnTo>
                  <a:lnTo>
                    <a:pt x="3811" y="369"/>
                  </a:lnTo>
                  <a:lnTo>
                    <a:pt x="3565" y="185"/>
                  </a:lnTo>
                  <a:lnTo>
                    <a:pt x="3288"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6489440" y="3046975"/>
              <a:ext cx="322842" cy="303852"/>
            </a:xfrm>
            <a:custGeom>
              <a:avLst/>
              <a:gdLst/>
              <a:ahLst/>
              <a:cxnLst/>
              <a:rect l="l" t="t" r="r" b="b"/>
              <a:pathLst>
                <a:path w="4180" h="3934" extrusionOk="0">
                  <a:moveTo>
                    <a:pt x="2213" y="1"/>
                  </a:moveTo>
                  <a:lnTo>
                    <a:pt x="1967" y="32"/>
                  </a:lnTo>
                  <a:lnTo>
                    <a:pt x="1721" y="93"/>
                  </a:lnTo>
                  <a:lnTo>
                    <a:pt x="1506" y="185"/>
                  </a:lnTo>
                  <a:lnTo>
                    <a:pt x="1291" y="277"/>
                  </a:lnTo>
                  <a:lnTo>
                    <a:pt x="1076" y="400"/>
                  </a:lnTo>
                  <a:lnTo>
                    <a:pt x="892" y="554"/>
                  </a:lnTo>
                  <a:lnTo>
                    <a:pt x="707" y="708"/>
                  </a:lnTo>
                  <a:lnTo>
                    <a:pt x="554" y="892"/>
                  </a:lnTo>
                  <a:lnTo>
                    <a:pt x="431" y="1076"/>
                  </a:lnTo>
                  <a:lnTo>
                    <a:pt x="277" y="1291"/>
                  </a:lnTo>
                  <a:lnTo>
                    <a:pt x="185" y="1507"/>
                  </a:lnTo>
                  <a:lnTo>
                    <a:pt x="93" y="1722"/>
                  </a:lnTo>
                  <a:lnTo>
                    <a:pt x="31" y="1967"/>
                  </a:lnTo>
                  <a:lnTo>
                    <a:pt x="1" y="2213"/>
                  </a:lnTo>
                  <a:lnTo>
                    <a:pt x="1" y="2459"/>
                  </a:lnTo>
                  <a:lnTo>
                    <a:pt x="31" y="2797"/>
                  </a:lnTo>
                  <a:lnTo>
                    <a:pt x="93" y="3135"/>
                  </a:lnTo>
                  <a:lnTo>
                    <a:pt x="185" y="3442"/>
                  </a:lnTo>
                  <a:lnTo>
                    <a:pt x="339" y="3719"/>
                  </a:lnTo>
                  <a:lnTo>
                    <a:pt x="523" y="3811"/>
                  </a:lnTo>
                  <a:lnTo>
                    <a:pt x="738" y="3872"/>
                  </a:lnTo>
                  <a:lnTo>
                    <a:pt x="953" y="3934"/>
                  </a:lnTo>
                  <a:lnTo>
                    <a:pt x="1199" y="3934"/>
                  </a:lnTo>
                  <a:lnTo>
                    <a:pt x="1475" y="3903"/>
                  </a:lnTo>
                  <a:lnTo>
                    <a:pt x="1752" y="3811"/>
                  </a:lnTo>
                  <a:lnTo>
                    <a:pt x="2029" y="3657"/>
                  </a:lnTo>
                  <a:lnTo>
                    <a:pt x="2244" y="3473"/>
                  </a:lnTo>
                  <a:lnTo>
                    <a:pt x="2428" y="3289"/>
                  </a:lnTo>
                  <a:lnTo>
                    <a:pt x="2520" y="3196"/>
                  </a:lnTo>
                  <a:lnTo>
                    <a:pt x="2612" y="3135"/>
                  </a:lnTo>
                  <a:lnTo>
                    <a:pt x="2766" y="3074"/>
                  </a:lnTo>
                  <a:lnTo>
                    <a:pt x="2920" y="3012"/>
                  </a:lnTo>
                  <a:lnTo>
                    <a:pt x="3043" y="2889"/>
                  </a:lnTo>
                  <a:lnTo>
                    <a:pt x="3135" y="2736"/>
                  </a:lnTo>
                  <a:lnTo>
                    <a:pt x="3196" y="2674"/>
                  </a:lnTo>
                  <a:lnTo>
                    <a:pt x="3288" y="2613"/>
                  </a:lnTo>
                  <a:lnTo>
                    <a:pt x="3473" y="2551"/>
                  </a:lnTo>
                  <a:lnTo>
                    <a:pt x="3688" y="2490"/>
                  </a:lnTo>
                  <a:lnTo>
                    <a:pt x="3872" y="2398"/>
                  </a:lnTo>
                  <a:lnTo>
                    <a:pt x="3995" y="2275"/>
                  </a:lnTo>
                  <a:lnTo>
                    <a:pt x="4087" y="2121"/>
                  </a:lnTo>
                  <a:lnTo>
                    <a:pt x="4149" y="1937"/>
                  </a:lnTo>
                  <a:lnTo>
                    <a:pt x="4179" y="1783"/>
                  </a:lnTo>
                  <a:lnTo>
                    <a:pt x="4179" y="1476"/>
                  </a:lnTo>
                  <a:lnTo>
                    <a:pt x="4118" y="1169"/>
                  </a:lnTo>
                  <a:lnTo>
                    <a:pt x="4026" y="861"/>
                  </a:lnTo>
                  <a:lnTo>
                    <a:pt x="3872" y="585"/>
                  </a:lnTo>
                  <a:lnTo>
                    <a:pt x="3749" y="431"/>
                  </a:lnTo>
                  <a:lnTo>
                    <a:pt x="3626" y="277"/>
                  </a:lnTo>
                  <a:lnTo>
                    <a:pt x="3350" y="155"/>
                  </a:lnTo>
                  <a:lnTo>
                    <a:pt x="3073" y="62"/>
                  </a:lnTo>
                  <a:lnTo>
                    <a:pt x="2766"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6064639" y="3402963"/>
              <a:ext cx="151998" cy="156715"/>
            </a:xfrm>
            <a:custGeom>
              <a:avLst/>
              <a:gdLst/>
              <a:ahLst/>
              <a:cxnLst/>
              <a:rect l="l" t="t" r="r" b="b"/>
              <a:pathLst>
                <a:path w="1968" h="2029" extrusionOk="0">
                  <a:moveTo>
                    <a:pt x="1107" y="1"/>
                  </a:moveTo>
                  <a:lnTo>
                    <a:pt x="892" y="32"/>
                  </a:lnTo>
                  <a:lnTo>
                    <a:pt x="677" y="93"/>
                  </a:lnTo>
                  <a:lnTo>
                    <a:pt x="492" y="216"/>
                  </a:lnTo>
                  <a:lnTo>
                    <a:pt x="339" y="339"/>
                  </a:lnTo>
                  <a:lnTo>
                    <a:pt x="185" y="492"/>
                  </a:lnTo>
                  <a:lnTo>
                    <a:pt x="93" y="677"/>
                  </a:lnTo>
                  <a:lnTo>
                    <a:pt x="31" y="892"/>
                  </a:lnTo>
                  <a:lnTo>
                    <a:pt x="1" y="1107"/>
                  </a:lnTo>
                  <a:lnTo>
                    <a:pt x="31" y="1383"/>
                  </a:lnTo>
                  <a:lnTo>
                    <a:pt x="124" y="1629"/>
                  </a:lnTo>
                  <a:lnTo>
                    <a:pt x="277" y="1844"/>
                  </a:lnTo>
                  <a:lnTo>
                    <a:pt x="462" y="2029"/>
                  </a:lnTo>
                  <a:lnTo>
                    <a:pt x="554" y="1906"/>
                  </a:lnTo>
                  <a:lnTo>
                    <a:pt x="585" y="1783"/>
                  </a:lnTo>
                  <a:lnTo>
                    <a:pt x="615" y="1721"/>
                  </a:lnTo>
                  <a:lnTo>
                    <a:pt x="677" y="1691"/>
                  </a:lnTo>
                  <a:lnTo>
                    <a:pt x="800" y="1660"/>
                  </a:lnTo>
                  <a:lnTo>
                    <a:pt x="892" y="1629"/>
                  </a:lnTo>
                  <a:lnTo>
                    <a:pt x="953" y="1599"/>
                  </a:lnTo>
                  <a:lnTo>
                    <a:pt x="984" y="1568"/>
                  </a:lnTo>
                  <a:lnTo>
                    <a:pt x="1015" y="1445"/>
                  </a:lnTo>
                  <a:lnTo>
                    <a:pt x="1045" y="1322"/>
                  </a:lnTo>
                  <a:lnTo>
                    <a:pt x="1076" y="1199"/>
                  </a:lnTo>
                  <a:lnTo>
                    <a:pt x="1138" y="1138"/>
                  </a:lnTo>
                  <a:lnTo>
                    <a:pt x="1230" y="1107"/>
                  </a:lnTo>
                  <a:lnTo>
                    <a:pt x="1414" y="1076"/>
                  </a:lnTo>
                  <a:lnTo>
                    <a:pt x="1629" y="1076"/>
                  </a:lnTo>
                  <a:lnTo>
                    <a:pt x="1721" y="1045"/>
                  </a:lnTo>
                  <a:lnTo>
                    <a:pt x="1814" y="1015"/>
                  </a:lnTo>
                  <a:lnTo>
                    <a:pt x="1906" y="892"/>
                  </a:lnTo>
                  <a:lnTo>
                    <a:pt x="1967" y="769"/>
                  </a:lnTo>
                  <a:lnTo>
                    <a:pt x="1967" y="615"/>
                  </a:lnTo>
                  <a:lnTo>
                    <a:pt x="1936" y="462"/>
                  </a:lnTo>
                  <a:lnTo>
                    <a:pt x="1814" y="308"/>
                  </a:lnTo>
                  <a:lnTo>
                    <a:pt x="1691" y="185"/>
                  </a:lnTo>
                  <a:lnTo>
                    <a:pt x="1568" y="124"/>
                  </a:lnTo>
                  <a:lnTo>
                    <a:pt x="1414" y="62"/>
                  </a:lnTo>
                  <a:lnTo>
                    <a:pt x="1261" y="32"/>
                  </a:lnTo>
                  <a:lnTo>
                    <a:pt x="1107"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6100245" y="3417252"/>
              <a:ext cx="135316" cy="159032"/>
            </a:xfrm>
            <a:custGeom>
              <a:avLst/>
              <a:gdLst/>
              <a:ahLst/>
              <a:cxnLst/>
              <a:rect l="l" t="t" r="r" b="b"/>
              <a:pathLst>
                <a:path w="1752" h="2059" extrusionOk="0">
                  <a:moveTo>
                    <a:pt x="1230" y="0"/>
                  </a:moveTo>
                  <a:lnTo>
                    <a:pt x="1353" y="123"/>
                  </a:lnTo>
                  <a:lnTo>
                    <a:pt x="1475" y="277"/>
                  </a:lnTo>
                  <a:lnTo>
                    <a:pt x="1506" y="430"/>
                  </a:lnTo>
                  <a:lnTo>
                    <a:pt x="1506" y="584"/>
                  </a:lnTo>
                  <a:lnTo>
                    <a:pt x="1445" y="707"/>
                  </a:lnTo>
                  <a:lnTo>
                    <a:pt x="1353" y="830"/>
                  </a:lnTo>
                  <a:lnTo>
                    <a:pt x="1260" y="860"/>
                  </a:lnTo>
                  <a:lnTo>
                    <a:pt x="1168" y="891"/>
                  </a:lnTo>
                  <a:lnTo>
                    <a:pt x="953" y="891"/>
                  </a:lnTo>
                  <a:lnTo>
                    <a:pt x="769" y="922"/>
                  </a:lnTo>
                  <a:lnTo>
                    <a:pt x="677" y="953"/>
                  </a:lnTo>
                  <a:lnTo>
                    <a:pt x="615" y="1014"/>
                  </a:lnTo>
                  <a:lnTo>
                    <a:pt x="584" y="1137"/>
                  </a:lnTo>
                  <a:lnTo>
                    <a:pt x="554" y="1260"/>
                  </a:lnTo>
                  <a:lnTo>
                    <a:pt x="523" y="1383"/>
                  </a:lnTo>
                  <a:lnTo>
                    <a:pt x="492" y="1414"/>
                  </a:lnTo>
                  <a:lnTo>
                    <a:pt x="431" y="1444"/>
                  </a:lnTo>
                  <a:lnTo>
                    <a:pt x="339" y="1475"/>
                  </a:lnTo>
                  <a:lnTo>
                    <a:pt x="216" y="1506"/>
                  </a:lnTo>
                  <a:lnTo>
                    <a:pt x="154" y="1536"/>
                  </a:lnTo>
                  <a:lnTo>
                    <a:pt x="124" y="1598"/>
                  </a:lnTo>
                  <a:lnTo>
                    <a:pt x="93" y="1721"/>
                  </a:lnTo>
                  <a:lnTo>
                    <a:pt x="1" y="1844"/>
                  </a:lnTo>
                  <a:lnTo>
                    <a:pt x="154" y="1905"/>
                  </a:lnTo>
                  <a:lnTo>
                    <a:pt x="308" y="1997"/>
                  </a:lnTo>
                  <a:lnTo>
                    <a:pt x="462" y="2028"/>
                  </a:lnTo>
                  <a:lnTo>
                    <a:pt x="646" y="2059"/>
                  </a:lnTo>
                  <a:lnTo>
                    <a:pt x="892" y="2028"/>
                  </a:lnTo>
                  <a:lnTo>
                    <a:pt x="1076" y="1967"/>
                  </a:lnTo>
                  <a:lnTo>
                    <a:pt x="1260" y="1844"/>
                  </a:lnTo>
                  <a:lnTo>
                    <a:pt x="1445" y="1721"/>
                  </a:lnTo>
                  <a:lnTo>
                    <a:pt x="1568" y="1567"/>
                  </a:lnTo>
                  <a:lnTo>
                    <a:pt x="1660" y="1383"/>
                  </a:lnTo>
                  <a:lnTo>
                    <a:pt x="1752" y="1168"/>
                  </a:lnTo>
                  <a:lnTo>
                    <a:pt x="1752" y="922"/>
                  </a:lnTo>
                  <a:lnTo>
                    <a:pt x="1752" y="799"/>
                  </a:lnTo>
                  <a:lnTo>
                    <a:pt x="1721" y="645"/>
                  </a:lnTo>
                  <a:lnTo>
                    <a:pt x="1629" y="400"/>
                  </a:lnTo>
                  <a:lnTo>
                    <a:pt x="1445" y="154"/>
                  </a:lnTo>
                  <a:lnTo>
                    <a:pt x="1230"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a:off x="6197563" y="2980550"/>
              <a:ext cx="185132" cy="1110752"/>
            </a:xfrm>
            <a:custGeom>
              <a:avLst/>
              <a:gdLst/>
              <a:ahLst/>
              <a:cxnLst/>
              <a:rect l="l" t="t" r="r" b="b"/>
              <a:pathLst>
                <a:path w="2397" h="14381" extrusionOk="0">
                  <a:moveTo>
                    <a:pt x="2120" y="1"/>
                  </a:moveTo>
                  <a:lnTo>
                    <a:pt x="1936" y="93"/>
                  </a:lnTo>
                  <a:lnTo>
                    <a:pt x="1782" y="154"/>
                  </a:lnTo>
                  <a:lnTo>
                    <a:pt x="1598" y="185"/>
                  </a:lnTo>
                  <a:lnTo>
                    <a:pt x="1475" y="185"/>
                  </a:lnTo>
                  <a:lnTo>
                    <a:pt x="1475" y="3104"/>
                  </a:lnTo>
                  <a:lnTo>
                    <a:pt x="154" y="2305"/>
                  </a:lnTo>
                  <a:lnTo>
                    <a:pt x="123" y="2428"/>
                  </a:lnTo>
                  <a:lnTo>
                    <a:pt x="62" y="2489"/>
                  </a:lnTo>
                  <a:lnTo>
                    <a:pt x="62" y="2612"/>
                  </a:lnTo>
                  <a:lnTo>
                    <a:pt x="31" y="2674"/>
                  </a:lnTo>
                  <a:lnTo>
                    <a:pt x="0" y="2735"/>
                  </a:lnTo>
                  <a:lnTo>
                    <a:pt x="1352" y="3749"/>
                  </a:lnTo>
                  <a:lnTo>
                    <a:pt x="1352" y="7989"/>
                  </a:lnTo>
                  <a:lnTo>
                    <a:pt x="154" y="7037"/>
                  </a:lnTo>
                  <a:lnTo>
                    <a:pt x="123" y="7068"/>
                  </a:lnTo>
                  <a:lnTo>
                    <a:pt x="62" y="7098"/>
                  </a:lnTo>
                  <a:lnTo>
                    <a:pt x="62" y="7190"/>
                  </a:lnTo>
                  <a:lnTo>
                    <a:pt x="31" y="7252"/>
                  </a:lnTo>
                  <a:lnTo>
                    <a:pt x="1229" y="8481"/>
                  </a:lnTo>
                  <a:lnTo>
                    <a:pt x="1229" y="14350"/>
                  </a:lnTo>
                  <a:lnTo>
                    <a:pt x="2397" y="14380"/>
                  </a:lnTo>
                  <a:lnTo>
                    <a:pt x="2397" y="31"/>
                  </a:lnTo>
                  <a:lnTo>
                    <a:pt x="2274" y="1"/>
                  </a:lnTo>
                  <a:close/>
                </a:path>
              </a:pathLst>
            </a:custGeom>
            <a:solidFill>
              <a:srgbClr val="6D4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8"/>
            <p:cNvSpPr/>
            <p:nvPr/>
          </p:nvSpPr>
          <p:spPr>
            <a:xfrm>
              <a:off x="6382699" y="2982945"/>
              <a:ext cx="199344" cy="1108358"/>
            </a:xfrm>
            <a:custGeom>
              <a:avLst/>
              <a:gdLst/>
              <a:ahLst/>
              <a:cxnLst/>
              <a:rect l="l" t="t" r="r" b="b"/>
              <a:pathLst>
                <a:path w="2581" h="14350" extrusionOk="0">
                  <a:moveTo>
                    <a:pt x="0" y="0"/>
                  </a:moveTo>
                  <a:lnTo>
                    <a:pt x="0" y="14349"/>
                  </a:lnTo>
                  <a:lnTo>
                    <a:pt x="953" y="14319"/>
                  </a:lnTo>
                  <a:lnTo>
                    <a:pt x="953" y="11092"/>
                  </a:lnTo>
                  <a:lnTo>
                    <a:pt x="953" y="7866"/>
                  </a:lnTo>
                  <a:lnTo>
                    <a:pt x="2581" y="5101"/>
                  </a:lnTo>
                  <a:lnTo>
                    <a:pt x="2550" y="5070"/>
                  </a:lnTo>
                  <a:lnTo>
                    <a:pt x="2458" y="5039"/>
                  </a:lnTo>
                  <a:lnTo>
                    <a:pt x="2458" y="5009"/>
                  </a:lnTo>
                  <a:lnTo>
                    <a:pt x="2427" y="4978"/>
                  </a:lnTo>
                  <a:lnTo>
                    <a:pt x="2304" y="4978"/>
                  </a:lnTo>
                  <a:lnTo>
                    <a:pt x="2243" y="4916"/>
                  </a:lnTo>
                  <a:lnTo>
                    <a:pt x="768" y="7006"/>
                  </a:lnTo>
                  <a:lnTo>
                    <a:pt x="768" y="0"/>
                  </a:lnTo>
                  <a:lnTo>
                    <a:pt x="522" y="62"/>
                  </a:lnTo>
                  <a:lnTo>
                    <a:pt x="399" y="93"/>
                  </a:lnTo>
                  <a:lnTo>
                    <a:pt x="277" y="93"/>
                  </a:lnTo>
                  <a:lnTo>
                    <a:pt x="123" y="31"/>
                  </a:lnTo>
                  <a:lnTo>
                    <a:pt x="0" y="0"/>
                  </a:lnTo>
                  <a:close/>
                </a:path>
              </a:pathLst>
            </a:custGeom>
            <a:solidFill>
              <a:srgbClr val="5D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a:off x="5077401" y="2702881"/>
              <a:ext cx="726241" cy="1179571"/>
            </a:xfrm>
            <a:custGeom>
              <a:avLst/>
              <a:gdLst/>
              <a:ahLst/>
              <a:cxnLst/>
              <a:rect l="l" t="t" r="r" b="b"/>
              <a:pathLst>
                <a:path w="9403" h="15272" extrusionOk="0">
                  <a:moveTo>
                    <a:pt x="3411" y="5224"/>
                  </a:moveTo>
                  <a:lnTo>
                    <a:pt x="3780" y="5378"/>
                  </a:lnTo>
                  <a:lnTo>
                    <a:pt x="4210" y="5501"/>
                  </a:lnTo>
                  <a:lnTo>
                    <a:pt x="4210" y="7191"/>
                  </a:lnTo>
                  <a:lnTo>
                    <a:pt x="3411" y="6730"/>
                  </a:lnTo>
                  <a:lnTo>
                    <a:pt x="3473" y="6545"/>
                  </a:lnTo>
                  <a:lnTo>
                    <a:pt x="3534" y="6361"/>
                  </a:lnTo>
                  <a:lnTo>
                    <a:pt x="3565" y="6177"/>
                  </a:lnTo>
                  <a:lnTo>
                    <a:pt x="3565" y="5992"/>
                  </a:lnTo>
                  <a:lnTo>
                    <a:pt x="3565" y="5777"/>
                  </a:lnTo>
                  <a:lnTo>
                    <a:pt x="3534" y="5593"/>
                  </a:lnTo>
                  <a:lnTo>
                    <a:pt x="3473" y="5408"/>
                  </a:lnTo>
                  <a:lnTo>
                    <a:pt x="3411" y="5224"/>
                  </a:lnTo>
                  <a:close/>
                  <a:moveTo>
                    <a:pt x="4518" y="1"/>
                  </a:moveTo>
                  <a:lnTo>
                    <a:pt x="4272" y="31"/>
                  </a:lnTo>
                  <a:lnTo>
                    <a:pt x="3995" y="93"/>
                  </a:lnTo>
                  <a:lnTo>
                    <a:pt x="3749" y="185"/>
                  </a:lnTo>
                  <a:lnTo>
                    <a:pt x="3504" y="277"/>
                  </a:lnTo>
                  <a:lnTo>
                    <a:pt x="3288" y="400"/>
                  </a:lnTo>
                  <a:lnTo>
                    <a:pt x="3073" y="554"/>
                  </a:lnTo>
                  <a:lnTo>
                    <a:pt x="2889" y="707"/>
                  </a:lnTo>
                  <a:lnTo>
                    <a:pt x="2705" y="892"/>
                  </a:lnTo>
                  <a:lnTo>
                    <a:pt x="2520" y="1076"/>
                  </a:lnTo>
                  <a:lnTo>
                    <a:pt x="2397" y="1291"/>
                  </a:lnTo>
                  <a:lnTo>
                    <a:pt x="2244" y="1506"/>
                  </a:lnTo>
                  <a:lnTo>
                    <a:pt x="2152" y="1752"/>
                  </a:lnTo>
                  <a:lnTo>
                    <a:pt x="2059" y="1998"/>
                  </a:lnTo>
                  <a:lnTo>
                    <a:pt x="1998" y="2244"/>
                  </a:lnTo>
                  <a:lnTo>
                    <a:pt x="1967" y="2520"/>
                  </a:lnTo>
                  <a:lnTo>
                    <a:pt x="1937" y="2766"/>
                  </a:lnTo>
                  <a:lnTo>
                    <a:pt x="1998" y="3196"/>
                  </a:lnTo>
                  <a:lnTo>
                    <a:pt x="2090" y="3596"/>
                  </a:lnTo>
                  <a:lnTo>
                    <a:pt x="2213" y="3964"/>
                  </a:lnTo>
                  <a:lnTo>
                    <a:pt x="2428" y="4333"/>
                  </a:lnTo>
                  <a:lnTo>
                    <a:pt x="2213" y="4241"/>
                  </a:lnTo>
                  <a:lnTo>
                    <a:pt x="2029" y="4210"/>
                  </a:lnTo>
                  <a:lnTo>
                    <a:pt x="1599" y="4210"/>
                  </a:lnTo>
                  <a:lnTo>
                    <a:pt x="1414" y="4241"/>
                  </a:lnTo>
                  <a:lnTo>
                    <a:pt x="1076" y="4333"/>
                  </a:lnTo>
                  <a:lnTo>
                    <a:pt x="800" y="4517"/>
                  </a:lnTo>
                  <a:lnTo>
                    <a:pt x="523" y="4732"/>
                  </a:lnTo>
                  <a:lnTo>
                    <a:pt x="308" y="4978"/>
                  </a:lnTo>
                  <a:lnTo>
                    <a:pt x="124" y="5286"/>
                  </a:lnTo>
                  <a:lnTo>
                    <a:pt x="32" y="5624"/>
                  </a:lnTo>
                  <a:lnTo>
                    <a:pt x="1" y="5808"/>
                  </a:lnTo>
                  <a:lnTo>
                    <a:pt x="1" y="5992"/>
                  </a:lnTo>
                  <a:lnTo>
                    <a:pt x="1" y="6177"/>
                  </a:lnTo>
                  <a:lnTo>
                    <a:pt x="32" y="6392"/>
                  </a:lnTo>
                  <a:lnTo>
                    <a:pt x="93" y="6576"/>
                  </a:lnTo>
                  <a:lnTo>
                    <a:pt x="154" y="6730"/>
                  </a:lnTo>
                  <a:lnTo>
                    <a:pt x="247" y="6914"/>
                  </a:lnTo>
                  <a:lnTo>
                    <a:pt x="339" y="7068"/>
                  </a:lnTo>
                  <a:lnTo>
                    <a:pt x="462" y="7191"/>
                  </a:lnTo>
                  <a:lnTo>
                    <a:pt x="615" y="7344"/>
                  </a:lnTo>
                  <a:lnTo>
                    <a:pt x="861" y="7529"/>
                  </a:lnTo>
                  <a:lnTo>
                    <a:pt x="1138" y="7651"/>
                  </a:lnTo>
                  <a:lnTo>
                    <a:pt x="1445" y="7744"/>
                  </a:lnTo>
                  <a:lnTo>
                    <a:pt x="1783" y="7774"/>
                  </a:lnTo>
                  <a:lnTo>
                    <a:pt x="1998" y="7774"/>
                  </a:lnTo>
                  <a:lnTo>
                    <a:pt x="2213" y="7713"/>
                  </a:lnTo>
                  <a:lnTo>
                    <a:pt x="2428" y="7651"/>
                  </a:lnTo>
                  <a:lnTo>
                    <a:pt x="2613" y="7559"/>
                  </a:lnTo>
                  <a:lnTo>
                    <a:pt x="2797" y="7467"/>
                  </a:lnTo>
                  <a:lnTo>
                    <a:pt x="2981" y="7313"/>
                  </a:lnTo>
                  <a:lnTo>
                    <a:pt x="3135" y="7191"/>
                  </a:lnTo>
                  <a:lnTo>
                    <a:pt x="3258" y="7006"/>
                  </a:lnTo>
                  <a:lnTo>
                    <a:pt x="4118" y="7651"/>
                  </a:lnTo>
                  <a:lnTo>
                    <a:pt x="4118" y="10693"/>
                  </a:lnTo>
                  <a:lnTo>
                    <a:pt x="3381" y="10109"/>
                  </a:lnTo>
                  <a:lnTo>
                    <a:pt x="3473" y="9925"/>
                  </a:lnTo>
                  <a:lnTo>
                    <a:pt x="3504" y="9679"/>
                  </a:lnTo>
                  <a:lnTo>
                    <a:pt x="3473" y="9495"/>
                  </a:lnTo>
                  <a:lnTo>
                    <a:pt x="3411" y="9311"/>
                  </a:lnTo>
                  <a:lnTo>
                    <a:pt x="3288" y="9126"/>
                  </a:lnTo>
                  <a:lnTo>
                    <a:pt x="3135" y="9003"/>
                  </a:lnTo>
                  <a:lnTo>
                    <a:pt x="2920" y="8942"/>
                  </a:lnTo>
                  <a:lnTo>
                    <a:pt x="2705" y="8911"/>
                  </a:lnTo>
                  <a:lnTo>
                    <a:pt x="2551" y="8911"/>
                  </a:lnTo>
                  <a:lnTo>
                    <a:pt x="2397" y="8973"/>
                  </a:lnTo>
                  <a:lnTo>
                    <a:pt x="2275" y="9034"/>
                  </a:lnTo>
                  <a:lnTo>
                    <a:pt x="2152" y="9126"/>
                  </a:lnTo>
                  <a:lnTo>
                    <a:pt x="2059" y="9249"/>
                  </a:lnTo>
                  <a:lnTo>
                    <a:pt x="1967" y="9372"/>
                  </a:lnTo>
                  <a:lnTo>
                    <a:pt x="1937" y="9526"/>
                  </a:lnTo>
                  <a:lnTo>
                    <a:pt x="1906" y="9679"/>
                  </a:lnTo>
                  <a:lnTo>
                    <a:pt x="1937" y="9894"/>
                  </a:lnTo>
                  <a:lnTo>
                    <a:pt x="1998" y="10048"/>
                  </a:lnTo>
                  <a:lnTo>
                    <a:pt x="2090" y="10202"/>
                  </a:lnTo>
                  <a:lnTo>
                    <a:pt x="2244" y="10325"/>
                  </a:lnTo>
                  <a:lnTo>
                    <a:pt x="2336" y="10386"/>
                  </a:lnTo>
                  <a:lnTo>
                    <a:pt x="2459" y="10447"/>
                  </a:lnTo>
                  <a:lnTo>
                    <a:pt x="2582" y="10478"/>
                  </a:lnTo>
                  <a:lnTo>
                    <a:pt x="2858" y="10478"/>
                  </a:lnTo>
                  <a:lnTo>
                    <a:pt x="3012" y="10417"/>
                  </a:lnTo>
                  <a:lnTo>
                    <a:pt x="3135" y="10355"/>
                  </a:lnTo>
                  <a:lnTo>
                    <a:pt x="3258" y="10263"/>
                  </a:lnTo>
                  <a:lnTo>
                    <a:pt x="4026" y="11062"/>
                  </a:lnTo>
                  <a:lnTo>
                    <a:pt x="4026" y="11738"/>
                  </a:lnTo>
                  <a:lnTo>
                    <a:pt x="4180" y="11830"/>
                  </a:lnTo>
                  <a:lnTo>
                    <a:pt x="4610" y="11953"/>
                  </a:lnTo>
                  <a:lnTo>
                    <a:pt x="5531" y="12168"/>
                  </a:lnTo>
                  <a:lnTo>
                    <a:pt x="5531" y="10632"/>
                  </a:lnTo>
                  <a:lnTo>
                    <a:pt x="6607" y="8788"/>
                  </a:lnTo>
                  <a:lnTo>
                    <a:pt x="6853" y="8942"/>
                  </a:lnTo>
                  <a:lnTo>
                    <a:pt x="7098" y="9034"/>
                  </a:lnTo>
                  <a:lnTo>
                    <a:pt x="7344" y="9096"/>
                  </a:lnTo>
                  <a:lnTo>
                    <a:pt x="7621" y="9126"/>
                  </a:lnTo>
                  <a:lnTo>
                    <a:pt x="7805" y="9126"/>
                  </a:lnTo>
                  <a:lnTo>
                    <a:pt x="7990" y="9096"/>
                  </a:lnTo>
                  <a:lnTo>
                    <a:pt x="8328" y="8973"/>
                  </a:lnTo>
                  <a:lnTo>
                    <a:pt x="8635" y="8819"/>
                  </a:lnTo>
                  <a:lnTo>
                    <a:pt x="8881" y="8604"/>
                  </a:lnTo>
                  <a:lnTo>
                    <a:pt x="9096" y="8327"/>
                  </a:lnTo>
                  <a:lnTo>
                    <a:pt x="9280" y="8051"/>
                  </a:lnTo>
                  <a:lnTo>
                    <a:pt x="9372" y="7713"/>
                  </a:lnTo>
                  <a:lnTo>
                    <a:pt x="9403" y="7344"/>
                  </a:lnTo>
                  <a:lnTo>
                    <a:pt x="9372" y="7098"/>
                  </a:lnTo>
                  <a:lnTo>
                    <a:pt x="9341" y="6853"/>
                  </a:lnTo>
                  <a:lnTo>
                    <a:pt x="9249" y="6637"/>
                  </a:lnTo>
                  <a:lnTo>
                    <a:pt x="9126" y="6422"/>
                  </a:lnTo>
                  <a:lnTo>
                    <a:pt x="9003" y="6238"/>
                  </a:lnTo>
                  <a:lnTo>
                    <a:pt x="8850" y="6054"/>
                  </a:lnTo>
                  <a:lnTo>
                    <a:pt x="8666" y="5900"/>
                  </a:lnTo>
                  <a:lnTo>
                    <a:pt x="8450" y="5777"/>
                  </a:lnTo>
                  <a:lnTo>
                    <a:pt x="8266" y="5685"/>
                  </a:lnTo>
                  <a:lnTo>
                    <a:pt x="8051" y="5624"/>
                  </a:lnTo>
                  <a:lnTo>
                    <a:pt x="7836" y="5593"/>
                  </a:lnTo>
                  <a:lnTo>
                    <a:pt x="7621" y="5562"/>
                  </a:lnTo>
                  <a:lnTo>
                    <a:pt x="7436" y="5593"/>
                  </a:lnTo>
                  <a:lnTo>
                    <a:pt x="7283" y="5593"/>
                  </a:lnTo>
                  <a:lnTo>
                    <a:pt x="6945" y="5716"/>
                  </a:lnTo>
                  <a:lnTo>
                    <a:pt x="6638" y="5869"/>
                  </a:lnTo>
                  <a:lnTo>
                    <a:pt x="6361" y="6084"/>
                  </a:lnTo>
                  <a:lnTo>
                    <a:pt x="6146" y="6361"/>
                  </a:lnTo>
                  <a:lnTo>
                    <a:pt x="5992" y="6668"/>
                  </a:lnTo>
                  <a:lnTo>
                    <a:pt x="5900" y="6975"/>
                  </a:lnTo>
                  <a:lnTo>
                    <a:pt x="5869" y="7160"/>
                  </a:lnTo>
                  <a:lnTo>
                    <a:pt x="5839" y="7344"/>
                  </a:lnTo>
                  <a:lnTo>
                    <a:pt x="5869" y="7590"/>
                  </a:lnTo>
                  <a:lnTo>
                    <a:pt x="5931" y="7836"/>
                  </a:lnTo>
                  <a:lnTo>
                    <a:pt x="5992" y="8051"/>
                  </a:lnTo>
                  <a:lnTo>
                    <a:pt x="6085" y="8235"/>
                  </a:lnTo>
                  <a:lnTo>
                    <a:pt x="6238" y="8450"/>
                  </a:lnTo>
                  <a:lnTo>
                    <a:pt x="6392" y="8635"/>
                  </a:lnTo>
                  <a:lnTo>
                    <a:pt x="5409" y="10017"/>
                  </a:lnTo>
                  <a:lnTo>
                    <a:pt x="5409" y="5470"/>
                  </a:lnTo>
                  <a:lnTo>
                    <a:pt x="5624" y="5408"/>
                  </a:lnTo>
                  <a:lnTo>
                    <a:pt x="5839" y="5316"/>
                  </a:lnTo>
                  <a:lnTo>
                    <a:pt x="6054" y="5224"/>
                  </a:lnTo>
                  <a:lnTo>
                    <a:pt x="6238" y="5101"/>
                  </a:lnTo>
                  <a:lnTo>
                    <a:pt x="6607" y="4825"/>
                  </a:lnTo>
                  <a:lnTo>
                    <a:pt x="6914" y="4487"/>
                  </a:lnTo>
                  <a:lnTo>
                    <a:pt x="7037" y="4302"/>
                  </a:lnTo>
                  <a:lnTo>
                    <a:pt x="7160" y="4118"/>
                  </a:lnTo>
                  <a:lnTo>
                    <a:pt x="7283" y="3903"/>
                  </a:lnTo>
                  <a:lnTo>
                    <a:pt x="7344" y="3719"/>
                  </a:lnTo>
                  <a:lnTo>
                    <a:pt x="7436" y="3473"/>
                  </a:lnTo>
                  <a:lnTo>
                    <a:pt x="7467" y="3258"/>
                  </a:lnTo>
                  <a:lnTo>
                    <a:pt x="7498" y="3012"/>
                  </a:lnTo>
                  <a:lnTo>
                    <a:pt x="7498" y="2766"/>
                  </a:lnTo>
                  <a:lnTo>
                    <a:pt x="7498" y="2489"/>
                  </a:lnTo>
                  <a:lnTo>
                    <a:pt x="7467" y="2213"/>
                  </a:lnTo>
                  <a:lnTo>
                    <a:pt x="7375" y="1936"/>
                  </a:lnTo>
                  <a:lnTo>
                    <a:pt x="7283" y="1691"/>
                  </a:lnTo>
                  <a:lnTo>
                    <a:pt x="7191" y="1445"/>
                  </a:lnTo>
                  <a:lnTo>
                    <a:pt x="7037" y="1230"/>
                  </a:lnTo>
                  <a:lnTo>
                    <a:pt x="6883" y="1015"/>
                  </a:lnTo>
                  <a:lnTo>
                    <a:pt x="6699" y="800"/>
                  </a:lnTo>
                  <a:lnTo>
                    <a:pt x="6515" y="646"/>
                  </a:lnTo>
                  <a:lnTo>
                    <a:pt x="6300" y="462"/>
                  </a:lnTo>
                  <a:lnTo>
                    <a:pt x="6054" y="339"/>
                  </a:lnTo>
                  <a:lnTo>
                    <a:pt x="5808" y="216"/>
                  </a:lnTo>
                  <a:lnTo>
                    <a:pt x="5562" y="124"/>
                  </a:lnTo>
                  <a:lnTo>
                    <a:pt x="5286" y="62"/>
                  </a:lnTo>
                  <a:lnTo>
                    <a:pt x="5009" y="1"/>
                  </a:lnTo>
                  <a:close/>
                  <a:moveTo>
                    <a:pt x="4026" y="15026"/>
                  </a:moveTo>
                  <a:lnTo>
                    <a:pt x="4026" y="15271"/>
                  </a:lnTo>
                  <a:lnTo>
                    <a:pt x="5531" y="15271"/>
                  </a:lnTo>
                  <a:lnTo>
                    <a:pt x="5531" y="15087"/>
                  </a:lnTo>
                  <a:lnTo>
                    <a:pt x="4794" y="15026"/>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a:off x="5388278" y="3863377"/>
              <a:ext cx="116393" cy="19078"/>
            </a:xfrm>
            <a:custGeom>
              <a:avLst/>
              <a:gdLst/>
              <a:ahLst/>
              <a:cxnLst/>
              <a:rect l="l" t="t" r="r" b="b"/>
              <a:pathLst>
                <a:path w="1507" h="247" fill="none" extrusionOk="0">
                  <a:moveTo>
                    <a:pt x="1" y="1"/>
                  </a:moveTo>
                  <a:lnTo>
                    <a:pt x="1" y="246"/>
                  </a:lnTo>
                  <a:lnTo>
                    <a:pt x="1" y="246"/>
                  </a:lnTo>
                  <a:lnTo>
                    <a:pt x="831" y="246"/>
                  </a:lnTo>
                  <a:lnTo>
                    <a:pt x="831" y="246"/>
                  </a:lnTo>
                  <a:lnTo>
                    <a:pt x="1138" y="246"/>
                  </a:lnTo>
                  <a:lnTo>
                    <a:pt x="1138" y="246"/>
                  </a:lnTo>
                  <a:lnTo>
                    <a:pt x="1506" y="246"/>
                  </a:lnTo>
                  <a:lnTo>
                    <a:pt x="1506" y="246"/>
                  </a:lnTo>
                  <a:lnTo>
                    <a:pt x="1506" y="62"/>
                  </a:lnTo>
                  <a:lnTo>
                    <a:pt x="1506" y="62"/>
                  </a:lnTo>
                  <a:lnTo>
                    <a:pt x="769"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5340855" y="3106371"/>
              <a:ext cx="61788" cy="151926"/>
            </a:xfrm>
            <a:custGeom>
              <a:avLst/>
              <a:gdLst/>
              <a:ahLst/>
              <a:cxnLst/>
              <a:rect l="l" t="t" r="r" b="b"/>
              <a:pathLst>
                <a:path w="800" h="1967" fill="none" extrusionOk="0">
                  <a:moveTo>
                    <a:pt x="799" y="1967"/>
                  </a:moveTo>
                  <a:lnTo>
                    <a:pt x="0" y="1506"/>
                  </a:lnTo>
                  <a:lnTo>
                    <a:pt x="0" y="1506"/>
                  </a:lnTo>
                  <a:lnTo>
                    <a:pt x="62" y="1321"/>
                  </a:lnTo>
                  <a:lnTo>
                    <a:pt x="123" y="1137"/>
                  </a:lnTo>
                  <a:lnTo>
                    <a:pt x="154" y="953"/>
                  </a:lnTo>
                  <a:lnTo>
                    <a:pt x="154" y="768"/>
                  </a:lnTo>
                  <a:lnTo>
                    <a:pt x="154" y="768"/>
                  </a:lnTo>
                  <a:lnTo>
                    <a:pt x="154" y="553"/>
                  </a:lnTo>
                  <a:lnTo>
                    <a:pt x="123" y="369"/>
                  </a:lnTo>
                  <a:lnTo>
                    <a:pt x="62" y="184"/>
                  </a:lnTo>
                  <a:lnTo>
                    <a:pt x="0" y="0"/>
                  </a:lnTo>
                  <a:lnTo>
                    <a:pt x="0" y="0"/>
                  </a:lnTo>
                  <a:lnTo>
                    <a:pt x="369" y="154"/>
                  </a:lnTo>
                  <a:lnTo>
                    <a:pt x="799" y="277"/>
                  </a:lnTo>
                  <a:lnTo>
                    <a:pt x="799" y="1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5077401" y="2702881"/>
              <a:ext cx="726241" cy="939903"/>
            </a:xfrm>
            <a:custGeom>
              <a:avLst/>
              <a:gdLst/>
              <a:ahLst/>
              <a:cxnLst/>
              <a:rect l="l" t="t" r="r" b="b"/>
              <a:pathLst>
                <a:path w="9403" h="12169" fill="none" extrusionOk="0">
                  <a:moveTo>
                    <a:pt x="4733" y="1"/>
                  </a:moveTo>
                  <a:lnTo>
                    <a:pt x="4733" y="1"/>
                  </a:lnTo>
                  <a:lnTo>
                    <a:pt x="4518" y="1"/>
                  </a:lnTo>
                  <a:lnTo>
                    <a:pt x="4518" y="1"/>
                  </a:lnTo>
                  <a:lnTo>
                    <a:pt x="4272" y="31"/>
                  </a:lnTo>
                  <a:lnTo>
                    <a:pt x="3995" y="93"/>
                  </a:lnTo>
                  <a:lnTo>
                    <a:pt x="3749" y="185"/>
                  </a:lnTo>
                  <a:lnTo>
                    <a:pt x="3504" y="277"/>
                  </a:lnTo>
                  <a:lnTo>
                    <a:pt x="3288" y="400"/>
                  </a:lnTo>
                  <a:lnTo>
                    <a:pt x="3073" y="554"/>
                  </a:lnTo>
                  <a:lnTo>
                    <a:pt x="2889" y="707"/>
                  </a:lnTo>
                  <a:lnTo>
                    <a:pt x="2705" y="892"/>
                  </a:lnTo>
                  <a:lnTo>
                    <a:pt x="2520" y="1076"/>
                  </a:lnTo>
                  <a:lnTo>
                    <a:pt x="2397" y="1291"/>
                  </a:lnTo>
                  <a:lnTo>
                    <a:pt x="2244" y="1506"/>
                  </a:lnTo>
                  <a:lnTo>
                    <a:pt x="2152" y="1752"/>
                  </a:lnTo>
                  <a:lnTo>
                    <a:pt x="2059" y="1998"/>
                  </a:lnTo>
                  <a:lnTo>
                    <a:pt x="1998" y="2244"/>
                  </a:lnTo>
                  <a:lnTo>
                    <a:pt x="1967" y="2520"/>
                  </a:lnTo>
                  <a:lnTo>
                    <a:pt x="1937" y="2766"/>
                  </a:lnTo>
                  <a:lnTo>
                    <a:pt x="1937" y="2766"/>
                  </a:lnTo>
                  <a:lnTo>
                    <a:pt x="1998" y="3196"/>
                  </a:lnTo>
                  <a:lnTo>
                    <a:pt x="2090" y="3596"/>
                  </a:lnTo>
                  <a:lnTo>
                    <a:pt x="2213" y="3964"/>
                  </a:lnTo>
                  <a:lnTo>
                    <a:pt x="2428" y="4333"/>
                  </a:lnTo>
                  <a:lnTo>
                    <a:pt x="2428" y="4333"/>
                  </a:lnTo>
                  <a:lnTo>
                    <a:pt x="2213" y="4241"/>
                  </a:lnTo>
                  <a:lnTo>
                    <a:pt x="2029" y="4210"/>
                  </a:lnTo>
                  <a:lnTo>
                    <a:pt x="2029" y="4210"/>
                  </a:lnTo>
                  <a:lnTo>
                    <a:pt x="1783" y="4210"/>
                  </a:lnTo>
                  <a:lnTo>
                    <a:pt x="1783" y="4210"/>
                  </a:lnTo>
                  <a:lnTo>
                    <a:pt x="1599" y="4210"/>
                  </a:lnTo>
                  <a:lnTo>
                    <a:pt x="1414" y="4241"/>
                  </a:lnTo>
                  <a:lnTo>
                    <a:pt x="1076" y="4333"/>
                  </a:lnTo>
                  <a:lnTo>
                    <a:pt x="800" y="4517"/>
                  </a:lnTo>
                  <a:lnTo>
                    <a:pt x="523" y="4732"/>
                  </a:lnTo>
                  <a:lnTo>
                    <a:pt x="308" y="4978"/>
                  </a:lnTo>
                  <a:lnTo>
                    <a:pt x="124" y="5286"/>
                  </a:lnTo>
                  <a:lnTo>
                    <a:pt x="32" y="5624"/>
                  </a:lnTo>
                  <a:lnTo>
                    <a:pt x="1" y="5808"/>
                  </a:lnTo>
                  <a:lnTo>
                    <a:pt x="1" y="5992"/>
                  </a:lnTo>
                  <a:lnTo>
                    <a:pt x="1" y="5992"/>
                  </a:lnTo>
                  <a:lnTo>
                    <a:pt x="1" y="6177"/>
                  </a:lnTo>
                  <a:lnTo>
                    <a:pt x="32" y="6392"/>
                  </a:lnTo>
                  <a:lnTo>
                    <a:pt x="93" y="6576"/>
                  </a:lnTo>
                  <a:lnTo>
                    <a:pt x="154" y="6730"/>
                  </a:lnTo>
                  <a:lnTo>
                    <a:pt x="247" y="6914"/>
                  </a:lnTo>
                  <a:lnTo>
                    <a:pt x="339" y="7068"/>
                  </a:lnTo>
                  <a:lnTo>
                    <a:pt x="462" y="7191"/>
                  </a:lnTo>
                  <a:lnTo>
                    <a:pt x="615" y="7344"/>
                  </a:lnTo>
                  <a:lnTo>
                    <a:pt x="615" y="7344"/>
                  </a:lnTo>
                  <a:lnTo>
                    <a:pt x="861" y="7529"/>
                  </a:lnTo>
                  <a:lnTo>
                    <a:pt x="1138" y="7651"/>
                  </a:lnTo>
                  <a:lnTo>
                    <a:pt x="1445" y="7744"/>
                  </a:lnTo>
                  <a:lnTo>
                    <a:pt x="1783" y="7774"/>
                  </a:lnTo>
                  <a:lnTo>
                    <a:pt x="1783" y="7774"/>
                  </a:lnTo>
                  <a:lnTo>
                    <a:pt x="1998" y="7774"/>
                  </a:lnTo>
                  <a:lnTo>
                    <a:pt x="2213" y="7713"/>
                  </a:lnTo>
                  <a:lnTo>
                    <a:pt x="2428" y="7651"/>
                  </a:lnTo>
                  <a:lnTo>
                    <a:pt x="2613" y="7559"/>
                  </a:lnTo>
                  <a:lnTo>
                    <a:pt x="2797" y="7467"/>
                  </a:lnTo>
                  <a:lnTo>
                    <a:pt x="2981" y="7313"/>
                  </a:lnTo>
                  <a:lnTo>
                    <a:pt x="3135" y="7191"/>
                  </a:lnTo>
                  <a:lnTo>
                    <a:pt x="3258" y="7006"/>
                  </a:lnTo>
                  <a:lnTo>
                    <a:pt x="4118" y="7651"/>
                  </a:lnTo>
                  <a:lnTo>
                    <a:pt x="4118" y="10693"/>
                  </a:lnTo>
                  <a:lnTo>
                    <a:pt x="3381" y="10109"/>
                  </a:lnTo>
                  <a:lnTo>
                    <a:pt x="3381" y="10109"/>
                  </a:lnTo>
                  <a:lnTo>
                    <a:pt x="3473" y="9925"/>
                  </a:lnTo>
                  <a:lnTo>
                    <a:pt x="3504" y="9679"/>
                  </a:lnTo>
                  <a:lnTo>
                    <a:pt x="3504" y="9679"/>
                  </a:lnTo>
                  <a:lnTo>
                    <a:pt x="3473" y="9495"/>
                  </a:lnTo>
                  <a:lnTo>
                    <a:pt x="3411" y="9311"/>
                  </a:lnTo>
                  <a:lnTo>
                    <a:pt x="3288" y="9126"/>
                  </a:lnTo>
                  <a:lnTo>
                    <a:pt x="3135" y="9003"/>
                  </a:lnTo>
                  <a:lnTo>
                    <a:pt x="3135" y="9003"/>
                  </a:lnTo>
                  <a:lnTo>
                    <a:pt x="2920" y="8942"/>
                  </a:lnTo>
                  <a:lnTo>
                    <a:pt x="2705" y="8911"/>
                  </a:lnTo>
                  <a:lnTo>
                    <a:pt x="2705" y="8911"/>
                  </a:lnTo>
                  <a:lnTo>
                    <a:pt x="2551" y="8911"/>
                  </a:lnTo>
                  <a:lnTo>
                    <a:pt x="2397" y="8973"/>
                  </a:lnTo>
                  <a:lnTo>
                    <a:pt x="2275" y="9034"/>
                  </a:lnTo>
                  <a:lnTo>
                    <a:pt x="2152" y="9126"/>
                  </a:lnTo>
                  <a:lnTo>
                    <a:pt x="2059" y="9249"/>
                  </a:lnTo>
                  <a:lnTo>
                    <a:pt x="1967" y="9372"/>
                  </a:lnTo>
                  <a:lnTo>
                    <a:pt x="1937" y="9526"/>
                  </a:lnTo>
                  <a:lnTo>
                    <a:pt x="1906" y="9679"/>
                  </a:lnTo>
                  <a:lnTo>
                    <a:pt x="1906" y="9679"/>
                  </a:lnTo>
                  <a:lnTo>
                    <a:pt x="1937" y="9894"/>
                  </a:lnTo>
                  <a:lnTo>
                    <a:pt x="1998" y="10048"/>
                  </a:lnTo>
                  <a:lnTo>
                    <a:pt x="2090" y="10202"/>
                  </a:lnTo>
                  <a:lnTo>
                    <a:pt x="2244" y="10325"/>
                  </a:lnTo>
                  <a:lnTo>
                    <a:pt x="2244" y="10325"/>
                  </a:lnTo>
                  <a:lnTo>
                    <a:pt x="2336" y="10386"/>
                  </a:lnTo>
                  <a:lnTo>
                    <a:pt x="2459" y="10447"/>
                  </a:lnTo>
                  <a:lnTo>
                    <a:pt x="2582" y="10478"/>
                  </a:lnTo>
                  <a:lnTo>
                    <a:pt x="2705" y="10478"/>
                  </a:lnTo>
                  <a:lnTo>
                    <a:pt x="2705" y="10478"/>
                  </a:lnTo>
                  <a:lnTo>
                    <a:pt x="2858" y="10478"/>
                  </a:lnTo>
                  <a:lnTo>
                    <a:pt x="3012" y="10417"/>
                  </a:lnTo>
                  <a:lnTo>
                    <a:pt x="3135" y="10355"/>
                  </a:lnTo>
                  <a:lnTo>
                    <a:pt x="3258" y="10263"/>
                  </a:lnTo>
                  <a:lnTo>
                    <a:pt x="4026" y="11062"/>
                  </a:lnTo>
                  <a:lnTo>
                    <a:pt x="4026" y="11738"/>
                  </a:lnTo>
                  <a:lnTo>
                    <a:pt x="4026" y="11738"/>
                  </a:lnTo>
                  <a:lnTo>
                    <a:pt x="4180" y="11830"/>
                  </a:lnTo>
                  <a:lnTo>
                    <a:pt x="4180" y="11830"/>
                  </a:lnTo>
                  <a:lnTo>
                    <a:pt x="4610" y="11953"/>
                  </a:lnTo>
                  <a:lnTo>
                    <a:pt x="5531" y="12168"/>
                  </a:lnTo>
                  <a:lnTo>
                    <a:pt x="5531" y="12168"/>
                  </a:lnTo>
                  <a:lnTo>
                    <a:pt x="5531" y="10632"/>
                  </a:lnTo>
                  <a:lnTo>
                    <a:pt x="6607" y="8788"/>
                  </a:lnTo>
                  <a:lnTo>
                    <a:pt x="6607" y="8788"/>
                  </a:lnTo>
                  <a:lnTo>
                    <a:pt x="6853" y="8942"/>
                  </a:lnTo>
                  <a:lnTo>
                    <a:pt x="7098" y="9034"/>
                  </a:lnTo>
                  <a:lnTo>
                    <a:pt x="7344" y="9096"/>
                  </a:lnTo>
                  <a:lnTo>
                    <a:pt x="7621" y="9126"/>
                  </a:lnTo>
                  <a:lnTo>
                    <a:pt x="7621" y="9126"/>
                  </a:lnTo>
                  <a:lnTo>
                    <a:pt x="7805" y="9126"/>
                  </a:lnTo>
                  <a:lnTo>
                    <a:pt x="7990" y="9096"/>
                  </a:lnTo>
                  <a:lnTo>
                    <a:pt x="8328" y="8973"/>
                  </a:lnTo>
                  <a:lnTo>
                    <a:pt x="8635" y="8819"/>
                  </a:lnTo>
                  <a:lnTo>
                    <a:pt x="8881" y="8604"/>
                  </a:lnTo>
                  <a:lnTo>
                    <a:pt x="9096" y="8327"/>
                  </a:lnTo>
                  <a:lnTo>
                    <a:pt x="9280" y="8051"/>
                  </a:lnTo>
                  <a:lnTo>
                    <a:pt x="9372" y="7713"/>
                  </a:lnTo>
                  <a:lnTo>
                    <a:pt x="9403" y="7344"/>
                  </a:lnTo>
                  <a:lnTo>
                    <a:pt x="9403" y="7344"/>
                  </a:lnTo>
                  <a:lnTo>
                    <a:pt x="9372" y="7098"/>
                  </a:lnTo>
                  <a:lnTo>
                    <a:pt x="9341" y="6853"/>
                  </a:lnTo>
                  <a:lnTo>
                    <a:pt x="9249" y="6637"/>
                  </a:lnTo>
                  <a:lnTo>
                    <a:pt x="9126" y="6422"/>
                  </a:lnTo>
                  <a:lnTo>
                    <a:pt x="9003" y="6238"/>
                  </a:lnTo>
                  <a:lnTo>
                    <a:pt x="8850" y="6054"/>
                  </a:lnTo>
                  <a:lnTo>
                    <a:pt x="8666" y="5900"/>
                  </a:lnTo>
                  <a:lnTo>
                    <a:pt x="8450" y="5777"/>
                  </a:lnTo>
                  <a:lnTo>
                    <a:pt x="8450" y="5777"/>
                  </a:lnTo>
                  <a:lnTo>
                    <a:pt x="8266" y="5685"/>
                  </a:lnTo>
                  <a:lnTo>
                    <a:pt x="8051" y="5624"/>
                  </a:lnTo>
                  <a:lnTo>
                    <a:pt x="7836" y="5593"/>
                  </a:lnTo>
                  <a:lnTo>
                    <a:pt x="7621" y="5562"/>
                  </a:lnTo>
                  <a:lnTo>
                    <a:pt x="7621" y="5562"/>
                  </a:lnTo>
                  <a:lnTo>
                    <a:pt x="7436" y="5593"/>
                  </a:lnTo>
                  <a:lnTo>
                    <a:pt x="7283" y="5593"/>
                  </a:lnTo>
                  <a:lnTo>
                    <a:pt x="6945" y="5716"/>
                  </a:lnTo>
                  <a:lnTo>
                    <a:pt x="6638" y="5869"/>
                  </a:lnTo>
                  <a:lnTo>
                    <a:pt x="6361" y="6084"/>
                  </a:lnTo>
                  <a:lnTo>
                    <a:pt x="6146" y="6361"/>
                  </a:lnTo>
                  <a:lnTo>
                    <a:pt x="5992" y="6668"/>
                  </a:lnTo>
                  <a:lnTo>
                    <a:pt x="5900" y="6975"/>
                  </a:lnTo>
                  <a:lnTo>
                    <a:pt x="5869" y="7160"/>
                  </a:lnTo>
                  <a:lnTo>
                    <a:pt x="5839" y="7344"/>
                  </a:lnTo>
                  <a:lnTo>
                    <a:pt x="5839" y="7344"/>
                  </a:lnTo>
                  <a:lnTo>
                    <a:pt x="5869" y="7590"/>
                  </a:lnTo>
                  <a:lnTo>
                    <a:pt x="5931" y="7836"/>
                  </a:lnTo>
                  <a:lnTo>
                    <a:pt x="5992" y="8051"/>
                  </a:lnTo>
                  <a:lnTo>
                    <a:pt x="6085" y="8235"/>
                  </a:lnTo>
                  <a:lnTo>
                    <a:pt x="6085" y="8235"/>
                  </a:lnTo>
                  <a:lnTo>
                    <a:pt x="6238" y="8450"/>
                  </a:lnTo>
                  <a:lnTo>
                    <a:pt x="6392" y="8635"/>
                  </a:lnTo>
                  <a:lnTo>
                    <a:pt x="5409" y="10017"/>
                  </a:lnTo>
                  <a:lnTo>
                    <a:pt x="5409" y="5470"/>
                  </a:lnTo>
                  <a:lnTo>
                    <a:pt x="5409" y="5470"/>
                  </a:lnTo>
                  <a:lnTo>
                    <a:pt x="5624" y="5408"/>
                  </a:lnTo>
                  <a:lnTo>
                    <a:pt x="5839" y="5316"/>
                  </a:lnTo>
                  <a:lnTo>
                    <a:pt x="6054" y="5224"/>
                  </a:lnTo>
                  <a:lnTo>
                    <a:pt x="6238" y="5101"/>
                  </a:lnTo>
                  <a:lnTo>
                    <a:pt x="6607" y="4825"/>
                  </a:lnTo>
                  <a:lnTo>
                    <a:pt x="6914" y="4487"/>
                  </a:lnTo>
                  <a:lnTo>
                    <a:pt x="7037" y="4302"/>
                  </a:lnTo>
                  <a:lnTo>
                    <a:pt x="7160" y="4118"/>
                  </a:lnTo>
                  <a:lnTo>
                    <a:pt x="7283" y="3903"/>
                  </a:lnTo>
                  <a:lnTo>
                    <a:pt x="7344" y="3719"/>
                  </a:lnTo>
                  <a:lnTo>
                    <a:pt x="7436" y="3473"/>
                  </a:lnTo>
                  <a:lnTo>
                    <a:pt x="7467" y="3258"/>
                  </a:lnTo>
                  <a:lnTo>
                    <a:pt x="7498" y="3012"/>
                  </a:lnTo>
                  <a:lnTo>
                    <a:pt x="7498" y="2766"/>
                  </a:lnTo>
                  <a:lnTo>
                    <a:pt x="7498" y="2766"/>
                  </a:lnTo>
                  <a:lnTo>
                    <a:pt x="7498" y="2489"/>
                  </a:lnTo>
                  <a:lnTo>
                    <a:pt x="7467" y="2213"/>
                  </a:lnTo>
                  <a:lnTo>
                    <a:pt x="7375" y="1936"/>
                  </a:lnTo>
                  <a:lnTo>
                    <a:pt x="7283" y="1691"/>
                  </a:lnTo>
                  <a:lnTo>
                    <a:pt x="7191" y="1445"/>
                  </a:lnTo>
                  <a:lnTo>
                    <a:pt x="7037" y="1230"/>
                  </a:lnTo>
                  <a:lnTo>
                    <a:pt x="6883" y="1015"/>
                  </a:lnTo>
                  <a:lnTo>
                    <a:pt x="6699" y="800"/>
                  </a:lnTo>
                  <a:lnTo>
                    <a:pt x="6515" y="646"/>
                  </a:lnTo>
                  <a:lnTo>
                    <a:pt x="6300" y="462"/>
                  </a:lnTo>
                  <a:lnTo>
                    <a:pt x="6054" y="339"/>
                  </a:lnTo>
                  <a:lnTo>
                    <a:pt x="5808" y="216"/>
                  </a:lnTo>
                  <a:lnTo>
                    <a:pt x="5562" y="124"/>
                  </a:lnTo>
                  <a:lnTo>
                    <a:pt x="5286" y="62"/>
                  </a:lnTo>
                  <a:lnTo>
                    <a:pt x="5009" y="1"/>
                  </a:lnTo>
                  <a:lnTo>
                    <a:pt x="47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3036501" y="2558138"/>
              <a:ext cx="733346" cy="1189071"/>
            </a:xfrm>
            <a:custGeom>
              <a:avLst/>
              <a:gdLst/>
              <a:ahLst/>
              <a:cxnLst/>
              <a:rect l="l" t="t" r="r" b="b"/>
              <a:pathLst>
                <a:path w="9495" h="15395" extrusionOk="0">
                  <a:moveTo>
                    <a:pt x="6054" y="5255"/>
                  </a:moveTo>
                  <a:lnTo>
                    <a:pt x="5961" y="5439"/>
                  </a:lnTo>
                  <a:lnTo>
                    <a:pt x="5931" y="5623"/>
                  </a:lnTo>
                  <a:lnTo>
                    <a:pt x="5869" y="5838"/>
                  </a:lnTo>
                  <a:lnTo>
                    <a:pt x="5869" y="6053"/>
                  </a:lnTo>
                  <a:lnTo>
                    <a:pt x="5869" y="6238"/>
                  </a:lnTo>
                  <a:lnTo>
                    <a:pt x="5900" y="6422"/>
                  </a:lnTo>
                  <a:lnTo>
                    <a:pt x="5961" y="6606"/>
                  </a:lnTo>
                  <a:lnTo>
                    <a:pt x="6023" y="6760"/>
                  </a:lnTo>
                  <a:lnTo>
                    <a:pt x="5255" y="7252"/>
                  </a:lnTo>
                  <a:lnTo>
                    <a:pt x="5255" y="5562"/>
                  </a:lnTo>
                  <a:lnTo>
                    <a:pt x="5654" y="5439"/>
                  </a:lnTo>
                  <a:lnTo>
                    <a:pt x="6054" y="5255"/>
                  </a:lnTo>
                  <a:close/>
                  <a:moveTo>
                    <a:pt x="4425" y="0"/>
                  </a:moveTo>
                  <a:lnTo>
                    <a:pt x="4149" y="62"/>
                  </a:lnTo>
                  <a:lnTo>
                    <a:pt x="3872" y="123"/>
                  </a:lnTo>
                  <a:lnTo>
                    <a:pt x="3626" y="216"/>
                  </a:lnTo>
                  <a:lnTo>
                    <a:pt x="3381" y="338"/>
                  </a:lnTo>
                  <a:lnTo>
                    <a:pt x="3135" y="492"/>
                  </a:lnTo>
                  <a:lnTo>
                    <a:pt x="2920" y="646"/>
                  </a:lnTo>
                  <a:lnTo>
                    <a:pt x="2735" y="830"/>
                  </a:lnTo>
                  <a:lnTo>
                    <a:pt x="2551" y="1014"/>
                  </a:lnTo>
                  <a:lnTo>
                    <a:pt x="2397" y="1229"/>
                  </a:lnTo>
                  <a:lnTo>
                    <a:pt x="2244" y="1475"/>
                  </a:lnTo>
                  <a:lnTo>
                    <a:pt x="2121" y="1721"/>
                  </a:lnTo>
                  <a:lnTo>
                    <a:pt x="2029" y="1967"/>
                  </a:lnTo>
                  <a:lnTo>
                    <a:pt x="1967" y="2243"/>
                  </a:lnTo>
                  <a:lnTo>
                    <a:pt x="1906" y="2520"/>
                  </a:lnTo>
                  <a:lnTo>
                    <a:pt x="1906" y="2796"/>
                  </a:lnTo>
                  <a:lnTo>
                    <a:pt x="1906" y="3042"/>
                  </a:lnTo>
                  <a:lnTo>
                    <a:pt x="1936" y="3288"/>
                  </a:lnTo>
                  <a:lnTo>
                    <a:pt x="1998" y="3503"/>
                  </a:lnTo>
                  <a:lnTo>
                    <a:pt x="2059" y="3749"/>
                  </a:lnTo>
                  <a:lnTo>
                    <a:pt x="2151" y="3964"/>
                  </a:lnTo>
                  <a:lnTo>
                    <a:pt x="2244" y="4148"/>
                  </a:lnTo>
                  <a:lnTo>
                    <a:pt x="2367" y="4363"/>
                  </a:lnTo>
                  <a:lnTo>
                    <a:pt x="2520" y="4548"/>
                  </a:lnTo>
                  <a:lnTo>
                    <a:pt x="2643" y="4701"/>
                  </a:lnTo>
                  <a:lnTo>
                    <a:pt x="2827" y="4886"/>
                  </a:lnTo>
                  <a:lnTo>
                    <a:pt x="2981" y="5009"/>
                  </a:lnTo>
                  <a:lnTo>
                    <a:pt x="3165" y="5162"/>
                  </a:lnTo>
                  <a:lnTo>
                    <a:pt x="3381" y="5255"/>
                  </a:lnTo>
                  <a:lnTo>
                    <a:pt x="3596" y="5377"/>
                  </a:lnTo>
                  <a:lnTo>
                    <a:pt x="3811" y="5439"/>
                  </a:lnTo>
                  <a:lnTo>
                    <a:pt x="4026" y="5531"/>
                  </a:lnTo>
                  <a:lnTo>
                    <a:pt x="4026" y="10109"/>
                  </a:lnTo>
                  <a:lnTo>
                    <a:pt x="3012" y="8696"/>
                  </a:lnTo>
                  <a:lnTo>
                    <a:pt x="3196" y="8511"/>
                  </a:lnTo>
                  <a:lnTo>
                    <a:pt x="3319" y="8327"/>
                  </a:lnTo>
                  <a:lnTo>
                    <a:pt x="3442" y="8112"/>
                  </a:lnTo>
                  <a:lnTo>
                    <a:pt x="3503" y="7897"/>
                  </a:lnTo>
                  <a:lnTo>
                    <a:pt x="3565" y="7651"/>
                  </a:lnTo>
                  <a:lnTo>
                    <a:pt x="3565" y="7405"/>
                  </a:lnTo>
                  <a:lnTo>
                    <a:pt x="3565" y="7221"/>
                  </a:lnTo>
                  <a:lnTo>
                    <a:pt x="3534" y="7037"/>
                  </a:lnTo>
                  <a:lnTo>
                    <a:pt x="3442" y="6699"/>
                  </a:lnTo>
                  <a:lnTo>
                    <a:pt x="3258" y="6422"/>
                  </a:lnTo>
                  <a:lnTo>
                    <a:pt x="3043" y="6146"/>
                  </a:lnTo>
                  <a:lnTo>
                    <a:pt x="2797" y="5931"/>
                  </a:lnTo>
                  <a:lnTo>
                    <a:pt x="2489" y="5746"/>
                  </a:lnTo>
                  <a:lnTo>
                    <a:pt x="2151" y="5654"/>
                  </a:lnTo>
                  <a:lnTo>
                    <a:pt x="1967" y="5623"/>
                  </a:lnTo>
                  <a:lnTo>
                    <a:pt x="1568" y="5623"/>
                  </a:lnTo>
                  <a:lnTo>
                    <a:pt x="1353" y="5685"/>
                  </a:lnTo>
                  <a:lnTo>
                    <a:pt x="1138" y="5746"/>
                  </a:lnTo>
                  <a:lnTo>
                    <a:pt x="953" y="5838"/>
                  </a:lnTo>
                  <a:lnTo>
                    <a:pt x="738" y="5961"/>
                  </a:lnTo>
                  <a:lnTo>
                    <a:pt x="554" y="6115"/>
                  </a:lnTo>
                  <a:lnTo>
                    <a:pt x="400" y="6268"/>
                  </a:lnTo>
                  <a:lnTo>
                    <a:pt x="246" y="6484"/>
                  </a:lnTo>
                  <a:lnTo>
                    <a:pt x="154" y="6699"/>
                  </a:lnTo>
                  <a:lnTo>
                    <a:pt x="62" y="6914"/>
                  </a:lnTo>
                  <a:lnTo>
                    <a:pt x="1" y="7160"/>
                  </a:lnTo>
                  <a:lnTo>
                    <a:pt x="1" y="7405"/>
                  </a:lnTo>
                  <a:lnTo>
                    <a:pt x="1" y="7590"/>
                  </a:lnTo>
                  <a:lnTo>
                    <a:pt x="31" y="7774"/>
                  </a:lnTo>
                  <a:lnTo>
                    <a:pt x="124" y="8112"/>
                  </a:lnTo>
                  <a:lnTo>
                    <a:pt x="308" y="8419"/>
                  </a:lnTo>
                  <a:lnTo>
                    <a:pt x="523" y="8665"/>
                  </a:lnTo>
                  <a:lnTo>
                    <a:pt x="800" y="8880"/>
                  </a:lnTo>
                  <a:lnTo>
                    <a:pt x="1076" y="9065"/>
                  </a:lnTo>
                  <a:lnTo>
                    <a:pt x="1414" y="9157"/>
                  </a:lnTo>
                  <a:lnTo>
                    <a:pt x="1598" y="9187"/>
                  </a:lnTo>
                  <a:lnTo>
                    <a:pt x="2059" y="9187"/>
                  </a:lnTo>
                  <a:lnTo>
                    <a:pt x="2336" y="9126"/>
                  </a:lnTo>
                  <a:lnTo>
                    <a:pt x="2582" y="9003"/>
                  </a:lnTo>
                  <a:lnTo>
                    <a:pt x="2797" y="8880"/>
                  </a:lnTo>
                  <a:lnTo>
                    <a:pt x="3872" y="10724"/>
                  </a:lnTo>
                  <a:lnTo>
                    <a:pt x="3903" y="13059"/>
                  </a:lnTo>
                  <a:lnTo>
                    <a:pt x="3872" y="15394"/>
                  </a:lnTo>
                  <a:lnTo>
                    <a:pt x="5408" y="15394"/>
                  </a:lnTo>
                  <a:lnTo>
                    <a:pt x="5408" y="11154"/>
                  </a:lnTo>
                  <a:lnTo>
                    <a:pt x="6177" y="10355"/>
                  </a:lnTo>
                  <a:lnTo>
                    <a:pt x="6299" y="10447"/>
                  </a:lnTo>
                  <a:lnTo>
                    <a:pt x="6453" y="10509"/>
                  </a:lnTo>
                  <a:lnTo>
                    <a:pt x="6576" y="10570"/>
                  </a:lnTo>
                  <a:lnTo>
                    <a:pt x="6883" y="10570"/>
                  </a:lnTo>
                  <a:lnTo>
                    <a:pt x="7006" y="10539"/>
                  </a:lnTo>
                  <a:lnTo>
                    <a:pt x="7129" y="10478"/>
                  </a:lnTo>
                  <a:lnTo>
                    <a:pt x="7221" y="10416"/>
                  </a:lnTo>
                  <a:lnTo>
                    <a:pt x="7344" y="10294"/>
                  </a:lnTo>
                  <a:lnTo>
                    <a:pt x="7467" y="10140"/>
                  </a:lnTo>
                  <a:lnTo>
                    <a:pt x="7529" y="9956"/>
                  </a:lnTo>
                  <a:lnTo>
                    <a:pt x="7559" y="9771"/>
                  </a:lnTo>
                  <a:lnTo>
                    <a:pt x="7529" y="9618"/>
                  </a:lnTo>
                  <a:lnTo>
                    <a:pt x="7498" y="9464"/>
                  </a:lnTo>
                  <a:lnTo>
                    <a:pt x="7406" y="9310"/>
                  </a:lnTo>
                  <a:lnTo>
                    <a:pt x="7313" y="9218"/>
                  </a:lnTo>
                  <a:lnTo>
                    <a:pt x="7191" y="9095"/>
                  </a:lnTo>
                  <a:lnTo>
                    <a:pt x="7068" y="9034"/>
                  </a:lnTo>
                  <a:lnTo>
                    <a:pt x="6914" y="8972"/>
                  </a:lnTo>
                  <a:lnTo>
                    <a:pt x="6760" y="8972"/>
                  </a:lnTo>
                  <a:lnTo>
                    <a:pt x="6515" y="9003"/>
                  </a:lnTo>
                  <a:lnTo>
                    <a:pt x="6330" y="9095"/>
                  </a:lnTo>
                  <a:lnTo>
                    <a:pt x="6177" y="9218"/>
                  </a:lnTo>
                  <a:lnTo>
                    <a:pt x="6054" y="9372"/>
                  </a:lnTo>
                  <a:lnTo>
                    <a:pt x="5961" y="9556"/>
                  </a:lnTo>
                  <a:lnTo>
                    <a:pt x="5931" y="9771"/>
                  </a:lnTo>
                  <a:lnTo>
                    <a:pt x="5961" y="9986"/>
                  </a:lnTo>
                  <a:lnTo>
                    <a:pt x="6054" y="10201"/>
                  </a:lnTo>
                  <a:lnTo>
                    <a:pt x="5316" y="10785"/>
                  </a:lnTo>
                  <a:lnTo>
                    <a:pt x="5316" y="7713"/>
                  </a:lnTo>
                  <a:lnTo>
                    <a:pt x="6207" y="7067"/>
                  </a:lnTo>
                  <a:lnTo>
                    <a:pt x="6330" y="7252"/>
                  </a:lnTo>
                  <a:lnTo>
                    <a:pt x="6484" y="7375"/>
                  </a:lnTo>
                  <a:lnTo>
                    <a:pt x="6637" y="7528"/>
                  </a:lnTo>
                  <a:lnTo>
                    <a:pt x="6822" y="7620"/>
                  </a:lnTo>
                  <a:lnTo>
                    <a:pt x="7037" y="7713"/>
                  </a:lnTo>
                  <a:lnTo>
                    <a:pt x="7221" y="7805"/>
                  </a:lnTo>
                  <a:lnTo>
                    <a:pt x="7436" y="7836"/>
                  </a:lnTo>
                  <a:lnTo>
                    <a:pt x="7682" y="7836"/>
                  </a:lnTo>
                  <a:lnTo>
                    <a:pt x="8020" y="7805"/>
                  </a:lnTo>
                  <a:lnTo>
                    <a:pt x="8327" y="7713"/>
                  </a:lnTo>
                  <a:lnTo>
                    <a:pt x="8604" y="7590"/>
                  </a:lnTo>
                  <a:lnTo>
                    <a:pt x="8880" y="7405"/>
                  </a:lnTo>
                  <a:lnTo>
                    <a:pt x="9003" y="7252"/>
                  </a:lnTo>
                  <a:lnTo>
                    <a:pt x="9126" y="7129"/>
                  </a:lnTo>
                  <a:lnTo>
                    <a:pt x="9218" y="6975"/>
                  </a:lnTo>
                  <a:lnTo>
                    <a:pt x="9311" y="6791"/>
                  </a:lnTo>
                  <a:lnTo>
                    <a:pt x="9372" y="6606"/>
                  </a:lnTo>
                  <a:lnTo>
                    <a:pt x="9434" y="6422"/>
                  </a:lnTo>
                  <a:lnTo>
                    <a:pt x="9464" y="6238"/>
                  </a:lnTo>
                  <a:lnTo>
                    <a:pt x="9495" y="6053"/>
                  </a:lnTo>
                  <a:lnTo>
                    <a:pt x="9464" y="5869"/>
                  </a:lnTo>
                  <a:lnTo>
                    <a:pt x="9434" y="5685"/>
                  </a:lnTo>
                  <a:lnTo>
                    <a:pt x="9341" y="5347"/>
                  </a:lnTo>
                  <a:lnTo>
                    <a:pt x="9188" y="5039"/>
                  </a:lnTo>
                  <a:lnTo>
                    <a:pt x="8942" y="4763"/>
                  </a:lnTo>
                  <a:lnTo>
                    <a:pt x="8696" y="4548"/>
                  </a:lnTo>
                  <a:lnTo>
                    <a:pt x="8389" y="4363"/>
                  </a:lnTo>
                  <a:lnTo>
                    <a:pt x="8051" y="4271"/>
                  </a:lnTo>
                  <a:lnTo>
                    <a:pt x="7866" y="4241"/>
                  </a:lnTo>
                  <a:lnTo>
                    <a:pt x="7436" y="4241"/>
                  </a:lnTo>
                  <a:lnTo>
                    <a:pt x="7221" y="4302"/>
                  </a:lnTo>
                  <a:lnTo>
                    <a:pt x="7037" y="4363"/>
                  </a:lnTo>
                  <a:lnTo>
                    <a:pt x="7221" y="3995"/>
                  </a:lnTo>
                  <a:lnTo>
                    <a:pt x="7375" y="3626"/>
                  </a:lnTo>
                  <a:lnTo>
                    <a:pt x="7467" y="3227"/>
                  </a:lnTo>
                  <a:lnTo>
                    <a:pt x="7498" y="2796"/>
                  </a:lnTo>
                  <a:lnTo>
                    <a:pt x="7498" y="2520"/>
                  </a:lnTo>
                  <a:lnTo>
                    <a:pt x="7467" y="2274"/>
                  </a:lnTo>
                  <a:lnTo>
                    <a:pt x="7406" y="1998"/>
                  </a:lnTo>
                  <a:lnTo>
                    <a:pt x="7313" y="1752"/>
                  </a:lnTo>
                  <a:lnTo>
                    <a:pt x="7191" y="1537"/>
                  </a:lnTo>
                  <a:lnTo>
                    <a:pt x="7068" y="1291"/>
                  </a:lnTo>
                  <a:lnTo>
                    <a:pt x="6914" y="1076"/>
                  </a:lnTo>
                  <a:lnTo>
                    <a:pt x="6760" y="891"/>
                  </a:lnTo>
                  <a:lnTo>
                    <a:pt x="6576" y="707"/>
                  </a:lnTo>
                  <a:lnTo>
                    <a:pt x="6361" y="553"/>
                  </a:lnTo>
                  <a:lnTo>
                    <a:pt x="6146" y="400"/>
                  </a:lnTo>
                  <a:lnTo>
                    <a:pt x="5931" y="277"/>
                  </a:lnTo>
                  <a:lnTo>
                    <a:pt x="5685" y="185"/>
                  </a:lnTo>
                  <a:lnTo>
                    <a:pt x="5439" y="93"/>
                  </a:lnTo>
                  <a:lnTo>
                    <a:pt x="5193" y="31"/>
                  </a:lnTo>
                  <a:lnTo>
                    <a:pt x="4917" y="0"/>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a:off x="3442302" y="2963944"/>
              <a:ext cx="61788" cy="154321"/>
            </a:xfrm>
            <a:custGeom>
              <a:avLst/>
              <a:gdLst/>
              <a:ahLst/>
              <a:cxnLst/>
              <a:rect l="l" t="t" r="r" b="b"/>
              <a:pathLst>
                <a:path w="800" h="1998" fill="none" extrusionOk="0">
                  <a:moveTo>
                    <a:pt x="1" y="1998"/>
                  </a:moveTo>
                  <a:lnTo>
                    <a:pt x="1" y="308"/>
                  </a:lnTo>
                  <a:lnTo>
                    <a:pt x="1" y="308"/>
                  </a:lnTo>
                  <a:lnTo>
                    <a:pt x="400" y="185"/>
                  </a:lnTo>
                  <a:lnTo>
                    <a:pt x="800" y="1"/>
                  </a:lnTo>
                  <a:lnTo>
                    <a:pt x="800" y="1"/>
                  </a:lnTo>
                  <a:lnTo>
                    <a:pt x="707" y="185"/>
                  </a:lnTo>
                  <a:lnTo>
                    <a:pt x="677" y="369"/>
                  </a:lnTo>
                  <a:lnTo>
                    <a:pt x="615" y="584"/>
                  </a:lnTo>
                  <a:lnTo>
                    <a:pt x="615" y="799"/>
                  </a:lnTo>
                  <a:lnTo>
                    <a:pt x="615" y="799"/>
                  </a:lnTo>
                  <a:lnTo>
                    <a:pt x="615" y="984"/>
                  </a:lnTo>
                  <a:lnTo>
                    <a:pt x="646" y="1168"/>
                  </a:lnTo>
                  <a:lnTo>
                    <a:pt x="707" y="1352"/>
                  </a:lnTo>
                  <a:lnTo>
                    <a:pt x="769" y="1506"/>
                  </a:lnTo>
                  <a:lnTo>
                    <a:pt x="1" y="19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a:off x="3036501" y="2558138"/>
              <a:ext cx="733346" cy="1189071"/>
            </a:xfrm>
            <a:custGeom>
              <a:avLst/>
              <a:gdLst/>
              <a:ahLst/>
              <a:cxnLst/>
              <a:rect l="l" t="t" r="r" b="b"/>
              <a:pathLst>
                <a:path w="9495" h="15395" fill="none" extrusionOk="0">
                  <a:moveTo>
                    <a:pt x="4702" y="0"/>
                  </a:moveTo>
                  <a:lnTo>
                    <a:pt x="4702" y="0"/>
                  </a:lnTo>
                  <a:lnTo>
                    <a:pt x="4425" y="0"/>
                  </a:lnTo>
                  <a:lnTo>
                    <a:pt x="4149" y="62"/>
                  </a:lnTo>
                  <a:lnTo>
                    <a:pt x="3872" y="123"/>
                  </a:lnTo>
                  <a:lnTo>
                    <a:pt x="3626" y="216"/>
                  </a:lnTo>
                  <a:lnTo>
                    <a:pt x="3381" y="338"/>
                  </a:lnTo>
                  <a:lnTo>
                    <a:pt x="3135" y="492"/>
                  </a:lnTo>
                  <a:lnTo>
                    <a:pt x="2920" y="646"/>
                  </a:lnTo>
                  <a:lnTo>
                    <a:pt x="2735" y="830"/>
                  </a:lnTo>
                  <a:lnTo>
                    <a:pt x="2551" y="1014"/>
                  </a:lnTo>
                  <a:lnTo>
                    <a:pt x="2397" y="1229"/>
                  </a:lnTo>
                  <a:lnTo>
                    <a:pt x="2244" y="1475"/>
                  </a:lnTo>
                  <a:lnTo>
                    <a:pt x="2121" y="1721"/>
                  </a:lnTo>
                  <a:lnTo>
                    <a:pt x="2029" y="1967"/>
                  </a:lnTo>
                  <a:lnTo>
                    <a:pt x="1967" y="2243"/>
                  </a:lnTo>
                  <a:lnTo>
                    <a:pt x="1906" y="2520"/>
                  </a:lnTo>
                  <a:lnTo>
                    <a:pt x="1906" y="2796"/>
                  </a:lnTo>
                  <a:lnTo>
                    <a:pt x="1906" y="2796"/>
                  </a:lnTo>
                  <a:lnTo>
                    <a:pt x="1906" y="3042"/>
                  </a:lnTo>
                  <a:lnTo>
                    <a:pt x="1936" y="3288"/>
                  </a:lnTo>
                  <a:lnTo>
                    <a:pt x="1998" y="3503"/>
                  </a:lnTo>
                  <a:lnTo>
                    <a:pt x="2059" y="3749"/>
                  </a:lnTo>
                  <a:lnTo>
                    <a:pt x="2151" y="3964"/>
                  </a:lnTo>
                  <a:lnTo>
                    <a:pt x="2244" y="4148"/>
                  </a:lnTo>
                  <a:lnTo>
                    <a:pt x="2367" y="4363"/>
                  </a:lnTo>
                  <a:lnTo>
                    <a:pt x="2520" y="4548"/>
                  </a:lnTo>
                  <a:lnTo>
                    <a:pt x="2643" y="4701"/>
                  </a:lnTo>
                  <a:lnTo>
                    <a:pt x="2827" y="4886"/>
                  </a:lnTo>
                  <a:lnTo>
                    <a:pt x="2981" y="5009"/>
                  </a:lnTo>
                  <a:lnTo>
                    <a:pt x="3165" y="5162"/>
                  </a:lnTo>
                  <a:lnTo>
                    <a:pt x="3381" y="5255"/>
                  </a:lnTo>
                  <a:lnTo>
                    <a:pt x="3596" y="5377"/>
                  </a:lnTo>
                  <a:lnTo>
                    <a:pt x="3811" y="5439"/>
                  </a:lnTo>
                  <a:lnTo>
                    <a:pt x="4026" y="5531"/>
                  </a:lnTo>
                  <a:lnTo>
                    <a:pt x="4026" y="10109"/>
                  </a:lnTo>
                  <a:lnTo>
                    <a:pt x="3012" y="8696"/>
                  </a:lnTo>
                  <a:lnTo>
                    <a:pt x="3012" y="8696"/>
                  </a:lnTo>
                  <a:lnTo>
                    <a:pt x="3196" y="8511"/>
                  </a:lnTo>
                  <a:lnTo>
                    <a:pt x="3319" y="8327"/>
                  </a:lnTo>
                  <a:lnTo>
                    <a:pt x="3319" y="8327"/>
                  </a:lnTo>
                  <a:lnTo>
                    <a:pt x="3442" y="8112"/>
                  </a:lnTo>
                  <a:lnTo>
                    <a:pt x="3503" y="7897"/>
                  </a:lnTo>
                  <a:lnTo>
                    <a:pt x="3565" y="7651"/>
                  </a:lnTo>
                  <a:lnTo>
                    <a:pt x="3565" y="7405"/>
                  </a:lnTo>
                  <a:lnTo>
                    <a:pt x="3565" y="7405"/>
                  </a:lnTo>
                  <a:lnTo>
                    <a:pt x="3565" y="7221"/>
                  </a:lnTo>
                  <a:lnTo>
                    <a:pt x="3534" y="7037"/>
                  </a:lnTo>
                  <a:lnTo>
                    <a:pt x="3442" y="6699"/>
                  </a:lnTo>
                  <a:lnTo>
                    <a:pt x="3258" y="6422"/>
                  </a:lnTo>
                  <a:lnTo>
                    <a:pt x="3043" y="6146"/>
                  </a:lnTo>
                  <a:lnTo>
                    <a:pt x="2797" y="5931"/>
                  </a:lnTo>
                  <a:lnTo>
                    <a:pt x="2489" y="5746"/>
                  </a:lnTo>
                  <a:lnTo>
                    <a:pt x="2151" y="5654"/>
                  </a:lnTo>
                  <a:lnTo>
                    <a:pt x="1967" y="5623"/>
                  </a:lnTo>
                  <a:lnTo>
                    <a:pt x="1783" y="5623"/>
                  </a:lnTo>
                  <a:lnTo>
                    <a:pt x="1783" y="5623"/>
                  </a:lnTo>
                  <a:lnTo>
                    <a:pt x="1568" y="5623"/>
                  </a:lnTo>
                  <a:lnTo>
                    <a:pt x="1353" y="5685"/>
                  </a:lnTo>
                  <a:lnTo>
                    <a:pt x="1138" y="5746"/>
                  </a:lnTo>
                  <a:lnTo>
                    <a:pt x="953" y="5838"/>
                  </a:lnTo>
                  <a:lnTo>
                    <a:pt x="953" y="5838"/>
                  </a:lnTo>
                  <a:lnTo>
                    <a:pt x="738" y="5961"/>
                  </a:lnTo>
                  <a:lnTo>
                    <a:pt x="554" y="6115"/>
                  </a:lnTo>
                  <a:lnTo>
                    <a:pt x="400" y="6268"/>
                  </a:lnTo>
                  <a:lnTo>
                    <a:pt x="246" y="6484"/>
                  </a:lnTo>
                  <a:lnTo>
                    <a:pt x="154" y="6699"/>
                  </a:lnTo>
                  <a:lnTo>
                    <a:pt x="62" y="6914"/>
                  </a:lnTo>
                  <a:lnTo>
                    <a:pt x="1" y="7160"/>
                  </a:lnTo>
                  <a:lnTo>
                    <a:pt x="1" y="7405"/>
                  </a:lnTo>
                  <a:lnTo>
                    <a:pt x="1" y="7405"/>
                  </a:lnTo>
                  <a:lnTo>
                    <a:pt x="1" y="7590"/>
                  </a:lnTo>
                  <a:lnTo>
                    <a:pt x="31" y="7774"/>
                  </a:lnTo>
                  <a:lnTo>
                    <a:pt x="124" y="8112"/>
                  </a:lnTo>
                  <a:lnTo>
                    <a:pt x="308" y="8419"/>
                  </a:lnTo>
                  <a:lnTo>
                    <a:pt x="523" y="8665"/>
                  </a:lnTo>
                  <a:lnTo>
                    <a:pt x="800" y="8880"/>
                  </a:lnTo>
                  <a:lnTo>
                    <a:pt x="1076" y="9065"/>
                  </a:lnTo>
                  <a:lnTo>
                    <a:pt x="1414" y="9157"/>
                  </a:lnTo>
                  <a:lnTo>
                    <a:pt x="1598" y="9187"/>
                  </a:lnTo>
                  <a:lnTo>
                    <a:pt x="1783" y="9187"/>
                  </a:lnTo>
                  <a:lnTo>
                    <a:pt x="1783" y="9187"/>
                  </a:lnTo>
                  <a:lnTo>
                    <a:pt x="2059" y="9187"/>
                  </a:lnTo>
                  <a:lnTo>
                    <a:pt x="2336" y="9126"/>
                  </a:lnTo>
                  <a:lnTo>
                    <a:pt x="2582" y="9003"/>
                  </a:lnTo>
                  <a:lnTo>
                    <a:pt x="2797" y="8880"/>
                  </a:lnTo>
                  <a:lnTo>
                    <a:pt x="3872" y="10724"/>
                  </a:lnTo>
                  <a:lnTo>
                    <a:pt x="3872" y="10724"/>
                  </a:lnTo>
                  <a:lnTo>
                    <a:pt x="3903" y="13059"/>
                  </a:lnTo>
                  <a:lnTo>
                    <a:pt x="3872" y="15394"/>
                  </a:lnTo>
                  <a:lnTo>
                    <a:pt x="3872" y="15394"/>
                  </a:lnTo>
                  <a:lnTo>
                    <a:pt x="4272" y="15394"/>
                  </a:lnTo>
                  <a:lnTo>
                    <a:pt x="4272" y="15394"/>
                  </a:lnTo>
                  <a:lnTo>
                    <a:pt x="4579" y="15394"/>
                  </a:lnTo>
                  <a:lnTo>
                    <a:pt x="4579" y="15394"/>
                  </a:lnTo>
                  <a:lnTo>
                    <a:pt x="5408" y="15394"/>
                  </a:lnTo>
                  <a:lnTo>
                    <a:pt x="5408" y="11154"/>
                  </a:lnTo>
                  <a:lnTo>
                    <a:pt x="6177" y="10355"/>
                  </a:lnTo>
                  <a:lnTo>
                    <a:pt x="6177" y="10355"/>
                  </a:lnTo>
                  <a:lnTo>
                    <a:pt x="6299" y="10447"/>
                  </a:lnTo>
                  <a:lnTo>
                    <a:pt x="6453" y="10509"/>
                  </a:lnTo>
                  <a:lnTo>
                    <a:pt x="6576" y="10570"/>
                  </a:lnTo>
                  <a:lnTo>
                    <a:pt x="6760" y="10570"/>
                  </a:lnTo>
                  <a:lnTo>
                    <a:pt x="6760" y="10570"/>
                  </a:lnTo>
                  <a:lnTo>
                    <a:pt x="6883" y="10570"/>
                  </a:lnTo>
                  <a:lnTo>
                    <a:pt x="7006" y="10539"/>
                  </a:lnTo>
                  <a:lnTo>
                    <a:pt x="7129" y="10478"/>
                  </a:lnTo>
                  <a:lnTo>
                    <a:pt x="7221" y="10416"/>
                  </a:lnTo>
                  <a:lnTo>
                    <a:pt x="7221" y="10416"/>
                  </a:lnTo>
                  <a:lnTo>
                    <a:pt x="7344" y="10294"/>
                  </a:lnTo>
                  <a:lnTo>
                    <a:pt x="7467" y="10140"/>
                  </a:lnTo>
                  <a:lnTo>
                    <a:pt x="7529" y="9956"/>
                  </a:lnTo>
                  <a:lnTo>
                    <a:pt x="7559" y="9771"/>
                  </a:lnTo>
                  <a:lnTo>
                    <a:pt x="7559" y="9771"/>
                  </a:lnTo>
                  <a:lnTo>
                    <a:pt x="7529" y="9618"/>
                  </a:lnTo>
                  <a:lnTo>
                    <a:pt x="7498" y="9464"/>
                  </a:lnTo>
                  <a:lnTo>
                    <a:pt x="7406" y="9310"/>
                  </a:lnTo>
                  <a:lnTo>
                    <a:pt x="7313" y="9218"/>
                  </a:lnTo>
                  <a:lnTo>
                    <a:pt x="7191" y="9095"/>
                  </a:lnTo>
                  <a:lnTo>
                    <a:pt x="7068" y="9034"/>
                  </a:lnTo>
                  <a:lnTo>
                    <a:pt x="6914" y="8972"/>
                  </a:lnTo>
                  <a:lnTo>
                    <a:pt x="6760" y="8972"/>
                  </a:lnTo>
                  <a:lnTo>
                    <a:pt x="6760" y="8972"/>
                  </a:lnTo>
                  <a:lnTo>
                    <a:pt x="6515" y="9003"/>
                  </a:lnTo>
                  <a:lnTo>
                    <a:pt x="6330" y="9095"/>
                  </a:lnTo>
                  <a:lnTo>
                    <a:pt x="6330" y="9095"/>
                  </a:lnTo>
                  <a:lnTo>
                    <a:pt x="6177" y="9218"/>
                  </a:lnTo>
                  <a:lnTo>
                    <a:pt x="6054" y="9372"/>
                  </a:lnTo>
                  <a:lnTo>
                    <a:pt x="5961" y="9556"/>
                  </a:lnTo>
                  <a:lnTo>
                    <a:pt x="5931" y="9771"/>
                  </a:lnTo>
                  <a:lnTo>
                    <a:pt x="5931" y="9771"/>
                  </a:lnTo>
                  <a:lnTo>
                    <a:pt x="5961" y="9986"/>
                  </a:lnTo>
                  <a:lnTo>
                    <a:pt x="6054" y="10201"/>
                  </a:lnTo>
                  <a:lnTo>
                    <a:pt x="5316" y="10785"/>
                  </a:lnTo>
                  <a:lnTo>
                    <a:pt x="5316" y="7713"/>
                  </a:lnTo>
                  <a:lnTo>
                    <a:pt x="6207" y="7067"/>
                  </a:lnTo>
                  <a:lnTo>
                    <a:pt x="6207" y="7067"/>
                  </a:lnTo>
                  <a:lnTo>
                    <a:pt x="6330" y="7252"/>
                  </a:lnTo>
                  <a:lnTo>
                    <a:pt x="6484" y="7375"/>
                  </a:lnTo>
                  <a:lnTo>
                    <a:pt x="6637" y="7528"/>
                  </a:lnTo>
                  <a:lnTo>
                    <a:pt x="6822" y="7620"/>
                  </a:lnTo>
                  <a:lnTo>
                    <a:pt x="7037" y="7713"/>
                  </a:lnTo>
                  <a:lnTo>
                    <a:pt x="7221" y="7805"/>
                  </a:lnTo>
                  <a:lnTo>
                    <a:pt x="7436" y="7836"/>
                  </a:lnTo>
                  <a:lnTo>
                    <a:pt x="7682" y="7836"/>
                  </a:lnTo>
                  <a:lnTo>
                    <a:pt x="7682" y="7836"/>
                  </a:lnTo>
                  <a:lnTo>
                    <a:pt x="8020" y="7805"/>
                  </a:lnTo>
                  <a:lnTo>
                    <a:pt x="8327" y="7713"/>
                  </a:lnTo>
                  <a:lnTo>
                    <a:pt x="8604" y="7590"/>
                  </a:lnTo>
                  <a:lnTo>
                    <a:pt x="8880" y="7405"/>
                  </a:lnTo>
                  <a:lnTo>
                    <a:pt x="8880" y="7405"/>
                  </a:lnTo>
                  <a:lnTo>
                    <a:pt x="9003" y="7252"/>
                  </a:lnTo>
                  <a:lnTo>
                    <a:pt x="9126" y="7129"/>
                  </a:lnTo>
                  <a:lnTo>
                    <a:pt x="9218" y="6975"/>
                  </a:lnTo>
                  <a:lnTo>
                    <a:pt x="9311" y="6791"/>
                  </a:lnTo>
                  <a:lnTo>
                    <a:pt x="9372" y="6606"/>
                  </a:lnTo>
                  <a:lnTo>
                    <a:pt x="9434" y="6422"/>
                  </a:lnTo>
                  <a:lnTo>
                    <a:pt x="9464" y="6238"/>
                  </a:lnTo>
                  <a:lnTo>
                    <a:pt x="9495" y="6053"/>
                  </a:lnTo>
                  <a:lnTo>
                    <a:pt x="9495" y="6053"/>
                  </a:lnTo>
                  <a:lnTo>
                    <a:pt x="9464" y="5869"/>
                  </a:lnTo>
                  <a:lnTo>
                    <a:pt x="9434" y="5685"/>
                  </a:lnTo>
                  <a:lnTo>
                    <a:pt x="9341" y="5347"/>
                  </a:lnTo>
                  <a:lnTo>
                    <a:pt x="9188" y="5039"/>
                  </a:lnTo>
                  <a:lnTo>
                    <a:pt x="8942" y="4763"/>
                  </a:lnTo>
                  <a:lnTo>
                    <a:pt x="8696" y="4548"/>
                  </a:lnTo>
                  <a:lnTo>
                    <a:pt x="8389" y="4363"/>
                  </a:lnTo>
                  <a:lnTo>
                    <a:pt x="8051" y="4271"/>
                  </a:lnTo>
                  <a:lnTo>
                    <a:pt x="7866" y="4241"/>
                  </a:lnTo>
                  <a:lnTo>
                    <a:pt x="7682" y="4241"/>
                  </a:lnTo>
                  <a:lnTo>
                    <a:pt x="7682" y="4241"/>
                  </a:lnTo>
                  <a:lnTo>
                    <a:pt x="7436" y="4241"/>
                  </a:lnTo>
                  <a:lnTo>
                    <a:pt x="7436" y="4241"/>
                  </a:lnTo>
                  <a:lnTo>
                    <a:pt x="7221" y="4302"/>
                  </a:lnTo>
                  <a:lnTo>
                    <a:pt x="7037" y="4363"/>
                  </a:lnTo>
                  <a:lnTo>
                    <a:pt x="7037" y="4363"/>
                  </a:lnTo>
                  <a:lnTo>
                    <a:pt x="7221" y="3995"/>
                  </a:lnTo>
                  <a:lnTo>
                    <a:pt x="7375" y="3626"/>
                  </a:lnTo>
                  <a:lnTo>
                    <a:pt x="7467" y="3227"/>
                  </a:lnTo>
                  <a:lnTo>
                    <a:pt x="7498" y="2796"/>
                  </a:lnTo>
                  <a:lnTo>
                    <a:pt x="7498" y="2796"/>
                  </a:lnTo>
                  <a:lnTo>
                    <a:pt x="7498" y="2520"/>
                  </a:lnTo>
                  <a:lnTo>
                    <a:pt x="7467" y="2274"/>
                  </a:lnTo>
                  <a:lnTo>
                    <a:pt x="7406" y="1998"/>
                  </a:lnTo>
                  <a:lnTo>
                    <a:pt x="7313" y="1752"/>
                  </a:lnTo>
                  <a:lnTo>
                    <a:pt x="7191" y="1537"/>
                  </a:lnTo>
                  <a:lnTo>
                    <a:pt x="7068" y="1291"/>
                  </a:lnTo>
                  <a:lnTo>
                    <a:pt x="6914" y="1076"/>
                  </a:lnTo>
                  <a:lnTo>
                    <a:pt x="6760" y="891"/>
                  </a:lnTo>
                  <a:lnTo>
                    <a:pt x="6576" y="707"/>
                  </a:lnTo>
                  <a:lnTo>
                    <a:pt x="6361" y="553"/>
                  </a:lnTo>
                  <a:lnTo>
                    <a:pt x="6146" y="400"/>
                  </a:lnTo>
                  <a:lnTo>
                    <a:pt x="5931" y="277"/>
                  </a:lnTo>
                  <a:lnTo>
                    <a:pt x="5685" y="185"/>
                  </a:lnTo>
                  <a:lnTo>
                    <a:pt x="5439" y="93"/>
                  </a:lnTo>
                  <a:lnTo>
                    <a:pt x="5193" y="31"/>
                  </a:lnTo>
                  <a:lnTo>
                    <a:pt x="4917" y="0"/>
                  </a:lnTo>
                  <a:lnTo>
                    <a:pt x="4917" y="0"/>
                  </a:lnTo>
                  <a:lnTo>
                    <a:pt x="47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8"/>
            <p:cNvSpPr/>
            <p:nvPr/>
          </p:nvSpPr>
          <p:spPr>
            <a:xfrm>
              <a:off x="2428958" y="2880914"/>
              <a:ext cx="356053" cy="355988"/>
            </a:xfrm>
            <a:custGeom>
              <a:avLst/>
              <a:gdLst/>
              <a:ahLst/>
              <a:cxnLst/>
              <a:rect l="l" t="t" r="r" b="b"/>
              <a:pathLst>
                <a:path w="4610" h="4609" extrusionOk="0">
                  <a:moveTo>
                    <a:pt x="2674" y="0"/>
                  </a:moveTo>
                  <a:lnTo>
                    <a:pt x="2398" y="31"/>
                  </a:lnTo>
                  <a:lnTo>
                    <a:pt x="2121" y="92"/>
                  </a:lnTo>
                  <a:lnTo>
                    <a:pt x="1875" y="184"/>
                  </a:lnTo>
                  <a:lnTo>
                    <a:pt x="1629" y="277"/>
                  </a:lnTo>
                  <a:lnTo>
                    <a:pt x="1384" y="400"/>
                  </a:lnTo>
                  <a:lnTo>
                    <a:pt x="1168" y="553"/>
                  </a:lnTo>
                  <a:lnTo>
                    <a:pt x="984" y="707"/>
                  </a:lnTo>
                  <a:lnTo>
                    <a:pt x="769" y="891"/>
                  </a:lnTo>
                  <a:lnTo>
                    <a:pt x="615" y="1106"/>
                  </a:lnTo>
                  <a:lnTo>
                    <a:pt x="462" y="1321"/>
                  </a:lnTo>
                  <a:lnTo>
                    <a:pt x="339" y="1536"/>
                  </a:lnTo>
                  <a:lnTo>
                    <a:pt x="216" y="1782"/>
                  </a:lnTo>
                  <a:lnTo>
                    <a:pt x="124" y="2028"/>
                  </a:lnTo>
                  <a:lnTo>
                    <a:pt x="62" y="2305"/>
                  </a:lnTo>
                  <a:lnTo>
                    <a:pt x="32" y="2581"/>
                  </a:lnTo>
                  <a:lnTo>
                    <a:pt x="1" y="2858"/>
                  </a:lnTo>
                  <a:lnTo>
                    <a:pt x="32" y="3319"/>
                  </a:lnTo>
                  <a:lnTo>
                    <a:pt x="155" y="3749"/>
                  </a:lnTo>
                  <a:lnTo>
                    <a:pt x="308" y="4148"/>
                  </a:lnTo>
                  <a:lnTo>
                    <a:pt x="554" y="4517"/>
                  </a:lnTo>
                  <a:lnTo>
                    <a:pt x="738" y="4578"/>
                  </a:lnTo>
                  <a:lnTo>
                    <a:pt x="953" y="4609"/>
                  </a:lnTo>
                  <a:lnTo>
                    <a:pt x="1168" y="4578"/>
                  </a:lnTo>
                  <a:lnTo>
                    <a:pt x="1414" y="4486"/>
                  </a:lnTo>
                  <a:lnTo>
                    <a:pt x="1629" y="4332"/>
                  </a:lnTo>
                  <a:lnTo>
                    <a:pt x="1783" y="4148"/>
                  </a:lnTo>
                  <a:lnTo>
                    <a:pt x="1967" y="3872"/>
                  </a:lnTo>
                  <a:lnTo>
                    <a:pt x="2090" y="3749"/>
                  </a:lnTo>
                  <a:lnTo>
                    <a:pt x="2213" y="3626"/>
                  </a:lnTo>
                  <a:lnTo>
                    <a:pt x="2398" y="3595"/>
                  </a:lnTo>
                  <a:lnTo>
                    <a:pt x="2490" y="3564"/>
                  </a:lnTo>
                  <a:lnTo>
                    <a:pt x="2551" y="3503"/>
                  </a:lnTo>
                  <a:lnTo>
                    <a:pt x="2613" y="3411"/>
                  </a:lnTo>
                  <a:lnTo>
                    <a:pt x="2643" y="3288"/>
                  </a:lnTo>
                  <a:lnTo>
                    <a:pt x="2643" y="3011"/>
                  </a:lnTo>
                  <a:lnTo>
                    <a:pt x="2705" y="2827"/>
                  </a:lnTo>
                  <a:lnTo>
                    <a:pt x="2828" y="2704"/>
                  </a:lnTo>
                  <a:lnTo>
                    <a:pt x="2981" y="2581"/>
                  </a:lnTo>
                  <a:lnTo>
                    <a:pt x="3135" y="2489"/>
                  </a:lnTo>
                  <a:lnTo>
                    <a:pt x="3319" y="2427"/>
                  </a:lnTo>
                  <a:lnTo>
                    <a:pt x="3504" y="2397"/>
                  </a:lnTo>
                  <a:lnTo>
                    <a:pt x="3872" y="2335"/>
                  </a:lnTo>
                  <a:lnTo>
                    <a:pt x="4057" y="2274"/>
                  </a:lnTo>
                  <a:lnTo>
                    <a:pt x="4241" y="2182"/>
                  </a:lnTo>
                  <a:lnTo>
                    <a:pt x="4395" y="2089"/>
                  </a:lnTo>
                  <a:lnTo>
                    <a:pt x="4518" y="1967"/>
                  </a:lnTo>
                  <a:lnTo>
                    <a:pt x="4579" y="1782"/>
                  </a:lnTo>
                  <a:lnTo>
                    <a:pt x="4610" y="1598"/>
                  </a:lnTo>
                  <a:lnTo>
                    <a:pt x="4610" y="1414"/>
                  </a:lnTo>
                  <a:lnTo>
                    <a:pt x="4548" y="1229"/>
                  </a:lnTo>
                  <a:lnTo>
                    <a:pt x="4487" y="1076"/>
                  </a:lnTo>
                  <a:lnTo>
                    <a:pt x="4364" y="922"/>
                  </a:lnTo>
                  <a:lnTo>
                    <a:pt x="4241" y="768"/>
                  </a:lnTo>
                  <a:lnTo>
                    <a:pt x="4087" y="645"/>
                  </a:lnTo>
                  <a:lnTo>
                    <a:pt x="3780" y="400"/>
                  </a:lnTo>
                  <a:lnTo>
                    <a:pt x="3442" y="215"/>
                  </a:lnTo>
                  <a:lnTo>
                    <a:pt x="3043" y="92"/>
                  </a:lnTo>
                  <a:lnTo>
                    <a:pt x="2674"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8"/>
            <p:cNvSpPr/>
            <p:nvPr/>
          </p:nvSpPr>
          <p:spPr>
            <a:xfrm>
              <a:off x="2471670" y="2880914"/>
              <a:ext cx="401159" cy="443807"/>
            </a:xfrm>
            <a:custGeom>
              <a:avLst/>
              <a:gdLst/>
              <a:ahLst/>
              <a:cxnLst/>
              <a:rect l="l" t="t" r="r" b="b"/>
              <a:pathLst>
                <a:path w="5194" h="5746" extrusionOk="0">
                  <a:moveTo>
                    <a:pt x="2121" y="0"/>
                  </a:moveTo>
                  <a:lnTo>
                    <a:pt x="2490" y="92"/>
                  </a:lnTo>
                  <a:lnTo>
                    <a:pt x="2889" y="215"/>
                  </a:lnTo>
                  <a:lnTo>
                    <a:pt x="3227" y="400"/>
                  </a:lnTo>
                  <a:lnTo>
                    <a:pt x="3534" y="645"/>
                  </a:lnTo>
                  <a:lnTo>
                    <a:pt x="3688" y="768"/>
                  </a:lnTo>
                  <a:lnTo>
                    <a:pt x="3811" y="922"/>
                  </a:lnTo>
                  <a:lnTo>
                    <a:pt x="3934" y="1076"/>
                  </a:lnTo>
                  <a:lnTo>
                    <a:pt x="3995" y="1229"/>
                  </a:lnTo>
                  <a:lnTo>
                    <a:pt x="4057" y="1414"/>
                  </a:lnTo>
                  <a:lnTo>
                    <a:pt x="4057" y="1598"/>
                  </a:lnTo>
                  <a:lnTo>
                    <a:pt x="4026" y="1782"/>
                  </a:lnTo>
                  <a:lnTo>
                    <a:pt x="3965" y="1967"/>
                  </a:lnTo>
                  <a:lnTo>
                    <a:pt x="3842" y="2089"/>
                  </a:lnTo>
                  <a:lnTo>
                    <a:pt x="3688" y="2182"/>
                  </a:lnTo>
                  <a:lnTo>
                    <a:pt x="3504" y="2274"/>
                  </a:lnTo>
                  <a:lnTo>
                    <a:pt x="3319" y="2335"/>
                  </a:lnTo>
                  <a:lnTo>
                    <a:pt x="2951" y="2397"/>
                  </a:lnTo>
                  <a:lnTo>
                    <a:pt x="2766" y="2427"/>
                  </a:lnTo>
                  <a:lnTo>
                    <a:pt x="2582" y="2489"/>
                  </a:lnTo>
                  <a:lnTo>
                    <a:pt x="2428" y="2581"/>
                  </a:lnTo>
                  <a:lnTo>
                    <a:pt x="2275" y="2704"/>
                  </a:lnTo>
                  <a:lnTo>
                    <a:pt x="2152" y="2827"/>
                  </a:lnTo>
                  <a:lnTo>
                    <a:pt x="2090" y="3011"/>
                  </a:lnTo>
                  <a:lnTo>
                    <a:pt x="2090" y="3288"/>
                  </a:lnTo>
                  <a:lnTo>
                    <a:pt x="2060" y="3411"/>
                  </a:lnTo>
                  <a:lnTo>
                    <a:pt x="1998" y="3503"/>
                  </a:lnTo>
                  <a:lnTo>
                    <a:pt x="1937" y="3564"/>
                  </a:lnTo>
                  <a:lnTo>
                    <a:pt x="1845" y="3595"/>
                  </a:lnTo>
                  <a:lnTo>
                    <a:pt x="1660" y="3626"/>
                  </a:lnTo>
                  <a:lnTo>
                    <a:pt x="1537" y="3749"/>
                  </a:lnTo>
                  <a:lnTo>
                    <a:pt x="1414" y="3872"/>
                  </a:lnTo>
                  <a:lnTo>
                    <a:pt x="1230" y="4148"/>
                  </a:lnTo>
                  <a:lnTo>
                    <a:pt x="1076" y="4332"/>
                  </a:lnTo>
                  <a:lnTo>
                    <a:pt x="861" y="4486"/>
                  </a:lnTo>
                  <a:lnTo>
                    <a:pt x="615" y="4578"/>
                  </a:lnTo>
                  <a:lnTo>
                    <a:pt x="400" y="4609"/>
                  </a:lnTo>
                  <a:lnTo>
                    <a:pt x="185" y="4578"/>
                  </a:lnTo>
                  <a:lnTo>
                    <a:pt x="1" y="4517"/>
                  </a:lnTo>
                  <a:lnTo>
                    <a:pt x="185" y="4793"/>
                  </a:lnTo>
                  <a:lnTo>
                    <a:pt x="431" y="5008"/>
                  </a:lnTo>
                  <a:lnTo>
                    <a:pt x="708" y="5224"/>
                  </a:lnTo>
                  <a:lnTo>
                    <a:pt x="984" y="5408"/>
                  </a:lnTo>
                  <a:lnTo>
                    <a:pt x="1291" y="5531"/>
                  </a:lnTo>
                  <a:lnTo>
                    <a:pt x="1629" y="5654"/>
                  </a:lnTo>
                  <a:lnTo>
                    <a:pt x="1967" y="5715"/>
                  </a:lnTo>
                  <a:lnTo>
                    <a:pt x="2336" y="5746"/>
                  </a:lnTo>
                  <a:lnTo>
                    <a:pt x="2613" y="5715"/>
                  </a:lnTo>
                  <a:lnTo>
                    <a:pt x="2920" y="5684"/>
                  </a:lnTo>
                  <a:lnTo>
                    <a:pt x="3196" y="5592"/>
                  </a:lnTo>
                  <a:lnTo>
                    <a:pt x="3442" y="5500"/>
                  </a:lnTo>
                  <a:lnTo>
                    <a:pt x="3688" y="5377"/>
                  </a:lnTo>
                  <a:lnTo>
                    <a:pt x="3934" y="5254"/>
                  </a:lnTo>
                  <a:lnTo>
                    <a:pt x="4149" y="5070"/>
                  </a:lnTo>
                  <a:lnTo>
                    <a:pt x="4364" y="4886"/>
                  </a:lnTo>
                  <a:lnTo>
                    <a:pt x="4548" y="4701"/>
                  </a:lnTo>
                  <a:lnTo>
                    <a:pt x="4702" y="4455"/>
                  </a:lnTo>
                  <a:lnTo>
                    <a:pt x="4856" y="4240"/>
                  </a:lnTo>
                  <a:lnTo>
                    <a:pt x="4979" y="3994"/>
                  </a:lnTo>
                  <a:lnTo>
                    <a:pt x="5071" y="3718"/>
                  </a:lnTo>
                  <a:lnTo>
                    <a:pt x="5163" y="3441"/>
                  </a:lnTo>
                  <a:lnTo>
                    <a:pt x="5194" y="3165"/>
                  </a:lnTo>
                  <a:lnTo>
                    <a:pt x="5194" y="2858"/>
                  </a:lnTo>
                  <a:lnTo>
                    <a:pt x="5194" y="2581"/>
                  </a:lnTo>
                  <a:lnTo>
                    <a:pt x="5163" y="2274"/>
                  </a:lnTo>
                  <a:lnTo>
                    <a:pt x="5071" y="1997"/>
                  </a:lnTo>
                  <a:lnTo>
                    <a:pt x="4979" y="1752"/>
                  </a:lnTo>
                  <a:lnTo>
                    <a:pt x="4856" y="1475"/>
                  </a:lnTo>
                  <a:lnTo>
                    <a:pt x="4702" y="1260"/>
                  </a:lnTo>
                  <a:lnTo>
                    <a:pt x="4548" y="1045"/>
                  </a:lnTo>
                  <a:lnTo>
                    <a:pt x="4364" y="830"/>
                  </a:lnTo>
                  <a:lnTo>
                    <a:pt x="4149" y="645"/>
                  </a:lnTo>
                  <a:lnTo>
                    <a:pt x="3934" y="461"/>
                  </a:lnTo>
                  <a:lnTo>
                    <a:pt x="3688" y="338"/>
                  </a:lnTo>
                  <a:lnTo>
                    <a:pt x="3442" y="215"/>
                  </a:lnTo>
                  <a:lnTo>
                    <a:pt x="3196" y="123"/>
                  </a:lnTo>
                  <a:lnTo>
                    <a:pt x="2920" y="31"/>
                  </a:lnTo>
                  <a:lnTo>
                    <a:pt x="2613"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8"/>
            <p:cNvSpPr/>
            <p:nvPr/>
          </p:nvSpPr>
          <p:spPr>
            <a:xfrm>
              <a:off x="2322218" y="3215507"/>
              <a:ext cx="237343" cy="284852"/>
            </a:xfrm>
            <a:custGeom>
              <a:avLst/>
              <a:gdLst/>
              <a:ahLst/>
              <a:cxnLst/>
              <a:rect l="l" t="t" r="r" b="b"/>
              <a:pathLst>
                <a:path w="3073" h="3688" extrusionOk="0">
                  <a:moveTo>
                    <a:pt x="1475" y="0"/>
                  </a:moveTo>
                  <a:lnTo>
                    <a:pt x="1629" y="123"/>
                  </a:lnTo>
                  <a:lnTo>
                    <a:pt x="1782" y="216"/>
                  </a:lnTo>
                  <a:lnTo>
                    <a:pt x="1905" y="369"/>
                  </a:lnTo>
                  <a:lnTo>
                    <a:pt x="1997" y="523"/>
                  </a:lnTo>
                  <a:lnTo>
                    <a:pt x="2028" y="646"/>
                  </a:lnTo>
                  <a:lnTo>
                    <a:pt x="2059" y="769"/>
                  </a:lnTo>
                  <a:lnTo>
                    <a:pt x="2059" y="892"/>
                  </a:lnTo>
                  <a:lnTo>
                    <a:pt x="2059" y="984"/>
                  </a:lnTo>
                  <a:lnTo>
                    <a:pt x="2028" y="1107"/>
                  </a:lnTo>
                  <a:lnTo>
                    <a:pt x="1967" y="1199"/>
                  </a:lnTo>
                  <a:lnTo>
                    <a:pt x="1875" y="1291"/>
                  </a:lnTo>
                  <a:lnTo>
                    <a:pt x="1813" y="1383"/>
                  </a:lnTo>
                  <a:lnTo>
                    <a:pt x="1598" y="1475"/>
                  </a:lnTo>
                  <a:lnTo>
                    <a:pt x="1506" y="1537"/>
                  </a:lnTo>
                  <a:lnTo>
                    <a:pt x="1444" y="1629"/>
                  </a:lnTo>
                  <a:lnTo>
                    <a:pt x="1414" y="1721"/>
                  </a:lnTo>
                  <a:lnTo>
                    <a:pt x="1414" y="1813"/>
                  </a:lnTo>
                  <a:lnTo>
                    <a:pt x="1475" y="1998"/>
                  </a:lnTo>
                  <a:lnTo>
                    <a:pt x="1506" y="2182"/>
                  </a:lnTo>
                  <a:lnTo>
                    <a:pt x="1506" y="2274"/>
                  </a:lnTo>
                  <a:lnTo>
                    <a:pt x="1444" y="2336"/>
                  </a:lnTo>
                  <a:lnTo>
                    <a:pt x="1352" y="2428"/>
                  </a:lnTo>
                  <a:lnTo>
                    <a:pt x="1229" y="2459"/>
                  </a:lnTo>
                  <a:lnTo>
                    <a:pt x="1106" y="2459"/>
                  </a:lnTo>
                  <a:lnTo>
                    <a:pt x="1014" y="2520"/>
                  </a:lnTo>
                  <a:lnTo>
                    <a:pt x="953" y="2581"/>
                  </a:lnTo>
                  <a:lnTo>
                    <a:pt x="922" y="2643"/>
                  </a:lnTo>
                  <a:lnTo>
                    <a:pt x="861" y="2797"/>
                  </a:lnTo>
                  <a:lnTo>
                    <a:pt x="830" y="2950"/>
                  </a:lnTo>
                  <a:lnTo>
                    <a:pt x="768" y="3104"/>
                  </a:lnTo>
                  <a:lnTo>
                    <a:pt x="645" y="3227"/>
                  </a:lnTo>
                  <a:lnTo>
                    <a:pt x="492" y="3257"/>
                  </a:lnTo>
                  <a:lnTo>
                    <a:pt x="338" y="3288"/>
                  </a:lnTo>
                  <a:lnTo>
                    <a:pt x="185" y="3288"/>
                  </a:lnTo>
                  <a:lnTo>
                    <a:pt x="0" y="3227"/>
                  </a:lnTo>
                  <a:lnTo>
                    <a:pt x="246" y="3442"/>
                  </a:lnTo>
                  <a:lnTo>
                    <a:pt x="553" y="3565"/>
                  </a:lnTo>
                  <a:lnTo>
                    <a:pt x="891" y="3657"/>
                  </a:lnTo>
                  <a:lnTo>
                    <a:pt x="1229" y="3688"/>
                  </a:lnTo>
                  <a:lnTo>
                    <a:pt x="1414" y="3688"/>
                  </a:lnTo>
                  <a:lnTo>
                    <a:pt x="1598" y="3657"/>
                  </a:lnTo>
                  <a:lnTo>
                    <a:pt x="1936" y="3565"/>
                  </a:lnTo>
                  <a:lnTo>
                    <a:pt x="2243" y="3380"/>
                  </a:lnTo>
                  <a:lnTo>
                    <a:pt x="2520" y="3165"/>
                  </a:lnTo>
                  <a:lnTo>
                    <a:pt x="2766" y="2889"/>
                  </a:lnTo>
                  <a:lnTo>
                    <a:pt x="2919" y="2581"/>
                  </a:lnTo>
                  <a:lnTo>
                    <a:pt x="3042" y="2213"/>
                  </a:lnTo>
                  <a:lnTo>
                    <a:pt x="3073" y="2028"/>
                  </a:lnTo>
                  <a:lnTo>
                    <a:pt x="3073" y="1844"/>
                  </a:lnTo>
                  <a:lnTo>
                    <a:pt x="3042" y="1506"/>
                  </a:lnTo>
                  <a:lnTo>
                    <a:pt x="2950" y="1168"/>
                  </a:lnTo>
                  <a:lnTo>
                    <a:pt x="2796" y="892"/>
                  </a:lnTo>
                  <a:lnTo>
                    <a:pt x="2612" y="615"/>
                  </a:lnTo>
                  <a:lnTo>
                    <a:pt x="2366" y="400"/>
                  </a:lnTo>
                  <a:lnTo>
                    <a:pt x="2090" y="216"/>
                  </a:lnTo>
                  <a:lnTo>
                    <a:pt x="1782" y="93"/>
                  </a:lnTo>
                  <a:lnTo>
                    <a:pt x="1475"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8"/>
            <p:cNvSpPr/>
            <p:nvPr/>
          </p:nvSpPr>
          <p:spPr>
            <a:xfrm>
              <a:off x="2272400" y="3215507"/>
              <a:ext cx="208843" cy="254034"/>
            </a:xfrm>
            <a:custGeom>
              <a:avLst/>
              <a:gdLst/>
              <a:ahLst/>
              <a:cxnLst/>
              <a:rect l="l" t="t" r="r" b="b"/>
              <a:pathLst>
                <a:path w="2704" h="3289" extrusionOk="0">
                  <a:moveTo>
                    <a:pt x="1690" y="0"/>
                  </a:moveTo>
                  <a:lnTo>
                    <a:pt x="1506" y="31"/>
                  </a:lnTo>
                  <a:lnTo>
                    <a:pt x="1137" y="154"/>
                  </a:lnTo>
                  <a:lnTo>
                    <a:pt x="830" y="308"/>
                  </a:lnTo>
                  <a:lnTo>
                    <a:pt x="553" y="554"/>
                  </a:lnTo>
                  <a:lnTo>
                    <a:pt x="338" y="799"/>
                  </a:lnTo>
                  <a:lnTo>
                    <a:pt x="154" y="1137"/>
                  </a:lnTo>
                  <a:lnTo>
                    <a:pt x="61" y="1475"/>
                  </a:lnTo>
                  <a:lnTo>
                    <a:pt x="31" y="1660"/>
                  </a:lnTo>
                  <a:lnTo>
                    <a:pt x="0" y="1844"/>
                  </a:lnTo>
                  <a:lnTo>
                    <a:pt x="31" y="2059"/>
                  </a:lnTo>
                  <a:lnTo>
                    <a:pt x="61" y="2243"/>
                  </a:lnTo>
                  <a:lnTo>
                    <a:pt x="123" y="2428"/>
                  </a:lnTo>
                  <a:lnTo>
                    <a:pt x="184" y="2612"/>
                  </a:lnTo>
                  <a:lnTo>
                    <a:pt x="277" y="2797"/>
                  </a:lnTo>
                  <a:lnTo>
                    <a:pt x="369" y="2950"/>
                  </a:lnTo>
                  <a:lnTo>
                    <a:pt x="492" y="3104"/>
                  </a:lnTo>
                  <a:lnTo>
                    <a:pt x="645" y="3227"/>
                  </a:lnTo>
                  <a:lnTo>
                    <a:pt x="830" y="3288"/>
                  </a:lnTo>
                  <a:lnTo>
                    <a:pt x="983" y="3288"/>
                  </a:lnTo>
                  <a:lnTo>
                    <a:pt x="1137" y="3257"/>
                  </a:lnTo>
                  <a:lnTo>
                    <a:pt x="1290" y="3227"/>
                  </a:lnTo>
                  <a:lnTo>
                    <a:pt x="1413" y="3104"/>
                  </a:lnTo>
                  <a:lnTo>
                    <a:pt x="1475" y="2950"/>
                  </a:lnTo>
                  <a:lnTo>
                    <a:pt x="1506" y="2797"/>
                  </a:lnTo>
                  <a:lnTo>
                    <a:pt x="1567" y="2643"/>
                  </a:lnTo>
                  <a:lnTo>
                    <a:pt x="1598" y="2581"/>
                  </a:lnTo>
                  <a:lnTo>
                    <a:pt x="1659" y="2520"/>
                  </a:lnTo>
                  <a:lnTo>
                    <a:pt x="1751" y="2459"/>
                  </a:lnTo>
                  <a:lnTo>
                    <a:pt x="1874" y="2459"/>
                  </a:lnTo>
                  <a:lnTo>
                    <a:pt x="1997" y="2428"/>
                  </a:lnTo>
                  <a:lnTo>
                    <a:pt x="2089" y="2336"/>
                  </a:lnTo>
                  <a:lnTo>
                    <a:pt x="2151" y="2274"/>
                  </a:lnTo>
                  <a:lnTo>
                    <a:pt x="2151" y="2182"/>
                  </a:lnTo>
                  <a:lnTo>
                    <a:pt x="2120" y="1998"/>
                  </a:lnTo>
                  <a:lnTo>
                    <a:pt x="2059" y="1813"/>
                  </a:lnTo>
                  <a:lnTo>
                    <a:pt x="2059" y="1721"/>
                  </a:lnTo>
                  <a:lnTo>
                    <a:pt x="2089" y="1629"/>
                  </a:lnTo>
                  <a:lnTo>
                    <a:pt x="2151" y="1537"/>
                  </a:lnTo>
                  <a:lnTo>
                    <a:pt x="2243" y="1475"/>
                  </a:lnTo>
                  <a:lnTo>
                    <a:pt x="2458" y="1383"/>
                  </a:lnTo>
                  <a:lnTo>
                    <a:pt x="2520" y="1291"/>
                  </a:lnTo>
                  <a:lnTo>
                    <a:pt x="2612" y="1199"/>
                  </a:lnTo>
                  <a:lnTo>
                    <a:pt x="2673" y="1107"/>
                  </a:lnTo>
                  <a:lnTo>
                    <a:pt x="2704" y="984"/>
                  </a:lnTo>
                  <a:lnTo>
                    <a:pt x="2704" y="892"/>
                  </a:lnTo>
                  <a:lnTo>
                    <a:pt x="2704" y="769"/>
                  </a:lnTo>
                  <a:lnTo>
                    <a:pt x="2673" y="646"/>
                  </a:lnTo>
                  <a:lnTo>
                    <a:pt x="2642" y="523"/>
                  </a:lnTo>
                  <a:lnTo>
                    <a:pt x="2550" y="369"/>
                  </a:lnTo>
                  <a:lnTo>
                    <a:pt x="2427" y="216"/>
                  </a:lnTo>
                  <a:lnTo>
                    <a:pt x="2274" y="123"/>
                  </a:lnTo>
                  <a:lnTo>
                    <a:pt x="2120"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8"/>
            <p:cNvSpPr/>
            <p:nvPr/>
          </p:nvSpPr>
          <p:spPr>
            <a:xfrm>
              <a:off x="2761230" y="3341250"/>
              <a:ext cx="263526" cy="268246"/>
            </a:xfrm>
            <a:custGeom>
              <a:avLst/>
              <a:gdLst/>
              <a:ahLst/>
              <a:cxnLst/>
              <a:rect l="l" t="t" r="r" b="b"/>
              <a:pathLst>
                <a:path w="3412" h="3473" extrusionOk="0">
                  <a:moveTo>
                    <a:pt x="2428" y="1"/>
                  </a:moveTo>
                  <a:lnTo>
                    <a:pt x="2551" y="124"/>
                  </a:lnTo>
                  <a:lnTo>
                    <a:pt x="2643" y="247"/>
                  </a:lnTo>
                  <a:lnTo>
                    <a:pt x="2735" y="431"/>
                  </a:lnTo>
                  <a:lnTo>
                    <a:pt x="2827" y="646"/>
                  </a:lnTo>
                  <a:lnTo>
                    <a:pt x="2858" y="892"/>
                  </a:lnTo>
                  <a:lnTo>
                    <a:pt x="2858" y="1107"/>
                  </a:lnTo>
                  <a:lnTo>
                    <a:pt x="2827" y="1230"/>
                  </a:lnTo>
                  <a:lnTo>
                    <a:pt x="2797" y="1384"/>
                  </a:lnTo>
                  <a:lnTo>
                    <a:pt x="2735" y="1476"/>
                  </a:lnTo>
                  <a:lnTo>
                    <a:pt x="2643" y="1568"/>
                  </a:lnTo>
                  <a:lnTo>
                    <a:pt x="2489" y="1629"/>
                  </a:lnTo>
                  <a:lnTo>
                    <a:pt x="2336" y="1691"/>
                  </a:lnTo>
                  <a:lnTo>
                    <a:pt x="2182" y="1752"/>
                  </a:lnTo>
                  <a:lnTo>
                    <a:pt x="2059" y="1844"/>
                  </a:lnTo>
                  <a:lnTo>
                    <a:pt x="1998" y="1937"/>
                  </a:lnTo>
                  <a:lnTo>
                    <a:pt x="1906" y="2029"/>
                  </a:lnTo>
                  <a:lnTo>
                    <a:pt x="1813" y="2090"/>
                  </a:lnTo>
                  <a:lnTo>
                    <a:pt x="1690" y="2121"/>
                  </a:lnTo>
                  <a:lnTo>
                    <a:pt x="1537" y="2244"/>
                  </a:lnTo>
                  <a:lnTo>
                    <a:pt x="1414" y="2367"/>
                  </a:lnTo>
                  <a:lnTo>
                    <a:pt x="1260" y="2520"/>
                  </a:lnTo>
                  <a:lnTo>
                    <a:pt x="1045" y="2613"/>
                  </a:lnTo>
                  <a:lnTo>
                    <a:pt x="861" y="2705"/>
                  </a:lnTo>
                  <a:lnTo>
                    <a:pt x="461" y="2705"/>
                  </a:lnTo>
                  <a:lnTo>
                    <a:pt x="308" y="2674"/>
                  </a:lnTo>
                  <a:lnTo>
                    <a:pt x="154" y="2643"/>
                  </a:lnTo>
                  <a:lnTo>
                    <a:pt x="1" y="2551"/>
                  </a:lnTo>
                  <a:lnTo>
                    <a:pt x="123" y="2736"/>
                  </a:lnTo>
                  <a:lnTo>
                    <a:pt x="277" y="2920"/>
                  </a:lnTo>
                  <a:lnTo>
                    <a:pt x="461" y="3074"/>
                  </a:lnTo>
                  <a:lnTo>
                    <a:pt x="646" y="3196"/>
                  </a:lnTo>
                  <a:lnTo>
                    <a:pt x="861" y="3319"/>
                  </a:lnTo>
                  <a:lnTo>
                    <a:pt x="1107" y="3381"/>
                  </a:lnTo>
                  <a:lnTo>
                    <a:pt x="1322" y="3442"/>
                  </a:lnTo>
                  <a:lnTo>
                    <a:pt x="1568" y="3473"/>
                  </a:lnTo>
                  <a:lnTo>
                    <a:pt x="1752" y="3442"/>
                  </a:lnTo>
                  <a:lnTo>
                    <a:pt x="1936" y="3412"/>
                  </a:lnTo>
                  <a:lnTo>
                    <a:pt x="2305" y="3319"/>
                  </a:lnTo>
                  <a:lnTo>
                    <a:pt x="2612" y="3135"/>
                  </a:lnTo>
                  <a:lnTo>
                    <a:pt x="2889" y="2920"/>
                  </a:lnTo>
                  <a:lnTo>
                    <a:pt x="3104" y="2643"/>
                  </a:lnTo>
                  <a:lnTo>
                    <a:pt x="3257" y="2336"/>
                  </a:lnTo>
                  <a:lnTo>
                    <a:pt x="3380" y="1998"/>
                  </a:lnTo>
                  <a:lnTo>
                    <a:pt x="3411" y="1814"/>
                  </a:lnTo>
                  <a:lnTo>
                    <a:pt x="3411" y="1629"/>
                  </a:lnTo>
                  <a:lnTo>
                    <a:pt x="3411" y="1353"/>
                  </a:lnTo>
                  <a:lnTo>
                    <a:pt x="3350" y="1107"/>
                  </a:lnTo>
                  <a:lnTo>
                    <a:pt x="3257" y="892"/>
                  </a:lnTo>
                  <a:lnTo>
                    <a:pt x="3135" y="677"/>
                  </a:lnTo>
                  <a:lnTo>
                    <a:pt x="3012" y="462"/>
                  </a:lnTo>
                  <a:lnTo>
                    <a:pt x="2827" y="277"/>
                  </a:lnTo>
                  <a:lnTo>
                    <a:pt x="2643" y="124"/>
                  </a:lnTo>
                  <a:lnTo>
                    <a:pt x="2428"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8"/>
            <p:cNvSpPr/>
            <p:nvPr/>
          </p:nvSpPr>
          <p:spPr>
            <a:xfrm>
              <a:off x="2742230" y="3324644"/>
              <a:ext cx="239737" cy="225533"/>
            </a:xfrm>
            <a:custGeom>
              <a:avLst/>
              <a:gdLst/>
              <a:ahLst/>
              <a:cxnLst/>
              <a:rect l="l" t="t" r="r" b="b"/>
              <a:pathLst>
                <a:path w="3104" h="2920" extrusionOk="0">
                  <a:moveTo>
                    <a:pt x="1629" y="1"/>
                  </a:moveTo>
                  <a:lnTo>
                    <a:pt x="1445" y="32"/>
                  </a:lnTo>
                  <a:lnTo>
                    <a:pt x="1107" y="154"/>
                  </a:lnTo>
                  <a:lnTo>
                    <a:pt x="800" y="308"/>
                  </a:lnTo>
                  <a:lnTo>
                    <a:pt x="523" y="554"/>
                  </a:lnTo>
                  <a:lnTo>
                    <a:pt x="308" y="800"/>
                  </a:lnTo>
                  <a:lnTo>
                    <a:pt x="124" y="1138"/>
                  </a:lnTo>
                  <a:lnTo>
                    <a:pt x="31" y="1476"/>
                  </a:lnTo>
                  <a:lnTo>
                    <a:pt x="1" y="1660"/>
                  </a:lnTo>
                  <a:lnTo>
                    <a:pt x="1" y="1844"/>
                  </a:lnTo>
                  <a:lnTo>
                    <a:pt x="1" y="2090"/>
                  </a:lnTo>
                  <a:lnTo>
                    <a:pt x="62" y="2336"/>
                  </a:lnTo>
                  <a:lnTo>
                    <a:pt x="124" y="2551"/>
                  </a:lnTo>
                  <a:lnTo>
                    <a:pt x="247" y="2766"/>
                  </a:lnTo>
                  <a:lnTo>
                    <a:pt x="400" y="2858"/>
                  </a:lnTo>
                  <a:lnTo>
                    <a:pt x="554" y="2889"/>
                  </a:lnTo>
                  <a:lnTo>
                    <a:pt x="707" y="2920"/>
                  </a:lnTo>
                  <a:lnTo>
                    <a:pt x="1107" y="2920"/>
                  </a:lnTo>
                  <a:lnTo>
                    <a:pt x="1291" y="2828"/>
                  </a:lnTo>
                  <a:lnTo>
                    <a:pt x="1506" y="2735"/>
                  </a:lnTo>
                  <a:lnTo>
                    <a:pt x="1660" y="2582"/>
                  </a:lnTo>
                  <a:lnTo>
                    <a:pt x="1783" y="2459"/>
                  </a:lnTo>
                  <a:lnTo>
                    <a:pt x="1936" y="2336"/>
                  </a:lnTo>
                  <a:lnTo>
                    <a:pt x="2059" y="2305"/>
                  </a:lnTo>
                  <a:lnTo>
                    <a:pt x="2152" y="2244"/>
                  </a:lnTo>
                  <a:lnTo>
                    <a:pt x="2244" y="2152"/>
                  </a:lnTo>
                  <a:lnTo>
                    <a:pt x="2305" y="2059"/>
                  </a:lnTo>
                  <a:lnTo>
                    <a:pt x="2428" y="1967"/>
                  </a:lnTo>
                  <a:lnTo>
                    <a:pt x="2582" y="1906"/>
                  </a:lnTo>
                  <a:lnTo>
                    <a:pt x="2735" y="1844"/>
                  </a:lnTo>
                  <a:lnTo>
                    <a:pt x="2889" y="1783"/>
                  </a:lnTo>
                  <a:lnTo>
                    <a:pt x="2981" y="1691"/>
                  </a:lnTo>
                  <a:lnTo>
                    <a:pt x="3043" y="1599"/>
                  </a:lnTo>
                  <a:lnTo>
                    <a:pt x="3073" y="1445"/>
                  </a:lnTo>
                  <a:lnTo>
                    <a:pt x="3104" y="1322"/>
                  </a:lnTo>
                  <a:lnTo>
                    <a:pt x="3104" y="1107"/>
                  </a:lnTo>
                  <a:lnTo>
                    <a:pt x="3073" y="861"/>
                  </a:lnTo>
                  <a:lnTo>
                    <a:pt x="2981" y="646"/>
                  </a:lnTo>
                  <a:lnTo>
                    <a:pt x="2889" y="462"/>
                  </a:lnTo>
                  <a:lnTo>
                    <a:pt x="2797" y="339"/>
                  </a:lnTo>
                  <a:lnTo>
                    <a:pt x="2674" y="216"/>
                  </a:lnTo>
                  <a:lnTo>
                    <a:pt x="2489" y="124"/>
                  </a:lnTo>
                  <a:lnTo>
                    <a:pt x="2274" y="62"/>
                  </a:lnTo>
                  <a:lnTo>
                    <a:pt x="2059" y="32"/>
                  </a:lnTo>
                  <a:lnTo>
                    <a:pt x="1814"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8"/>
            <p:cNvSpPr/>
            <p:nvPr/>
          </p:nvSpPr>
          <p:spPr>
            <a:xfrm>
              <a:off x="2426641" y="3590496"/>
              <a:ext cx="111605" cy="113925"/>
            </a:xfrm>
            <a:custGeom>
              <a:avLst/>
              <a:gdLst/>
              <a:ahLst/>
              <a:cxnLst/>
              <a:rect l="l" t="t" r="r" b="b"/>
              <a:pathLst>
                <a:path w="1445" h="1475" extrusionOk="0">
                  <a:moveTo>
                    <a:pt x="830" y="0"/>
                  </a:moveTo>
                  <a:lnTo>
                    <a:pt x="645" y="31"/>
                  </a:lnTo>
                  <a:lnTo>
                    <a:pt x="492" y="62"/>
                  </a:lnTo>
                  <a:lnTo>
                    <a:pt x="369" y="154"/>
                  </a:lnTo>
                  <a:lnTo>
                    <a:pt x="246" y="246"/>
                  </a:lnTo>
                  <a:lnTo>
                    <a:pt x="154" y="369"/>
                  </a:lnTo>
                  <a:lnTo>
                    <a:pt x="62" y="492"/>
                  </a:lnTo>
                  <a:lnTo>
                    <a:pt x="31" y="645"/>
                  </a:lnTo>
                  <a:lnTo>
                    <a:pt x="0" y="830"/>
                  </a:lnTo>
                  <a:lnTo>
                    <a:pt x="31" y="1014"/>
                  </a:lnTo>
                  <a:lnTo>
                    <a:pt x="92" y="1198"/>
                  </a:lnTo>
                  <a:lnTo>
                    <a:pt x="185" y="1352"/>
                  </a:lnTo>
                  <a:lnTo>
                    <a:pt x="338" y="1475"/>
                  </a:lnTo>
                  <a:lnTo>
                    <a:pt x="400" y="1414"/>
                  </a:lnTo>
                  <a:lnTo>
                    <a:pt x="430" y="1321"/>
                  </a:lnTo>
                  <a:lnTo>
                    <a:pt x="492" y="1229"/>
                  </a:lnTo>
                  <a:lnTo>
                    <a:pt x="584" y="1229"/>
                  </a:lnTo>
                  <a:lnTo>
                    <a:pt x="676" y="1198"/>
                  </a:lnTo>
                  <a:lnTo>
                    <a:pt x="707" y="1137"/>
                  </a:lnTo>
                  <a:lnTo>
                    <a:pt x="738" y="1076"/>
                  </a:lnTo>
                  <a:lnTo>
                    <a:pt x="768" y="983"/>
                  </a:lnTo>
                  <a:lnTo>
                    <a:pt x="799" y="891"/>
                  </a:lnTo>
                  <a:lnTo>
                    <a:pt x="830" y="830"/>
                  </a:lnTo>
                  <a:lnTo>
                    <a:pt x="891" y="799"/>
                  </a:lnTo>
                  <a:lnTo>
                    <a:pt x="1045" y="799"/>
                  </a:lnTo>
                  <a:lnTo>
                    <a:pt x="1198" y="768"/>
                  </a:lnTo>
                  <a:lnTo>
                    <a:pt x="1321" y="738"/>
                  </a:lnTo>
                  <a:lnTo>
                    <a:pt x="1414" y="645"/>
                  </a:lnTo>
                  <a:lnTo>
                    <a:pt x="1444" y="553"/>
                  </a:lnTo>
                  <a:lnTo>
                    <a:pt x="1444" y="430"/>
                  </a:lnTo>
                  <a:lnTo>
                    <a:pt x="1414" y="338"/>
                  </a:lnTo>
                  <a:lnTo>
                    <a:pt x="1352" y="215"/>
                  </a:lnTo>
                  <a:lnTo>
                    <a:pt x="1260" y="123"/>
                  </a:lnTo>
                  <a:lnTo>
                    <a:pt x="1045" y="31"/>
                  </a:lnTo>
                  <a:lnTo>
                    <a:pt x="830"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8"/>
            <p:cNvSpPr/>
            <p:nvPr/>
          </p:nvSpPr>
          <p:spPr>
            <a:xfrm>
              <a:off x="2452747" y="3599997"/>
              <a:ext cx="102105" cy="118714"/>
            </a:xfrm>
            <a:custGeom>
              <a:avLst/>
              <a:gdLst/>
              <a:ahLst/>
              <a:cxnLst/>
              <a:rect l="l" t="t" r="r" b="b"/>
              <a:pathLst>
                <a:path w="1322" h="1537" extrusionOk="0">
                  <a:moveTo>
                    <a:pt x="922" y="0"/>
                  </a:moveTo>
                  <a:lnTo>
                    <a:pt x="1014" y="92"/>
                  </a:lnTo>
                  <a:lnTo>
                    <a:pt x="1076" y="215"/>
                  </a:lnTo>
                  <a:lnTo>
                    <a:pt x="1106" y="307"/>
                  </a:lnTo>
                  <a:lnTo>
                    <a:pt x="1106" y="430"/>
                  </a:lnTo>
                  <a:lnTo>
                    <a:pt x="1076" y="522"/>
                  </a:lnTo>
                  <a:lnTo>
                    <a:pt x="983" y="615"/>
                  </a:lnTo>
                  <a:lnTo>
                    <a:pt x="860" y="645"/>
                  </a:lnTo>
                  <a:lnTo>
                    <a:pt x="707" y="676"/>
                  </a:lnTo>
                  <a:lnTo>
                    <a:pt x="553" y="676"/>
                  </a:lnTo>
                  <a:lnTo>
                    <a:pt x="492" y="707"/>
                  </a:lnTo>
                  <a:lnTo>
                    <a:pt x="461" y="768"/>
                  </a:lnTo>
                  <a:lnTo>
                    <a:pt x="430" y="860"/>
                  </a:lnTo>
                  <a:lnTo>
                    <a:pt x="400" y="953"/>
                  </a:lnTo>
                  <a:lnTo>
                    <a:pt x="369" y="1014"/>
                  </a:lnTo>
                  <a:lnTo>
                    <a:pt x="338" y="1075"/>
                  </a:lnTo>
                  <a:lnTo>
                    <a:pt x="246" y="1106"/>
                  </a:lnTo>
                  <a:lnTo>
                    <a:pt x="154" y="1106"/>
                  </a:lnTo>
                  <a:lnTo>
                    <a:pt x="92" y="1198"/>
                  </a:lnTo>
                  <a:lnTo>
                    <a:pt x="62" y="1291"/>
                  </a:lnTo>
                  <a:lnTo>
                    <a:pt x="0" y="1352"/>
                  </a:lnTo>
                  <a:lnTo>
                    <a:pt x="92" y="1444"/>
                  </a:lnTo>
                  <a:lnTo>
                    <a:pt x="215" y="1475"/>
                  </a:lnTo>
                  <a:lnTo>
                    <a:pt x="338" y="1506"/>
                  </a:lnTo>
                  <a:lnTo>
                    <a:pt x="492" y="1536"/>
                  </a:lnTo>
                  <a:lnTo>
                    <a:pt x="645" y="1506"/>
                  </a:lnTo>
                  <a:lnTo>
                    <a:pt x="799" y="1444"/>
                  </a:lnTo>
                  <a:lnTo>
                    <a:pt x="953" y="1383"/>
                  </a:lnTo>
                  <a:lnTo>
                    <a:pt x="1076" y="1291"/>
                  </a:lnTo>
                  <a:lnTo>
                    <a:pt x="1168" y="1168"/>
                  </a:lnTo>
                  <a:lnTo>
                    <a:pt x="1229" y="1014"/>
                  </a:lnTo>
                  <a:lnTo>
                    <a:pt x="1291" y="860"/>
                  </a:lnTo>
                  <a:lnTo>
                    <a:pt x="1321" y="707"/>
                  </a:lnTo>
                  <a:lnTo>
                    <a:pt x="1291" y="492"/>
                  </a:lnTo>
                  <a:lnTo>
                    <a:pt x="1198" y="307"/>
                  </a:lnTo>
                  <a:lnTo>
                    <a:pt x="1076" y="123"/>
                  </a:lnTo>
                  <a:lnTo>
                    <a:pt x="922"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8"/>
            <p:cNvSpPr/>
            <p:nvPr/>
          </p:nvSpPr>
          <p:spPr>
            <a:xfrm>
              <a:off x="2523882" y="3274826"/>
              <a:ext cx="137787" cy="825978"/>
            </a:xfrm>
            <a:custGeom>
              <a:avLst/>
              <a:gdLst/>
              <a:ahLst/>
              <a:cxnLst/>
              <a:rect l="l" t="t" r="r" b="b"/>
              <a:pathLst>
                <a:path w="1784" h="10694" extrusionOk="0">
                  <a:moveTo>
                    <a:pt x="1722" y="1"/>
                  </a:moveTo>
                  <a:lnTo>
                    <a:pt x="1568" y="31"/>
                  </a:lnTo>
                  <a:lnTo>
                    <a:pt x="1445" y="62"/>
                  </a:lnTo>
                  <a:lnTo>
                    <a:pt x="1353" y="124"/>
                  </a:lnTo>
                  <a:lnTo>
                    <a:pt x="1199" y="154"/>
                  </a:lnTo>
                  <a:lnTo>
                    <a:pt x="1107" y="154"/>
                  </a:lnTo>
                  <a:lnTo>
                    <a:pt x="1107" y="2336"/>
                  </a:lnTo>
                  <a:lnTo>
                    <a:pt x="124" y="1721"/>
                  </a:lnTo>
                  <a:lnTo>
                    <a:pt x="93" y="1813"/>
                  </a:lnTo>
                  <a:lnTo>
                    <a:pt x="62" y="1875"/>
                  </a:lnTo>
                  <a:lnTo>
                    <a:pt x="62" y="1936"/>
                  </a:lnTo>
                  <a:lnTo>
                    <a:pt x="32" y="1998"/>
                  </a:lnTo>
                  <a:lnTo>
                    <a:pt x="1" y="2059"/>
                  </a:lnTo>
                  <a:lnTo>
                    <a:pt x="1015" y="2797"/>
                  </a:lnTo>
                  <a:lnTo>
                    <a:pt x="1015" y="5931"/>
                  </a:lnTo>
                  <a:lnTo>
                    <a:pt x="124" y="5224"/>
                  </a:lnTo>
                  <a:lnTo>
                    <a:pt x="124" y="5255"/>
                  </a:lnTo>
                  <a:lnTo>
                    <a:pt x="62" y="5285"/>
                  </a:lnTo>
                  <a:lnTo>
                    <a:pt x="62" y="5347"/>
                  </a:lnTo>
                  <a:lnTo>
                    <a:pt x="32" y="5378"/>
                  </a:lnTo>
                  <a:lnTo>
                    <a:pt x="923" y="6330"/>
                  </a:lnTo>
                  <a:lnTo>
                    <a:pt x="923" y="10693"/>
                  </a:lnTo>
                  <a:lnTo>
                    <a:pt x="1783" y="10693"/>
                  </a:lnTo>
                  <a:lnTo>
                    <a:pt x="1783" y="31"/>
                  </a:lnTo>
                  <a:lnTo>
                    <a:pt x="1722" y="1"/>
                  </a:lnTo>
                  <a:close/>
                </a:path>
              </a:pathLst>
            </a:custGeom>
            <a:solidFill>
              <a:srgbClr val="6D4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8"/>
            <p:cNvSpPr/>
            <p:nvPr/>
          </p:nvSpPr>
          <p:spPr>
            <a:xfrm>
              <a:off x="2661595" y="3277220"/>
              <a:ext cx="149527" cy="823583"/>
            </a:xfrm>
            <a:custGeom>
              <a:avLst/>
              <a:gdLst/>
              <a:ahLst/>
              <a:cxnLst/>
              <a:rect l="l" t="t" r="r" b="b"/>
              <a:pathLst>
                <a:path w="1936" h="10663" extrusionOk="0">
                  <a:moveTo>
                    <a:pt x="0" y="0"/>
                  </a:moveTo>
                  <a:lnTo>
                    <a:pt x="0" y="10662"/>
                  </a:lnTo>
                  <a:lnTo>
                    <a:pt x="707" y="10662"/>
                  </a:lnTo>
                  <a:lnTo>
                    <a:pt x="707" y="8235"/>
                  </a:lnTo>
                  <a:lnTo>
                    <a:pt x="707" y="5838"/>
                  </a:lnTo>
                  <a:lnTo>
                    <a:pt x="1936" y="3780"/>
                  </a:lnTo>
                  <a:lnTo>
                    <a:pt x="1905" y="3780"/>
                  </a:lnTo>
                  <a:lnTo>
                    <a:pt x="1844" y="3749"/>
                  </a:lnTo>
                  <a:lnTo>
                    <a:pt x="1813" y="3687"/>
                  </a:lnTo>
                  <a:lnTo>
                    <a:pt x="1721" y="3687"/>
                  </a:lnTo>
                  <a:lnTo>
                    <a:pt x="1690" y="3657"/>
                  </a:lnTo>
                  <a:lnTo>
                    <a:pt x="584" y="5224"/>
                  </a:lnTo>
                  <a:lnTo>
                    <a:pt x="584" y="0"/>
                  </a:lnTo>
                  <a:lnTo>
                    <a:pt x="399" y="62"/>
                  </a:lnTo>
                  <a:lnTo>
                    <a:pt x="215" y="62"/>
                  </a:lnTo>
                  <a:lnTo>
                    <a:pt x="0" y="0"/>
                  </a:lnTo>
                  <a:close/>
                </a:path>
              </a:pathLst>
            </a:custGeom>
            <a:solidFill>
              <a:srgbClr val="5D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8"/>
            <p:cNvSpPr/>
            <p:nvPr/>
          </p:nvSpPr>
          <p:spPr>
            <a:xfrm>
              <a:off x="2315112" y="4114940"/>
              <a:ext cx="4468585" cy="617128"/>
            </a:xfrm>
            <a:custGeom>
              <a:avLst/>
              <a:gdLst/>
              <a:ahLst/>
              <a:cxnLst/>
              <a:rect l="l" t="t" r="r" b="b"/>
              <a:pathLst>
                <a:path w="57857" h="7990" extrusionOk="0">
                  <a:moveTo>
                    <a:pt x="3994" y="1"/>
                  </a:moveTo>
                  <a:lnTo>
                    <a:pt x="3595" y="31"/>
                  </a:lnTo>
                  <a:lnTo>
                    <a:pt x="3196" y="93"/>
                  </a:lnTo>
                  <a:lnTo>
                    <a:pt x="2796" y="185"/>
                  </a:lnTo>
                  <a:lnTo>
                    <a:pt x="2458" y="339"/>
                  </a:lnTo>
                  <a:lnTo>
                    <a:pt x="2089" y="492"/>
                  </a:lnTo>
                  <a:lnTo>
                    <a:pt x="1751" y="707"/>
                  </a:lnTo>
                  <a:lnTo>
                    <a:pt x="1444" y="922"/>
                  </a:lnTo>
                  <a:lnTo>
                    <a:pt x="1168" y="1199"/>
                  </a:lnTo>
                  <a:lnTo>
                    <a:pt x="922" y="1475"/>
                  </a:lnTo>
                  <a:lnTo>
                    <a:pt x="676" y="1783"/>
                  </a:lnTo>
                  <a:lnTo>
                    <a:pt x="492" y="2121"/>
                  </a:lnTo>
                  <a:lnTo>
                    <a:pt x="307" y="2459"/>
                  </a:lnTo>
                  <a:lnTo>
                    <a:pt x="184" y="2827"/>
                  </a:lnTo>
                  <a:lnTo>
                    <a:pt x="92" y="3196"/>
                  </a:lnTo>
                  <a:lnTo>
                    <a:pt x="31" y="3595"/>
                  </a:lnTo>
                  <a:lnTo>
                    <a:pt x="0" y="3995"/>
                  </a:lnTo>
                  <a:lnTo>
                    <a:pt x="31" y="4425"/>
                  </a:lnTo>
                  <a:lnTo>
                    <a:pt x="92" y="4825"/>
                  </a:lnTo>
                  <a:lnTo>
                    <a:pt x="184" y="5193"/>
                  </a:lnTo>
                  <a:lnTo>
                    <a:pt x="307" y="5562"/>
                  </a:lnTo>
                  <a:lnTo>
                    <a:pt x="492" y="5900"/>
                  </a:lnTo>
                  <a:lnTo>
                    <a:pt x="676" y="6238"/>
                  </a:lnTo>
                  <a:lnTo>
                    <a:pt x="922" y="6545"/>
                  </a:lnTo>
                  <a:lnTo>
                    <a:pt x="1168" y="6822"/>
                  </a:lnTo>
                  <a:lnTo>
                    <a:pt x="1444" y="7098"/>
                  </a:lnTo>
                  <a:lnTo>
                    <a:pt x="1751" y="7313"/>
                  </a:lnTo>
                  <a:lnTo>
                    <a:pt x="2089" y="7528"/>
                  </a:lnTo>
                  <a:lnTo>
                    <a:pt x="2458" y="7682"/>
                  </a:lnTo>
                  <a:lnTo>
                    <a:pt x="2796" y="7836"/>
                  </a:lnTo>
                  <a:lnTo>
                    <a:pt x="3196" y="7928"/>
                  </a:lnTo>
                  <a:lnTo>
                    <a:pt x="3595" y="7989"/>
                  </a:lnTo>
                  <a:lnTo>
                    <a:pt x="54262" y="7989"/>
                  </a:lnTo>
                  <a:lnTo>
                    <a:pt x="54661" y="7928"/>
                  </a:lnTo>
                  <a:lnTo>
                    <a:pt x="55030" y="7836"/>
                  </a:lnTo>
                  <a:lnTo>
                    <a:pt x="55399" y="7682"/>
                  </a:lnTo>
                  <a:lnTo>
                    <a:pt x="55767" y="7528"/>
                  </a:lnTo>
                  <a:lnTo>
                    <a:pt x="56075" y="7313"/>
                  </a:lnTo>
                  <a:lnTo>
                    <a:pt x="56382" y="7098"/>
                  </a:lnTo>
                  <a:lnTo>
                    <a:pt x="56689" y="6822"/>
                  </a:lnTo>
                  <a:lnTo>
                    <a:pt x="56935" y="6545"/>
                  </a:lnTo>
                  <a:lnTo>
                    <a:pt x="57181" y="6238"/>
                  </a:lnTo>
                  <a:lnTo>
                    <a:pt x="57365" y="5900"/>
                  </a:lnTo>
                  <a:lnTo>
                    <a:pt x="57549" y="5562"/>
                  </a:lnTo>
                  <a:lnTo>
                    <a:pt x="57672" y="5193"/>
                  </a:lnTo>
                  <a:lnTo>
                    <a:pt x="57764" y="4825"/>
                  </a:lnTo>
                  <a:lnTo>
                    <a:pt x="57826" y="4425"/>
                  </a:lnTo>
                  <a:lnTo>
                    <a:pt x="57857" y="3995"/>
                  </a:lnTo>
                  <a:lnTo>
                    <a:pt x="57826" y="3595"/>
                  </a:lnTo>
                  <a:lnTo>
                    <a:pt x="57764" y="3196"/>
                  </a:lnTo>
                  <a:lnTo>
                    <a:pt x="57672" y="2827"/>
                  </a:lnTo>
                  <a:lnTo>
                    <a:pt x="57549" y="2459"/>
                  </a:lnTo>
                  <a:lnTo>
                    <a:pt x="57365" y="2121"/>
                  </a:lnTo>
                  <a:lnTo>
                    <a:pt x="57181" y="1783"/>
                  </a:lnTo>
                  <a:lnTo>
                    <a:pt x="56935" y="1475"/>
                  </a:lnTo>
                  <a:lnTo>
                    <a:pt x="56689" y="1199"/>
                  </a:lnTo>
                  <a:lnTo>
                    <a:pt x="56382" y="922"/>
                  </a:lnTo>
                  <a:lnTo>
                    <a:pt x="56075" y="707"/>
                  </a:lnTo>
                  <a:lnTo>
                    <a:pt x="55767" y="492"/>
                  </a:lnTo>
                  <a:lnTo>
                    <a:pt x="55399" y="339"/>
                  </a:lnTo>
                  <a:lnTo>
                    <a:pt x="55030" y="185"/>
                  </a:lnTo>
                  <a:lnTo>
                    <a:pt x="54661" y="93"/>
                  </a:lnTo>
                  <a:lnTo>
                    <a:pt x="54262" y="31"/>
                  </a:lnTo>
                  <a:lnTo>
                    <a:pt x="53862" y="1"/>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8"/>
            <p:cNvSpPr/>
            <p:nvPr/>
          </p:nvSpPr>
          <p:spPr>
            <a:xfrm>
              <a:off x="2315112" y="4043727"/>
              <a:ext cx="4468585" cy="617128"/>
            </a:xfrm>
            <a:custGeom>
              <a:avLst/>
              <a:gdLst/>
              <a:ahLst/>
              <a:cxnLst/>
              <a:rect l="l" t="t" r="r" b="b"/>
              <a:pathLst>
                <a:path w="57857" h="7990" extrusionOk="0">
                  <a:moveTo>
                    <a:pt x="3994" y="1"/>
                  </a:moveTo>
                  <a:lnTo>
                    <a:pt x="3595" y="32"/>
                  </a:lnTo>
                  <a:lnTo>
                    <a:pt x="3196" y="93"/>
                  </a:lnTo>
                  <a:lnTo>
                    <a:pt x="2796" y="185"/>
                  </a:lnTo>
                  <a:lnTo>
                    <a:pt x="2458" y="339"/>
                  </a:lnTo>
                  <a:lnTo>
                    <a:pt x="2089" y="492"/>
                  </a:lnTo>
                  <a:lnTo>
                    <a:pt x="1751" y="707"/>
                  </a:lnTo>
                  <a:lnTo>
                    <a:pt x="1444" y="923"/>
                  </a:lnTo>
                  <a:lnTo>
                    <a:pt x="1168" y="1199"/>
                  </a:lnTo>
                  <a:lnTo>
                    <a:pt x="922" y="1476"/>
                  </a:lnTo>
                  <a:lnTo>
                    <a:pt x="676" y="1783"/>
                  </a:lnTo>
                  <a:lnTo>
                    <a:pt x="492" y="2090"/>
                  </a:lnTo>
                  <a:lnTo>
                    <a:pt x="307" y="2459"/>
                  </a:lnTo>
                  <a:lnTo>
                    <a:pt x="184" y="2828"/>
                  </a:lnTo>
                  <a:lnTo>
                    <a:pt x="92" y="3196"/>
                  </a:lnTo>
                  <a:lnTo>
                    <a:pt x="31" y="3596"/>
                  </a:lnTo>
                  <a:lnTo>
                    <a:pt x="0" y="3995"/>
                  </a:lnTo>
                  <a:lnTo>
                    <a:pt x="31" y="4425"/>
                  </a:lnTo>
                  <a:lnTo>
                    <a:pt x="92" y="4794"/>
                  </a:lnTo>
                  <a:lnTo>
                    <a:pt x="184" y="5193"/>
                  </a:lnTo>
                  <a:lnTo>
                    <a:pt x="307" y="5562"/>
                  </a:lnTo>
                  <a:lnTo>
                    <a:pt x="492" y="5900"/>
                  </a:lnTo>
                  <a:lnTo>
                    <a:pt x="676" y="6238"/>
                  </a:lnTo>
                  <a:lnTo>
                    <a:pt x="922" y="6545"/>
                  </a:lnTo>
                  <a:lnTo>
                    <a:pt x="1168" y="6822"/>
                  </a:lnTo>
                  <a:lnTo>
                    <a:pt x="1444" y="7098"/>
                  </a:lnTo>
                  <a:lnTo>
                    <a:pt x="1751" y="7314"/>
                  </a:lnTo>
                  <a:lnTo>
                    <a:pt x="2089" y="7529"/>
                  </a:lnTo>
                  <a:lnTo>
                    <a:pt x="2458" y="7682"/>
                  </a:lnTo>
                  <a:lnTo>
                    <a:pt x="2796" y="7805"/>
                  </a:lnTo>
                  <a:lnTo>
                    <a:pt x="3196" y="7928"/>
                  </a:lnTo>
                  <a:lnTo>
                    <a:pt x="3595" y="7989"/>
                  </a:lnTo>
                  <a:lnTo>
                    <a:pt x="54262" y="7989"/>
                  </a:lnTo>
                  <a:lnTo>
                    <a:pt x="54661" y="7928"/>
                  </a:lnTo>
                  <a:lnTo>
                    <a:pt x="55030" y="7805"/>
                  </a:lnTo>
                  <a:lnTo>
                    <a:pt x="55399" y="7682"/>
                  </a:lnTo>
                  <a:lnTo>
                    <a:pt x="55767" y="7529"/>
                  </a:lnTo>
                  <a:lnTo>
                    <a:pt x="56075" y="7314"/>
                  </a:lnTo>
                  <a:lnTo>
                    <a:pt x="56382" y="7098"/>
                  </a:lnTo>
                  <a:lnTo>
                    <a:pt x="56689" y="6822"/>
                  </a:lnTo>
                  <a:lnTo>
                    <a:pt x="56935" y="6545"/>
                  </a:lnTo>
                  <a:lnTo>
                    <a:pt x="57181" y="6238"/>
                  </a:lnTo>
                  <a:lnTo>
                    <a:pt x="57365" y="5900"/>
                  </a:lnTo>
                  <a:lnTo>
                    <a:pt x="57549" y="5562"/>
                  </a:lnTo>
                  <a:lnTo>
                    <a:pt x="57672" y="5193"/>
                  </a:lnTo>
                  <a:lnTo>
                    <a:pt x="57764" y="4794"/>
                  </a:lnTo>
                  <a:lnTo>
                    <a:pt x="57826" y="4425"/>
                  </a:lnTo>
                  <a:lnTo>
                    <a:pt x="57857" y="3995"/>
                  </a:lnTo>
                  <a:lnTo>
                    <a:pt x="57826" y="3596"/>
                  </a:lnTo>
                  <a:lnTo>
                    <a:pt x="57764" y="3196"/>
                  </a:lnTo>
                  <a:lnTo>
                    <a:pt x="57672" y="2828"/>
                  </a:lnTo>
                  <a:lnTo>
                    <a:pt x="57549" y="2459"/>
                  </a:lnTo>
                  <a:lnTo>
                    <a:pt x="57365" y="2090"/>
                  </a:lnTo>
                  <a:lnTo>
                    <a:pt x="57181" y="1783"/>
                  </a:lnTo>
                  <a:lnTo>
                    <a:pt x="56935" y="1476"/>
                  </a:lnTo>
                  <a:lnTo>
                    <a:pt x="56689" y="1199"/>
                  </a:lnTo>
                  <a:lnTo>
                    <a:pt x="56382" y="923"/>
                  </a:lnTo>
                  <a:lnTo>
                    <a:pt x="56075" y="707"/>
                  </a:lnTo>
                  <a:lnTo>
                    <a:pt x="55767" y="492"/>
                  </a:lnTo>
                  <a:lnTo>
                    <a:pt x="55399" y="339"/>
                  </a:lnTo>
                  <a:lnTo>
                    <a:pt x="55030" y="185"/>
                  </a:lnTo>
                  <a:lnTo>
                    <a:pt x="54661" y="93"/>
                  </a:lnTo>
                  <a:lnTo>
                    <a:pt x="54262" y="32"/>
                  </a:lnTo>
                  <a:lnTo>
                    <a:pt x="5386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8"/>
            <p:cNvSpPr/>
            <p:nvPr/>
          </p:nvSpPr>
          <p:spPr>
            <a:xfrm>
              <a:off x="3176531" y="4404504"/>
              <a:ext cx="2705388" cy="80713"/>
            </a:xfrm>
            <a:custGeom>
              <a:avLst/>
              <a:gdLst/>
              <a:ahLst/>
              <a:cxnLst/>
              <a:rect l="l" t="t" r="r" b="b"/>
              <a:pathLst>
                <a:path w="35028" h="1045" extrusionOk="0">
                  <a:moveTo>
                    <a:pt x="431" y="0"/>
                  </a:moveTo>
                  <a:lnTo>
                    <a:pt x="338" y="31"/>
                  </a:lnTo>
                  <a:lnTo>
                    <a:pt x="246" y="62"/>
                  </a:lnTo>
                  <a:lnTo>
                    <a:pt x="154" y="154"/>
                  </a:lnTo>
                  <a:lnTo>
                    <a:pt x="93" y="215"/>
                  </a:lnTo>
                  <a:lnTo>
                    <a:pt x="62" y="307"/>
                  </a:lnTo>
                  <a:lnTo>
                    <a:pt x="31" y="400"/>
                  </a:lnTo>
                  <a:lnTo>
                    <a:pt x="1" y="522"/>
                  </a:lnTo>
                  <a:lnTo>
                    <a:pt x="31" y="615"/>
                  </a:lnTo>
                  <a:lnTo>
                    <a:pt x="62" y="738"/>
                  </a:lnTo>
                  <a:lnTo>
                    <a:pt x="93" y="830"/>
                  </a:lnTo>
                  <a:lnTo>
                    <a:pt x="154" y="891"/>
                  </a:lnTo>
                  <a:lnTo>
                    <a:pt x="246" y="953"/>
                  </a:lnTo>
                  <a:lnTo>
                    <a:pt x="338" y="1014"/>
                  </a:lnTo>
                  <a:lnTo>
                    <a:pt x="431" y="1045"/>
                  </a:lnTo>
                  <a:lnTo>
                    <a:pt x="34598" y="1045"/>
                  </a:lnTo>
                  <a:lnTo>
                    <a:pt x="34690" y="1014"/>
                  </a:lnTo>
                  <a:lnTo>
                    <a:pt x="34782" y="953"/>
                  </a:lnTo>
                  <a:lnTo>
                    <a:pt x="34844" y="891"/>
                  </a:lnTo>
                  <a:lnTo>
                    <a:pt x="34936" y="830"/>
                  </a:lnTo>
                  <a:lnTo>
                    <a:pt x="34966" y="738"/>
                  </a:lnTo>
                  <a:lnTo>
                    <a:pt x="34997" y="615"/>
                  </a:lnTo>
                  <a:lnTo>
                    <a:pt x="35028" y="522"/>
                  </a:lnTo>
                  <a:lnTo>
                    <a:pt x="34997" y="400"/>
                  </a:lnTo>
                  <a:lnTo>
                    <a:pt x="34966" y="307"/>
                  </a:lnTo>
                  <a:lnTo>
                    <a:pt x="34936" y="215"/>
                  </a:lnTo>
                  <a:lnTo>
                    <a:pt x="34844" y="154"/>
                  </a:lnTo>
                  <a:lnTo>
                    <a:pt x="34782" y="62"/>
                  </a:lnTo>
                  <a:lnTo>
                    <a:pt x="34690" y="31"/>
                  </a:lnTo>
                  <a:lnTo>
                    <a:pt x="34598"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8"/>
            <p:cNvSpPr/>
            <p:nvPr/>
          </p:nvSpPr>
          <p:spPr>
            <a:xfrm>
              <a:off x="6031427" y="4029515"/>
              <a:ext cx="40394" cy="159109"/>
            </a:xfrm>
            <a:custGeom>
              <a:avLst/>
              <a:gdLst/>
              <a:ahLst/>
              <a:cxnLst/>
              <a:rect l="l" t="t" r="r" b="b"/>
              <a:pathLst>
                <a:path w="523" h="2060" extrusionOk="0">
                  <a:moveTo>
                    <a:pt x="1" y="0"/>
                  </a:moveTo>
                  <a:lnTo>
                    <a:pt x="1" y="2059"/>
                  </a:lnTo>
                  <a:lnTo>
                    <a:pt x="123" y="2059"/>
                  </a:lnTo>
                  <a:lnTo>
                    <a:pt x="246" y="2028"/>
                  </a:lnTo>
                  <a:lnTo>
                    <a:pt x="369" y="1936"/>
                  </a:lnTo>
                  <a:lnTo>
                    <a:pt x="431" y="1875"/>
                  </a:lnTo>
                  <a:lnTo>
                    <a:pt x="492" y="1783"/>
                  </a:lnTo>
                  <a:lnTo>
                    <a:pt x="523" y="1660"/>
                  </a:lnTo>
                  <a:lnTo>
                    <a:pt x="523" y="338"/>
                  </a:lnTo>
                  <a:lnTo>
                    <a:pt x="492" y="216"/>
                  </a:lnTo>
                  <a:lnTo>
                    <a:pt x="431" y="93"/>
                  </a:lnTo>
                  <a:lnTo>
                    <a:pt x="308" y="31"/>
                  </a:lnTo>
                  <a:lnTo>
                    <a:pt x="185" y="0"/>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8"/>
            <p:cNvSpPr/>
            <p:nvPr/>
          </p:nvSpPr>
          <p:spPr>
            <a:xfrm>
              <a:off x="4161375" y="3281932"/>
              <a:ext cx="1870091" cy="681235"/>
            </a:xfrm>
            <a:custGeom>
              <a:avLst/>
              <a:gdLst/>
              <a:ahLst/>
              <a:cxnLst/>
              <a:rect l="l" t="t" r="r" b="b"/>
              <a:pathLst>
                <a:path w="24213" h="8820" extrusionOk="0">
                  <a:moveTo>
                    <a:pt x="3227" y="5531"/>
                  </a:moveTo>
                  <a:lnTo>
                    <a:pt x="3350" y="5562"/>
                  </a:lnTo>
                  <a:lnTo>
                    <a:pt x="3442" y="5624"/>
                  </a:lnTo>
                  <a:lnTo>
                    <a:pt x="3503" y="5716"/>
                  </a:lnTo>
                  <a:lnTo>
                    <a:pt x="3534" y="5839"/>
                  </a:lnTo>
                  <a:lnTo>
                    <a:pt x="3503" y="5931"/>
                  </a:lnTo>
                  <a:lnTo>
                    <a:pt x="3473" y="5992"/>
                  </a:lnTo>
                  <a:lnTo>
                    <a:pt x="3411" y="6085"/>
                  </a:lnTo>
                  <a:lnTo>
                    <a:pt x="3350" y="6115"/>
                  </a:lnTo>
                  <a:lnTo>
                    <a:pt x="3227" y="6146"/>
                  </a:lnTo>
                  <a:lnTo>
                    <a:pt x="1414" y="6146"/>
                  </a:lnTo>
                  <a:lnTo>
                    <a:pt x="1322" y="6115"/>
                  </a:lnTo>
                  <a:lnTo>
                    <a:pt x="1230" y="6085"/>
                  </a:lnTo>
                  <a:lnTo>
                    <a:pt x="1138" y="5992"/>
                  </a:lnTo>
                  <a:lnTo>
                    <a:pt x="1107" y="5900"/>
                  </a:lnTo>
                  <a:lnTo>
                    <a:pt x="1107" y="5839"/>
                  </a:lnTo>
                  <a:lnTo>
                    <a:pt x="1138" y="5716"/>
                  </a:lnTo>
                  <a:lnTo>
                    <a:pt x="1199" y="5624"/>
                  </a:lnTo>
                  <a:lnTo>
                    <a:pt x="1291" y="5562"/>
                  </a:lnTo>
                  <a:lnTo>
                    <a:pt x="1414" y="5531"/>
                  </a:lnTo>
                  <a:close/>
                  <a:moveTo>
                    <a:pt x="19604" y="5470"/>
                  </a:moveTo>
                  <a:lnTo>
                    <a:pt x="20003" y="5501"/>
                  </a:lnTo>
                  <a:lnTo>
                    <a:pt x="20372" y="5531"/>
                  </a:lnTo>
                  <a:lnTo>
                    <a:pt x="20710" y="5593"/>
                  </a:lnTo>
                  <a:lnTo>
                    <a:pt x="21048" y="5685"/>
                  </a:lnTo>
                  <a:lnTo>
                    <a:pt x="21294" y="5808"/>
                  </a:lnTo>
                  <a:lnTo>
                    <a:pt x="21570" y="5962"/>
                  </a:lnTo>
                  <a:lnTo>
                    <a:pt x="21785" y="6146"/>
                  </a:lnTo>
                  <a:lnTo>
                    <a:pt x="21970" y="6361"/>
                  </a:lnTo>
                  <a:lnTo>
                    <a:pt x="22277" y="6392"/>
                  </a:lnTo>
                  <a:lnTo>
                    <a:pt x="22615" y="6453"/>
                  </a:lnTo>
                  <a:lnTo>
                    <a:pt x="22799" y="6545"/>
                  </a:lnTo>
                  <a:lnTo>
                    <a:pt x="22984" y="6638"/>
                  </a:lnTo>
                  <a:lnTo>
                    <a:pt x="23137" y="6730"/>
                  </a:lnTo>
                  <a:lnTo>
                    <a:pt x="23291" y="6853"/>
                  </a:lnTo>
                  <a:lnTo>
                    <a:pt x="23414" y="7006"/>
                  </a:lnTo>
                  <a:lnTo>
                    <a:pt x="23506" y="7191"/>
                  </a:lnTo>
                  <a:lnTo>
                    <a:pt x="23567" y="7406"/>
                  </a:lnTo>
                  <a:lnTo>
                    <a:pt x="23598" y="7652"/>
                  </a:lnTo>
                  <a:lnTo>
                    <a:pt x="20771" y="7652"/>
                  </a:lnTo>
                  <a:lnTo>
                    <a:pt x="20556" y="7590"/>
                  </a:lnTo>
                  <a:lnTo>
                    <a:pt x="20341" y="7529"/>
                  </a:lnTo>
                  <a:lnTo>
                    <a:pt x="20126" y="7436"/>
                  </a:lnTo>
                  <a:lnTo>
                    <a:pt x="19972" y="7314"/>
                  </a:lnTo>
                  <a:lnTo>
                    <a:pt x="19788" y="7191"/>
                  </a:lnTo>
                  <a:lnTo>
                    <a:pt x="19665" y="7037"/>
                  </a:lnTo>
                  <a:lnTo>
                    <a:pt x="19542" y="6883"/>
                  </a:lnTo>
                  <a:lnTo>
                    <a:pt x="19358" y="6576"/>
                  </a:lnTo>
                  <a:lnTo>
                    <a:pt x="19235" y="6269"/>
                  </a:lnTo>
                  <a:lnTo>
                    <a:pt x="19174" y="6023"/>
                  </a:lnTo>
                  <a:lnTo>
                    <a:pt x="19174" y="5900"/>
                  </a:lnTo>
                  <a:lnTo>
                    <a:pt x="19174" y="5808"/>
                  </a:lnTo>
                  <a:lnTo>
                    <a:pt x="19204" y="5716"/>
                  </a:lnTo>
                  <a:lnTo>
                    <a:pt x="19266" y="5654"/>
                  </a:lnTo>
                  <a:lnTo>
                    <a:pt x="19327" y="5562"/>
                  </a:lnTo>
                  <a:lnTo>
                    <a:pt x="19419" y="5531"/>
                  </a:lnTo>
                  <a:lnTo>
                    <a:pt x="19512" y="5501"/>
                  </a:lnTo>
                  <a:lnTo>
                    <a:pt x="19604" y="5470"/>
                  </a:lnTo>
                  <a:close/>
                  <a:moveTo>
                    <a:pt x="1" y="1"/>
                  </a:moveTo>
                  <a:lnTo>
                    <a:pt x="339" y="8819"/>
                  </a:lnTo>
                  <a:lnTo>
                    <a:pt x="1537" y="8819"/>
                  </a:lnTo>
                  <a:lnTo>
                    <a:pt x="2797" y="8788"/>
                  </a:lnTo>
                  <a:lnTo>
                    <a:pt x="4087" y="8727"/>
                  </a:lnTo>
                  <a:lnTo>
                    <a:pt x="5408" y="8635"/>
                  </a:lnTo>
                  <a:lnTo>
                    <a:pt x="6730" y="8512"/>
                  </a:lnTo>
                  <a:lnTo>
                    <a:pt x="8082" y="8358"/>
                  </a:lnTo>
                  <a:lnTo>
                    <a:pt x="9434" y="8143"/>
                  </a:lnTo>
                  <a:lnTo>
                    <a:pt x="10785" y="7928"/>
                  </a:lnTo>
                  <a:lnTo>
                    <a:pt x="11707" y="7774"/>
                  </a:lnTo>
                  <a:lnTo>
                    <a:pt x="12813" y="7652"/>
                  </a:lnTo>
                  <a:lnTo>
                    <a:pt x="14012" y="7559"/>
                  </a:lnTo>
                  <a:lnTo>
                    <a:pt x="15302" y="7529"/>
                  </a:lnTo>
                  <a:lnTo>
                    <a:pt x="16562" y="7529"/>
                  </a:lnTo>
                  <a:lnTo>
                    <a:pt x="17176" y="7559"/>
                  </a:lnTo>
                  <a:lnTo>
                    <a:pt x="17760" y="7621"/>
                  </a:lnTo>
                  <a:lnTo>
                    <a:pt x="18313" y="7682"/>
                  </a:lnTo>
                  <a:lnTo>
                    <a:pt x="18836" y="7774"/>
                  </a:lnTo>
                  <a:lnTo>
                    <a:pt x="19296" y="7897"/>
                  </a:lnTo>
                  <a:lnTo>
                    <a:pt x="19727" y="8020"/>
                  </a:lnTo>
                  <a:lnTo>
                    <a:pt x="20188" y="8174"/>
                  </a:lnTo>
                  <a:lnTo>
                    <a:pt x="20710" y="8297"/>
                  </a:lnTo>
                  <a:lnTo>
                    <a:pt x="21294" y="8420"/>
                  </a:lnTo>
                  <a:lnTo>
                    <a:pt x="21877" y="8481"/>
                  </a:lnTo>
                  <a:lnTo>
                    <a:pt x="22492" y="8543"/>
                  </a:lnTo>
                  <a:lnTo>
                    <a:pt x="23076" y="8604"/>
                  </a:lnTo>
                  <a:lnTo>
                    <a:pt x="24213" y="8635"/>
                  </a:lnTo>
                  <a:lnTo>
                    <a:pt x="24213" y="8174"/>
                  </a:lnTo>
                  <a:lnTo>
                    <a:pt x="24182" y="7867"/>
                  </a:lnTo>
                  <a:lnTo>
                    <a:pt x="24090" y="7559"/>
                  </a:lnTo>
                  <a:lnTo>
                    <a:pt x="23967" y="7191"/>
                  </a:lnTo>
                  <a:lnTo>
                    <a:pt x="23752" y="6822"/>
                  </a:lnTo>
                  <a:lnTo>
                    <a:pt x="23598" y="6607"/>
                  </a:lnTo>
                  <a:lnTo>
                    <a:pt x="23414" y="6422"/>
                  </a:lnTo>
                  <a:lnTo>
                    <a:pt x="23229" y="6207"/>
                  </a:lnTo>
                  <a:lnTo>
                    <a:pt x="22984" y="6023"/>
                  </a:lnTo>
                  <a:lnTo>
                    <a:pt x="20741" y="5439"/>
                  </a:lnTo>
                  <a:lnTo>
                    <a:pt x="18528" y="4917"/>
                  </a:lnTo>
                  <a:lnTo>
                    <a:pt x="16838" y="4517"/>
                  </a:lnTo>
                  <a:lnTo>
                    <a:pt x="16040" y="4333"/>
                  </a:lnTo>
                  <a:lnTo>
                    <a:pt x="15886" y="4241"/>
                  </a:lnTo>
                  <a:lnTo>
                    <a:pt x="15763" y="4118"/>
                  </a:lnTo>
                  <a:lnTo>
                    <a:pt x="15671" y="4026"/>
                  </a:lnTo>
                  <a:lnTo>
                    <a:pt x="15609" y="3903"/>
                  </a:lnTo>
                  <a:lnTo>
                    <a:pt x="15609" y="3780"/>
                  </a:lnTo>
                  <a:lnTo>
                    <a:pt x="15579" y="3657"/>
                  </a:lnTo>
                  <a:lnTo>
                    <a:pt x="15609" y="3504"/>
                  </a:lnTo>
                  <a:lnTo>
                    <a:pt x="15456" y="3473"/>
                  </a:lnTo>
                  <a:lnTo>
                    <a:pt x="15333" y="3473"/>
                  </a:lnTo>
                  <a:lnTo>
                    <a:pt x="15087" y="3504"/>
                  </a:lnTo>
                  <a:lnTo>
                    <a:pt x="14811" y="3473"/>
                  </a:lnTo>
                  <a:lnTo>
                    <a:pt x="14473" y="3442"/>
                  </a:lnTo>
                  <a:lnTo>
                    <a:pt x="14104" y="3381"/>
                  </a:lnTo>
                  <a:lnTo>
                    <a:pt x="13674" y="3258"/>
                  </a:lnTo>
                  <a:lnTo>
                    <a:pt x="13612" y="3258"/>
                  </a:lnTo>
                  <a:lnTo>
                    <a:pt x="13551" y="3227"/>
                  </a:lnTo>
                  <a:lnTo>
                    <a:pt x="13520" y="3196"/>
                  </a:lnTo>
                  <a:lnTo>
                    <a:pt x="13428" y="3166"/>
                  </a:lnTo>
                  <a:lnTo>
                    <a:pt x="13305" y="3104"/>
                  </a:lnTo>
                  <a:lnTo>
                    <a:pt x="13151" y="3043"/>
                  </a:lnTo>
                  <a:lnTo>
                    <a:pt x="13151" y="3012"/>
                  </a:lnTo>
                  <a:lnTo>
                    <a:pt x="12998" y="2950"/>
                  </a:lnTo>
                  <a:lnTo>
                    <a:pt x="12967" y="2920"/>
                  </a:lnTo>
                  <a:lnTo>
                    <a:pt x="12813" y="2828"/>
                  </a:lnTo>
                  <a:lnTo>
                    <a:pt x="12783" y="2828"/>
                  </a:lnTo>
                  <a:lnTo>
                    <a:pt x="12598" y="2705"/>
                  </a:lnTo>
                  <a:lnTo>
                    <a:pt x="12352" y="3012"/>
                  </a:lnTo>
                  <a:lnTo>
                    <a:pt x="12660" y="3135"/>
                  </a:lnTo>
                  <a:lnTo>
                    <a:pt x="12875" y="3258"/>
                  </a:lnTo>
                  <a:lnTo>
                    <a:pt x="13090" y="3381"/>
                  </a:lnTo>
                  <a:lnTo>
                    <a:pt x="13243" y="3534"/>
                  </a:lnTo>
                  <a:lnTo>
                    <a:pt x="13366" y="3688"/>
                  </a:lnTo>
                  <a:lnTo>
                    <a:pt x="13459" y="3842"/>
                  </a:lnTo>
                  <a:lnTo>
                    <a:pt x="13520" y="3995"/>
                  </a:lnTo>
                  <a:lnTo>
                    <a:pt x="13551" y="4180"/>
                  </a:lnTo>
                  <a:lnTo>
                    <a:pt x="13551" y="4333"/>
                  </a:lnTo>
                  <a:lnTo>
                    <a:pt x="13489" y="4456"/>
                  </a:lnTo>
                  <a:lnTo>
                    <a:pt x="13397" y="4610"/>
                  </a:lnTo>
                  <a:lnTo>
                    <a:pt x="13274" y="4733"/>
                  </a:lnTo>
                  <a:lnTo>
                    <a:pt x="13121" y="4825"/>
                  </a:lnTo>
                  <a:lnTo>
                    <a:pt x="12936" y="4917"/>
                  </a:lnTo>
                  <a:lnTo>
                    <a:pt x="12721" y="4978"/>
                  </a:lnTo>
                  <a:lnTo>
                    <a:pt x="12475" y="5009"/>
                  </a:lnTo>
                  <a:lnTo>
                    <a:pt x="11892" y="5009"/>
                  </a:lnTo>
                  <a:lnTo>
                    <a:pt x="11830" y="4917"/>
                  </a:lnTo>
                  <a:lnTo>
                    <a:pt x="11799" y="4825"/>
                  </a:lnTo>
                  <a:lnTo>
                    <a:pt x="11769" y="4671"/>
                  </a:lnTo>
                  <a:lnTo>
                    <a:pt x="11738" y="4548"/>
                  </a:lnTo>
                  <a:lnTo>
                    <a:pt x="11769" y="4210"/>
                  </a:lnTo>
                  <a:lnTo>
                    <a:pt x="11830" y="3872"/>
                  </a:lnTo>
                  <a:lnTo>
                    <a:pt x="11584" y="3811"/>
                  </a:lnTo>
                  <a:lnTo>
                    <a:pt x="11523" y="3964"/>
                  </a:lnTo>
                  <a:lnTo>
                    <a:pt x="11461" y="4087"/>
                  </a:lnTo>
                  <a:lnTo>
                    <a:pt x="11308" y="4333"/>
                  </a:lnTo>
                  <a:lnTo>
                    <a:pt x="11154" y="4456"/>
                  </a:lnTo>
                  <a:lnTo>
                    <a:pt x="10939" y="4610"/>
                  </a:lnTo>
                  <a:lnTo>
                    <a:pt x="10693" y="4671"/>
                  </a:lnTo>
                  <a:lnTo>
                    <a:pt x="10509" y="4733"/>
                  </a:lnTo>
                  <a:lnTo>
                    <a:pt x="1383" y="4733"/>
                  </a:lnTo>
                  <a:lnTo>
                    <a:pt x="1260" y="4702"/>
                  </a:lnTo>
                  <a:lnTo>
                    <a:pt x="1138" y="4640"/>
                  </a:lnTo>
                  <a:lnTo>
                    <a:pt x="1045" y="4548"/>
                  </a:lnTo>
                  <a:lnTo>
                    <a:pt x="1015" y="4425"/>
                  </a:lnTo>
                  <a:lnTo>
                    <a:pt x="984" y="4364"/>
                  </a:lnTo>
                  <a:lnTo>
                    <a:pt x="984" y="4241"/>
                  </a:lnTo>
                  <a:lnTo>
                    <a:pt x="492"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8"/>
            <p:cNvSpPr/>
            <p:nvPr/>
          </p:nvSpPr>
          <p:spPr>
            <a:xfrm>
              <a:off x="4161375" y="3281932"/>
              <a:ext cx="1870091" cy="681235"/>
            </a:xfrm>
            <a:custGeom>
              <a:avLst/>
              <a:gdLst/>
              <a:ahLst/>
              <a:cxnLst/>
              <a:rect l="l" t="t" r="r" b="b"/>
              <a:pathLst>
                <a:path w="24213" h="8820" fill="none" extrusionOk="0">
                  <a:moveTo>
                    <a:pt x="15087" y="3504"/>
                  </a:moveTo>
                  <a:lnTo>
                    <a:pt x="15087" y="3504"/>
                  </a:lnTo>
                  <a:lnTo>
                    <a:pt x="14811" y="3473"/>
                  </a:lnTo>
                  <a:lnTo>
                    <a:pt x="14473" y="3442"/>
                  </a:lnTo>
                  <a:lnTo>
                    <a:pt x="14473" y="3442"/>
                  </a:lnTo>
                  <a:lnTo>
                    <a:pt x="14104" y="3381"/>
                  </a:lnTo>
                  <a:lnTo>
                    <a:pt x="13674" y="3258"/>
                  </a:lnTo>
                  <a:lnTo>
                    <a:pt x="13674" y="3258"/>
                  </a:lnTo>
                  <a:lnTo>
                    <a:pt x="13674" y="3258"/>
                  </a:lnTo>
                  <a:lnTo>
                    <a:pt x="13612" y="3258"/>
                  </a:lnTo>
                  <a:lnTo>
                    <a:pt x="13612" y="3258"/>
                  </a:lnTo>
                  <a:lnTo>
                    <a:pt x="13551" y="3227"/>
                  </a:lnTo>
                  <a:lnTo>
                    <a:pt x="13520" y="3196"/>
                  </a:lnTo>
                  <a:lnTo>
                    <a:pt x="13520" y="3196"/>
                  </a:lnTo>
                  <a:lnTo>
                    <a:pt x="13428" y="3166"/>
                  </a:lnTo>
                  <a:lnTo>
                    <a:pt x="13428" y="3166"/>
                  </a:lnTo>
                  <a:lnTo>
                    <a:pt x="13428" y="3166"/>
                  </a:lnTo>
                  <a:lnTo>
                    <a:pt x="13305" y="3104"/>
                  </a:lnTo>
                  <a:lnTo>
                    <a:pt x="13305" y="3104"/>
                  </a:lnTo>
                  <a:lnTo>
                    <a:pt x="13305" y="3104"/>
                  </a:lnTo>
                  <a:lnTo>
                    <a:pt x="13305" y="3104"/>
                  </a:lnTo>
                  <a:lnTo>
                    <a:pt x="13151" y="3043"/>
                  </a:lnTo>
                  <a:lnTo>
                    <a:pt x="13151" y="3012"/>
                  </a:lnTo>
                  <a:lnTo>
                    <a:pt x="13151" y="3012"/>
                  </a:lnTo>
                  <a:lnTo>
                    <a:pt x="12998" y="2950"/>
                  </a:lnTo>
                  <a:lnTo>
                    <a:pt x="12967" y="2920"/>
                  </a:lnTo>
                  <a:lnTo>
                    <a:pt x="12967" y="2920"/>
                  </a:lnTo>
                  <a:lnTo>
                    <a:pt x="12813" y="2828"/>
                  </a:lnTo>
                  <a:lnTo>
                    <a:pt x="12783" y="2828"/>
                  </a:lnTo>
                  <a:lnTo>
                    <a:pt x="12783" y="2828"/>
                  </a:lnTo>
                  <a:lnTo>
                    <a:pt x="12598" y="2705"/>
                  </a:lnTo>
                  <a:lnTo>
                    <a:pt x="12352" y="3012"/>
                  </a:lnTo>
                  <a:lnTo>
                    <a:pt x="12352" y="3012"/>
                  </a:lnTo>
                  <a:lnTo>
                    <a:pt x="12660" y="3135"/>
                  </a:lnTo>
                  <a:lnTo>
                    <a:pt x="12660" y="3135"/>
                  </a:lnTo>
                  <a:lnTo>
                    <a:pt x="12875" y="3258"/>
                  </a:lnTo>
                  <a:lnTo>
                    <a:pt x="13090" y="3381"/>
                  </a:lnTo>
                  <a:lnTo>
                    <a:pt x="13243" y="3534"/>
                  </a:lnTo>
                  <a:lnTo>
                    <a:pt x="13366" y="3688"/>
                  </a:lnTo>
                  <a:lnTo>
                    <a:pt x="13459" y="3842"/>
                  </a:lnTo>
                  <a:lnTo>
                    <a:pt x="13520" y="3995"/>
                  </a:lnTo>
                  <a:lnTo>
                    <a:pt x="13551" y="4180"/>
                  </a:lnTo>
                  <a:lnTo>
                    <a:pt x="13551" y="4333"/>
                  </a:lnTo>
                  <a:lnTo>
                    <a:pt x="13489" y="4456"/>
                  </a:lnTo>
                  <a:lnTo>
                    <a:pt x="13397" y="4610"/>
                  </a:lnTo>
                  <a:lnTo>
                    <a:pt x="13274" y="4733"/>
                  </a:lnTo>
                  <a:lnTo>
                    <a:pt x="13121" y="4825"/>
                  </a:lnTo>
                  <a:lnTo>
                    <a:pt x="12936" y="4917"/>
                  </a:lnTo>
                  <a:lnTo>
                    <a:pt x="12721" y="4978"/>
                  </a:lnTo>
                  <a:lnTo>
                    <a:pt x="12475" y="5009"/>
                  </a:lnTo>
                  <a:lnTo>
                    <a:pt x="12168" y="5009"/>
                  </a:lnTo>
                  <a:lnTo>
                    <a:pt x="12168" y="5009"/>
                  </a:lnTo>
                  <a:lnTo>
                    <a:pt x="11892" y="5009"/>
                  </a:lnTo>
                  <a:lnTo>
                    <a:pt x="11892" y="5009"/>
                  </a:lnTo>
                  <a:lnTo>
                    <a:pt x="11830" y="4917"/>
                  </a:lnTo>
                  <a:lnTo>
                    <a:pt x="11799" y="4825"/>
                  </a:lnTo>
                  <a:lnTo>
                    <a:pt x="11769" y="4671"/>
                  </a:lnTo>
                  <a:lnTo>
                    <a:pt x="11738" y="4548"/>
                  </a:lnTo>
                  <a:lnTo>
                    <a:pt x="11769" y="4210"/>
                  </a:lnTo>
                  <a:lnTo>
                    <a:pt x="11830" y="3872"/>
                  </a:lnTo>
                  <a:lnTo>
                    <a:pt x="11584" y="3811"/>
                  </a:lnTo>
                  <a:lnTo>
                    <a:pt x="11584" y="3811"/>
                  </a:lnTo>
                  <a:lnTo>
                    <a:pt x="11523" y="3964"/>
                  </a:lnTo>
                  <a:lnTo>
                    <a:pt x="11461" y="4087"/>
                  </a:lnTo>
                  <a:lnTo>
                    <a:pt x="11461" y="4087"/>
                  </a:lnTo>
                  <a:lnTo>
                    <a:pt x="11308" y="4333"/>
                  </a:lnTo>
                  <a:lnTo>
                    <a:pt x="11308" y="4333"/>
                  </a:lnTo>
                  <a:lnTo>
                    <a:pt x="11154" y="4456"/>
                  </a:lnTo>
                  <a:lnTo>
                    <a:pt x="11154" y="4456"/>
                  </a:lnTo>
                  <a:lnTo>
                    <a:pt x="10939" y="4610"/>
                  </a:lnTo>
                  <a:lnTo>
                    <a:pt x="10693" y="4671"/>
                  </a:lnTo>
                  <a:lnTo>
                    <a:pt x="10693" y="4671"/>
                  </a:lnTo>
                  <a:lnTo>
                    <a:pt x="10509" y="4733"/>
                  </a:lnTo>
                  <a:lnTo>
                    <a:pt x="10509" y="4733"/>
                  </a:lnTo>
                  <a:lnTo>
                    <a:pt x="10386" y="4733"/>
                  </a:lnTo>
                  <a:lnTo>
                    <a:pt x="6299" y="4733"/>
                  </a:lnTo>
                  <a:lnTo>
                    <a:pt x="4517" y="4733"/>
                  </a:lnTo>
                  <a:lnTo>
                    <a:pt x="1383" y="4733"/>
                  </a:lnTo>
                  <a:lnTo>
                    <a:pt x="1383" y="4733"/>
                  </a:lnTo>
                  <a:lnTo>
                    <a:pt x="1383" y="4733"/>
                  </a:lnTo>
                  <a:lnTo>
                    <a:pt x="1260" y="4702"/>
                  </a:lnTo>
                  <a:lnTo>
                    <a:pt x="1138" y="4640"/>
                  </a:lnTo>
                  <a:lnTo>
                    <a:pt x="1045" y="4548"/>
                  </a:lnTo>
                  <a:lnTo>
                    <a:pt x="1015" y="4425"/>
                  </a:lnTo>
                  <a:lnTo>
                    <a:pt x="1015" y="4425"/>
                  </a:lnTo>
                  <a:lnTo>
                    <a:pt x="984" y="4364"/>
                  </a:lnTo>
                  <a:lnTo>
                    <a:pt x="984" y="4241"/>
                  </a:lnTo>
                  <a:lnTo>
                    <a:pt x="492" y="1"/>
                  </a:lnTo>
                  <a:lnTo>
                    <a:pt x="1" y="1"/>
                  </a:lnTo>
                  <a:lnTo>
                    <a:pt x="339" y="8819"/>
                  </a:lnTo>
                  <a:lnTo>
                    <a:pt x="339" y="8819"/>
                  </a:lnTo>
                  <a:lnTo>
                    <a:pt x="1537" y="8819"/>
                  </a:lnTo>
                  <a:lnTo>
                    <a:pt x="2797" y="8788"/>
                  </a:lnTo>
                  <a:lnTo>
                    <a:pt x="4087" y="8727"/>
                  </a:lnTo>
                  <a:lnTo>
                    <a:pt x="5408" y="8635"/>
                  </a:lnTo>
                  <a:lnTo>
                    <a:pt x="6730" y="8512"/>
                  </a:lnTo>
                  <a:lnTo>
                    <a:pt x="8082" y="8358"/>
                  </a:lnTo>
                  <a:lnTo>
                    <a:pt x="9434" y="8143"/>
                  </a:lnTo>
                  <a:lnTo>
                    <a:pt x="10785" y="7928"/>
                  </a:lnTo>
                  <a:lnTo>
                    <a:pt x="10785" y="7928"/>
                  </a:lnTo>
                  <a:lnTo>
                    <a:pt x="11707" y="7774"/>
                  </a:lnTo>
                  <a:lnTo>
                    <a:pt x="12813" y="7652"/>
                  </a:lnTo>
                  <a:lnTo>
                    <a:pt x="14012" y="7559"/>
                  </a:lnTo>
                  <a:lnTo>
                    <a:pt x="15302" y="7529"/>
                  </a:lnTo>
                  <a:lnTo>
                    <a:pt x="16562" y="7529"/>
                  </a:lnTo>
                  <a:lnTo>
                    <a:pt x="17176" y="7559"/>
                  </a:lnTo>
                  <a:lnTo>
                    <a:pt x="17760" y="7621"/>
                  </a:lnTo>
                  <a:lnTo>
                    <a:pt x="18313" y="7682"/>
                  </a:lnTo>
                  <a:lnTo>
                    <a:pt x="18836" y="7774"/>
                  </a:lnTo>
                  <a:lnTo>
                    <a:pt x="19296" y="7897"/>
                  </a:lnTo>
                  <a:lnTo>
                    <a:pt x="19727" y="8020"/>
                  </a:lnTo>
                  <a:lnTo>
                    <a:pt x="19727" y="8020"/>
                  </a:lnTo>
                  <a:lnTo>
                    <a:pt x="20188" y="8174"/>
                  </a:lnTo>
                  <a:lnTo>
                    <a:pt x="20710" y="8297"/>
                  </a:lnTo>
                  <a:lnTo>
                    <a:pt x="21294" y="8420"/>
                  </a:lnTo>
                  <a:lnTo>
                    <a:pt x="21877" y="8481"/>
                  </a:lnTo>
                  <a:lnTo>
                    <a:pt x="22492" y="8543"/>
                  </a:lnTo>
                  <a:lnTo>
                    <a:pt x="23076" y="8604"/>
                  </a:lnTo>
                  <a:lnTo>
                    <a:pt x="24213" y="8635"/>
                  </a:lnTo>
                  <a:lnTo>
                    <a:pt x="24213" y="8635"/>
                  </a:lnTo>
                  <a:lnTo>
                    <a:pt x="24213" y="8174"/>
                  </a:lnTo>
                  <a:lnTo>
                    <a:pt x="24182" y="7867"/>
                  </a:lnTo>
                  <a:lnTo>
                    <a:pt x="24090" y="7559"/>
                  </a:lnTo>
                  <a:lnTo>
                    <a:pt x="23967" y="7191"/>
                  </a:lnTo>
                  <a:lnTo>
                    <a:pt x="23752" y="6822"/>
                  </a:lnTo>
                  <a:lnTo>
                    <a:pt x="23598" y="6607"/>
                  </a:lnTo>
                  <a:lnTo>
                    <a:pt x="23414" y="6422"/>
                  </a:lnTo>
                  <a:lnTo>
                    <a:pt x="23229" y="6207"/>
                  </a:lnTo>
                  <a:lnTo>
                    <a:pt x="22984" y="6023"/>
                  </a:lnTo>
                  <a:lnTo>
                    <a:pt x="22984" y="6023"/>
                  </a:lnTo>
                  <a:lnTo>
                    <a:pt x="22984" y="6023"/>
                  </a:lnTo>
                  <a:lnTo>
                    <a:pt x="20741" y="5439"/>
                  </a:lnTo>
                  <a:lnTo>
                    <a:pt x="18528" y="4917"/>
                  </a:lnTo>
                  <a:lnTo>
                    <a:pt x="16838" y="4517"/>
                  </a:lnTo>
                  <a:lnTo>
                    <a:pt x="16040" y="4333"/>
                  </a:lnTo>
                  <a:lnTo>
                    <a:pt x="16040" y="4333"/>
                  </a:lnTo>
                  <a:lnTo>
                    <a:pt x="15886" y="4241"/>
                  </a:lnTo>
                  <a:lnTo>
                    <a:pt x="15763" y="4118"/>
                  </a:lnTo>
                  <a:lnTo>
                    <a:pt x="15671" y="4026"/>
                  </a:lnTo>
                  <a:lnTo>
                    <a:pt x="15609" y="3903"/>
                  </a:lnTo>
                  <a:lnTo>
                    <a:pt x="15609" y="3780"/>
                  </a:lnTo>
                  <a:lnTo>
                    <a:pt x="15579" y="3657"/>
                  </a:lnTo>
                  <a:lnTo>
                    <a:pt x="15609" y="3504"/>
                  </a:lnTo>
                  <a:lnTo>
                    <a:pt x="15609" y="3504"/>
                  </a:lnTo>
                  <a:lnTo>
                    <a:pt x="15456" y="3473"/>
                  </a:lnTo>
                  <a:lnTo>
                    <a:pt x="15456" y="3473"/>
                  </a:lnTo>
                  <a:lnTo>
                    <a:pt x="15456" y="3473"/>
                  </a:lnTo>
                  <a:lnTo>
                    <a:pt x="15333" y="3473"/>
                  </a:lnTo>
                  <a:lnTo>
                    <a:pt x="15087" y="35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8"/>
            <p:cNvSpPr/>
            <p:nvPr/>
          </p:nvSpPr>
          <p:spPr>
            <a:xfrm>
              <a:off x="4246799" y="3709133"/>
              <a:ext cx="187604" cy="47501"/>
            </a:xfrm>
            <a:custGeom>
              <a:avLst/>
              <a:gdLst/>
              <a:ahLst/>
              <a:cxnLst/>
              <a:rect l="l" t="t" r="r" b="b"/>
              <a:pathLst>
                <a:path w="2429" h="615" fill="none" extrusionOk="0">
                  <a:moveTo>
                    <a:pt x="2244" y="584"/>
                  </a:moveTo>
                  <a:lnTo>
                    <a:pt x="2244" y="584"/>
                  </a:lnTo>
                  <a:lnTo>
                    <a:pt x="2121" y="615"/>
                  </a:lnTo>
                  <a:lnTo>
                    <a:pt x="308" y="615"/>
                  </a:lnTo>
                  <a:lnTo>
                    <a:pt x="308" y="615"/>
                  </a:lnTo>
                  <a:lnTo>
                    <a:pt x="216" y="584"/>
                  </a:lnTo>
                  <a:lnTo>
                    <a:pt x="124" y="554"/>
                  </a:lnTo>
                  <a:lnTo>
                    <a:pt x="124" y="554"/>
                  </a:lnTo>
                  <a:lnTo>
                    <a:pt x="32" y="461"/>
                  </a:lnTo>
                  <a:lnTo>
                    <a:pt x="1" y="369"/>
                  </a:lnTo>
                  <a:lnTo>
                    <a:pt x="1" y="308"/>
                  </a:lnTo>
                  <a:lnTo>
                    <a:pt x="1" y="308"/>
                  </a:lnTo>
                  <a:lnTo>
                    <a:pt x="32" y="185"/>
                  </a:lnTo>
                  <a:lnTo>
                    <a:pt x="93" y="93"/>
                  </a:lnTo>
                  <a:lnTo>
                    <a:pt x="185" y="31"/>
                  </a:lnTo>
                  <a:lnTo>
                    <a:pt x="308" y="0"/>
                  </a:lnTo>
                  <a:lnTo>
                    <a:pt x="2121" y="0"/>
                  </a:lnTo>
                  <a:lnTo>
                    <a:pt x="2121" y="0"/>
                  </a:lnTo>
                  <a:lnTo>
                    <a:pt x="2244" y="31"/>
                  </a:lnTo>
                  <a:lnTo>
                    <a:pt x="2336" y="93"/>
                  </a:lnTo>
                  <a:lnTo>
                    <a:pt x="2397" y="185"/>
                  </a:lnTo>
                  <a:lnTo>
                    <a:pt x="2428" y="308"/>
                  </a:lnTo>
                  <a:lnTo>
                    <a:pt x="2428" y="308"/>
                  </a:lnTo>
                  <a:lnTo>
                    <a:pt x="2397" y="400"/>
                  </a:lnTo>
                  <a:lnTo>
                    <a:pt x="2367" y="461"/>
                  </a:lnTo>
                  <a:lnTo>
                    <a:pt x="2305" y="554"/>
                  </a:lnTo>
                  <a:lnTo>
                    <a:pt x="2244" y="5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8"/>
            <p:cNvSpPr/>
            <p:nvPr/>
          </p:nvSpPr>
          <p:spPr>
            <a:xfrm>
              <a:off x="5642232" y="3704345"/>
              <a:ext cx="341842" cy="168609"/>
            </a:xfrm>
            <a:custGeom>
              <a:avLst/>
              <a:gdLst/>
              <a:ahLst/>
              <a:cxnLst/>
              <a:rect l="l" t="t" r="r" b="b"/>
              <a:pathLst>
                <a:path w="4426" h="2183" fill="none" extrusionOk="0">
                  <a:moveTo>
                    <a:pt x="431" y="1"/>
                  </a:moveTo>
                  <a:lnTo>
                    <a:pt x="431" y="1"/>
                  </a:lnTo>
                  <a:lnTo>
                    <a:pt x="830" y="32"/>
                  </a:lnTo>
                  <a:lnTo>
                    <a:pt x="1199" y="62"/>
                  </a:lnTo>
                  <a:lnTo>
                    <a:pt x="1537" y="124"/>
                  </a:lnTo>
                  <a:lnTo>
                    <a:pt x="1875" y="216"/>
                  </a:lnTo>
                  <a:lnTo>
                    <a:pt x="1875" y="216"/>
                  </a:lnTo>
                  <a:lnTo>
                    <a:pt x="2121" y="339"/>
                  </a:lnTo>
                  <a:lnTo>
                    <a:pt x="2397" y="493"/>
                  </a:lnTo>
                  <a:lnTo>
                    <a:pt x="2612" y="677"/>
                  </a:lnTo>
                  <a:lnTo>
                    <a:pt x="2797" y="892"/>
                  </a:lnTo>
                  <a:lnTo>
                    <a:pt x="2797" y="892"/>
                  </a:lnTo>
                  <a:lnTo>
                    <a:pt x="3104" y="923"/>
                  </a:lnTo>
                  <a:lnTo>
                    <a:pt x="3442" y="984"/>
                  </a:lnTo>
                  <a:lnTo>
                    <a:pt x="3442" y="984"/>
                  </a:lnTo>
                  <a:lnTo>
                    <a:pt x="3626" y="1076"/>
                  </a:lnTo>
                  <a:lnTo>
                    <a:pt x="3811" y="1169"/>
                  </a:lnTo>
                  <a:lnTo>
                    <a:pt x="3964" y="1261"/>
                  </a:lnTo>
                  <a:lnTo>
                    <a:pt x="4118" y="1384"/>
                  </a:lnTo>
                  <a:lnTo>
                    <a:pt x="4241" y="1537"/>
                  </a:lnTo>
                  <a:lnTo>
                    <a:pt x="4333" y="1722"/>
                  </a:lnTo>
                  <a:lnTo>
                    <a:pt x="4394" y="1937"/>
                  </a:lnTo>
                  <a:lnTo>
                    <a:pt x="4425" y="2183"/>
                  </a:lnTo>
                  <a:lnTo>
                    <a:pt x="4425" y="2183"/>
                  </a:lnTo>
                  <a:lnTo>
                    <a:pt x="3227" y="2183"/>
                  </a:lnTo>
                  <a:lnTo>
                    <a:pt x="3227" y="2183"/>
                  </a:lnTo>
                  <a:lnTo>
                    <a:pt x="2981" y="2183"/>
                  </a:lnTo>
                  <a:lnTo>
                    <a:pt x="2981" y="2183"/>
                  </a:lnTo>
                  <a:lnTo>
                    <a:pt x="2182" y="2183"/>
                  </a:lnTo>
                  <a:lnTo>
                    <a:pt x="2182" y="2183"/>
                  </a:lnTo>
                  <a:lnTo>
                    <a:pt x="1875" y="2183"/>
                  </a:lnTo>
                  <a:lnTo>
                    <a:pt x="1875" y="2183"/>
                  </a:lnTo>
                  <a:lnTo>
                    <a:pt x="1598" y="2183"/>
                  </a:lnTo>
                  <a:lnTo>
                    <a:pt x="1383" y="2121"/>
                  </a:lnTo>
                  <a:lnTo>
                    <a:pt x="1168" y="2060"/>
                  </a:lnTo>
                  <a:lnTo>
                    <a:pt x="953" y="1967"/>
                  </a:lnTo>
                  <a:lnTo>
                    <a:pt x="799" y="1845"/>
                  </a:lnTo>
                  <a:lnTo>
                    <a:pt x="615" y="1722"/>
                  </a:lnTo>
                  <a:lnTo>
                    <a:pt x="492" y="1568"/>
                  </a:lnTo>
                  <a:lnTo>
                    <a:pt x="369" y="1414"/>
                  </a:lnTo>
                  <a:lnTo>
                    <a:pt x="369" y="1414"/>
                  </a:lnTo>
                  <a:lnTo>
                    <a:pt x="185" y="1107"/>
                  </a:lnTo>
                  <a:lnTo>
                    <a:pt x="62" y="800"/>
                  </a:lnTo>
                  <a:lnTo>
                    <a:pt x="62" y="800"/>
                  </a:lnTo>
                  <a:lnTo>
                    <a:pt x="1" y="554"/>
                  </a:lnTo>
                  <a:lnTo>
                    <a:pt x="1" y="554"/>
                  </a:lnTo>
                  <a:lnTo>
                    <a:pt x="1" y="431"/>
                  </a:lnTo>
                  <a:lnTo>
                    <a:pt x="1" y="339"/>
                  </a:lnTo>
                  <a:lnTo>
                    <a:pt x="31" y="247"/>
                  </a:lnTo>
                  <a:lnTo>
                    <a:pt x="93" y="185"/>
                  </a:lnTo>
                  <a:lnTo>
                    <a:pt x="154" y="93"/>
                  </a:lnTo>
                  <a:lnTo>
                    <a:pt x="246" y="62"/>
                  </a:lnTo>
                  <a:lnTo>
                    <a:pt x="339" y="32"/>
                  </a:lnTo>
                  <a:lnTo>
                    <a:pt x="4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8"/>
            <p:cNvSpPr/>
            <p:nvPr/>
          </p:nvSpPr>
          <p:spPr>
            <a:xfrm>
              <a:off x="4187481" y="3863377"/>
              <a:ext cx="1843986" cy="289641"/>
            </a:xfrm>
            <a:custGeom>
              <a:avLst/>
              <a:gdLst/>
              <a:ahLst/>
              <a:cxnLst/>
              <a:rect l="l" t="t" r="r" b="b"/>
              <a:pathLst>
                <a:path w="23875" h="3750" extrusionOk="0">
                  <a:moveTo>
                    <a:pt x="14964" y="1"/>
                  </a:moveTo>
                  <a:lnTo>
                    <a:pt x="13674" y="31"/>
                  </a:lnTo>
                  <a:lnTo>
                    <a:pt x="12475" y="124"/>
                  </a:lnTo>
                  <a:lnTo>
                    <a:pt x="11369" y="246"/>
                  </a:lnTo>
                  <a:lnTo>
                    <a:pt x="10447" y="400"/>
                  </a:lnTo>
                  <a:lnTo>
                    <a:pt x="9096" y="615"/>
                  </a:lnTo>
                  <a:lnTo>
                    <a:pt x="7744" y="830"/>
                  </a:lnTo>
                  <a:lnTo>
                    <a:pt x="6392" y="984"/>
                  </a:lnTo>
                  <a:lnTo>
                    <a:pt x="5070" y="1107"/>
                  </a:lnTo>
                  <a:lnTo>
                    <a:pt x="3749" y="1199"/>
                  </a:lnTo>
                  <a:lnTo>
                    <a:pt x="2459" y="1260"/>
                  </a:lnTo>
                  <a:lnTo>
                    <a:pt x="1199" y="1291"/>
                  </a:lnTo>
                  <a:lnTo>
                    <a:pt x="1" y="1291"/>
                  </a:lnTo>
                  <a:lnTo>
                    <a:pt x="93" y="3749"/>
                  </a:lnTo>
                  <a:lnTo>
                    <a:pt x="12475" y="3749"/>
                  </a:lnTo>
                  <a:lnTo>
                    <a:pt x="12660" y="3565"/>
                  </a:lnTo>
                  <a:lnTo>
                    <a:pt x="12844" y="3380"/>
                  </a:lnTo>
                  <a:lnTo>
                    <a:pt x="13028" y="3227"/>
                  </a:lnTo>
                  <a:lnTo>
                    <a:pt x="13274" y="3104"/>
                  </a:lnTo>
                  <a:lnTo>
                    <a:pt x="13489" y="3012"/>
                  </a:lnTo>
                  <a:lnTo>
                    <a:pt x="13735" y="2950"/>
                  </a:lnTo>
                  <a:lnTo>
                    <a:pt x="13981" y="2889"/>
                  </a:lnTo>
                  <a:lnTo>
                    <a:pt x="19727" y="2889"/>
                  </a:lnTo>
                  <a:lnTo>
                    <a:pt x="20126" y="2520"/>
                  </a:lnTo>
                  <a:lnTo>
                    <a:pt x="20310" y="2367"/>
                  </a:lnTo>
                  <a:lnTo>
                    <a:pt x="20525" y="2244"/>
                  </a:lnTo>
                  <a:lnTo>
                    <a:pt x="20741" y="2182"/>
                  </a:lnTo>
                  <a:lnTo>
                    <a:pt x="20986" y="2151"/>
                  </a:lnTo>
                  <a:lnTo>
                    <a:pt x="23875" y="2151"/>
                  </a:lnTo>
                  <a:lnTo>
                    <a:pt x="23875" y="1137"/>
                  </a:lnTo>
                  <a:lnTo>
                    <a:pt x="23875" y="1107"/>
                  </a:lnTo>
                  <a:lnTo>
                    <a:pt x="22738" y="1076"/>
                  </a:lnTo>
                  <a:lnTo>
                    <a:pt x="22154" y="1015"/>
                  </a:lnTo>
                  <a:lnTo>
                    <a:pt x="21539" y="953"/>
                  </a:lnTo>
                  <a:lnTo>
                    <a:pt x="20956" y="892"/>
                  </a:lnTo>
                  <a:lnTo>
                    <a:pt x="20372" y="769"/>
                  </a:lnTo>
                  <a:lnTo>
                    <a:pt x="19850" y="646"/>
                  </a:lnTo>
                  <a:lnTo>
                    <a:pt x="19389" y="492"/>
                  </a:lnTo>
                  <a:lnTo>
                    <a:pt x="18958" y="369"/>
                  </a:lnTo>
                  <a:lnTo>
                    <a:pt x="18498" y="246"/>
                  </a:lnTo>
                  <a:lnTo>
                    <a:pt x="17975" y="154"/>
                  </a:lnTo>
                  <a:lnTo>
                    <a:pt x="17422" y="93"/>
                  </a:lnTo>
                  <a:lnTo>
                    <a:pt x="16838" y="31"/>
                  </a:lnTo>
                  <a:lnTo>
                    <a:pt x="16224"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8"/>
            <p:cNvSpPr/>
            <p:nvPr/>
          </p:nvSpPr>
          <p:spPr>
            <a:xfrm>
              <a:off x="3027001" y="3977303"/>
              <a:ext cx="3004442" cy="246851"/>
            </a:xfrm>
            <a:custGeom>
              <a:avLst/>
              <a:gdLst/>
              <a:ahLst/>
              <a:cxnLst/>
              <a:rect l="l" t="t" r="r" b="b"/>
              <a:pathLst>
                <a:path w="38900" h="3196" extrusionOk="0">
                  <a:moveTo>
                    <a:pt x="431" y="0"/>
                  </a:moveTo>
                  <a:lnTo>
                    <a:pt x="308" y="154"/>
                  </a:lnTo>
                  <a:lnTo>
                    <a:pt x="185" y="308"/>
                  </a:lnTo>
                  <a:lnTo>
                    <a:pt x="93" y="461"/>
                  </a:lnTo>
                  <a:lnTo>
                    <a:pt x="32" y="676"/>
                  </a:lnTo>
                  <a:lnTo>
                    <a:pt x="1" y="861"/>
                  </a:lnTo>
                  <a:lnTo>
                    <a:pt x="1" y="1967"/>
                  </a:lnTo>
                  <a:lnTo>
                    <a:pt x="32" y="2182"/>
                  </a:lnTo>
                  <a:lnTo>
                    <a:pt x="93" y="2366"/>
                  </a:lnTo>
                  <a:lnTo>
                    <a:pt x="185" y="2520"/>
                  </a:lnTo>
                  <a:lnTo>
                    <a:pt x="308" y="2674"/>
                  </a:lnTo>
                  <a:lnTo>
                    <a:pt x="892" y="2797"/>
                  </a:lnTo>
                  <a:lnTo>
                    <a:pt x="1783" y="2919"/>
                  </a:lnTo>
                  <a:lnTo>
                    <a:pt x="3504" y="3196"/>
                  </a:lnTo>
                  <a:lnTo>
                    <a:pt x="10448" y="2981"/>
                  </a:lnTo>
                  <a:lnTo>
                    <a:pt x="28023" y="2981"/>
                  </a:lnTo>
                  <a:lnTo>
                    <a:pt x="32662" y="2797"/>
                  </a:lnTo>
                  <a:lnTo>
                    <a:pt x="34967" y="2735"/>
                  </a:lnTo>
                  <a:lnTo>
                    <a:pt x="38900" y="2735"/>
                  </a:lnTo>
                  <a:lnTo>
                    <a:pt x="38900" y="676"/>
                  </a:lnTo>
                  <a:lnTo>
                    <a:pt x="36011" y="676"/>
                  </a:lnTo>
                  <a:lnTo>
                    <a:pt x="35766" y="707"/>
                  </a:lnTo>
                  <a:lnTo>
                    <a:pt x="35550" y="769"/>
                  </a:lnTo>
                  <a:lnTo>
                    <a:pt x="35335" y="892"/>
                  </a:lnTo>
                  <a:lnTo>
                    <a:pt x="35151" y="1045"/>
                  </a:lnTo>
                  <a:lnTo>
                    <a:pt x="34752" y="1414"/>
                  </a:lnTo>
                  <a:lnTo>
                    <a:pt x="29006" y="1414"/>
                  </a:lnTo>
                  <a:lnTo>
                    <a:pt x="28760" y="1475"/>
                  </a:lnTo>
                  <a:lnTo>
                    <a:pt x="28514" y="1537"/>
                  </a:lnTo>
                  <a:lnTo>
                    <a:pt x="28299" y="1629"/>
                  </a:lnTo>
                  <a:lnTo>
                    <a:pt x="28053" y="1752"/>
                  </a:lnTo>
                  <a:lnTo>
                    <a:pt x="27869" y="1905"/>
                  </a:lnTo>
                  <a:lnTo>
                    <a:pt x="27685" y="2090"/>
                  </a:lnTo>
                  <a:lnTo>
                    <a:pt x="27500" y="2274"/>
                  </a:lnTo>
                  <a:lnTo>
                    <a:pt x="11799" y="2274"/>
                  </a:lnTo>
                  <a:lnTo>
                    <a:pt x="11308" y="1875"/>
                  </a:lnTo>
                  <a:lnTo>
                    <a:pt x="11001" y="1629"/>
                  </a:lnTo>
                  <a:lnTo>
                    <a:pt x="10632" y="1475"/>
                  </a:lnTo>
                  <a:lnTo>
                    <a:pt x="10263" y="1352"/>
                  </a:lnTo>
                  <a:lnTo>
                    <a:pt x="9864" y="1322"/>
                  </a:lnTo>
                  <a:lnTo>
                    <a:pt x="491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8"/>
            <p:cNvSpPr/>
            <p:nvPr/>
          </p:nvSpPr>
          <p:spPr>
            <a:xfrm>
              <a:off x="5877186" y="3780347"/>
              <a:ext cx="106893" cy="92608"/>
            </a:xfrm>
            <a:custGeom>
              <a:avLst/>
              <a:gdLst/>
              <a:ahLst/>
              <a:cxnLst/>
              <a:rect l="l" t="t" r="r" b="b"/>
              <a:pathLst>
                <a:path w="1384" h="1199" extrusionOk="0">
                  <a:moveTo>
                    <a:pt x="400" y="0"/>
                  </a:moveTo>
                  <a:lnTo>
                    <a:pt x="277" y="62"/>
                  </a:lnTo>
                  <a:lnTo>
                    <a:pt x="154" y="185"/>
                  </a:lnTo>
                  <a:lnTo>
                    <a:pt x="62" y="338"/>
                  </a:lnTo>
                  <a:lnTo>
                    <a:pt x="31" y="492"/>
                  </a:lnTo>
                  <a:lnTo>
                    <a:pt x="123" y="553"/>
                  </a:lnTo>
                  <a:lnTo>
                    <a:pt x="185" y="584"/>
                  </a:lnTo>
                  <a:lnTo>
                    <a:pt x="246" y="645"/>
                  </a:lnTo>
                  <a:lnTo>
                    <a:pt x="246" y="676"/>
                  </a:lnTo>
                  <a:lnTo>
                    <a:pt x="215" y="738"/>
                  </a:lnTo>
                  <a:lnTo>
                    <a:pt x="154" y="768"/>
                  </a:lnTo>
                  <a:lnTo>
                    <a:pt x="0" y="830"/>
                  </a:lnTo>
                  <a:lnTo>
                    <a:pt x="31" y="953"/>
                  </a:lnTo>
                  <a:lnTo>
                    <a:pt x="62" y="1045"/>
                  </a:lnTo>
                  <a:lnTo>
                    <a:pt x="123" y="1137"/>
                  </a:lnTo>
                  <a:lnTo>
                    <a:pt x="185" y="1199"/>
                  </a:lnTo>
                  <a:lnTo>
                    <a:pt x="1383" y="1199"/>
                  </a:lnTo>
                  <a:lnTo>
                    <a:pt x="1352" y="953"/>
                  </a:lnTo>
                  <a:lnTo>
                    <a:pt x="1291" y="738"/>
                  </a:lnTo>
                  <a:lnTo>
                    <a:pt x="1199" y="553"/>
                  </a:lnTo>
                  <a:lnTo>
                    <a:pt x="1076" y="400"/>
                  </a:lnTo>
                  <a:lnTo>
                    <a:pt x="922" y="277"/>
                  </a:lnTo>
                  <a:lnTo>
                    <a:pt x="769" y="185"/>
                  </a:lnTo>
                  <a:lnTo>
                    <a:pt x="584" y="92"/>
                  </a:lnTo>
                  <a:lnTo>
                    <a:pt x="40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8"/>
            <p:cNvSpPr/>
            <p:nvPr/>
          </p:nvSpPr>
          <p:spPr>
            <a:xfrm>
              <a:off x="3110108" y="4207471"/>
              <a:ext cx="2843020" cy="57079"/>
            </a:xfrm>
            <a:custGeom>
              <a:avLst/>
              <a:gdLst/>
              <a:ahLst/>
              <a:cxnLst/>
              <a:rect l="l" t="t" r="r" b="b"/>
              <a:pathLst>
                <a:path w="36810" h="739" extrusionOk="0">
                  <a:moveTo>
                    <a:pt x="33276" y="1"/>
                  </a:moveTo>
                  <a:lnTo>
                    <a:pt x="27715" y="216"/>
                  </a:lnTo>
                  <a:lnTo>
                    <a:pt x="8849" y="216"/>
                  </a:lnTo>
                  <a:lnTo>
                    <a:pt x="8634" y="370"/>
                  </a:lnTo>
                  <a:lnTo>
                    <a:pt x="2489" y="431"/>
                  </a:lnTo>
                  <a:lnTo>
                    <a:pt x="0" y="93"/>
                  </a:lnTo>
                  <a:lnTo>
                    <a:pt x="0" y="93"/>
                  </a:lnTo>
                  <a:lnTo>
                    <a:pt x="62" y="216"/>
                  </a:lnTo>
                  <a:lnTo>
                    <a:pt x="123" y="339"/>
                  </a:lnTo>
                  <a:lnTo>
                    <a:pt x="215" y="431"/>
                  </a:lnTo>
                  <a:lnTo>
                    <a:pt x="338" y="523"/>
                  </a:lnTo>
                  <a:lnTo>
                    <a:pt x="461" y="615"/>
                  </a:lnTo>
                  <a:lnTo>
                    <a:pt x="584" y="677"/>
                  </a:lnTo>
                  <a:lnTo>
                    <a:pt x="707" y="708"/>
                  </a:lnTo>
                  <a:lnTo>
                    <a:pt x="861" y="738"/>
                  </a:lnTo>
                  <a:lnTo>
                    <a:pt x="35888" y="738"/>
                  </a:lnTo>
                  <a:lnTo>
                    <a:pt x="36041" y="708"/>
                  </a:lnTo>
                  <a:lnTo>
                    <a:pt x="36349" y="615"/>
                  </a:lnTo>
                  <a:lnTo>
                    <a:pt x="36595" y="431"/>
                  </a:lnTo>
                  <a:lnTo>
                    <a:pt x="36810" y="216"/>
                  </a:lnTo>
                  <a:lnTo>
                    <a:pt x="3327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8"/>
            <p:cNvSpPr/>
            <p:nvPr/>
          </p:nvSpPr>
          <p:spPr>
            <a:xfrm>
              <a:off x="3095819" y="4188548"/>
              <a:ext cx="2881020" cy="52290"/>
            </a:xfrm>
            <a:custGeom>
              <a:avLst/>
              <a:gdLst/>
              <a:ahLst/>
              <a:cxnLst/>
              <a:rect l="l" t="t" r="r" b="b"/>
              <a:pathLst>
                <a:path w="37302" h="677" extrusionOk="0">
                  <a:moveTo>
                    <a:pt x="34076" y="0"/>
                  </a:moveTo>
                  <a:lnTo>
                    <a:pt x="31771" y="62"/>
                  </a:lnTo>
                  <a:lnTo>
                    <a:pt x="27132" y="246"/>
                  </a:lnTo>
                  <a:lnTo>
                    <a:pt x="9557" y="246"/>
                  </a:lnTo>
                  <a:lnTo>
                    <a:pt x="2613" y="461"/>
                  </a:lnTo>
                  <a:lnTo>
                    <a:pt x="892" y="184"/>
                  </a:lnTo>
                  <a:lnTo>
                    <a:pt x="1" y="62"/>
                  </a:lnTo>
                  <a:lnTo>
                    <a:pt x="185" y="338"/>
                  </a:lnTo>
                  <a:lnTo>
                    <a:pt x="2674" y="676"/>
                  </a:lnTo>
                  <a:lnTo>
                    <a:pt x="8819" y="615"/>
                  </a:lnTo>
                  <a:lnTo>
                    <a:pt x="9034" y="461"/>
                  </a:lnTo>
                  <a:lnTo>
                    <a:pt x="27900" y="461"/>
                  </a:lnTo>
                  <a:lnTo>
                    <a:pt x="33461" y="246"/>
                  </a:lnTo>
                  <a:lnTo>
                    <a:pt x="36995" y="461"/>
                  </a:lnTo>
                  <a:lnTo>
                    <a:pt x="37087" y="338"/>
                  </a:lnTo>
                  <a:lnTo>
                    <a:pt x="37302"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8"/>
            <p:cNvSpPr/>
            <p:nvPr/>
          </p:nvSpPr>
          <p:spPr>
            <a:xfrm>
              <a:off x="3164637" y="4202759"/>
              <a:ext cx="132999" cy="21395"/>
            </a:xfrm>
            <a:custGeom>
              <a:avLst/>
              <a:gdLst/>
              <a:ahLst/>
              <a:cxnLst/>
              <a:rect l="l" t="t" r="r" b="b"/>
              <a:pathLst>
                <a:path w="1722" h="277" extrusionOk="0">
                  <a:moveTo>
                    <a:pt x="1722" y="277"/>
                  </a:moveTo>
                  <a:lnTo>
                    <a:pt x="1" y="0"/>
                  </a:lnTo>
                  <a:lnTo>
                    <a:pt x="1722" y="277"/>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8"/>
            <p:cNvSpPr/>
            <p:nvPr/>
          </p:nvSpPr>
          <p:spPr>
            <a:xfrm>
              <a:off x="3297561" y="4207471"/>
              <a:ext cx="536397" cy="16683"/>
            </a:xfrm>
            <a:custGeom>
              <a:avLst/>
              <a:gdLst/>
              <a:ahLst/>
              <a:cxnLst/>
              <a:rect l="l" t="t" r="r" b="b"/>
              <a:pathLst>
                <a:path w="6945" h="216" extrusionOk="0">
                  <a:moveTo>
                    <a:pt x="6945" y="1"/>
                  </a:moveTo>
                  <a:lnTo>
                    <a:pt x="1" y="216"/>
                  </a:lnTo>
                  <a:lnTo>
                    <a:pt x="6945"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8"/>
            <p:cNvSpPr/>
            <p:nvPr/>
          </p:nvSpPr>
          <p:spPr>
            <a:xfrm>
              <a:off x="3095819" y="4193259"/>
              <a:ext cx="68894" cy="9577"/>
            </a:xfrm>
            <a:custGeom>
              <a:avLst/>
              <a:gdLst/>
              <a:ahLst/>
              <a:cxnLst/>
              <a:rect l="l" t="t" r="r" b="b"/>
              <a:pathLst>
                <a:path w="892" h="124" extrusionOk="0">
                  <a:moveTo>
                    <a:pt x="1" y="1"/>
                  </a:moveTo>
                  <a:lnTo>
                    <a:pt x="1" y="1"/>
                  </a:lnTo>
                  <a:lnTo>
                    <a:pt x="892" y="123"/>
                  </a:lnTo>
                  <a:lnTo>
                    <a:pt x="1"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8"/>
            <p:cNvSpPr/>
            <p:nvPr/>
          </p:nvSpPr>
          <p:spPr>
            <a:xfrm>
              <a:off x="5191325" y="4193259"/>
              <a:ext cx="358448" cy="14289"/>
            </a:xfrm>
            <a:custGeom>
              <a:avLst/>
              <a:gdLst/>
              <a:ahLst/>
              <a:cxnLst/>
              <a:rect l="l" t="t" r="r" b="b"/>
              <a:pathLst>
                <a:path w="4641" h="185" extrusionOk="0">
                  <a:moveTo>
                    <a:pt x="4640" y="1"/>
                  </a:moveTo>
                  <a:lnTo>
                    <a:pt x="1" y="185"/>
                  </a:lnTo>
                  <a:lnTo>
                    <a:pt x="1" y="185"/>
                  </a:lnTo>
                  <a:lnTo>
                    <a:pt x="4640"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8"/>
            <p:cNvSpPr/>
            <p:nvPr/>
          </p:nvSpPr>
          <p:spPr>
            <a:xfrm>
              <a:off x="5364566" y="3552495"/>
              <a:ext cx="572002" cy="194716"/>
            </a:xfrm>
            <a:custGeom>
              <a:avLst/>
              <a:gdLst/>
              <a:ahLst/>
              <a:cxnLst/>
              <a:rect l="l" t="t" r="r" b="b"/>
              <a:pathLst>
                <a:path w="7406" h="2521" extrusionOk="0">
                  <a:moveTo>
                    <a:pt x="31" y="1"/>
                  </a:moveTo>
                  <a:lnTo>
                    <a:pt x="1" y="154"/>
                  </a:lnTo>
                  <a:lnTo>
                    <a:pt x="31" y="277"/>
                  </a:lnTo>
                  <a:lnTo>
                    <a:pt x="31" y="400"/>
                  </a:lnTo>
                  <a:lnTo>
                    <a:pt x="93" y="523"/>
                  </a:lnTo>
                  <a:lnTo>
                    <a:pt x="185" y="615"/>
                  </a:lnTo>
                  <a:lnTo>
                    <a:pt x="308" y="738"/>
                  </a:lnTo>
                  <a:lnTo>
                    <a:pt x="462" y="830"/>
                  </a:lnTo>
                  <a:lnTo>
                    <a:pt x="1260" y="1014"/>
                  </a:lnTo>
                  <a:lnTo>
                    <a:pt x="2950" y="1414"/>
                  </a:lnTo>
                  <a:lnTo>
                    <a:pt x="5163" y="1936"/>
                  </a:lnTo>
                  <a:lnTo>
                    <a:pt x="7406" y="2520"/>
                  </a:lnTo>
                  <a:lnTo>
                    <a:pt x="6945" y="2182"/>
                  </a:lnTo>
                  <a:lnTo>
                    <a:pt x="6361" y="1813"/>
                  </a:lnTo>
                  <a:lnTo>
                    <a:pt x="5654" y="1475"/>
                  </a:lnTo>
                  <a:lnTo>
                    <a:pt x="4825" y="1168"/>
                  </a:lnTo>
                  <a:lnTo>
                    <a:pt x="3872" y="830"/>
                  </a:lnTo>
                  <a:lnTo>
                    <a:pt x="2766" y="523"/>
                  </a:lnTo>
                  <a:lnTo>
                    <a:pt x="1475" y="246"/>
                  </a:lnTo>
                  <a:lnTo>
                    <a:pt x="31"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8"/>
            <p:cNvSpPr/>
            <p:nvPr/>
          </p:nvSpPr>
          <p:spPr>
            <a:xfrm>
              <a:off x="5858185" y="3773241"/>
              <a:ext cx="49894" cy="99714"/>
            </a:xfrm>
            <a:custGeom>
              <a:avLst/>
              <a:gdLst/>
              <a:ahLst/>
              <a:cxnLst/>
              <a:rect l="l" t="t" r="r" b="b"/>
              <a:pathLst>
                <a:path w="646" h="1291" extrusionOk="0">
                  <a:moveTo>
                    <a:pt x="1" y="0"/>
                  </a:moveTo>
                  <a:lnTo>
                    <a:pt x="93" y="123"/>
                  </a:lnTo>
                  <a:lnTo>
                    <a:pt x="124" y="277"/>
                  </a:lnTo>
                  <a:lnTo>
                    <a:pt x="185" y="615"/>
                  </a:lnTo>
                  <a:lnTo>
                    <a:pt x="185" y="983"/>
                  </a:lnTo>
                  <a:lnTo>
                    <a:pt x="185" y="1291"/>
                  </a:lnTo>
                  <a:lnTo>
                    <a:pt x="431" y="1291"/>
                  </a:lnTo>
                  <a:lnTo>
                    <a:pt x="369" y="1229"/>
                  </a:lnTo>
                  <a:lnTo>
                    <a:pt x="308" y="1137"/>
                  </a:lnTo>
                  <a:lnTo>
                    <a:pt x="277" y="1045"/>
                  </a:lnTo>
                  <a:lnTo>
                    <a:pt x="246" y="922"/>
                  </a:lnTo>
                  <a:lnTo>
                    <a:pt x="246" y="768"/>
                  </a:lnTo>
                  <a:lnTo>
                    <a:pt x="277" y="584"/>
                  </a:lnTo>
                  <a:lnTo>
                    <a:pt x="308" y="430"/>
                  </a:lnTo>
                  <a:lnTo>
                    <a:pt x="400" y="277"/>
                  </a:lnTo>
                  <a:lnTo>
                    <a:pt x="523" y="154"/>
                  </a:lnTo>
                  <a:lnTo>
                    <a:pt x="646" y="92"/>
                  </a:lnTo>
                  <a:lnTo>
                    <a:pt x="308" y="31"/>
                  </a:lnTo>
                  <a:lnTo>
                    <a:pt x="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8"/>
            <p:cNvSpPr/>
            <p:nvPr/>
          </p:nvSpPr>
          <p:spPr>
            <a:xfrm>
              <a:off x="5877186" y="3818270"/>
              <a:ext cx="19077" cy="26184"/>
            </a:xfrm>
            <a:custGeom>
              <a:avLst/>
              <a:gdLst/>
              <a:ahLst/>
              <a:cxnLst/>
              <a:rect l="l" t="t" r="r" b="b"/>
              <a:pathLst>
                <a:path w="247" h="339" extrusionOk="0">
                  <a:moveTo>
                    <a:pt x="31" y="1"/>
                  </a:moveTo>
                  <a:lnTo>
                    <a:pt x="0" y="185"/>
                  </a:lnTo>
                  <a:lnTo>
                    <a:pt x="0" y="339"/>
                  </a:lnTo>
                  <a:lnTo>
                    <a:pt x="154" y="277"/>
                  </a:lnTo>
                  <a:lnTo>
                    <a:pt x="215" y="247"/>
                  </a:lnTo>
                  <a:lnTo>
                    <a:pt x="246" y="185"/>
                  </a:lnTo>
                  <a:lnTo>
                    <a:pt x="246" y="154"/>
                  </a:lnTo>
                  <a:lnTo>
                    <a:pt x="185" y="93"/>
                  </a:lnTo>
                  <a:lnTo>
                    <a:pt x="123" y="62"/>
                  </a:lnTo>
                  <a:lnTo>
                    <a:pt x="3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8"/>
            <p:cNvSpPr/>
            <p:nvPr/>
          </p:nvSpPr>
          <p:spPr>
            <a:xfrm>
              <a:off x="5727656" y="3721028"/>
              <a:ext cx="144816" cy="151926"/>
            </a:xfrm>
            <a:custGeom>
              <a:avLst/>
              <a:gdLst/>
              <a:ahLst/>
              <a:cxnLst/>
              <a:rect l="l" t="t" r="r" b="b"/>
              <a:pathLst>
                <a:path w="1875" h="1967" extrusionOk="0">
                  <a:moveTo>
                    <a:pt x="769" y="0"/>
                  </a:moveTo>
                  <a:lnTo>
                    <a:pt x="615" y="31"/>
                  </a:lnTo>
                  <a:lnTo>
                    <a:pt x="462" y="62"/>
                  </a:lnTo>
                  <a:lnTo>
                    <a:pt x="339" y="123"/>
                  </a:lnTo>
                  <a:lnTo>
                    <a:pt x="247" y="215"/>
                  </a:lnTo>
                  <a:lnTo>
                    <a:pt x="154" y="307"/>
                  </a:lnTo>
                  <a:lnTo>
                    <a:pt x="93" y="400"/>
                  </a:lnTo>
                  <a:lnTo>
                    <a:pt x="31" y="522"/>
                  </a:lnTo>
                  <a:lnTo>
                    <a:pt x="1" y="676"/>
                  </a:lnTo>
                  <a:lnTo>
                    <a:pt x="154" y="676"/>
                  </a:lnTo>
                  <a:lnTo>
                    <a:pt x="277" y="737"/>
                  </a:lnTo>
                  <a:lnTo>
                    <a:pt x="339" y="799"/>
                  </a:lnTo>
                  <a:lnTo>
                    <a:pt x="339" y="860"/>
                  </a:lnTo>
                  <a:lnTo>
                    <a:pt x="339" y="953"/>
                  </a:lnTo>
                  <a:lnTo>
                    <a:pt x="247" y="1014"/>
                  </a:lnTo>
                  <a:lnTo>
                    <a:pt x="154" y="1075"/>
                  </a:lnTo>
                  <a:lnTo>
                    <a:pt x="1" y="1075"/>
                  </a:lnTo>
                  <a:lnTo>
                    <a:pt x="31" y="1260"/>
                  </a:lnTo>
                  <a:lnTo>
                    <a:pt x="93" y="1413"/>
                  </a:lnTo>
                  <a:lnTo>
                    <a:pt x="185" y="1567"/>
                  </a:lnTo>
                  <a:lnTo>
                    <a:pt x="308" y="1690"/>
                  </a:lnTo>
                  <a:lnTo>
                    <a:pt x="462" y="1813"/>
                  </a:lnTo>
                  <a:lnTo>
                    <a:pt x="646" y="1905"/>
                  </a:lnTo>
                  <a:lnTo>
                    <a:pt x="830" y="1967"/>
                  </a:lnTo>
                  <a:lnTo>
                    <a:pt x="1875" y="1967"/>
                  </a:lnTo>
                  <a:lnTo>
                    <a:pt x="1875" y="1659"/>
                  </a:lnTo>
                  <a:lnTo>
                    <a:pt x="1875" y="1291"/>
                  </a:lnTo>
                  <a:lnTo>
                    <a:pt x="1814" y="953"/>
                  </a:lnTo>
                  <a:lnTo>
                    <a:pt x="1783" y="799"/>
                  </a:lnTo>
                  <a:lnTo>
                    <a:pt x="1691" y="676"/>
                  </a:lnTo>
                  <a:lnTo>
                    <a:pt x="1506" y="461"/>
                  </a:lnTo>
                  <a:lnTo>
                    <a:pt x="1291" y="277"/>
                  </a:lnTo>
                  <a:lnTo>
                    <a:pt x="1015" y="123"/>
                  </a:lnTo>
                  <a:lnTo>
                    <a:pt x="76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8"/>
            <p:cNvSpPr/>
            <p:nvPr/>
          </p:nvSpPr>
          <p:spPr>
            <a:xfrm>
              <a:off x="5727656" y="3721028"/>
              <a:ext cx="144816" cy="151926"/>
            </a:xfrm>
            <a:custGeom>
              <a:avLst/>
              <a:gdLst/>
              <a:ahLst/>
              <a:cxnLst/>
              <a:rect l="l" t="t" r="r" b="b"/>
              <a:pathLst>
                <a:path w="1875" h="1967" fill="none" extrusionOk="0">
                  <a:moveTo>
                    <a:pt x="1" y="676"/>
                  </a:moveTo>
                  <a:lnTo>
                    <a:pt x="1" y="676"/>
                  </a:lnTo>
                  <a:lnTo>
                    <a:pt x="154" y="676"/>
                  </a:lnTo>
                  <a:lnTo>
                    <a:pt x="277" y="737"/>
                  </a:lnTo>
                  <a:lnTo>
                    <a:pt x="339" y="799"/>
                  </a:lnTo>
                  <a:lnTo>
                    <a:pt x="339" y="860"/>
                  </a:lnTo>
                  <a:lnTo>
                    <a:pt x="339" y="953"/>
                  </a:lnTo>
                  <a:lnTo>
                    <a:pt x="247" y="1014"/>
                  </a:lnTo>
                  <a:lnTo>
                    <a:pt x="154" y="1075"/>
                  </a:lnTo>
                  <a:lnTo>
                    <a:pt x="1" y="1075"/>
                  </a:lnTo>
                  <a:lnTo>
                    <a:pt x="1" y="1075"/>
                  </a:lnTo>
                  <a:lnTo>
                    <a:pt x="31" y="1260"/>
                  </a:lnTo>
                  <a:lnTo>
                    <a:pt x="93" y="1413"/>
                  </a:lnTo>
                  <a:lnTo>
                    <a:pt x="185" y="1567"/>
                  </a:lnTo>
                  <a:lnTo>
                    <a:pt x="308" y="1690"/>
                  </a:lnTo>
                  <a:lnTo>
                    <a:pt x="462" y="1813"/>
                  </a:lnTo>
                  <a:lnTo>
                    <a:pt x="646" y="1905"/>
                  </a:lnTo>
                  <a:lnTo>
                    <a:pt x="830" y="1967"/>
                  </a:lnTo>
                  <a:lnTo>
                    <a:pt x="1076" y="1967"/>
                  </a:lnTo>
                  <a:lnTo>
                    <a:pt x="1076" y="1967"/>
                  </a:lnTo>
                  <a:lnTo>
                    <a:pt x="1875" y="1967"/>
                  </a:lnTo>
                  <a:lnTo>
                    <a:pt x="1875" y="1967"/>
                  </a:lnTo>
                  <a:lnTo>
                    <a:pt x="1875" y="1659"/>
                  </a:lnTo>
                  <a:lnTo>
                    <a:pt x="1875" y="1291"/>
                  </a:lnTo>
                  <a:lnTo>
                    <a:pt x="1814" y="953"/>
                  </a:lnTo>
                  <a:lnTo>
                    <a:pt x="1783" y="799"/>
                  </a:lnTo>
                  <a:lnTo>
                    <a:pt x="1691" y="676"/>
                  </a:lnTo>
                  <a:lnTo>
                    <a:pt x="1691" y="676"/>
                  </a:lnTo>
                  <a:lnTo>
                    <a:pt x="1506" y="461"/>
                  </a:lnTo>
                  <a:lnTo>
                    <a:pt x="1291" y="277"/>
                  </a:lnTo>
                  <a:lnTo>
                    <a:pt x="1015" y="123"/>
                  </a:lnTo>
                  <a:lnTo>
                    <a:pt x="769" y="0"/>
                  </a:lnTo>
                  <a:lnTo>
                    <a:pt x="769" y="0"/>
                  </a:lnTo>
                  <a:lnTo>
                    <a:pt x="615" y="31"/>
                  </a:lnTo>
                  <a:lnTo>
                    <a:pt x="462" y="62"/>
                  </a:lnTo>
                  <a:lnTo>
                    <a:pt x="339" y="123"/>
                  </a:lnTo>
                  <a:lnTo>
                    <a:pt x="247" y="215"/>
                  </a:lnTo>
                  <a:lnTo>
                    <a:pt x="154" y="307"/>
                  </a:lnTo>
                  <a:lnTo>
                    <a:pt x="93" y="400"/>
                  </a:lnTo>
                  <a:lnTo>
                    <a:pt x="31" y="522"/>
                  </a:lnTo>
                  <a:lnTo>
                    <a:pt x="1" y="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8"/>
            <p:cNvSpPr/>
            <p:nvPr/>
          </p:nvSpPr>
          <p:spPr>
            <a:xfrm>
              <a:off x="5642232" y="3704345"/>
              <a:ext cx="149604" cy="168609"/>
            </a:xfrm>
            <a:custGeom>
              <a:avLst/>
              <a:gdLst/>
              <a:ahLst/>
              <a:cxnLst/>
              <a:rect l="l" t="t" r="r" b="b"/>
              <a:pathLst>
                <a:path w="1937" h="2183" extrusionOk="0">
                  <a:moveTo>
                    <a:pt x="431" y="1"/>
                  </a:moveTo>
                  <a:lnTo>
                    <a:pt x="339" y="32"/>
                  </a:lnTo>
                  <a:lnTo>
                    <a:pt x="246" y="62"/>
                  </a:lnTo>
                  <a:lnTo>
                    <a:pt x="154" y="93"/>
                  </a:lnTo>
                  <a:lnTo>
                    <a:pt x="93" y="185"/>
                  </a:lnTo>
                  <a:lnTo>
                    <a:pt x="31" y="247"/>
                  </a:lnTo>
                  <a:lnTo>
                    <a:pt x="1" y="339"/>
                  </a:lnTo>
                  <a:lnTo>
                    <a:pt x="1" y="431"/>
                  </a:lnTo>
                  <a:lnTo>
                    <a:pt x="1" y="554"/>
                  </a:lnTo>
                  <a:lnTo>
                    <a:pt x="62" y="800"/>
                  </a:lnTo>
                  <a:lnTo>
                    <a:pt x="308" y="831"/>
                  </a:lnTo>
                  <a:lnTo>
                    <a:pt x="492" y="861"/>
                  </a:lnTo>
                  <a:lnTo>
                    <a:pt x="584" y="923"/>
                  </a:lnTo>
                  <a:lnTo>
                    <a:pt x="615" y="1015"/>
                  </a:lnTo>
                  <a:lnTo>
                    <a:pt x="615" y="1107"/>
                  </a:lnTo>
                  <a:lnTo>
                    <a:pt x="554" y="1199"/>
                  </a:lnTo>
                  <a:lnTo>
                    <a:pt x="369" y="1414"/>
                  </a:lnTo>
                  <a:lnTo>
                    <a:pt x="492" y="1568"/>
                  </a:lnTo>
                  <a:lnTo>
                    <a:pt x="615" y="1722"/>
                  </a:lnTo>
                  <a:lnTo>
                    <a:pt x="799" y="1845"/>
                  </a:lnTo>
                  <a:lnTo>
                    <a:pt x="953" y="1967"/>
                  </a:lnTo>
                  <a:lnTo>
                    <a:pt x="1168" y="2060"/>
                  </a:lnTo>
                  <a:lnTo>
                    <a:pt x="1383" y="2121"/>
                  </a:lnTo>
                  <a:lnTo>
                    <a:pt x="1598" y="2183"/>
                  </a:lnTo>
                  <a:lnTo>
                    <a:pt x="1936" y="2183"/>
                  </a:lnTo>
                  <a:lnTo>
                    <a:pt x="1752" y="2121"/>
                  </a:lnTo>
                  <a:lnTo>
                    <a:pt x="1568" y="2029"/>
                  </a:lnTo>
                  <a:lnTo>
                    <a:pt x="1414" y="1906"/>
                  </a:lnTo>
                  <a:lnTo>
                    <a:pt x="1291" y="1783"/>
                  </a:lnTo>
                  <a:lnTo>
                    <a:pt x="1199" y="1629"/>
                  </a:lnTo>
                  <a:lnTo>
                    <a:pt x="1137" y="1476"/>
                  </a:lnTo>
                  <a:lnTo>
                    <a:pt x="1107" y="1291"/>
                  </a:lnTo>
                  <a:lnTo>
                    <a:pt x="1076" y="1076"/>
                  </a:lnTo>
                  <a:lnTo>
                    <a:pt x="1107" y="892"/>
                  </a:lnTo>
                  <a:lnTo>
                    <a:pt x="1137" y="738"/>
                  </a:lnTo>
                  <a:lnTo>
                    <a:pt x="1199" y="616"/>
                  </a:lnTo>
                  <a:lnTo>
                    <a:pt x="1260" y="523"/>
                  </a:lnTo>
                  <a:lnTo>
                    <a:pt x="1353" y="431"/>
                  </a:lnTo>
                  <a:lnTo>
                    <a:pt x="1445" y="339"/>
                  </a:lnTo>
                  <a:lnTo>
                    <a:pt x="1568" y="278"/>
                  </a:lnTo>
                  <a:lnTo>
                    <a:pt x="1721" y="247"/>
                  </a:lnTo>
                  <a:lnTo>
                    <a:pt x="1875" y="216"/>
                  </a:lnTo>
                  <a:lnTo>
                    <a:pt x="1537" y="124"/>
                  </a:lnTo>
                  <a:lnTo>
                    <a:pt x="1199" y="62"/>
                  </a:lnTo>
                  <a:lnTo>
                    <a:pt x="830" y="32"/>
                  </a:lnTo>
                  <a:lnTo>
                    <a:pt x="43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8"/>
            <p:cNvSpPr/>
            <p:nvPr/>
          </p:nvSpPr>
          <p:spPr>
            <a:xfrm>
              <a:off x="5642232" y="3704345"/>
              <a:ext cx="168604" cy="168609"/>
            </a:xfrm>
            <a:custGeom>
              <a:avLst/>
              <a:gdLst/>
              <a:ahLst/>
              <a:cxnLst/>
              <a:rect l="l" t="t" r="r" b="b"/>
              <a:pathLst>
                <a:path w="2183" h="2183" fill="none" extrusionOk="0">
                  <a:moveTo>
                    <a:pt x="62" y="800"/>
                  </a:moveTo>
                  <a:lnTo>
                    <a:pt x="62" y="800"/>
                  </a:lnTo>
                  <a:lnTo>
                    <a:pt x="308" y="831"/>
                  </a:lnTo>
                  <a:lnTo>
                    <a:pt x="492" y="861"/>
                  </a:lnTo>
                  <a:lnTo>
                    <a:pt x="584" y="923"/>
                  </a:lnTo>
                  <a:lnTo>
                    <a:pt x="615" y="1015"/>
                  </a:lnTo>
                  <a:lnTo>
                    <a:pt x="615" y="1107"/>
                  </a:lnTo>
                  <a:lnTo>
                    <a:pt x="554" y="1199"/>
                  </a:lnTo>
                  <a:lnTo>
                    <a:pt x="369" y="1414"/>
                  </a:lnTo>
                  <a:lnTo>
                    <a:pt x="369" y="1414"/>
                  </a:lnTo>
                  <a:lnTo>
                    <a:pt x="492" y="1568"/>
                  </a:lnTo>
                  <a:lnTo>
                    <a:pt x="615" y="1722"/>
                  </a:lnTo>
                  <a:lnTo>
                    <a:pt x="799" y="1845"/>
                  </a:lnTo>
                  <a:lnTo>
                    <a:pt x="953" y="1967"/>
                  </a:lnTo>
                  <a:lnTo>
                    <a:pt x="1168" y="2060"/>
                  </a:lnTo>
                  <a:lnTo>
                    <a:pt x="1383" y="2121"/>
                  </a:lnTo>
                  <a:lnTo>
                    <a:pt x="1598" y="2183"/>
                  </a:lnTo>
                  <a:lnTo>
                    <a:pt x="1875" y="2183"/>
                  </a:lnTo>
                  <a:lnTo>
                    <a:pt x="1875" y="2183"/>
                  </a:lnTo>
                  <a:lnTo>
                    <a:pt x="2182" y="2183"/>
                  </a:lnTo>
                  <a:lnTo>
                    <a:pt x="2182" y="2183"/>
                  </a:lnTo>
                  <a:lnTo>
                    <a:pt x="1936" y="2183"/>
                  </a:lnTo>
                  <a:lnTo>
                    <a:pt x="1752" y="2121"/>
                  </a:lnTo>
                  <a:lnTo>
                    <a:pt x="1568" y="2029"/>
                  </a:lnTo>
                  <a:lnTo>
                    <a:pt x="1414" y="1906"/>
                  </a:lnTo>
                  <a:lnTo>
                    <a:pt x="1291" y="1783"/>
                  </a:lnTo>
                  <a:lnTo>
                    <a:pt x="1199" y="1629"/>
                  </a:lnTo>
                  <a:lnTo>
                    <a:pt x="1137" y="1476"/>
                  </a:lnTo>
                  <a:lnTo>
                    <a:pt x="1107" y="1291"/>
                  </a:lnTo>
                  <a:lnTo>
                    <a:pt x="1107" y="1291"/>
                  </a:lnTo>
                  <a:lnTo>
                    <a:pt x="1076" y="1076"/>
                  </a:lnTo>
                  <a:lnTo>
                    <a:pt x="1107" y="892"/>
                  </a:lnTo>
                  <a:lnTo>
                    <a:pt x="1107" y="892"/>
                  </a:lnTo>
                  <a:lnTo>
                    <a:pt x="1137" y="738"/>
                  </a:lnTo>
                  <a:lnTo>
                    <a:pt x="1199" y="616"/>
                  </a:lnTo>
                  <a:lnTo>
                    <a:pt x="1260" y="523"/>
                  </a:lnTo>
                  <a:lnTo>
                    <a:pt x="1353" y="431"/>
                  </a:lnTo>
                  <a:lnTo>
                    <a:pt x="1445" y="339"/>
                  </a:lnTo>
                  <a:lnTo>
                    <a:pt x="1568" y="278"/>
                  </a:lnTo>
                  <a:lnTo>
                    <a:pt x="1721" y="247"/>
                  </a:lnTo>
                  <a:lnTo>
                    <a:pt x="1875" y="216"/>
                  </a:lnTo>
                  <a:lnTo>
                    <a:pt x="1875" y="216"/>
                  </a:lnTo>
                  <a:lnTo>
                    <a:pt x="1537" y="124"/>
                  </a:lnTo>
                  <a:lnTo>
                    <a:pt x="1199" y="62"/>
                  </a:lnTo>
                  <a:lnTo>
                    <a:pt x="830" y="32"/>
                  </a:lnTo>
                  <a:lnTo>
                    <a:pt x="431" y="1"/>
                  </a:lnTo>
                  <a:lnTo>
                    <a:pt x="431" y="1"/>
                  </a:lnTo>
                  <a:lnTo>
                    <a:pt x="339" y="32"/>
                  </a:lnTo>
                  <a:lnTo>
                    <a:pt x="246" y="62"/>
                  </a:lnTo>
                  <a:lnTo>
                    <a:pt x="154" y="93"/>
                  </a:lnTo>
                  <a:lnTo>
                    <a:pt x="93" y="185"/>
                  </a:lnTo>
                  <a:lnTo>
                    <a:pt x="31" y="247"/>
                  </a:lnTo>
                  <a:lnTo>
                    <a:pt x="1" y="339"/>
                  </a:lnTo>
                  <a:lnTo>
                    <a:pt x="1" y="431"/>
                  </a:lnTo>
                  <a:lnTo>
                    <a:pt x="1" y="554"/>
                  </a:lnTo>
                  <a:lnTo>
                    <a:pt x="1" y="554"/>
                  </a:lnTo>
                  <a:lnTo>
                    <a:pt x="62" y="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8"/>
            <p:cNvSpPr/>
            <p:nvPr/>
          </p:nvSpPr>
          <p:spPr>
            <a:xfrm>
              <a:off x="5725261" y="3773241"/>
              <a:ext cx="28577" cy="30895"/>
            </a:xfrm>
            <a:custGeom>
              <a:avLst/>
              <a:gdLst/>
              <a:ahLst/>
              <a:cxnLst/>
              <a:rect l="l" t="t" r="r" b="b"/>
              <a:pathLst>
                <a:path w="370" h="400" extrusionOk="0">
                  <a:moveTo>
                    <a:pt x="32" y="0"/>
                  </a:moveTo>
                  <a:lnTo>
                    <a:pt x="1" y="184"/>
                  </a:lnTo>
                  <a:lnTo>
                    <a:pt x="32" y="399"/>
                  </a:lnTo>
                  <a:lnTo>
                    <a:pt x="185" y="399"/>
                  </a:lnTo>
                  <a:lnTo>
                    <a:pt x="278" y="338"/>
                  </a:lnTo>
                  <a:lnTo>
                    <a:pt x="370" y="277"/>
                  </a:lnTo>
                  <a:lnTo>
                    <a:pt x="370" y="184"/>
                  </a:lnTo>
                  <a:lnTo>
                    <a:pt x="370" y="123"/>
                  </a:lnTo>
                  <a:lnTo>
                    <a:pt x="308" y="61"/>
                  </a:lnTo>
                  <a:lnTo>
                    <a:pt x="18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8"/>
            <p:cNvSpPr/>
            <p:nvPr/>
          </p:nvSpPr>
          <p:spPr>
            <a:xfrm>
              <a:off x="5725261" y="3773241"/>
              <a:ext cx="28577" cy="30895"/>
            </a:xfrm>
            <a:custGeom>
              <a:avLst/>
              <a:gdLst/>
              <a:ahLst/>
              <a:cxnLst/>
              <a:rect l="l" t="t" r="r" b="b"/>
              <a:pathLst>
                <a:path w="370" h="400" fill="none" extrusionOk="0">
                  <a:moveTo>
                    <a:pt x="32" y="0"/>
                  </a:moveTo>
                  <a:lnTo>
                    <a:pt x="32" y="0"/>
                  </a:lnTo>
                  <a:lnTo>
                    <a:pt x="1" y="184"/>
                  </a:lnTo>
                  <a:lnTo>
                    <a:pt x="32" y="399"/>
                  </a:lnTo>
                  <a:lnTo>
                    <a:pt x="32" y="399"/>
                  </a:lnTo>
                  <a:lnTo>
                    <a:pt x="185" y="399"/>
                  </a:lnTo>
                  <a:lnTo>
                    <a:pt x="278" y="338"/>
                  </a:lnTo>
                  <a:lnTo>
                    <a:pt x="370" y="277"/>
                  </a:lnTo>
                  <a:lnTo>
                    <a:pt x="370" y="184"/>
                  </a:lnTo>
                  <a:lnTo>
                    <a:pt x="370" y="123"/>
                  </a:lnTo>
                  <a:lnTo>
                    <a:pt x="308" y="61"/>
                  </a:lnTo>
                  <a:lnTo>
                    <a:pt x="185"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8"/>
            <p:cNvSpPr/>
            <p:nvPr/>
          </p:nvSpPr>
          <p:spPr>
            <a:xfrm>
              <a:off x="5647021" y="3766058"/>
              <a:ext cx="42788" cy="47578"/>
            </a:xfrm>
            <a:custGeom>
              <a:avLst/>
              <a:gdLst/>
              <a:ahLst/>
              <a:cxnLst/>
              <a:rect l="l" t="t" r="r" b="b"/>
              <a:pathLst>
                <a:path w="554" h="616" extrusionOk="0">
                  <a:moveTo>
                    <a:pt x="0" y="1"/>
                  </a:moveTo>
                  <a:lnTo>
                    <a:pt x="123" y="308"/>
                  </a:lnTo>
                  <a:lnTo>
                    <a:pt x="307" y="615"/>
                  </a:lnTo>
                  <a:lnTo>
                    <a:pt x="492" y="400"/>
                  </a:lnTo>
                  <a:lnTo>
                    <a:pt x="553" y="308"/>
                  </a:lnTo>
                  <a:lnTo>
                    <a:pt x="553" y="216"/>
                  </a:lnTo>
                  <a:lnTo>
                    <a:pt x="522" y="124"/>
                  </a:lnTo>
                  <a:lnTo>
                    <a:pt x="430" y="62"/>
                  </a:lnTo>
                  <a:lnTo>
                    <a:pt x="246" y="32"/>
                  </a:lnTo>
                  <a:lnTo>
                    <a:pt x="0" y="1"/>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8"/>
            <p:cNvSpPr/>
            <p:nvPr/>
          </p:nvSpPr>
          <p:spPr>
            <a:xfrm>
              <a:off x="4949265" y="3284326"/>
              <a:ext cx="405870" cy="268246"/>
            </a:xfrm>
            <a:custGeom>
              <a:avLst/>
              <a:gdLst/>
              <a:ahLst/>
              <a:cxnLst/>
              <a:rect l="l" t="t" r="r" b="b"/>
              <a:pathLst>
                <a:path w="5255" h="3473" extrusionOk="0">
                  <a:moveTo>
                    <a:pt x="1" y="1"/>
                  </a:moveTo>
                  <a:lnTo>
                    <a:pt x="3104" y="3073"/>
                  </a:lnTo>
                  <a:lnTo>
                    <a:pt x="3227" y="3135"/>
                  </a:lnTo>
                  <a:lnTo>
                    <a:pt x="3319" y="3165"/>
                  </a:lnTo>
                  <a:lnTo>
                    <a:pt x="3350" y="3196"/>
                  </a:lnTo>
                  <a:lnTo>
                    <a:pt x="3411" y="3227"/>
                  </a:lnTo>
                  <a:lnTo>
                    <a:pt x="3473" y="3227"/>
                  </a:lnTo>
                  <a:lnTo>
                    <a:pt x="3903" y="3350"/>
                  </a:lnTo>
                  <a:lnTo>
                    <a:pt x="4272" y="3411"/>
                  </a:lnTo>
                  <a:lnTo>
                    <a:pt x="4610" y="3442"/>
                  </a:lnTo>
                  <a:lnTo>
                    <a:pt x="4886" y="3473"/>
                  </a:lnTo>
                  <a:lnTo>
                    <a:pt x="5132" y="3442"/>
                  </a:lnTo>
                  <a:lnTo>
                    <a:pt x="5255" y="3442"/>
                  </a:lnTo>
                  <a:lnTo>
                    <a:pt x="3841" y="2366"/>
                  </a:lnTo>
                  <a:lnTo>
                    <a:pt x="2489" y="1445"/>
                  </a:lnTo>
                  <a:lnTo>
                    <a:pt x="1844" y="1045"/>
                  </a:lnTo>
                  <a:lnTo>
                    <a:pt x="1230" y="676"/>
                  </a:lnTo>
                  <a:lnTo>
                    <a:pt x="615" y="308"/>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8"/>
            <p:cNvSpPr/>
            <p:nvPr/>
          </p:nvSpPr>
          <p:spPr>
            <a:xfrm>
              <a:off x="5212719" y="3533495"/>
              <a:ext cx="4789" cy="77"/>
            </a:xfrm>
            <a:custGeom>
              <a:avLst/>
              <a:gdLst/>
              <a:ahLst/>
              <a:cxnLst/>
              <a:rect l="l" t="t" r="r" b="b"/>
              <a:pathLst>
                <a:path w="62" h="1" extrusionOk="0">
                  <a:moveTo>
                    <a:pt x="62" y="1"/>
                  </a:moveTo>
                  <a:lnTo>
                    <a:pt x="62" y="1"/>
                  </a:lnTo>
                  <a:lnTo>
                    <a:pt x="0" y="1"/>
                  </a:lnTo>
                  <a:lnTo>
                    <a:pt x="0" y="1"/>
                  </a:lnTo>
                  <a:lnTo>
                    <a:pt x="62" y="1"/>
                  </a:lnTo>
                  <a:lnTo>
                    <a:pt x="62"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8"/>
            <p:cNvSpPr/>
            <p:nvPr/>
          </p:nvSpPr>
          <p:spPr>
            <a:xfrm>
              <a:off x="5355066" y="3550101"/>
              <a:ext cx="77" cy="77"/>
            </a:xfrm>
            <a:custGeom>
              <a:avLst/>
              <a:gdLst/>
              <a:ahLst/>
              <a:cxnLst/>
              <a:rect l="l" t="t" r="r" b="b"/>
              <a:pathLst>
                <a:path w="1" h="1" extrusionOk="0">
                  <a:moveTo>
                    <a:pt x="1" y="1"/>
                  </a:move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8"/>
            <p:cNvSpPr/>
            <p:nvPr/>
          </p:nvSpPr>
          <p:spPr>
            <a:xfrm>
              <a:off x="5326643" y="3550101"/>
              <a:ext cx="28500" cy="2472"/>
            </a:xfrm>
            <a:custGeom>
              <a:avLst/>
              <a:gdLst/>
              <a:ahLst/>
              <a:cxnLst/>
              <a:rect l="l" t="t" r="r" b="b"/>
              <a:pathLst>
                <a:path w="369" h="32" extrusionOk="0">
                  <a:moveTo>
                    <a:pt x="0" y="32"/>
                  </a:moveTo>
                  <a:lnTo>
                    <a:pt x="0" y="32"/>
                  </a:lnTo>
                  <a:lnTo>
                    <a:pt x="246" y="1"/>
                  </a:lnTo>
                  <a:lnTo>
                    <a:pt x="369" y="1"/>
                  </a:lnTo>
                  <a:lnTo>
                    <a:pt x="369" y="1"/>
                  </a:lnTo>
                  <a:lnTo>
                    <a:pt x="246" y="1"/>
                  </a:lnTo>
                  <a:lnTo>
                    <a:pt x="0" y="32"/>
                  </a:lnTo>
                  <a:lnTo>
                    <a:pt x="0" y="32"/>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8"/>
            <p:cNvSpPr/>
            <p:nvPr/>
          </p:nvSpPr>
          <p:spPr>
            <a:xfrm>
              <a:off x="5198431" y="3526389"/>
              <a:ext cx="77" cy="77"/>
            </a:xfrm>
            <a:custGeom>
              <a:avLst/>
              <a:gdLst/>
              <a:ahLst/>
              <a:cxnLst/>
              <a:rect l="l" t="t" r="r" b="b"/>
              <a:pathLst>
                <a:path w="1" h="1" extrusionOk="0">
                  <a:moveTo>
                    <a:pt x="1" y="1"/>
                  </a:move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8"/>
            <p:cNvSpPr/>
            <p:nvPr/>
          </p:nvSpPr>
          <p:spPr>
            <a:xfrm>
              <a:off x="5198431" y="3526389"/>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8"/>
            <p:cNvSpPr/>
            <p:nvPr/>
          </p:nvSpPr>
          <p:spPr>
            <a:xfrm>
              <a:off x="5205614" y="3528784"/>
              <a:ext cx="2394" cy="2394"/>
            </a:xfrm>
            <a:custGeom>
              <a:avLst/>
              <a:gdLst/>
              <a:ahLst/>
              <a:cxnLst/>
              <a:rect l="l" t="t" r="r" b="b"/>
              <a:pathLst>
                <a:path w="31" h="31" extrusionOk="0">
                  <a:moveTo>
                    <a:pt x="0" y="0"/>
                  </a:moveTo>
                  <a:lnTo>
                    <a:pt x="31" y="31"/>
                  </a:lnTo>
                  <a:lnTo>
                    <a:pt x="0" y="0"/>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8"/>
            <p:cNvSpPr/>
            <p:nvPr/>
          </p:nvSpPr>
          <p:spPr>
            <a:xfrm>
              <a:off x="5205614" y="3528784"/>
              <a:ext cx="2394" cy="2394"/>
            </a:xfrm>
            <a:custGeom>
              <a:avLst/>
              <a:gdLst/>
              <a:ahLst/>
              <a:cxnLst/>
              <a:rect l="l" t="t" r="r" b="b"/>
              <a:pathLst>
                <a:path w="31" h="31" fill="none" extrusionOk="0">
                  <a:moveTo>
                    <a:pt x="0" y="0"/>
                  </a:moveTo>
                  <a:lnTo>
                    <a:pt x="31" y="3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8"/>
            <p:cNvSpPr/>
            <p:nvPr/>
          </p:nvSpPr>
          <p:spPr>
            <a:xfrm>
              <a:off x="4771312" y="3246325"/>
              <a:ext cx="417687" cy="275429"/>
            </a:xfrm>
            <a:custGeom>
              <a:avLst/>
              <a:gdLst/>
              <a:ahLst/>
              <a:cxnLst/>
              <a:rect l="l" t="t" r="r" b="b"/>
              <a:pathLst>
                <a:path w="5408" h="3566" extrusionOk="0">
                  <a:moveTo>
                    <a:pt x="92" y="1"/>
                  </a:moveTo>
                  <a:lnTo>
                    <a:pt x="31" y="32"/>
                  </a:lnTo>
                  <a:lnTo>
                    <a:pt x="0" y="124"/>
                  </a:lnTo>
                  <a:lnTo>
                    <a:pt x="0" y="216"/>
                  </a:lnTo>
                  <a:lnTo>
                    <a:pt x="0" y="277"/>
                  </a:lnTo>
                  <a:lnTo>
                    <a:pt x="62" y="308"/>
                  </a:lnTo>
                  <a:lnTo>
                    <a:pt x="738" y="738"/>
                  </a:lnTo>
                  <a:lnTo>
                    <a:pt x="922" y="861"/>
                  </a:lnTo>
                  <a:lnTo>
                    <a:pt x="1352" y="1138"/>
                  </a:lnTo>
                  <a:lnTo>
                    <a:pt x="1598" y="1291"/>
                  </a:lnTo>
                  <a:lnTo>
                    <a:pt x="2550" y="1875"/>
                  </a:lnTo>
                  <a:lnTo>
                    <a:pt x="3196" y="2275"/>
                  </a:lnTo>
                  <a:lnTo>
                    <a:pt x="4701" y="3166"/>
                  </a:lnTo>
                  <a:lnTo>
                    <a:pt x="4886" y="3289"/>
                  </a:lnTo>
                  <a:lnTo>
                    <a:pt x="4916" y="3289"/>
                  </a:lnTo>
                  <a:lnTo>
                    <a:pt x="5070" y="3381"/>
                  </a:lnTo>
                  <a:lnTo>
                    <a:pt x="5101" y="3411"/>
                  </a:lnTo>
                  <a:lnTo>
                    <a:pt x="5254" y="3473"/>
                  </a:lnTo>
                  <a:lnTo>
                    <a:pt x="5254" y="3504"/>
                  </a:lnTo>
                  <a:lnTo>
                    <a:pt x="5408" y="3565"/>
                  </a:lnTo>
                  <a:lnTo>
                    <a:pt x="5408" y="3565"/>
                  </a:lnTo>
                  <a:lnTo>
                    <a:pt x="2305" y="493"/>
                  </a:lnTo>
                  <a:lnTo>
                    <a:pt x="132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8"/>
            <p:cNvSpPr/>
            <p:nvPr/>
          </p:nvSpPr>
          <p:spPr>
            <a:xfrm>
              <a:off x="5162825" y="3507389"/>
              <a:ext cx="2472" cy="2472"/>
            </a:xfrm>
            <a:custGeom>
              <a:avLst/>
              <a:gdLst/>
              <a:ahLst/>
              <a:cxnLst/>
              <a:rect l="l" t="t" r="r" b="b"/>
              <a:pathLst>
                <a:path w="32" h="32" extrusionOk="0">
                  <a:moveTo>
                    <a:pt x="1" y="1"/>
                  </a:moveTo>
                  <a:lnTo>
                    <a:pt x="32" y="3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8"/>
            <p:cNvSpPr/>
            <p:nvPr/>
          </p:nvSpPr>
          <p:spPr>
            <a:xfrm>
              <a:off x="5162825" y="3507389"/>
              <a:ext cx="2472" cy="2472"/>
            </a:xfrm>
            <a:custGeom>
              <a:avLst/>
              <a:gdLst/>
              <a:ahLst/>
              <a:cxnLst/>
              <a:rect l="l" t="t" r="r" b="b"/>
              <a:pathLst>
                <a:path w="32" h="32" fill="none" extrusionOk="0">
                  <a:moveTo>
                    <a:pt x="1" y="1"/>
                  </a:moveTo>
                  <a:lnTo>
                    <a:pt x="32" y="3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8"/>
            <p:cNvSpPr/>
            <p:nvPr/>
          </p:nvSpPr>
          <p:spPr>
            <a:xfrm>
              <a:off x="5148613" y="3500283"/>
              <a:ext cx="2472" cy="77"/>
            </a:xfrm>
            <a:custGeom>
              <a:avLst/>
              <a:gdLst/>
              <a:ahLst/>
              <a:cxnLst/>
              <a:rect l="l" t="t" r="r" b="b"/>
              <a:pathLst>
                <a:path w="32" h="1" extrusionOk="0">
                  <a:moveTo>
                    <a:pt x="1" y="1"/>
                  </a:moveTo>
                  <a:lnTo>
                    <a:pt x="3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8"/>
            <p:cNvSpPr/>
            <p:nvPr/>
          </p:nvSpPr>
          <p:spPr>
            <a:xfrm>
              <a:off x="5148613" y="3500283"/>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8"/>
            <p:cNvSpPr/>
            <p:nvPr/>
          </p:nvSpPr>
          <p:spPr>
            <a:xfrm>
              <a:off x="5096401" y="3523995"/>
              <a:ext cx="111605" cy="144898"/>
            </a:xfrm>
            <a:custGeom>
              <a:avLst/>
              <a:gdLst/>
              <a:ahLst/>
              <a:cxnLst/>
              <a:rect l="l" t="t" r="r" b="b"/>
              <a:pathLst>
                <a:path w="1445" h="1876" extrusionOk="0">
                  <a:moveTo>
                    <a:pt x="554" y="1"/>
                  </a:moveTo>
                  <a:lnTo>
                    <a:pt x="431" y="124"/>
                  </a:lnTo>
                  <a:lnTo>
                    <a:pt x="308" y="308"/>
                  </a:lnTo>
                  <a:lnTo>
                    <a:pt x="185" y="585"/>
                  </a:lnTo>
                  <a:lnTo>
                    <a:pt x="93" y="861"/>
                  </a:lnTo>
                  <a:lnTo>
                    <a:pt x="31" y="1168"/>
                  </a:lnTo>
                  <a:lnTo>
                    <a:pt x="1" y="1445"/>
                  </a:lnTo>
                  <a:lnTo>
                    <a:pt x="1" y="1691"/>
                  </a:lnTo>
                  <a:lnTo>
                    <a:pt x="31" y="1783"/>
                  </a:lnTo>
                  <a:lnTo>
                    <a:pt x="62" y="1875"/>
                  </a:lnTo>
                  <a:lnTo>
                    <a:pt x="369" y="1875"/>
                  </a:lnTo>
                  <a:lnTo>
                    <a:pt x="615" y="1844"/>
                  </a:lnTo>
                  <a:lnTo>
                    <a:pt x="830" y="1783"/>
                  </a:lnTo>
                  <a:lnTo>
                    <a:pt x="1015" y="1691"/>
                  </a:lnTo>
                  <a:lnTo>
                    <a:pt x="1168" y="1599"/>
                  </a:lnTo>
                  <a:lnTo>
                    <a:pt x="1291" y="1476"/>
                  </a:lnTo>
                  <a:lnTo>
                    <a:pt x="1383" y="1322"/>
                  </a:lnTo>
                  <a:lnTo>
                    <a:pt x="1445" y="1199"/>
                  </a:lnTo>
                  <a:lnTo>
                    <a:pt x="1445" y="1046"/>
                  </a:lnTo>
                  <a:lnTo>
                    <a:pt x="1414" y="861"/>
                  </a:lnTo>
                  <a:lnTo>
                    <a:pt x="1353" y="708"/>
                  </a:lnTo>
                  <a:lnTo>
                    <a:pt x="1260" y="554"/>
                  </a:lnTo>
                  <a:lnTo>
                    <a:pt x="1137" y="400"/>
                  </a:lnTo>
                  <a:lnTo>
                    <a:pt x="984" y="247"/>
                  </a:lnTo>
                  <a:lnTo>
                    <a:pt x="769" y="124"/>
                  </a:lnTo>
                  <a:lnTo>
                    <a:pt x="554"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8"/>
            <p:cNvSpPr/>
            <p:nvPr/>
          </p:nvSpPr>
          <p:spPr>
            <a:xfrm>
              <a:off x="4156664" y="3179901"/>
              <a:ext cx="977795" cy="401172"/>
            </a:xfrm>
            <a:custGeom>
              <a:avLst/>
              <a:gdLst/>
              <a:ahLst/>
              <a:cxnLst/>
              <a:rect l="l" t="t" r="r" b="b"/>
              <a:pathLst>
                <a:path w="12660" h="5194" extrusionOk="0">
                  <a:moveTo>
                    <a:pt x="0" y="1"/>
                  </a:moveTo>
                  <a:lnTo>
                    <a:pt x="62" y="1322"/>
                  </a:lnTo>
                  <a:lnTo>
                    <a:pt x="553" y="1322"/>
                  </a:lnTo>
                  <a:lnTo>
                    <a:pt x="553" y="1230"/>
                  </a:lnTo>
                  <a:lnTo>
                    <a:pt x="553" y="1107"/>
                  </a:lnTo>
                  <a:lnTo>
                    <a:pt x="615" y="1015"/>
                  </a:lnTo>
                  <a:lnTo>
                    <a:pt x="676" y="953"/>
                  </a:lnTo>
                  <a:lnTo>
                    <a:pt x="768" y="892"/>
                  </a:lnTo>
                  <a:lnTo>
                    <a:pt x="861" y="861"/>
                  </a:lnTo>
                  <a:lnTo>
                    <a:pt x="1475" y="861"/>
                  </a:lnTo>
                  <a:lnTo>
                    <a:pt x="1629" y="892"/>
                  </a:lnTo>
                  <a:lnTo>
                    <a:pt x="2182" y="892"/>
                  </a:lnTo>
                  <a:lnTo>
                    <a:pt x="2520" y="922"/>
                  </a:lnTo>
                  <a:lnTo>
                    <a:pt x="2704" y="953"/>
                  </a:lnTo>
                  <a:lnTo>
                    <a:pt x="3042" y="984"/>
                  </a:lnTo>
                  <a:lnTo>
                    <a:pt x="3226" y="984"/>
                  </a:lnTo>
                  <a:lnTo>
                    <a:pt x="3564" y="1015"/>
                  </a:lnTo>
                  <a:lnTo>
                    <a:pt x="3749" y="1045"/>
                  </a:lnTo>
                  <a:lnTo>
                    <a:pt x="4118" y="1107"/>
                  </a:lnTo>
                  <a:lnTo>
                    <a:pt x="4240" y="1107"/>
                  </a:lnTo>
                  <a:lnTo>
                    <a:pt x="4640" y="1168"/>
                  </a:lnTo>
                  <a:lnTo>
                    <a:pt x="4732" y="1199"/>
                  </a:lnTo>
                  <a:lnTo>
                    <a:pt x="5131" y="1291"/>
                  </a:lnTo>
                  <a:lnTo>
                    <a:pt x="5224" y="1291"/>
                  </a:lnTo>
                  <a:lnTo>
                    <a:pt x="5469" y="1353"/>
                  </a:lnTo>
                  <a:lnTo>
                    <a:pt x="5654" y="1383"/>
                  </a:lnTo>
                  <a:lnTo>
                    <a:pt x="5900" y="1445"/>
                  </a:lnTo>
                  <a:lnTo>
                    <a:pt x="6084" y="1506"/>
                  </a:lnTo>
                  <a:lnTo>
                    <a:pt x="6299" y="1568"/>
                  </a:lnTo>
                  <a:lnTo>
                    <a:pt x="6483" y="1629"/>
                  </a:lnTo>
                  <a:lnTo>
                    <a:pt x="6698" y="1691"/>
                  </a:lnTo>
                  <a:lnTo>
                    <a:pt x="6914" y="1752"/>
                  </a:lnTo>
                  <a:lnTo>
                    <a:pt x="7098" y="1813"/>
                  </a:lnTo>
                  <a:lnTo>
                    <a:pt x="7313" y="1906"/>
                  </a:lnTo>
                  <a:lnTo>
                    <a:pt x="7497" y="1967"/>
                  </a:lnTo>
                  <a:lnTo>
                    <a:pt x="7743" y="2090"/>
                  </a:lnTo>
                  <a:lnTo>
                    <a:pt x="7866" y="2151"/>
                  </a:lnTo>
                  <a:lnTo>
                    <a:pt x="8265" y="2305"/>
                  </a:lnTo>
                  <a:lnTo>
                    <a:pt x="8296" y="2336"/>
                  </a:lnTo>
                  <a:lnTo>
                    <a:pt x="8634" y="2489"/>
                  </a:lnTo>
                  <a:lnTo>
                    <a:pt x="8788" y="2582"/>
                  </a:lnTo>
                  <a:lnTo>
                    <a:pt x="9003" y="2704"/>
                  </a:lnTo>
                  <a:lnTo>
                    <a:pt x="9157" y="2766"/>
                  </a:lnTo>
                  <a:lnTo>
                    <a:pt x="9464" y="2920"/>
                  </a:lnTo>
                  <a:lnTo>
                    <a:pt x="9556" y="2981"/>
                  </a:lnTo>
                  <a:lnTo>
                    <a:pt x="9802" y="3073"/>
                  </a:lnTo>
                  <a:lnTo>
                    <a:pt x="9894" y="3135"/>
                  </a:lnTo>
                  <a:lnTo>
                    <a:pt x="10170" y="3288"/>
                  </a:lnTo>
                  <a:lnTo>
                    <a:pt x="10263" y="3319"/>
                  </a:lnTo>
                  <a:lnTo>
                    <a:pt x="10447" y="3442"/>
                  </a:lnTo>
                  <a:lnTo>
                    <a:pt x="10539" y="3473"/>
                  </a:lnTo>
                  <a:lnTo>
                    <a:pt x="10754" y="3596"/>
                  </a:lnTo>
                  <a:lnTo>
                    <a:pt x="10816" y="3626"/>
                  </a:lnTo>
                  <a:lnTo>
                    <a:pt x="11031" y="3749"/>
                  </a:lnTo>
                  <a:lnTo>
                    <a:pt x="11246" y="3903"/>
                  </a:lnTo>
                  <a:lnTo>
                    <a:pt x="11430" y="4087"/>
                  </a:lnTo>
                  <a:lnTo>
                    <a:pt x="11522" y="4241"/>
                  </a:lnTo>
                  <a:lnTo>
                    <a:pt x="11615" y="4425"/>
                  </a:lnTo>
                  <a:lnTo>
                    <a:pt x="11676" y="4640"/>
                  </a:lnTo>
                  <a:lnTo>
                    <a:pt x="11676" y="4886"/>
                  </a:lnTo>
                  <a:lnTo>
                    <a:pt x="11645" y="5101"/>
                  </a:lnTo>
                  <a:lnTo>
                    <a:pt x="11645" y="5132"/>
                  </a:lnTo>
                  <a:lnTo>
                    <a:pt x="11891" y="5193"/>
                  </a:lnTo>
                  <a:lnTo>
                    <a:pt x="11983" y="4947"/>
                  </a:lnTo>
                  <a:lnTo>
                    <a:pt x="12106" y="4702"/>
                  </a:lnTo>
                  <a:lnTo>
                    <a:pt x="12260" y="4517"/>
                  </a:lnTo>
                  <a:lnTo>
                    <a:pt x="12413" y="4333"/>
                  </a:lnTo>
                  <a:lnTo>
                    <a:pt x="12659" y="4026"/>
                  </a:lnTo>
                  <a:lnTo>
                    <a:pt x="11154" y="3135"/>
                  </a:lnTo>
                  <a:lnTo>
                    <a:pt x="10508" y="2735"/>
                  </a:lnTo>
                  <a:lnTo>
                    <a:pt x="9556" y="2151"/>
                  </a:lnTo>
                  <a:lnTo>
                    <a:pt x="9310" y="1998"/>
                  </a:lnTo>
                  <a:lnTo>
                    <a:pt x="8880" y="1721"/>
                  </a:lnTo>
                  <a:lnTo>
                    <a:pt x="8696" y="1598"/>
                  </a:lnTo>
                  <a:lnTo>
                    <a:pt x="8020" y="1168"/>
                  </a:lnTo>
                  <a:lnTo>
                    <a:pt x="6975" y="892"/>
                  </a:lnTo>
                  <a:lnTo>
                    <a:pt x="5930" y="646"/>
                  </a:lnTo>
                  <a:lnTo>
                    <a:pt x="4886" y="431"/>
                  </a:lnTo>
                  <a:lnTo>
                    <a:pt x="3872" y="277"/>
                  </a:lnTo>
                  <a:lnTo>
                    <a:pt x="2858" y="154"/>
                  </a:lnTo>
                  <a:lnTo>
                    <a:pt x="1905" y="62"/>
                  </a:lnTo>
                  <a:lnTo>
                    <a:pt x="922" y="31"/>
                  </a:lnTo>
                  <a:lnTo>
                    <a:pt x="0"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8"/>
            <p:cNvSpPr/>
            <p:nvPr/>
          </p:nvSpPr>
          <p:spPr>
            <a:xfrm>
              <a:off x="5067901" y="3514495"/>
              <a:ext cx="71288" cy="154398"/>
            </a:xfrm>
            <a:custGeom>
              <a:avLst/>
              <a:gdLst/>
              <a:ahLst/>
              <a:cxnLst/>
              <a:rect l="l" t="t" r="r" b="b"/>
              <a:pathLst>
                <a:path w="923" h="1999" extrusionOk="0">
                  <a:moveTo>
                    <a:pt x="615" y="1"/>
                  </a:moveTo>
                  <a:lnTo>
                    <a:pt x="462" y="185"/>
                  </a:lnTo>
                  <a:lnTo>
                    <a:pt x="308" y="370"/>
                  </a:lnTo>
                  <a:lnTo>
                    <a:pt x="185" y="615"/>
                  </a:lnTo>
                  <a:lnTo>
                    <a:pt x="93" y="861"/>
                  </a:lnTo>
                  <a:lnTo>
                    <a:pt x="32" y="1199"/>
                  </a:lnTo>
                  <a:lnTo>
                    <a:pt x="1" y="1537"/>
                  </a:lnTo>
                  <a:lnTo>
                    <a:pt x="32" y="1660"/>
                  </a:lnTo>
                  <a:lnTo>
                    <a:pt x="62" y="1814"/>
                  </a:lnTo>
                  <a:lnTo>
                    <a:pt x="93" y="1906"/>
                  </a:lnTo>
                  <a:lnTo>
                    <a:pt x="155" y="1998"/>
                  </a:lnTo>
                  <a:lnTo>
                    <a:pt x="431" y="1998"/>
                  </a:lnTo>
                  <a:lnTo>
                    <a:pt x="400" y="1906"/>
                  </a:lnTo>
                  <a:lnTo>
                    <a:pt x="370" y="1814"/>
                  </a:lnTo>
                  <a:lnTo>
                    <a:pt x="370" y="1568"/>
                  </a:lnTo>
                  <a:lnTo>
                    <a:pt x="400" y="1291"/>
                  </a:lnTo>
                  <a:lnTo>
                    <a:pt x="462" y="984"/>
                  </a:lnTo>
                  <a:lnTo>
                    <a:pt x="554" y="708"/>
                  </a:lnTo>
                  <a:lnTo>
                    <a:pt x="677" y="431"/>
                  </a:lnTo>
                  <a:lnTo>
                    <a:pt x="800" y="247"/>
                  </a:lnTo>
                  <a:lnTo>
                    <a:pt x="923" y="124"/>
                  </a:lnTo>
                  <a:lnTo>
                    <a:pt x="61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8"/>
            <p:cNvSpPr/>
            <p:nvPr/>
          </p:nvSpPr>
          <p:spPr>
            <a:xfrm>
              <a:off x="4199375" y="3246325"/>
              <a:ext cx="360765" cy="358459"/>
            </a:xfrm>
            <a:custGeom>
              <a:avLst/>
              <a:gdLst/>
              <a:ahLst/>
              <a:cxnLst/>
              <a:rect l="l" t="t" r="r" b="b"/>
              <a:pathLst>
                <a:path w="4671" h="4641" extrusionOk="0">
                  <a:moveTo>
                    <a:pt x="308" y="1"/>
                  </a:moveTo>
                  <a:lnTo>
                    <a:pt x="215" y="32"/>
                  </a:lnTo>
                  <a:lnTo>
                    <a:pt x="123" y="93"/>
                  </a:lnTo>
                  <a:lnTo>
                    <a:pt x="62" y="155"/>
                  </a:lnTo>
                  <a:lnTo>
                    <a:pt x="0" y="247"/>
                  </a:lnTo>
                  <a:lnTo>
                    <a:pt x="0" y="370"/>
                  </a:lnTo>
                  <a:lnTo>
                    <a:pt x="0" y="462"/>
                  </a:lnTo>
                  <a:lnTo>
                    <a:pt x="492" y="4641"/>
                  </a:lnTo>
                  <a:lnTo>
                    <a:pt x="4671" y="431"/>
                  </a:lnTo>
                  <a:lnTo>
                    <a:pt x="4578" y="431"/>
                  </a:lnTo>
                  <a:lnTo>
                    <a:pt x="4179" y="339"/>
                  </a:lnTo>
                  <a:lnTo>
                    <a:pt x="4087" y="308"/>
                  </a:lnTo>
                  <a:lnTo>
                    <a:pt x="3687" y="247"/>
                  </a:lnTo>
                  <a:lnTo>
                    <a:pt x="3565" y="247"/>
                  </a:lnTo>
                  <a:lnTo>
                    <a:pt x="3196" y="185"/>
                  </a:lnTo>
                  <a:lnTo>
                    <a:pt x="3011" y="155"/>
                  </a:lnTo>
                  <a:lnTo>
                    <a:pt x="2673" y="124"/>
                  </a:lnTo>
                  <a:lnTo>
                    <a:pt x="2489" y="124"/>
                  </a:lnTo>
                  <a:lnTo>
                    <a:pt x="2151" y="93"/>
                  </a:lnTo>
                  <a:lnTo>
                    <a:pt x="1967" y="62"/>
                  </a:lnTo>
                  <a:lnTo>
                    <a:pt x="1629" y="32"/>
                  </a:lnTo>
                  <a:lnTo>
                    <a:pt x="1076" y="32"/>
                  </a:lnTo>
                  <a:lnTo>
                    <a:pt x="922"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8"/>
            <p:cNvSpPr/>
            <p:nvPr/>
          </p:nvSpPr>
          <p:spPr>
            <a:xfrm>
              <a:off x="4351223" y="3251114"/>
              <a:ext cx="14366" cy="2472"/>
            </a:xfrm>
            <a:custGeom>
              <a:avLst/>
              <a:gdLst/>
              <a:ahLst/>
              <a:cxnLst/>
              <a:rect l="l" t="t" r="r" b="b"/>
              <a:pathLst>
                <a:path w="186" h="32" extrusionOk="0">
                  <a:moveTo>
                    <a:pt x="1" y="0"/>
                  </a:moveTo>
                  <a:lnTo>
                    <a:pt x="1" y="0"/>
                  </a:lnTo>
                  <a:lnTo>
                    <a:pt x="185" y="31"/>
                  </a:lnTo>
                  <a:lnTo>
                    <a:pt x="185" y="31"/>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8"/>
            <p:cNvSpPr/>
            <p:nvPr/>
          </p:nvSpPr>
          <p:spPr>
            <a:xfrm>
              <a:off x="4310905" y="3248720"/>
              <a:ext cx="14288" cy="77"/>
            </a:xfrm>
            <a:custGeom>
              <a:avLst/>
              <a:gdLst/>
              <a:ahLst/>
              <a:cxnLst/>
              <a:rect l="l" t="t" r="r" b="b"/>
              <a:pathLst>
                <a:path w="185" h="1" extrusionOk="0">
                  <a:moveTo>
                    <a:pt x="0" y="1"/>
                  </a:moveTo>
                  <a:lnTo>
                    <a:pt x="0" y="1"/>
                  </a:lnTo>
                  <a:lnTo>
                    <a:pt x="185" y="1"/>
                  </a:lnTo>
                  <a:lnTo>
                    <a:pt x="185"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8"/>
            <p:cNvSpPr/>
            <p:nvPr/>
          </p:nvSpPr>
          <p:spPr>
            <a:xfrm>
              <a:off x="4270588" y="3246325"/>
              <a:ext cx="11894" cy="2472"/>
            </a:xfrm>
            <a:custGeom>
              <a:avLst/>
              <a:gdLst/>
              <a:ahLst/>
              <a:cxnLst/>
              <a:rect l="l" t="t" r="r" b="b"/>
              <a:pathLst>
                <a:path w="154" h="32" extrusionOk="0">
                  <a:moveTo>
                    <a:pt x="0" y="1"/>
                  </a:moveTo>
                  <a:lnTo>
                    <a:pt x="0" y="1"/>
                  </a:lnTo>
                  <a:lnTo>
                    <a:pt x="154" y="32"/>
                  </a:lnTo>
                  <a:lnTo>
                    <a:pt x="154" y="32"/>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8"/>
            <p:cNvSpPr/>
            <p:nvPr/>
          </p:nvSpPr>
          <p:spPr>
            <a:xfrm>
              <a:off x="4514964" y="3270115"/>
              <a:ext cx="7260" cy="2394"/>
            </a:xfrm>
            <a:custGeom>
              <a:avLst/>
              <a:gdLst/>
              <a:ahLst/>
              <a:cxnLst/>
              <a:rect l="l" t="t" r="r" b="b"/>
              <a:pathLst>
                <a:path w="94" h="31" extrusionOk="0">
                  <a:moveTo>
                    <a:pt x="1" y="0"/>
                  </a:moveTo>
                  <a:lnTo>
                    <a:pt x="1" y="0"/>
                  </a:lnTo>
                  <a:lnTo>
                    <a:pt x="93" y="31"/>
                  </a:lnTo>
                  <a:lnTo>
                    <a:pt x="93" y="31"/>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8"/>
            <p:cNvSpPr/>
            <p:nvPr/>
          </p:nvSpPr>
          <p:spPr>
            <a:xfrm>
              <a:off x="4391617" y="3255826"/>
              <a:ext cx="14288" cy="77"/>
            </a:xfrm>
            <a:custGeom>
              <a:avLst/>
              <a:gdLst/>
              <a:ahLst/>
              <a:cxnLst/>
              <a:rect l="l" t="t" r="r" b="b"/>
              <a:pathLst>
                <a:path w="185" h="1" extrusionOk="0">
                  <a:moveTo>
                    <a:pt x="0" y="1"/>
                  </a:moveTo>
                  <a:lnTo>
                    <a:pt x="0" y="1"/>
                  </a:lnTo>
                  <a:lnTo>
                    <a:pt x="184" y="1"/>
                  </a:lnTo>
                  <a:lnTo>
                    <a:pt x="184"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8"/>
            <p:cNvSpPr/>
            <p:nvPr/>
          </p:nvSpPr>
          <p:spPr>
            <a:xfrm>
              <a:off x="4474647" y="3265326"/>
              <a:ext cx="9577" cy="77"/>
            </a:xfrm>
            <a:custGeom>
              <a:avLst/>
              <a:gdLst/>
              <a:ahLst/>
              <a:cxnLst/>
              <a:rect l="l" t="t" r="r" b="b"/>
              <a:pathLst>
                <a:path w="124" h="1" extrusionOk="0">
                  <a:moveTo>
                    <a:pt x="1" y="1"/>
                  </a:moveTo>
                  <a:lnTo>
                    <a:pt x="1" y="1"/>
                  </a:lnTo>
                  <a:lnTo>
                    <a:pt x="123" y="1"/>
                  </a:lnTo>
                  <a:lnTo>
                    <a:pt x="123" y="1"/>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8"/>
            <p:cNvSpPr/>
            <p:nvPr/>
          </p:nvSpPr>
          <p:spPr>
            <a:xfrm>
              <a:off x="4431935" y="3258220"/>
              <a:ext cx="14288" cy="2472"/>
            </a:xfrm>
            <a:custGeom>
              <a:avLst/>
              <a:gdLst/>
              <a:ahLst/>
              <a:cxnLst/>
              <a:rect l="l" t="t" r="r" b="b"/>
              <a:pathLst>
                <a:path w="185" h="32" extrusionOk="0">
                  <a:moveTo>
                    <a:pt x="0" y="1"/>
                  </a:moveTo>
                  <a:lnTo>
                    <a:pt x="0" y="1"/>
                  </a:lnTo>
                  <a:lnTo>
                    <a:pt x="185" y="31"/>
                  </a:lnTo>
                  <a:lnTo>
                    <a:pt x="185" y="3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8"/>
            <p:cNvSpPr/>
            <p:nvPr/>
          </p:nvSpPr>
          <p:spPr>
            <a:xfrm>
              <a:off x="4237299" y="3279615"/>
              <a:ext cx="560185" cy="367882"/>
            </a:xfrm>
            <a:custGeom>
              <a:avLst/>
              <a:gdLst/>
              <a:ahLst/>
              <a:cxnLst/>
              <a:rect l="l" t="t" r="r" b="b"/>
              <a:pathLst>
                <a:path w="7253" h="4763" extrusionOk="0">
                  <a:moveTo>
                    <a:pt x="4180" y="0"/>
                  </a:moveTo>
                  <a:lnTo>
                    <a:pt x="1" y="4210"/>
                  </a:lnTo>
                  <a:lnTo>
                    <a:pt x="1" y="4271"/>
                  </a:lnTo>
                  <a:lnTo>
                    <a:pt x="1" y="4394"/>
                  </a:lnTo>
                  <a:lnTo>
                    <a:pt x="32" y="4455"/>
                  </a:lnTo>
                  <a:lnTo>
                    <a:pt x="62" y="4578"/>
                  </a:lnTo>
                  <a:lnTo>
                    <a:pt x="155" y="4670"/>
                  </a:lnTo>
                  <a:lnTo>
                    <a:pt x="277" y="4732"/>
                  </a:lnTo>
                  <a:lnTo>
                    <a:pt x="400" y="4763"/>
                  </a:lnTo>
                  <a:lnTo>
                    <a:pt x="3534" y="4763"/>
                  </a:lnTo>
                  <a:lnTo>
                    <a:pt x="7252" y="1045"/>
                  </a:lnTo>
                  <a:lnTo>
                    <a:pt x="7221" y="1014"/>
                  </a:lnTo>
                  <a:lnTo>
                    <a:pt x="6822" y="860"/>
                  </a:lnTo>
                  <a:lnTo>
                    <a:pt x="6699" y="799"/>
                  </a:lnTo>
                  <a:lnTo>
                    <a:pt x="6453" y="676"/>
                  </a:lnTo>
                  <a:lnTo>
                    <a:pt x="6269" y="615"/>
                  </a:lnTo>
                  <a:lnTo>
                    <a:pt x="6054" y="522"/>
                  </a:lnTo>
                  <a:lnTo>
                    <a:pt x="5870" y="461"/>
                  </a:lnTo>
                  <a:lnTo>
                    <a:pt x="5654" y="400"/>
                  </a:lnTo>
                  <a:lnTo>
                    <a:pt x="5439" y="338"/>
                  </a:lnTo>
                  <a:lnTo>
                    <a:pt x="5255" y="277"/>
                  </a:lnTo>
                  <a:lnTo>
                    <a:pt x="5040" y="215"/>
                  </a:lnTo>
                  <a:lnTo>
                    <a:pt x="4856" y="154"/>
                  </a:lnTo>
                  <a:lnTo>
                    <a:pt x="4610" y="92"/>
                  </a:lnTo>
                  <a:lnTo>
                    <a:pt x="4425" y="62"/>
                  </a:lnTo>
                  <a:lnTo>
                    <a:pt x="418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8"/>
            <p:cNvSpPr/>
            <p:nvPr/>
          </p:nvSpPr>
          <p:spPr>
            <a:xfrm>
              <a:off x="4237299" y="3609420"/>
              <a:ext cx="2472" cy="14366"/>
            </a:xfrm>
            <a:custGeom>
              <a:avLst/>
              <a:gdLst/>
              <a:ahLst/>
              <a:cxnLst/>
              <a:rect l="l" t="t" r="r" b="b"/>
              <a:pathLst>
                <a:path w="32" h="186" extrusionOk="0">
                  <a:moveTo>
                    <a:pt x="1" y="1"/>
                  </a:moveTo>
                  <a:lnTo>
                    <a:pt x="1" y="124"/>
                  </a:lnTo>
                  <a:lnTo>
                    <a:pt x="1" y="124"/>
                  </a:lnTo>
                  <a:lnTo>
                    <a:pt x="32" y="185"/>
                  </a:lnTo>
                  <a:lnTo>
                    <a:pt x="32" y="185"/>
                  </a:lnTo>
                  <a:lnTo>
                    <a:pt x="1" y="124"/>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8"/>
            <p:cNvSpPr/>
            <p:nvPr/>
          </p:nvSpPr>
          <p:spPr>
            <a:xfrm>
              <a:off x="4643177" y="3300932"/>
              <a:ext cx="14288" cy="4866"/>
            </a:xfrm>
            <a:custGeom>
              <a:avLst/>
              <a:gdLst/>
              <a:ahLst/>
              <a:cxnLst/>
              <a:rect l="l" t="t" r="r" b="b"/>
              <a:pathLst>
                <a:path w="185" h="63" extrusionOk="0">
                  <a:moveTo>
                    <a:pt x="0" y="1"/>
                  </a:moveTo>
                  <a:lnTo>
                    <a:pt x="0" y="1"/>
                  </a:lnTo>
                  <a:lnTo>
                    <a:pt x="184" y="62"/>
                  </a:lnTo>
                  <a:lnTo>
                    <a:pt x="184" y="62"/>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8"/>
            <p:cNvSpPr/>
            <p:nvPr/>
          </p:nvSpPr>
          <p:spPr>
            <a:xfrm>
              <a:off x="4612282" y="3291432"/>
              <a:ext cx="14288" cy="4866"/>
            </a:xfrm>
            <a:custGeom>
              <a:avLst/>
              <a:gdLst/>
              <a:ahLst/>
              <a:cxnLst/>
              <a:rect l="l" t="t" r="r" b="b"/>
              <a:pathLst>
                <a:path w="185" h="63" extrusionOk="0">
                  <a:moveTo>
                    <a:pt x="1" y="1"/>
                  </a:moveTo>
                  <a:lnTo>
                    <a:pt x="1" y="1"/>
                  </a:lnTo>
                  <a:lnTo>
                    <a:pt x="185" y="62"/>
                  </a:lnTo>
                  <a:lnTo>
                    <a:pt x="185" y="6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8"/>
            <p:cNvSpPr/>
            <p:nvPr/>
          </p:nvSpPr>
          <p:spPr>
            <a:xfrm>
              <a:off x="4673994" y="3310433"/>
              <a:ext cx="16683" cy="4789"/>
            </a:xfrm>
            <a:custGeom>
              <a:avLst/>
              <a:gdLst/>
              <a:ahLst/>
              <a:cxnLst/>
              <a:rect l="l" t="t" r="r" b="b"/>
              <a:pathLst>
                <a:path w="216" h="62" extrusionOk="0">
                  <a:moveTo>
                    <a:pt x="0" y="1"/>
                  </a:moveTo>
                  <a:lnTo>
                    <a:pt x="0" y="1"/>
                  </a:lnTo>
                  <a:lnTo>
                    <a:pt x="216" y="62"/>
                  </a:lnTo>
                  <a:lnTo>
                    <a:pt x="216" y="62"/>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8"/>
            <p:cNvSpPr/>
            <p:nvPr/>
          </p:nvSpPr>
          <p:spPr>
            <a:xfrm>
              <a:off x="4579070" y="3284326"/>
              <a:ext cx="14288" cy="2472"/>
            </a:xfrm>
            <a:custGeom>
              <a:avLst/>
              <a:gdLst/>
              <a:ahLst/>
              <a:cxnLst/>
              <a:rect l="l" t="t" r="r" b="b"/>
              <a:pathLst>
                <a:path w="185" h="32" extrusionOk="0">
                  <a:moveTo>
                    <a:pt x="0" y="1"/>
                  </a:moveTo>
                  <a:lnTo>
                    <a:pt x="0" y="1"/>
                  </a:lnTo>
                  <a:lnTo>
                    <a:pt x="185" y="31"/>
                  </a:lnTo>
                  <a:lnTo>
                    <a:pt x="185" y="31"/>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8"/>
            <p:cNvSpPr/>
            <p:nvPr/>
          </p:nvSpPr>
          <p:spPr>
            <a:xfrm>
              <a:off x="4735706" y="3331827"/>
              <a:ext cx="19077" cy="9500"/>
            </a:xfrm>
            <a:custGeom>
              <a:avLst/>
              <a:gdLst/>
              <a:ahLst/>
              <a:cxnLst/>
              <a:rect l="l" t="t" r="r" b="b"/>
              <a:pathLst>
                <a:path w="247" h="123" extrusionOk="0">
                  <a:moveTo>
                    <a:pt x="0" y="0"/>
                  </a:moveTo>
                  <a:lnTo>
                    <a:pt x="0" y="0"/>
                  </a:lnTo>
                  <a:lnTo>
                    <a:pt x="246" y="123"/>
                  </a:lnTo>
                  <a:lnTo>
                    <a:pt x="246" y="123"/>
                  </a:lnTo>
                  <a:lnTo>
                    <a:pt x="0" y="0"/>
                  </a:lnTo>
                  <a:lnTo>
                    <a:pt x="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8"/>
            <p:cNvSpPr/>
            <p:nvPr/>
          </p:nvSpPr>
          <p:spPr>
            <a:xfrm>
              <a:off x="4704812" y="3319933"/>
              <a:ext cx="16683" cy="7183"/>
            </a:xfrm>
            <a:custGeom>
              <a:avLst/>
              <a:gdLst/>
              <a:ahLst/>
              <a:cxnLst/>
              <a:rect l="l" t="t" r="r" b="b"/>
              <a:pathLst>
                <a:path w="216" h="93" extrusionOk="0">
                  <a:moveTo>
                    <a:pt x="1" y="0"/>
                  </a:moveTo>
                  <a:lnTo>
                    <a:pt x="1" y="0"/>
                  </a:lnTo>
                  <a:lnTo>
                    <a:pt x="216" y="93"/>
                  </a:lnTo>
                  <a:lnTo>
                    <a:pt x="216" y="93"/>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8"/>
            <p:cNvSpPr/>
            <p:nvPr/>
          </p:nvSpPr>
          <p:spPr>
            <a:xfrm>
              <a:off x="4764207" y="3346039"/>
              <a:ext cx="33288" cy="14289"/>
            </a:xfrm>
            <a:custGeom>
              <a:avLst/>
              <a:gdLst/>
              <a:ahLst/>
              <a:cxnLst/>
              <a:rect l="l" t="t" r="r" b="b"/>
              <a:pathLst>
                <a:path w="431" h="185" extrusionOk="0">
                  <a:moveTo>
                    <a:pt x="430" y="185"/>
                  </a:moveTo>
                  <a:lnTo>
                    <a:pt x="430" y="185"/>
                  </a:lnTo>
                  <a:lnTo>
                    <a:pt x="430" y="185"/>
                  </a:lnTo>
                  <a:lnTo>
                    <a:pt x="399" y="154"/>
                  </a:lnTo>
                  <a:lnTo>
                    <a:pt x="399" y="154"/>
                  </a:lnTo>
                  <a:lnTo>
                    <a:pt x="0" y="0"/>
                  </a:lnTo>
                  <a:lnTo>
                    <a:pt x="0" y="0"/>
                  </a:lnTo>
                  <a:lnTo>
                    <a:pt x="399" y="154"/>
                  </a:lnTo>
                  <a:lnTo>
                    <a:pt x="399" y="154"/>
                  </a:lnTo>
                  <a:lnTo>
                    <a:pt x="430" y="185"/>
                  </a:lnTo>
                  <a:lnTo>
                    <a:pt x="430" y="185"/>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8"/>
            <p:cNvSpPr/>
            <p:nvPr/>
          </p:nvSpPr>
          <p:spPr>
            <a:xfrm>
              <a:off x="4647888" y="3405358"/>
              <a:ext cx="410658" cy="242140"/>
            </a:xfrm>
            <a:custGeom>
              <a:avLst/>
              <a:gdLst/>
              <a:ahLst/>
              <a:cxnLst/>
              <a:rect l="l" t="t" r="r" b="b"/>
              <a:pathLst>
                <a:path w="5317" h="3135" extrusionOk="0">
                  <a:moveTo>
                    <a:pt x="3104" y="1"/>
                  </a:moveTo>
                  <a:lnTo>
                    <a:pt x="0" y="3135"/>
                  </a:lnTo>
                  <a:lnTo>
                    <a:pt x="4210" y="3135"/>
                  </a:lnTo>
                  <a:lnTo>
                    <a:pt x="4394" y="3073"/>
                  </a:lnTo>
                  <a:lnTo>
                    <a:pt x="4640" y="3012"/>
                  </a:lnTo>
                  <a:lnTo>
                    <a:pt x="4855" y="2858"/>
                  </a:lnTo>
                  <a:lnTo>
                    <a:pt x="5009" y="2735"/>
                  </a:lnTo>
                  <a:lnTo>
                    <a:pt x="5162" y="2489"/>
                  </a:lnTo>
                  <a:lnTo>
                    <a:pt x="5224" y="2366"/>
                  </a:lnTo>
                  <a:lnTo>
                    <a:pt x="5285" y="2213"/>
                  </a:lnTo>
                  <a:lnTo>
                    <a:pt x="5285" y="2182"/>
                  </a:lnTo>
                  <a:lnTo>
                    <a:pt x="5316" y="1967"/>
                  </a:lnTo>
                  <a:lnTo>
                    <a:pt x="5316" y="1721"/>
                  </a:lnTo>
                  <a:lnTo>
                    <a:pt x="5255" y="1506"/>
                  </a:lnTo>
                  <a:lnTo>
                    <a:pt x="5162" y="1322"/>
                  </a:lnTo>
                  <a:lnTo>
                    <a:pt x="5070" y="1168"/>
                  </a:lnTo>
                  <a:lnTo>
                    <a:pt x="4886" y="984"/>
                  </a:lnTo>
                  <a:lnTo>
                    <a:pt x="4671" y="830"/>
                  </a:lnTo>
                  <a:lnTo>
                    <a:pt x="4456" y="707"/>
                  </a:lnTo>
                  <a:lnTo>
                    <a:pt x="4394" y="677"/>
                  </a:lnTo>
                  <a:lnTo>
                    <a:pt x="4179" y="554"/>
                  </a:lnTo>
                  <a:lnTo>
                    <a:pt x="4087" y="523"/>
                  </a:lnTo>
                  <a:lnTo>
                    <a:pt x="3903" y="400"/>
                  </a:lnTo>
                  <a:lnTo>
                    <a:pt x="3810" y="369"/>
                  </a:lnTo>
                  <a:lnTo>
                    <a:pt x="3534" y="216"/>
                  </a:lnTo>
                  <a:lnTo>
                    <a:pt x="3442" y="154"/>
                  </a:lnTo>
                  <a:lnTo>
                    <a:pt x="3196" y="62"/>
                  </a:lnTo>
                  <a:lnTo>
                    <a:pt x="3104"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8"/>
            <p:cNvSpPr/>
            <p:nvPr/>
          </p:nvSpPr>
          <p:spPr>
            <a:xfrm>
              <a:off x="4963554" y="3647421"/>
              <a:ext cx="9500" cy="77"/>
            </a:xfrm>
            <a:custGeom>
              <a:avLst/>
              <a:gdLst/>
              <a:ahLst/>
              <a:cxnLst/>
              <a:rect l="l" t="t" r="r" b="b"/>
              <a:pathLst>
                <a:path w="123" h="1" extrusionOk="0">
                  <a:moveTo>
                    <a:pt x="0" y="1"/>
                  </a:moveTo>
                  <a:lnTo>
                    <a:pt x="0" y="1"/>
                  </a:lnTo>
                  <a:lnTo>
                    <a:pt x="123" y="1"/>
                  </a:lnTo>
                  <a:lnTo>
                    <a:pt x="123"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8"/>
            <p:cNvSpPr/>
            <p:nvPr/>
          </p:nvSpPr>
          <p:spPr>
            <a:xfrm>
              <a:off x="4949265" y="3436176"/>
              <a:ext cx="14288" cy="9577"/>
            </a:xfrm>
            <a:custGeom>
              <a:avLst/>
              <a:gdLst/>
              <a:ahLst/>
              <a:cxnLst/>
              <a:rect l="l" t="t" r="r" b="b"/>
              <a:pathLst>
                <a:path w="185" h="124" extrusionOk="0">
                  <a:moveTo>
                    <a:pt x="1" y="1"/>
                  </a:moveTo>
                  <a:lnTo>
                    <a:pt x="1" y="1"/>
                  </a:lnTo>
                  <a:lnTo>
                    <a:pt x="185" y="124"/>
                  </a:lnTo>
                  <a:lnTo>
                    <a:pt x="185" y="12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8"/>
            <p:cNvSpPr/>
            <p:nvPr/>
          </p:nvSpPr>
          <p:spPr>
            <a:xfrm>
              <a:off x="4920765" y="3421964"/>
              <a:ext cx="21471" cy="11972"/>
            </a:xfrm>
            <a:custGeom>
              <a:avLst/>
              <a:gdLst/>
              <a:ahLst/>
              <a:cxnLst/>
              <a:rect l="l" t="t" r="r" b="b"/>
              <a:pathLst>
                <a:path w="278" h="155" extrusionOk="0">
                  <a:moveTo>
                    <a:pt x="1" y="1"/>
                  </a:moveTo>
                  <a:lnTo>
                    <a:pt x="1" y="1"/>
                  </a:lnTo>
                  <a:lnTo>
                    <a:pt x="277" y="154"/>
                  </a:lnTo>
                  <a:lnTo>
                    <a:pt x="277" y="15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4970660" y="3448070"/>
              <a:ext cx="16683" cy="9577"/>
            </a:xfrm>
            <a:custGeom>
              <a:avLst/>
              <a:gdLst/>
              <a:ahLst/>
              <a:cxnLst/>
              <a:rect l="l" t="t" r="r" b="b"/>
              <a:pathLst>
                <a:path w="216" h="124" extrusionOk="0">
                  <a:moveTo>
                    <a:pt x="215" y="124"/>
                  </a:moveTo>
                  <a:lnTo>
                    <a:pt x="215" y="124"/>
                  </a:lnTo>
                  <a:lnTo>
                    <a:pt x="0" y="1"/>
                  </a:lnTo>
                  <a:lnTo>
                    <a:pt x="0" y="1"/>
                  </a:lnTo>
                  <a:lnTo>
                    <a:pt x="215" y="124"/>
                  </a:lnTo>
                  <a:lnTo>
                    <a:pt x="215" y="124"/>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8"/>
            <p:cNvSpPr/>
            <p:nvPr/>
          </p:nvSpPr>
          <p:spPr>
            <a:xfrm>
              <a:off x="4894659" y="3410069"/>
              <a:ext cx="19077" cy="7260"/>
            </a:xfrm>
            <a:custGeom>
              <a:avLst/>
              <a:gdLst/>
              <a:ahLst/>
              <a:cxnLst/>
              <a:rect l="l" t="t" r="r" b="b"/>
              <a:pathLst>
                <a:path w="247" h="94" extrusionOk="0">
                  <a:moveTo>
                    <a:pt x="1" y="1"/>
                  </a:moveTo>
                  <a:lnTo>
                    <a:pt x="1" y="1"/>
                  </a:lnTo>
                  <a:lnTo>
                    <a:pt x="247" y="93"/>
                  </a:lnTo>
                  <a:lnTo>
                    <a:pt x="247" y="93"/>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8"/>
            <p:cNvSpPr/>
            <p:nvPr/>
          </p:nvSpPr>
          <p:spPr>
            <a:xfrm>
              <a:off x="4887553" y="3405358"/>
              <a:ext cx="77" cy="77"/>
            </a:xfrm>
            <a:custGeom>
              <a:avLst/>
              <a:gdLst/>
              <a:ahLst/>
              <a:cxnLst/>
              <a:rect l="l" t="t" r="r" b="b"/>
              <a:pathLst>
                <a:path w="1" h="1" extrusionOk="0">
                  <a:moveTo>
                    <a:pt x="1" y="1"/>
                  </a:move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887553" y="3405358"/>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991977" y="3459965"/>
              <a:ext cx="16683" cy="9577"/>
            </a:xfrm>
            <a:custGeom>
              <a:avLst/>
              <a:gdLst/>
              <a:ahLst/>
              <a:cxnLst/>
              <a:rect l="l" t="t" r="r" b="b"/>
              <a:pathLst>
                <a:path w="216" h="124" extrusionOk="0">
                  <a:moveTo>
                    <a:pt x="216" y="123"/>
                  </a:moveTo>
                  <a:lnTo>
                    <a:pt x="216" y="123"/>
                  </a:lnTo>
                  <a:lnTo>
                    <a:pt x="1" y="0"/>
                  </a:lnTo>
                  <a:lnTo>
                    <a:pt x="1" y="0"/>
                  </a:lnTo>
                  <a:lnTo>
                    <a:pt x="216" y="123"/>
                  </a:lnTo>
                  <a:lnTo>
                    <a:pt x="216" y="123"/>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510253" y="3360251"/>
              <a:ext cx="377370" cy="287246"/>
            </a:xfrm>
            <a:custGeom>
              <a:avLst/>
              <a:gdLst/>
              <a:ahLst/>
              <a:cxnLst/>
              <a:rect l="l" t="t" r="r" b="b"/>
              <a:pathLst>
                <a:path w="4886" h="3719" extrusionOk="0">
                  <a:moveTo>
                    <a:pt x="3718" y="1"/>
                  </a:moveTo>
                  <a:lnTo>
                    <a:pt x="0" y="3719"/>
                  </a:lnTo>
                  <a:lnTo>
                    <a:pt x="1782" y="3719"/>
                  </a:lnTo>
                  <a:lnTo>
                    <a:pt x="4886" y="585"/>
                  </a:lnTo>
                  <a:lnTo>
                    <a:pt x="4579" y="431"/>
                  </a:lnTo>
                  <a:lnTo>
                    <a:pt x="4425" y="369"/>
                  </a:lnTo>
                  <a:lnTo>
                    <a:pt x="4210" y="247"/>
                  </a:lnTo>
                  <a:lnTo>
                    <a:pt x="4056" y="154"/>
                  </a:lnTo>
                  <a:lnTo>
                    <a:pt x="3718"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835341" y="3379251"/>
              <a:ext cx="16683" cy="9577"/>
            </a:xfrm>
            <a:custGeom>
              <a:avLst/>
              <a:gdLst/>
              <a:ahLst/>
              <a:cxnLst/>
              <a:rect l="l" t="t" r="r" b="b"/>
              <a:pathLst>
                <a:path w="216" h="124" extrusionOk="0">
                  <a:moveTo>
                    <a:pt x="1" y="1"/>
                  </a:moveTo>
                  <a:lnTo>
                    <a:pt x="1" y="1"/>
                  </a:lnTo>
                  <a:lnTo>
                    <a:pt x="216" y="123"/>
                  </a:lnTo>
                  <a:lnTo>
                    <a:pt x="216" y="123"/>
                  </a:ln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797418" y="3360251"/>
              <a:ext cx="26183" cy="11972"/>
            </a:xfrm>
            <a:custGeom>
              <a:avLst/>
              <a:gdLst/>
              <a:ahLst/>
              <a:cxnLst/>
              <a:rect l="l" t="t" r="r" b="b"/>
              <a:pathLst>
                <a:path w="339" h="155" extrusionOk="0">
                  <a:moveTo>
                    <a:pt x="338" y="154"/>
                  </a:moveTo>
                  <a:lnTo>
                    <a:pt x="338" y="154"/>
                  </a:lnTo>
                  <a:lnTo>
                    <a:pt x="0" y="1"/>
                  </a:lnTo>
                  <a:lnTo>
                    <a:pt x="0" y="1"/>
                  </a:lnTo>
                  <a:lnTo>
                    <a:pt x="0" y="1"/>
                  </a:lnTo>
                  <a:lnTo>
                    <a:pt x="338" y="154"/>
                  </a:lnTo>
                  <a:lnTo>
                    <a:pt x="338" y="154"/>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863842" y="3393463"/>
              <a:ext cx="23788" cy="11972"/>
            </a:xfrm>
            <a:custGeom>
              <a:avLst/>
              <a:gdLst/>
              <a:ahLst/>
              <a:cxnLst/>
              <a:rect l="l" t="t" r="r" b="b"/>
              <a:pathLst>
                <a:path w="308" h="155" extrusionOk="0">
                  <a:moveTo>
                    <a:pt x="308" y="155"/>
                  </a:moveTo>
                  <a:lnTo>
                    <a:pt x="308" y="155"/>
                  </a:lnTo>
                  <a:lnTo>
                    <a:pt x="1" y="1"/>
                  </a:lnTo>
                  <a:lnTo>
                    <a:pt x="1" y="1"/>
                  </a:lnTo>
                  <a:lnTo>
                    <a:pt x="308" y="155"/>
                  </a:lnTo>
                  <a:lnTo>
                    <a:pt x="308" y="155"/>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090163" y="3137188"/>
              <a:ext cx="783240" cy="133003"/>
            </a:xfrm>
            <a:custGeom>
              <a:avLst/>
              <a:gdLst/>
              <a:ahLst/>
              <a:cxnLst/>
              <a:rect l="l" t="t" r="r" b="b"/>
              <a:pathLst>
                <a:path w="10141" h="1722" extrusionOk="0">
                  <a:moveTo>
                    <a:pt x="2828" y="1"/>
                  </a:moveTo>
                  <a:lnTo>
                    <a:pt x="1599" y="31"/>
                  </a:lnTo>
                  <a:lnTo>
                    <a:pt x="1" y="93"/>
                  </a:lnTo>
                  <a:lnTo>
                    <a:pt x="32" y="554"/>
                  </a:lnTo>
                  <a:lnTo>
                    <a:pt x="861" y="554"/>
                  </a:lnTo>
                  <a:lnTo>
                    <a:pt x="1783" y="584"/>
                  </a:lnTo>
                  <a:lnTo>
                    <a:pt x="2766" y="615"/>
                  </a:lnTo>
                  <a:lnTo>
                    <a:pt x="3719" y="707"/>
                  </a:lnTo>
                  <a:lnTo>
                    <a:pt x="4733" y="830"/>
                  </a:lnTo>
                  <a:lnTo>
                    <a:pt x="5747" y="984"/>
                  </a:lnTo>
                  <a:lnTo>
                    <a:pt x="6791" y="1199"/>
                  </a:lnTo>
                  <a:lnTo>
                    <a:pt x="7836" y="1445"/>
                  </a:lnTo>
                  <a:lnTo>
                    <a:pt x="8881" y="1721"/>
                  </a:lnTo>
                  <a:lnTo>
                    <a:pt x="8881" y="1721"/>
                  </a:lnTo>
                  <a:lnTo>
                    <a:pt x="8819" y="1690"/>
                  </a:lnTo>
                  <a:lnTo>
                    <a:pt x="8819" y="1629"/>
                  </a:lnTo>
                  <a:lnTo>
                    <a:pt x="8819" y="1537"/>
                  </a:lnTo>
                  <a:lnTo>
                    <a:pt x="8850" y="1445"/>
                  </a:lnTo>
                  <a:lnTo>
                    <a:pt x="8911" y="1414"/>
                  </a:lnTo>
                  <a:lnTo>
                    <a:pt x="10140" y="1414"/>
                  </a:lnTo>
                  <a:lnTo>
                    <a:pt x="9157" y="1014"/>
                  </a:lnTo>
                  <a:lnTo>
                    <a:pt x="8174" y="707"/>
                  </a:lnTo>
                  <a:lnTo>
                    <a:pt x="7191" y="431"/>
                  </a:lnTo>
                  <a:lnTo>
                    <a:pt x="6177" y="246"/>
                  </a:lnTo>
                  <a:lnTo>
                    <a:pt x="5132" y="123"/>
                  </a:lnTo>
                  <a:lnTo>
                    <a:pt x="4026" y="31"/>
                  </a:lnTo>
                  <a:lnTo>
                    <a:pt x="2828"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8"/>
            <p:cNvSpPr/>
            <p:nvPr/>
          </p:nvSpPr>
          <p:spPr>
            <a:xfrm>
              <a:off x="4246799" y="3709133"/>
              <a:ext cx="187604" cy="45184"/>
            </a:xfrm>
            <a:custGeom>
              <a:avLst/>
              <a:gdLst/>
              <a:ahLst/>
              <a:cxnLst/>
              <a:rect l="l" t="t" r="r" b="b"/>
              <a:pathLst>
                <a:path w="2429" h="585" extrusionOk="0">
                  <a:moveTo>
                    <a:pt x="308" y="0"/>
                  </a:moveTo>
                  <a:lnTo>
                    <a:pt x="185" y="31"/>
                  </a:lnTo>
                  <a:lnTo>
                    <a:pt x="93" y="93"/>
                  </a:lnTo>
                  <a:lnTo>
                    <a:pt x="32" y="185"/>
                  </a:lnTo>
                  <a:lnTo>
                    <a:pt x="1" y="308"/>
                  </a:lnTo>
                  <a:lnTo>
                    <a:pt x="1" y="369"/>
                  </a:lnTo>
                  <a:lnTo>
                    <a:pt x="32" y="461"/>
                  </a:lnTo>
                  <a:lnTo>
                    <a:pt x="124" y="554"/>
                  </a:lnTo>
                  <a:lnTo>
                    <a:pt x="154" y="461"/>
                  </a:lnTo>
                  <a:lnTo>
                    <a:pt x="247" y="369"/>
                  </a:lnTo>
                  <a:lnTo>
                    <a:pt x="339" y="308"/>
                  </a:lnTo>
                  <a:lnTo>
                    <a:pt x="431" y="277"/>
                  </a:lnTo>
                  <a:lnTo>
                    <a:pt x="1906" y="277"/>
                  </a:lnTo>
                  <a:lnTo>
                    <a:pt x="2029" y="308"/>
                  </a:lnTo>
                  <a:lnTo>
                    <a:pt x="2121" y="369"/>
                  </a:lnTo>
                  <a:lnTo>
                    <a:pt x="2213" y="461"/>
                  </a:lnTo>
                  <a:lnTo>
                    <a:pt x="2244" y="584"/>
                  </a:lnTo>
                  <a:lnTo>
                    <a:pt x="2305" y="554"/>
                  </a:lnTo>
                  <a:lnTo>
                    <a:pt x="2367" y="461"/>
                  </a:lnTo>
                  <a:lnTo>
                    <a:pt x="2397" y="400"/>
                  </a:lnTo>
                  <a:lnTo>
                    <a:pt x="2428" y="308"/>
                  </a:lnTo>
                  <a:lnTo>
                    <a:pt x="2397" y="185"/>
                  </a:lnTo>
                  <a:lnTo>
                    <a:pt x="2336" y="93"/>
                  </a:lnTo>
                  <a:lnTo>
                    <a:pt x="2244" y="31"/>
                  </a:lnTo>
                  <a:lnTo>
                    <a:pt x="2121"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8"/>
            <p:cNvSpPr/>
            <p:nvPr/>
          </p:nvSpPr>
          <p:spPr>
            <a:xfrm>
              <a:off x="4256299" y="3730451"/>
              <a:ext cx="163815" cy="26184"/>
            </a:xfrm>
            <a:custGeom>
              <a:avLst/>
              <a:gdLst/>
              <a:ahLst/>
              <a:cxnLst/>
              <a:rect l="l" t="t" r="r" b="b"/>
              <a:pathLst>
                <a:path w="2121" h="339" extrusionOk="0">
                  <a:moveTo>
                    <a:pt x="308" y="1"/>
                  </a:moveTo>
                  <a:lnTo>
                    <a:pt x="216" y="32"/>
                  </a:lnTo>
                  <a:lnTo>
                    <a:pt x="124" y="93"/>
                  </a:lnTo>
                  <a:lnTo>
                    <a:pt x="31" y="185"/>
                  </a:lnTo>
                  <a:lnTo>
                    <a:pt x="1" y="278"/>
                  </a:lnTo>
                  <a:lnTo>
                    <a:pt x="93" y="308"/>
                  </a:lnTo>
                  <a:lnTo>
                    <a:pt x="185" y="339"/>
                  </a:lnTo>
                  <a:lnTo>
                    <a:pt x="1998" y="339"/>
                  </a:lnTo>
                  <a:lnTo>
                    <a:pt x="2121" y="308"/>
                  </a:lnTo>
                  <a:lnTo>
                    <a:pt x="2090" y="185"/>
                  </a:lnTo>
                  <a:lnTo>
                    <a:pt x="1998" y="93"/>
                  </a:lnTo>
                  <a:lnTo>
                    <a:pt x="1906" y="32"/>
                  </a:lnTo>
                  <a:lnTo>
                    <a:pt x="1783" y="1"/>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8"/>
            <p:cNvSpPr/>
            <p:nvPr/>
          </p:nvSpPr>
          <p:spPr>
            <a:xfrm>
              <a:off x="3060213" y="3856271"/>
              <a:ext cx="1134428" cy="296746"/>
            </a:xfrm>
            <a:custGeom>
              <a:avLst/>
              <a:gdLst/>
              <a:ahLst/>
              <a:cxnLst/>
              <a:rect l="l" t="t" r="r" b="b"/>
              <a:pathLst>
                <a:path w="14688" h="3842" extrusionOk="0">
                  <a:moveTo>
                    <a:pt x="4425" y="0"/>
                  </a:moveTo>
                  <a:lnTo>
                    <a:pt x="3842" y="31"/>
                  </a:lnTo>
                  <a:lnTo>
                    <a:pt x="3289" y="62"/>
                  </a:lnTo>
                  <a:lnTo>
                    <a:pt x="2736" y="154"/>
                  </a:lnTo>
                  <a:lnTo>
                    <a:pt x="2152" y="246"/>
                  </a:lnTo>
                  <a:lnTo>
                    <a:pt x="1599" y="400"/>
                  </a:lnTo>
                  <a:lnTo>
                    <a:pt x="1076" y="554"/>
                  </a:lnTo>
                  <a:lnTo>
                    <a:pt x="523" y="769"/>
                  </a:lnTo>
                  <a:lnTo>
                    <a:pt x="1" y="984"/>
                  </a:lnTo>
                  <a:lnTo>
                    <a:pt x="1" y="1567"/>
                  </a:lnTo>
                  <a:lnTo>
                    <a:pt x="4487" y="1567"/>
                  </a:lnTo>
                  <a:lnTo>
                    <a:pt x="9434" y="2889"/>
                  </a:lnTo>
                  <a:lnTo>
                    <a:pt x="9833" y="2919"/>
                  </a:lnTo>
                  <a:lnTo>
                    <a:pt x="10202" y="3042"/>
                  </a:lnTo>
                  <a:lnTo>
                    <a:pt x="10571" y="3196"/>
                  </a:lnTo>
                  <a:lnTo>
                    <a:pt x="10878" y="3442"/>
                  </a:lnTo>
                  <a:lnTo>
                    <a:pt x="11369" y="3841"/>
                  </a:lnTo>
                  <a:lnTo>
                    <a:pt x="14688" y="3841"/>
                  </a:lnTo>
                  <a:lnTo>
                    <a:pt x="14596" y="1383"/>
                  </a:lnTo>
                  <a:lnTo>
                    <a:pt x="13674" y="1352"/>
                  </a:lnTo>
                  <a:lnTo>
                    <a:pt x="12814" y="1291"/>
                  </a:lnTo>
                  <a:lnTo>
                    <a:pt x="11984" y="1229"/>
                  </a:lnTo>
                  <a:lnTo>
                    <a:pt x="11185" y="1137"/>
                  </a:lnTo>
                  <a:lnTo>
                    <a:pt x="10448" y="1014"/>
                  </a:lnTo>
                  <a:lnTo>
                    <a:pt x="9741" y="891"/>
                  </a:lnTo>
                  <a:lnTo>
                    <a:pt x="9096" y="738"/>
                  </a:lnTo>
                  <a:lnTo>
                    <a:pt x="8512" y="584"/>
                  </a:lnTo>
                  <a:lnTo>
                    <a:pt x="8051" y="461"/>
                  </a:lnTo>
                  <a:lnTo>
                    <a:pt x="7590" y="338"/>
                  </a:lnTo>
                  <a:lnTo>
                    <a:pt x="7099" y="246"/>
                  </a:lnTo>
                  <a:lnTo>
                    <a:pt x="6576" y="154"/>
                  </a:lnTo>
                  <a:lnTo>
                    <a:pt x="6054" y="93"/>
                  </a:lnTo>
                  <a:lnTo>
                    <a:pt x="5532" y="31"/>
                  </a:lnTo>
                  <a:lnTo>
                    <a:pt x="4979"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8"/>
            <p:cNvSpPr/>
            <p:nvPr/>
          </p:nvSpPr>
          <p:spPr>
            <a:xfrm>
              <a:off x="3900315" y="4122046"/>
              <a:ext cx="38077" cy="30972"/>
            </a:xfrm>
            <a:custGeom>
              <a:avLst/>
              <a:gdLst/>
              <a:ahLst/>
              <a:cxnLst/>
              <a:rect l="l" t="t" r="r" b="b"/>
              <a:pathLst>
                <a:path w="493" h="401" extrusionOk="0">
                  <a:moveTo>
                    <a:pt x="1" y="1"/>
                  </a:moveTo>
                  <a:lnTo>
                    <a:pt x="492" y="400"/>
                  </a:lnTo>
                  <a:lnTo>
                    <a:pt x="1"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8"/>
            <p:cNvSpPr/>
            <p:nvPr/>
          </p:nvSpPr>
          <p:spPr>
            <a:xfrm>
              <a:off x="3060213" y="3179901"/>
              <a:ext cx="1127322" cy="783265"/>
            </a:xfrm>
            <a:custGeom>
              <a:avLst/>
              <a:gdLst/>
              <a:ahLst/>
              <a:cxnLst/>
              <a:rect l="l" t="t" r="r" b="b"/>
              <a:pathLst>
                <a:path w="14596" h="10141" extrusionOk="0">
                  <a:moveTo>
                    <a:pt x="13428" y="861"/>
                  </a:moveTo>
                  <a:lnTo>
                    <a:pt x="13490" y="892"/>
                  </a:lnTo>
                  <a:lnTo>
                    <a:pt x="13551" y="922"/>
                  </a:lnTo>
                  <a:lnTo>
                    <a:pt x="13612" y="953"/>
                  </a:lnTo>
                  <a:lnTo>
                    <a:pt x="13674" y="1015"/>
                  </a:lnTo>
                  <a:lnTo>
                    <a:pt x="13674" y="1045"/>
                  </a:lnTo>
                  <a:lnTo>
                    <a:pt x="13735" y="1107"/>
                  </a:lnTo>
                  <a:lnTo>
                    <a:pt x="13766" y="1199"/>
                  </a:lnTo>
                  <a:lnTo>
                    <a:pt x="13766" y="1291"/>
                  </a:lnTo>
                  <a:lnTo>
                    <a:pt x="13397" y="5685"/>
                  </a:lnTo>
                  <a:lnTo>
                    <a:pt x="13367" y="5777"/>
                  </a:lnTo>
                  <a:lnTo>
                    <a:pt x="13336" y="5869"/>
                  </a:lnTo>
                  <a:lnTo>
                    <a:pt x="13274" y="5931"/>
                  </a:lnTo>
                  <a:lnTo>
                    <a:pt x="13152" y="6023"/>
                  </a:lnTo>
                  <a:lnTo>
                    <a:pt x="12998" y="6054"/>
                  </a:lnTo>
                  <a:lnTo>
                    <a:pt x="6668" y="6054"/>
                  </a:lnTo>
                  <a:lnTo>
                    <a:pt x="6546" y="6023"/>
                  </a:lnTo>
                  <a:lnTo>
                    <a:pt x="6392" y="6023"/>
                  </a:lnTo>
                  <a:lnTo>
                    <a:pt x="6361" y="5992"/>
                  </a:lnTo>
                  <a:lnTo>
                    <a:pt x="6300" y="5961"/>
                  </a:lnTo>
                  <a:lnTo>
                    <a:pt x="6238" y="5931"/>
                  </a:lnTo>
                  <a:lnTo>
                    <a:pt x="6177" y="5900"/>
                  </a:lnTo>
                  <a:lnTo>
                    <a:pt x="6085" y="5869"/>
                  </a:lnTo>
                  <a:lnTo>
                    <a:pt x="6054" y="5838"/>
                  </a:lnTo>
                  <a:lnTo>
                    <a:pt x="5992" y="5777"/>
                  </a:lnTo>
                  <a:lnTo>
                    <a:pt x="5900" y="5685"/>
                  </a:lnTo>
                  <a:lnTo>
                    <a:pt x="5839" y="5623"/>
                  </a:lnTo>
                  <a:lnTo>
                    <a:pt x="5808" y="5593"/>
                  </a:lnTo>
                  <a:lnTo>
                    <a:pt x="5747" y="5470"/>
                  </a:lnTo>
                  <a:lnTo>
                    <a:pt x="5685" y="5316"/>
                  </a:lnTo>
                  <a:lnTo>
                    <a:pt x="5654" y="5132"/>
                  </a:lnTo>
                  <a:lnTo>
                    <a:pt x="5654" y="4978"/>
                  </a:lnTo>
                  <a:lnTo>
                    <a:pt x="5654" y="4794"/>
                  </a:lnTo>
                  <a:lnTo>
                    <a:pt x="5992" y="3073"/>
                  </a:lnTo>
                  <a:lnTo>
                    <a:pt x="6054" y="2827"/>
                  </a:lnTo>
                  <a:lnTo>
                    <a:pt x="6208" y="2612"/>
                  </a:lnTo>
                  <a:lnTo>
                    <a:pt x="6361" y="2459"/>
                  </a:lnTo>
                  <a:lnTo>
                    <a:pt x="6576" y="2305"/>
                  </a:lnTo>
                  <a:lnTo>
                    <a:pt x="6761" y="2244"/>
                  </a:lnTo>
                  <a:lnTo>
                    <a:pt x="6822" y="2213"/>
                  </a:lnTo>
                  <a:lnTo>
                    <a:pt x="6945" y="2151"/>
                  </a:lnTo>
                  <a:lnTo>
                    <a:pt x="7037" y="2121"/>
                  </a:lnTo>
                  <a:lnTo>
                    <a:pt x="7191" y="2028"/>
                  </a:lnTo>
                  <a:lnTo>
                    <a:pt x="7375" y="1967"/>
                  </a:lnTo>
                  <a:lnTo>
                    <a:pt x="7467" y="1936"/>
                  </a:lnTo>
                  <a:lnTo>
                    <a:pt x="7652" y="1875"/>
                  </a:lnTo>
                  <a:lnTo>
                    <a:pt x="7682" y="1875"/>
                  </a:lnTo>
                  <a:lnTo>
                    <a:pt x="8297" y="1660"/>
                  </a:lnTo>
                  <a:lnTo>
                    <a:pt x="9004" y="1445"/>
                  </a:lnTo>
                  <a:lnTo>
                    <a:pt x="9802" y="1260"/>
                  </a:lnTo>
                  <a:lnTo>
                    <a:pt x="10694" y="1107"/>
                  </a:lnTo>
                  <a:lnTo>
                    <a:pt x="11247" y="1015"/>
                  </a:lnTo>
                  <a:lnTo>
                    <a:pt x="11277" y="1015"/>
                  </a:lnTo>
                  <a:lnTo>
                    <a:pt x="11861" y="953"/>
                  </a:lnTo>
                  <a:lnTo>
                    <a:pt x="11892" y="953"/>
                  </a:lnTo>
                  <a:lnTo>
                    <a:pt x="12506" y="892"/>
                  </a:lnTo>
                  <a:lnTo>
                    <a:pt x="12537" y="892"/>
                  </a:lnTo>
                  <a:lnTo>
                    <a:pt x="13336" y="861"/>
                  </a:lnTo>
                  <a:close/>
                  <a:moveTo>
                    <a:pt x="7805" y="6852"/>
                  </a:moveTo>
                  <a:lnTo>
                    <a:pt x="7928" y="6883"/>
                  </a:lnTo>
                  <a:lnTo>
                    <a:pt x="8020" y="6945"/>
                  </a:lnTo>
                  <a:lnTo>
                    <a:pt x="8113" y="7037"/>
                  </a:lnTo>
                  <a:lnTo>
                    <a:pt x="8113" y="7160"/>
                  </a:lnTo>
                  <a:lnTo>
                    <a:pt x="8113" y="7252"/>
                  </a:lnTo>
                  <a:lnTo>
                    <a:pt x="8082" y="7313"/>
                  </a:lnTo>
                  <a:lnTo>
                    <a:pt x="8020" y="7406"/>
                  </a:lnTo>
                  <a:lnTo>
                    <a:pt x="7928" y="7436"/>
                  </a:lnTo>
                  <a:lnTo>
                    <a:pt x="7805" y="7467"/>
                  </a:lnTo>
                  <a:lnTo>
                    <a:pt x="5992" y="7467"/>
                  </a:lnTo>
                  <a:lnTo>
                    <a:pt x="5900" y="7436"/>
                  </a:lnTo>
                  <a:lnTo>
                    <a:pt x="5839" y="7406"/>
                  </a:lnTo>
                  <a:lnTo>
                    <a:pt x="5716" y="7313"/>
                  </a:lnTo>
                  <a:lnTo>
                    <a:pt x="5716" y="7221"/>
                  </a:lnTo>
                  <a:lnTo>
                    <a:pt x="5685" y="7160"/>
                  </a:lnTo>
                  <a:lnTo>
                    <a:pt x="5716" y="7037"/>
                  </a:lnTo>
                  <a:lnTo>
                    <a:pt x="5777" y="6945"/>
                  </a:lnTo>
                  <a:lnTo>
                    <a:pt x="5870" y="6883"/>
                  </a:lnTo>
                  <a:lnTo>
                    <a:pt x="5992" y="6852"/>
                  </a:lnTo>
                  <a:close/>
                  <a:moveTo>
                    <a:pt x="13367" y="1"/>
                  </a:moveTo>
                  <a:lnTo>
                    <a:pt x="12168" y="93"/>
                  </a:lnTo>
                  <a:lnTo>
                    <a:pt x="11031" y="185"/>
                  </a:lnTo>
                  <a:lnTo>
                    <a:pt x="9987" y="369"/>
                  </a:lnTo>
                  <a:lnTo>
                    <a:pt x="8973" y="584"/>
                  </a:lnTo>
                  <a:lnTo>
                    <a:pt x="8020" y="830"/>
                  </a:lnTo>
                  <a:lnTo>
                    <a:pt x="7160" y="1137"/>
                  </a:lnTo>
                  <a:lnTo>
                    <a:pt x="6361" y="1445"/>
                  </a:lnTo>
                  <a:lnTo>
                    <a:pt x="5685" y="1813"/>
                  </a:lnTo>
                  <a:lnTo>
                    <a:pt x="4395" y="5654"/>
                  </a:lnTo>
                  <a:lnTo>
                    <a:pt x="4333" y="5777"/>
                  </a:lnTo>
                  <a:lnTo>
                    <a:pt x="4272" y="5869"/>
                  </a:lnTo>
                  <a:lnTo>
                    <a:pt x="4180" y="5992"/>
                  </a:lnTo>
                  <a:lnTo>
                    <a:pt x="4057" y="6054"/>
                  </a:lnTo>
                  <a:lnTo>
                    <a:pt x="3934" y="6115"/>
                  </a:lnTo>
                  <a:lnTo>
                    <a:pt x="3811" y="6146"/>
                  </a:lnTo>
                  <a:lnTo>
                    <a:pt x="3688" y="6176"/>
                  </a:lnTo>
                  <a:lnTo>
                    <a:pt x="523" y="6176"/>
                  </a:lnTo>
                  <a:lnTo>
                    <a:pt x="400" y="6453"/>
                  </a:lnTo>
                  <a:lnTo>
                    <a:pt x="339" y="6730"/>
                  </a:lnTo>
                  <a:lnTo>
                    <a:pt x="277" y="7006"/>
                  </a:lnTo>
                  <a:lnTo>
                    <a:pt x="277" y="7283"/>
                  </a:lnTo>
                  <a:lnTo>
                    <a:pt x="2152" y="7283"/>
                  </a:lnTo>
                  <a:lnTo>
                    <a:pt x="2182" y="7313"/>
                  </a:lnTo>
                  <a:lnTo>
                    <a:pt x="2275" y="7467"/>
                  </a:lnTo>
                  <a:lnTo>
                    <a:pt x="2367" y="7651"/>
                  </a:lnTo>
                  <a:lnTo>
                    <a:pt x="2398" y="7866"/>
                  </a:lnTo>
                  <a:lnTo>
                    <a:pt x="2428" y="8020"/>
                  </a:lnTo>
                  <a:lnTo>
                    <a:pt x="2428" y="8081"/>
                  </a:lnTo>
                  <a:lnTo>
                    <a:pt x="2398" y="8174"/>
                  </a:lnTo>
                  <a:lnTo>
                    <a:pt x="2367" y="8235"/>
                  </a:lnTo>
                  <a:lnTo>
                    <a:pt x="2305" y="8266"/>
                  </a:lnTo>
                  <a:lnTo>
                    <a:pt x="2244" y="8297"/>
                  </a:lnTo>
                  <a:lnTo>
                    <a:pt x="1752" y="8573"/>
                  </a:lnTo>
                  <a:lnTo>
                    <a:pt x="1476" y="8757"/>
                  </a:lnTo>
                  <a:lnTo>
                    <a:pt x="1322" y="8819"/>
                  </a:lnTo>
                  <a:lnTo>
                    <a:pt x="1046" y="8973"/>
                  </a:lnTo>
                  <a:lnTo>
                    <a:pt x="708" y="9126"/>
                  </a:lnTo>
                  <a:lnTo>
                    <a:pt x="615" y="9157"/>
                  </a:lnTo>
                  <a:lnTo>
                    <a:pt x="462" y="9157"/>
                  </a:lnTo>
                  <a:lnTo>
                    <a:pt x="339" y="9095"/>
                  </a:lnTo>
                  <a:lnTo>
                    <a:pt x="155" y="8942"/>
                  </a:lnTo>
                  <a:lnTo>
                    <a:pt x="32" y="8819"/>
                  </a:lnTo>
                  <a:lnTo>
                    <a:pt x="1" y="9741"/>
                  </a:lnTo>
                  <a:lnTo>
                    <a:pt x="523" y="9526"/>
                  </a:lnTo>
                  <a:lnTo>
                    <a:pt x="1076" y="9311"/>
                  </a:lnTo>
                  <a:lnTo>
                    <a:pt x="1599" y="9157"/>
                  </a:lnTo>
                  <a:lnTo>
                    <a:pt x="2152" y="9003"/>
                  </a:lnTo>
                  <a:lnTo>
                    <a:pt x="2736" y="8911"/>
                  </a:lnTo>
                  <a:lnTo>
                    <a:pt x="3289" y="8819"/>
                  </a:lnTo>
                  <a:lnTo>
                    <a:pt x="3842" y="8788"/>
                  </a:lnTo>
                  <a:lnTo>
                    <a:pt x="4425" y="8757"/>
                  </a:lnTo>
                  <a:lnTo>
                    <a:pt x="4979" y="8757"/>
                  </a:lnTo>
                  <a:lnTo>
                    <a:pt x="5532" y="8788"/>
                  </a:lnTo>
                  <a:lnTo>
                    <a:pt x="6054" y="8850"/>
                  </a:lnTo>
                  <a:lnTo>
                    <a:pt x="6576" y="8911"/>
                  </a:lnTo>
                  <a:lnTo>
                    <a:pt x="7099" y="9003"/>
                  </a:lnTo>
                  <a:lnTo>
                    <a:pt x="7590" y="9095"/>
                  </a:lnTo>
                  <a:lnTo>
                    <a:pt x="8051" y="9218"/>
                  </a:lnTo>
                  <a:lnTo>
                    <a:pt x="8512" y="9341"/>
                  </a:lnTo>
                  <a:lnTo>
                    <a:pt x="9096" y="9495"/>
                  </a:lnTo>
                  <a:lnTo>
                    <a:pt x="9741" y="9648"/>
                  </a:lnTo>
                  <a:lnTo>
                    <a:pt x="10448" y="9771"/>
                  </a:lnTo>
                  <a:lnTo>
                    <a:pt x="11185" y="9894"/>
                  </a:lnTo>
                  <a:lnTo>
                    <a:pt x="11984" y="9986"/>
                  </a:lnTo>
                  <a:lnTo>
                    <a:pt x="12814" y="10048"/>
                  </a:lnTo>
                  <a:lnTo>
                    <a:pt x="13674" y="10109"/>
                  </a:lnTo>
                  <a:lnTo>
                    <a:pt x="14596" y="10140"/>
                  </a:lnTo>
                  <a:lnTo>
                    <a:pt x="14258" y="1322"/>
                  </a:lnTo>
                  <a:lnTo>
                    <a:pt x="14196"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8"/>
            <p:cNvSpPr/>
            <p:nvPr/>
          </p:nvSpPr>
          <p:spPr>
            <a:xfrm>
              <a:off x="3523015" y="3246325"/>
              <a:ext cx="557791" cy="401172"/>
            </a:xfrm>
            <a:custGeom>
              <a:avLst/>
              <a:gdLst/>
              <a:ahLst/>
              <a:cxnLst/>
              <a:rect l="l" t="t" r="r" b="b"/>
              <a:pathLst>
                <a:path w="7222" h="5194" extrusionOk="0">
                  <a:moveTo>
                    <a:pt x="7221" y="1"/>
                  </a:moveTo>
                  <a:lnTo>
                    <a:pt x="6545" y="32"/>
                  </a:lnTo>
                  <a:lnTo>
                    <a:pt x="6514" y="32"/>
                  </a:lnTo>
                  <a:lnTo>
                    <a:pt x="5900" y="93"/>
                  </a:lnTo>
                  <a:lnTo>
                    <a:pt x="5869" y="93"/>
                  </a:lnTo>
                  <a:lnTo>
                    <a:pt x="5285" y="155"/>
                  </a:lnTo>
                  <a:lnTo>
                    <a:pt x="5255" y="155"/>
                  </a:lnTo>
                  <a:lnTo>
                    <a:pt x="4702" y="247"/>
                  </a:lnTo>
                  <a:lnTo>
                    <a:pt x="0" y="4917"/>
                  </a:lnTo>
                  <a:lnTo>
                    <a:pt x="62" y="4978"/>
                  </a:lnTo>
                  <a:lnTo>
                    <a:pt x="93" y="5009"/>
                  </a:lnTo>
                  <a:lnTo>
                    <a:pt x="185" y="5040"/>
                  </a:lnTo>
                  <a:lnTo>
                    <a:pt x="246" y="5071"/>
                  </a:lnTo>
                  <a:lnTo>
                    <a:pt x="308" y="5101"/>
                  </a:lnTo>
                  <a:lnTo>
                    <a:pt x="369" y="5132"/>
                  </a:lnTo>
                  <a:lnTo>
                    <a:pt x="400" y="5163"/>
                  </a:lnTo>
                  <a:lnTo>
                    <a:pt x="554" y="5163"/>
                  </a:lnTo>
                  <a:lnTo>
                    <a:pt x="676" y="5194"/>
                  </a:lnTo>
                  <a:lnTo>
                    <a:pt x="2028" y="5194"/>
                  </a:lnTo>
                  <a:lnTo>
                    <a:pt x="722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8"/>
            <p:cNvSpPr/>
            <p:nvPr/>
          </p:nvSpPr>
          <p:spPr>
            <a:xfrm>
              <a:off x="3527726" y="3630814"/>
              <a:ext cx="2472" cy="2472"/>
            </a:xfrm>
            <a:custGeom>
              <a:avLst/>
              <a:gdLst/>
              <a:ahLst/>
              <a:cxnLst/>
              <a:rect l="l" t="t" r="r" b="b"/>
              <a:pathLst>
                <a:path w="32" h="32" extrusionOk="0">
                  <a:moveTo>
                    <a:pt x="1" y="0"/>
                  </a:moveTo>
                  <a:lnTo>
                    <a:pt x="1" y="0"/>
                  </a:lnTo>
                  <a:lnTo>
                    <a:pt x="32" y="31"/>
                  </a:lnTo>
                  <a:lnTo>
                    <a:pt x="32" y="31"/>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8"/>
            <p:cNvSpPr/>
            <p:nvPr/>
          </p:nvSpPr>
          <p:spPr>
            <a:xfrm>
              <a:off x="3976316" y="3253508"/>
              <a:ext cx="2394" cy="77"/>
            </a:xfrm>
            <a:custGeom>
              <a:avLst/>
              <a:gdLst/>
              <a:ahLst/>
              <a:cxnLst/>
              <a:rect l="l" t="t" r="r" b="b"/>
              <a:pathLst>
                <a:path w="31" h="1" extrusionOk="0">
                  <a:moveTo>
                    <a:pt x="0" y="0"/>
                  </a:moveTo>
                  <a:lnTo>
                    <a:pt x="0" y="0"/>
                  </a:lnTo>
                  <a:lnTo>
                    <a:pt x="31" y="0"/>
                  </a:lnTo>
                  <a:lnTo>
                    <a:pt x="31" y="0"/>
                  </a:lnTo>
                  <a:lnTo>
                    <a:pt x="0" y="0"/>
                  </a:lnTo>
                  <a:lnTo>
                    <a:pt x="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8"/>
            <p:cNvSpPr/>
            <p:nvPr/>
          </p:nvSpPr>
          <p:spPr>
            <a:xfrm>
              <a:off x="4026134" y="3248720"/>
              <a:ext cx="2472" cy="77"/>
            </a:xfrm>
            <a:custGeom>
              <a:avLst/>
              <a:gdLst/>
              <a:ahLst/>
              <a:cxnLst/>
              <a:rect l="l" t="t" r="r" b="b"/>
              <a:pathLst>
                <a:path w="32" h="1" extrusionOk="0">
                  <a:moveTo>
                    <a:pt x="0" y="1"/>
                  </a:moveTo>
                  <a:lnTo>
                    <a:pt x="31"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8"/>
            <p:cNvSpPr/>
            <p:nvPr/>
          </p:nvSpPr>
          <p:spPr>
            <a:xfrm>
              <a:off x="4026134" y="3248720"/>
              <a:ext cx="2472" cy="77"/>
            </a:xfrm>
            <a:custGeom>
              <a:avLst/>
              <a:gdLst/>
              <a:ahLst/>
              <a:cxnLst/>
              <a:rect l="l" t="t" r="r" b="b"/>
              <a:pathLst>
                <a:path w="32" h="1" fill="none" extrusionOk="0">
                  <a:moveTo>
                    <a:pt x="0" y="1"/>
                  </a:move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8"/>
            <p:cNvSpPr/>
            <p:nvPr/>
          </p:nvSpPr>
          <p:spPr>
            <a:xfrm>
              <a:off x="3565726" y="3645026"/>
              <a:ext cx="9577" cy="2472"/>
            </a:xfrm>
            <a:custGeom>
              <a:avLst/>
              <a:gdLst/>
              <a:ahLst/>
              <a:cxnLst/>
              <a:rect l="l" t="t" r="r" b="b"/>
              <a:pathLst>
                <a:path w="124" h="32" extrusionOk="0">
                  <a:moveTo>
                    <a:pt x="1" y="1"/>
                  </a:moveTo>
                  <a:lnTo>
                    <a:pt x="1" y="1"/>
                  </a:lnTo>
                  <a:lnTo>
                    <a:pt x="123" y="32"/>
                  </a:lnTo>
                  <a:lnTo>
                    <a:pt x="123" y="3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8"/>
            <p:cNvSpPr/>
            <p:nvPr/>
          </p:nvSpPr>
          <p:spPr>
            <a:xfrm>
              <a:off x="3546726" y="3640315"/>
              <a:ext cx="4866" cy="2472"/>
            </a:xfrm>
            <a:custGeom>
              <a:avLst/>
              <a:gdLst/>
              <a:ahLst/>
              <a:cxnLst/>
              <a:rect l="l" t="t" r="r" b="b"/>
              <a:pathLst>
                <a:path w="63" h="32" extrusionOk="0">
                  <a:moveTo>
                    <a:pt x="1" y="0"/>
                  </a:moveTo>
                  <a:lnTo>
                    <a:pt x="1" y="0"/>
                  </a:lnTo>
                  <a:lnTo>
                    <a:pt x="62" y="31"/>
                  </a:lnTo>
                  <a:lnTo>
                    <a:pt x="62" y="31"/>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8"/>
            <p:cNvSpPr/>
            <p:nvPr/>
          </p:nvSpPr>
          <p:spPr>
            <a:xfrm>
              <a:off x="3537226" y="3635526"/>
              <a:ext cx="4866" cy="2472"/>
            </a:xfrm>
            <a:custGeom>
              <a:avLst/>
              <a:gdLst/>
              <a:ahLst/>
              <a:cxnLst/>
              <a:rect l="l" t="t" r="r" b="b"/>
              <a:pathLst>
                <a:path w="63" h="32" extrusionOk="0">
                  <a:moveTo>
                    <a:pt x="1" y="1"/>
                  </a:moveTo>
                  <a:lnTo>
                    <a:pt x="1" y="1"/>
                  </a:lnTo>
                  <a:lnTo>
                    <a:pt x="62" y="32"/>
                  </a:lnTo>
                  <a:lnTo>
                    <a:pt x="62" y="3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8"/>
            <p:cNvSpPr/>
            <p:nvPr/>
          </p:nvSpPr>
          <p:spPr>
            <a:xfrm>
              <a:off x="3553832" y="3645026"/>
              <a:ext cx="9577" cy="77"/>
            </a:xfrm>
            <a:custGeom>
              <a:avLst/>
              <a:gdLst/>
              <a:ahLst/>
              <a:cxnLst/>
              <a:rect l="l" t="t" r="r" b="b"/>
              <a:pathLst>
                <a:path w="124" h="1" extrusionOk="0">
                  <a:moveTo>
                    <a:pt x="1" y="1"/>
                  </a:moveTo>
                  <a:lnTo>
                    <a:pt x="1" y="1"/>
                  </a:lnTo>
                  <a:lnTo>
                    <a:pt x="124" y="1"/>
                  </a:lnTo>
                  <a:lnTo>
                    <a:pt x="124" y="1"/>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8"/>
            <p:cNvSpPr/>
            <p:nvPr/>
          </p:nvSpPr>
          <p:spPr>
            <a:xfrm>
              <a:off x="3928816" y="3258220"/>
              <a:ext cx="2472" cy="77"/>
            </a:xfrm>
            <a:custGeom>
              <a:avLst/>
              <a:gdLst/>
              <a:ahLst/>
              <a:cxnLst/>
              <a:rect l="l" t="t" r="r" b="b"/>
              <a:pathLst>
                <a:path w="32" h="1" extrusionOk="0">
                  <a:moveTo>
                    <a:pt x="1" y="1"/>
                  </a:moveTo>
                  <a:lnTo>
                    <a:pt x="3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8"/>
            <p:cNvSpPr/>
            <p:nvPr/>
          </p:nvSpPr>
          <p:spPr>
            <a:xfrm>
              <a:off x="3928816" y="3258220"/>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8"/>
            <p:cNvSpPr/>
            <p:nvPr/>
          </p:nvSpPr>
          <p:spPr>
            <a:xfrm>
              <a:off x="3496909" y="3265326"/>
              <a:ext cx="389264" cy="360854"/>
            </a:xfrm>
            <a:custGeom>
              <a:avLst/>
              <a:gdLst/>
              <a:ahLst/>
              <a:cxnLst/>
              <a:rect l="l" t="t" r="r" b="b"/>
              <a:pathLst>
                <a:path w="5040" h="4672" extrusionOk="0">
                  <a:moveTo>
                    <a:pt x="5040" y="1"/>
                  </a:moveTo>
                  <a:lnTo>
                    <a:pt x="4148" y="154"/>
                  </a:lnTo>
                  <a:lnTo>
                    <a:pt x="3350" y="339"/>
                  </a:lnTo>
                  <a:lnTo>
                    <a:pt x="2643" y="554"/>
                  </a:lnTo>
                  <a:lnTo>
                    <a:pt x="2028" y="769"/>
                  </a:lnTo>
                  <a:lnTo>
                    <a:pt x="1998" y="769"/>
                  </a:lnTo>
                  <a:lnTo>
                    <a:pt x="1813" y="830"/>
                  </a:lnTo>
                  <a:lnTo>
                    <a:pt x="1721" y="861"/>
                  </a:lnTo>
                  <a:lnTo>
                    <a:pt x="1537" y="922"/>
                  </a:lnTo>
                  <a:lnTo>
                    <a:pt x="1383" y="1015"/>
                  </a:lnTo>
                  <a:lnTo>
                    <a:pt x="1291" y="1045"/>
                  </a:lnTo>
                  <a:lnTo>
                    <a:pt x="1168" y="1107"/>
                  </a:lnTo>
                  <a:lnTo>
                    <a:pt x="1107" y="1138"/>
                  </a:lnTo>
                  <a:lnTo>
                    <a:pt x="922" y="1199"/>
                  </a:lnTo>
                  <a:lnTo>
                    <a:pt x="707" y="1353"/>
                  </a:lnTo>
                  <a:lnTo>
                    <a:pt x="554" y="1506"/>
                  </a:lnTo>
                  <a:lnTo>
                    <a:pt x="400" y="1721"/>
                  </a:lnTo>
                  <a:lnTo>
                    <a:pt x="338" y="1967"/>
                  </a:lnTo>
                  <a:lnTo>
                    <a:pt x="0" y="3688"/>
                  </a:lnTo>
                  <a:lnTo>
                    <a:pt x="0" y="3872"/>
                  </a:lnTo>
                  <a:lnTo>
                    <a:pt x="0" y="4026"/>
                  </a:lnTo>
                  <a:lnTo>
                    <a:pt x="31" y="4210"/>
                  </a:lnTo>
                  <a:lnTo>
                    <a:pt x="93" y="4364"/>
                  </a:lnTo>
                  <a:lnTo>
                    <a:pt x="154" y="4487"/>
                  </a:lnTo>
                  <a:lnTo>
                    <a:pt x="185" y="4517"/>
                  </a:lnTo>
                  <a:lnTo>
                    <a:pt x="246" y="4579"/>
                  </a:lnTo>
                  <a:lnTo>
                    <a:pt x="338" y="4671"/>
                  </a:lnTo>
                  <a:lnTo>
                    <a:pt x="504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8"/>
            <p:cNvSpPr/>
            <p:nvPr/>
          </p:nvSpPr>
          <p:spPr>
            <a:xfrm>
              <a:off x="3496909" y="3564390"/>
              <a:ext cx="2472" cy="26184"/>
            </a:xfrm>
            <a:custGeom>
              <a:avLst/>
              <a:gdLst/>
              <a:ahLst/>
              <a:cxnLst/>
              <a:rect l="l" t="t" r="r" b="b"/>
              <a:pathLst>
                <a:path w="32" h="339" extrusionOk="0">
                  <a:moveTo>
                    <a:pt x="0" y="0"/>
                  </a:moveTo>
                  <a:lnTo>
                    <a:pt x="0" y="0"/>
                  </a:lnTo>
                  <a:lnTo>
                    <a:pt x="0" y="154"/>
                  </a:lnTo>
                  <a:lnTo>
                    <a:pt x="31" y="338"/>
                  </a:lnTo>
                  <a:lnTo>
                    <a:pt x="31" y="338"/>
                  </a:lnTo>
                  <a:lnTo>
                    <a:pt x="0" y="154"/>
                  </a:lnTo>
                  <a:lnTo>
                    <a:pt x="0" y="0"/>
                  </a:lnTo>
                  <a:lnTo>
                    <a:pt x="0"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8"/>
            <p:cNvSpPr/>
            <p:nvPr/>
          </p:nvSpPr>
          <p:spPr>
            <a:xfrm>
              <a:off x="3504014" y="3602314"/>
              <a:ext cx="4866" cy="9577"/>
            </a:xfrm>
            <a:custGeom>
              <a:avLst/>
              <a:gdLst/>
              <a:ahLst/>
              <a:cxnLst/>
              <a:rect l="l" t="t" r="r" b="b"/>
              <a:pathLst>
                <a:path w="63" h="124" extrusionOk="0">
                  <a:moveTo>
                    <a:pt x="1" y="1"/>
                  </a:moveTo>
                  <a:lnTo>
                    <a:pt x="1" y="1"/>
                  </a:lnTo>
                  <a:lnTo>
                    <a:pt x="62" y="124"/>
                  </a:lnTo>
                  <a:lnTo>
                    <a:pt x="62" y="12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8"/>
            <p:cNvSpPr/>
            <p:nvPr/>
          </p:nvSpPr>
          <p:spPr>
            <a:xfrm>
              <a:off x="3603727" y="3336539"/>
              <a:ext cx="11894" cy="7183"/>
            </a:xfrm>
            <a:custGeom>
              <a:avLst/>
              <a:gdLst/>
              <a:ahLst/>
              <a:cxnLst/>
              <a:rect l="l" t="t" r="r" b="b"/>
              <a:pathLst>
                <a:path w="154" h="93" extrusionOk="0">
                  <a:moveTo>
                    <a:pt x="0" y="93"/>
                  </a:moveTo>
                  <a:lnTo>
                    <a:pt x="0" y="93"/>
                  </a:lnTo>
                  <a:lnTo>
                    <a:pt x="154" y="0"/>
                  </a:lnTo>
                  <a:lnTo>
                    <a:pt x="154" y="0"/>
                  </a:lnTo>
                  <a:lnTo>
                    <a:pt x="0" y="93"/>
                  </a:lnTo>
                  <a:lnTo>
                    <a:pt x="0" y="93"/>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8"/>
            <p:cNvSpPr/>
            <p:nvPr/>
          </p:nvSpPr>
          <p:spPr>
            <a:xfrm>
              <a:off x="3587121" y="3346039"/>
              <a:ext cx="9500" cy="4789"/>
            </a:xfrm>
            <a:custGeom>
              <a:avLst/>
              <a:gdLst/>
              <a:ahLst/>
              <a:cxnLst/>
              <a:rect l="l" t="t" r="r" b="b"/>
              <a:pathLst>
                <a:path w="123" h="62" extrusionOk="0">
                  <a:moveTo>
                    <a:pt x="0" y="62"/>
                  </a:moveTo>
                  <a:lnTo>
                    <a:pt x="0" y="62"/>
                  </a:lnTo>
                  <a:lnTo>
                    <a:pt x="123" y="0"/>
                  </a:lnTo>
                  <a:lnTo>
                    <a:pt x="123" y="0"/>
                  </a:lnTo>
                  <a:lnTo>
                    <a:pt x="0" y="62"/>
                  </a:lnTo>
                  <a:lnTo>
                    <a:pt x="0" y="62"/>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8"/>
            <p:cNvSpPr/>
            <p:nvPr/>
          </p:nvSpPr>
          <p:spPr>
            <a:xfrm>
              <a:off x="3568121" y="3353145"/>
              <a:ext cx="14288" cy="4866"/>
            </a:xfrm>
            <a:custGeom>
              <a:avLst/>
              <a:gdLst/>
              <a:ahLst/>
              <a:cxnLst/>
              <a:rect l="l" t="t" r="r" b="b"/>
              <a:pathLst>
                <a:path w="185" h="63" extrusionOk="0">
                  <a:moveTo>
                    <a:pt x="0" y="62"/>
                  </a:moveTo>
                  <a:lnTo>
                    <a:pt x="0" y="62"/>
                  </a:lnTo>
                  <a:lnTo>
                    <a:pt x="185" y="1"/>
                  </a:lnTo>
                  <a:lnTo>
                    <a:pt x="185" y="1"/>
                  </a:lnTo>
                  <a:lnTo>
                    <a:pt x="0" y="62"/>
                  </a:lnTo>
                  <a:lnTo>
                    <a:pt x="0" y="62"/>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8"/>
            <p:cNvSpPr/>
            <p:nvPr/>
          </p:nvSpPr>
          <p:spPr>
            <a:xfrm>
              <a:off x="3629833" y="3329433"/>
              <a:ext cx="7183" cy="2472"/>
            </a:xfrm>
            <a:custGeom>
              <a:avLst/>
              <a:gdLst/>
              <a:ahLst/>
              <a:cxnLst/>
              <a:rect l="l" t="t" r="r" b="b"/>
              <a:pathLst>
                <a:path w="93" h="32" extrusionOk="0">
                  <a:moveTo>
                    <a:pt x="0" y="31"/>
                  </a:moveTo>
                  <a:lnTo>
                    <a:pt x="0" y="31"/>
                  </a:lnTo>
                  <a:lnTo>
                    <a:pt x="92" y="0"/>
                  </a:lnTo>
                  <a:lnTo>
                    <a:pt x="92" y="0"/>
                  </a:lnTo>
                  <a:lnTo>
                    <a:pt x="0" y="31"/>
                  </a:lnTo>
                  <a:lnTo>
                    <a:pt x="0" y="3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8"/>
            <p:cNvSpPr/>
            <p:nvPr/>
          </p:nvSpPr>
          <p:spPr>
            <a:xfrm>
              <a:off x="3511120" y="3614208"/>
              <a:ext cx="4866" cy="4789"/>
            </a:xfrm>
            <a:custGeom>
              <a:avLst/>
              <a:gdLst/>
              <a:ahLst/>
              <a:cxnLst/>
              <a:rect l="l" t="t" r="r" b="b"/>
              <a:pathLst>
                <a:path w="63" h="62" extrusionOk="0">
                  <a:moveTo>
                    <a:pt x="1" y="0"/>
                  </a:moveTo>
                  <a:lnTo>
                    <a:pt x="1" y="0"/>
                  </a:lnTo>
                  <a:lnTo>
                    <a:pt x="62" y="62"/>
                  </a:lnTo>
                  <a:lnTo>
                    <a:pt x="62" y="62"/>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8"/>
            <p:cNvSpPr/>
            <p:nvPr/>
          </p:nvSpPr>
          <p:spPr>
            <a:xfrm>
              <a:off x="3651150" y="3324644"/>
              <a:ext cx="2472" cy="77"/>
            </a:xfrm>
            <a:custGeom>
              <a:avLst/>
              <a:gdLst/>
              <a:ahLst/>
              <a:cxnLst/>
              <a:rect l="l" t="t" r="r" b="b"/>
              <a:pathLst>
                <a:path w="32" h="1" extrusionOk="0">
                  <a:moveTo>
                    <a:pt x="1" y="1"/>
                  </a:moveTo>
                  <a:lnTo>
                    <a:pt x="3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8"/>
            <p:cNvSpPr/>
            <p:nvPr/>
          </p:nvSpPr>
          <p:spPr>
            <a:xfrm>
              <a:off x="3651150" y="3324644"/>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8"/>
            <p:cNvSpPr/>
            <p:nvPr/>
          </p:nvSpPr>
          <p:spPr>
            <a:xfrm>
              <a:off x="3719968" y="3253508"/>
              <a:ext cx="403553" cy="393988"/>
            </a:xfrm>
            <a:custGeom>
              <a:avLst/>
              <a:gdLst/>
              <a:ahLst/>
              <a:cxnLst/>
              <a:rect l="l" t="t" r="r" b="b"/>
              <a:pathLst>
                <a:path w="5225" h="5101" extrusionOk="0">
                  <a:moveTo>
                    <a:pt x="5070" y="0"/>
                  </a:moveTo>
                  <a:lnTo>
                    <a:pt x="1" y="5101"/>
                  </a:lnTo>
                  <a:lnTo>
                    <a:pt x="4456" y="5101"/>
                  </a:lnTo>
                  <a:lnTo>
                    <a:pt x="4610" y="5070"/>
                  </a:lnTo>
                  <a:lnTo>
                    <a:pt x="4732" y="4978"/>
                  </a:lnTo>
                  <a:lnTo>
                    <a:pt x="4794" y="4916"/>
                  </a:lnTo>
                  <a:lnTo>
                    <a:pt x="4825" y="4824"/>
                  </a:lnTo>
                  <a:lnTo>
                    <a:pt x="4855" y="4732"/>
                  </a:lnTo>
                  <a:lnTo>
                    <a:pt x="5224" y="338"/>
                  </a:lnTo>
                  <a:lnTo>
                    <a:pt x="5224" y="246"/>
                  </a:lnTo>
                  <a:lnTo>
                    <a:pt x="5193" y="154"/>
                  </a:lnTo>
                  <a:lnTo>
                    <a:pt x="5132" y="92"/>
                  </a:lnTo>
                  <a:lnTo>
                    <a:pt x="5132" y="62"/>
                  </a:lnTo>
                  <a:lnTo>
                    <a:pt x="5070"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8"/>
            <p:cNvSpPr/>
            <p:nvPr/>
          </p:nvSpPr>
          <p:spPr>
            <a:xfrm>
              <a:off x="4090163" y="3279615"/>
              <a:ext cx="33366" cy="353671"/>
            </a:xfrm>
            <a:custGeom>
              <a:avLst/>
              <a:gdLst/>
              <a:ahLst/>
              <a:cxnLst/>
              <a:rect l="l" t="t" r="r" b="b"/>
              <a:pathLst>
                <a:path w="432" h="4579" extrusionOk="0">
                  <a:moveTo>
                    <a:pt x="1" y="4578"/>
                  </a:moveTo>
                  <a:lnTo>
                    <a:pt x="1" y="4578"/>
                  </a:lnTo>
                  <a:lnTo>
                    <a:pt x="32" y="4486"/>
                  </a:lnTo>
                  <a:lnTo>
                    <a:pt x="62" y="4394"/>
                  </a:lnTo>
                  <a:lnTo>
                    <a:pt x="431" y="0"/>
                  </a:lnTo>
                  <a:lnTo>
                    <a:pt x="62" y="4394"/>
                  </a:lnTo>
                  <a:lnTo>
                    <a:pt x="62" y="4394"/>
                  </a:lnTo>
                  <a:lnTo>
                    <a:pt x="32" y="4486"/>
                  </a:lnTo>
                  <a:lnTo>
                    <a:pt x="1" y="4578"/>
                  </a:lnTo>
                  <a:lnTo>
                    <a:pt x="1" y="4578"/>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8"/>
            <p:cNvSpPr/>
            <p:nvPr/>
          </p:nvSpPr>
          <p:spPr>
            <a:xfrm>
              <a:off x="4121058" y="3265326"/>
              <a:ext cx="77" cy="77"/>
            </a:xfrm>
            <a:custGeom>
              <a:avLst/>
              <a:gdLst/>
              <a:ahLst/>
              <a:cxnLst/>
              <a:rect l="l" t="t" r="r" b="b"/>
              <a:pathLst>
                <a:path w="1" h="1" extrusionOk="0">
                  <a:moveTo>
                    <a:pt x="0" y="1"/>
                  </a:move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8"/>
            <p:cNvSpPr/>
            <p:nvPr/>
          </p:nvSpPr>
          <p:spPr>
            <a:xfrm>
              <a:off x="4121058" y="3265326"/>
              <a:ext cx="77" cy="77"/>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8"/>
            <p:cNvSpPr/>
            <p:nvPr/>
          </p:nvSpPr>
          <p:spPr>
            <a:xfrm>
              <a:off x="4116269" y="3258220"/>
              <a:ext cx="77" cy="2472"/>
            </a:xfrm>
            <a:custGeom>
              <a:avLst/>
              <a:gdLst/>
              <a:ahLst/>
              <a:cxnLst/>
              <a:rect l="l" t="t" r="r" b="b"/>
              <a:pathLst>
                <a:path w="1" h="32" extrusionOk="0">
                  <a:moveTo>
                    <a:pt x="1" y="31"/>
                  </a:moveTo>
                  <a:lnTo>
                    <a:pt x="1" y="1"/>
                  </a:lnTo>
                  <a:lnTo>
                    <a:pt x="1" y="3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8"/>
            <p:cNvSpPr/>
            <p:nvPr/>
          </p:nvSpPr>
          <p:spPr>
            <a:xfrm>
              <a:off x="4116269" y="3258220"/>
              <a:ext cx="77" cy="2472"/>
            </a:xfrm>
            <a:custGeom>
              <a:avLst/>
              <a:gdLst/>
              <a:ahLst/>
              <a:cxnLst/>
              <a:rect l="l" t="t" r="r" b="b"/>
              <a:pathLst>
                <a:path w="1" h="32" fill="none" extrusionOk="0">
                  <a:moveTo>
                    <a:pt x="1" y="31"/>
                  </a:moveTo>
                  <a:lnTo>
                    <a:pt x="1" y="1"/>
                  </a:lnTo>
                  <a:lnTo>
                    <a:pt x="1" y="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8"/>
            <p:cNvSpPr/>
            <p:nvPr/>
          </p:nvSpPr>
          <p:spPr>
            <a:xfrm>
              <a:off x="4123452" y="3272432"/>
              <a:ext cx="77" cy="77"/>
            </a:xfrm>
            <a:custGeom>
              <a:avLst/>
              <a:gdLst/>
              <a:ahLst/>
              <a:cxnLst/>
              <a:rect l="l" t="t" r="r" b="b"/>
              <a:pathLst>
                <a:path w="1" h="1" extrusionOk="0">
                  <a:moveTo>
                    <a:pt x="0" y="1"/>
                  </a:move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8"/>
            <p:cNvSpPr/>
            <p:nvPr/>
          </p:nvSpPr>
          <p:spPr>
            <a:xfrm>
              <a:off x="4123452" y="3272432"/>
              <a:ext cx="77" cy="77"/>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8"/>
            <p:cNvSpPr/>
            <p:nvPr/>
          </p:nvSpPr>
          <p:spPr>
            <a:xfrm>
              <a:off x="3679650" y="3246325"/>
              <a:ext cx="431975" cy="401172"/>
            </a:xfrm>
            <a:custGeom>
              <a:avLst/>
              <a:gdLst/>
              <a:ahLst/>
              <a:cxnLst/>
              <a:rect l="l" t="t" r="r" b="b"/>
              <a:pathLst>
                <a:path w="5593" h="5194" extrusionOk="0">
                  <a:moveTo>
                    <a:pt x="5193" y="1"/>
                  </a:moveTo>
                  <a:lnTo>
                    <a:pt x="0" y="5194"/>
                  </a:lnTo>
                  <a:lnTo>
                    <a:pt x="523" y="5194"/>
                  </a:lnTo>
                  <a:lnTo>
                    <a:pt x="5592" y="93"/>
                  </a:lnTo>
                  <a:lnTo>
                    <a:pt x="5531" y="62"/>
                  </a:lnTo>
                  <a:lnTo>
                    <a:pt x="5470" y="32"/>
                  </a:lnTo>
                  <a:lnTo>
                    <a:pt x="5408"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8"/>
            <p:cNvSpPr/>
            <p:nvPr/>
          </p:nvSpPr>
          <p:spPr>
            <a:xfrm>
              <a:off x="4102057" y="3248720"/>
              <a:ext cx="77" cy="77"/>
            </a:xfrm>
            <a:custGeom>
              <a:avLst/>
              <a:gdLst/>
              <a:ahLst/>
              <a:cxnLst/>
              <a:rect l="l" t="t" r="r" b="b"/>
              <a:pathLst>
                <a:path w="1" h="1" extrusionOk="0">
                  <a:moveTo>
                    <a:pt x="1" y="1"/>
                  </a:moveTo>
                  <a:lnTo>
                    <a:pt x="1" y="1"/>
                  </a:lnTo>
                  <a:lnTo>
                    <a:pt x="1"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8"/>
            <p:cNvSpPr/>
            <p:nvPr/>
          </p:nvSpPr>
          <p:spPr>
            <a:xfrm>
              <a:off x="4102057" y="3248720"/>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8"/>
            <p:cNvSpPr/>
            <p:nvPr/>
          </p:nvSpPr>
          <p:spPr>
            <a:xfrm>
              <a:off x="4106846" y="3251114"/>
              <a:ext cx="77" cy="77"/>
            </a:xfrm>
            <a:custGeom>
              <a:avLst/>
              <a:gdLst/>
              <a:ahLst/>
              <a:cxnLst/>
              <a:rect l="l" t="t" r="r" b="b"/>
              <a:pathLst>
                <a:path w="1" h="1" extrusionOk="0">
                  <a:moveTo>
                    <a:pt x="0" y="0"/>
                  </a:moveTo>
                  <a:lnTo>
                    <a:pt x="0" y="0"/>
                  </a:lnTo>
                  <a:lnTo>
                    <a:pt x="0" y="0"/>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8"/>
            <p:cNvSpPr/>
            <p:nvPr/>
          </p:nvSpPr>
          <p:spPr>
            <a:xfrm>
              <a:off x="4106846" y="3251114"/>
              <a:ext cx="77" cy="77"/>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8"/>
            <p:cNvSpPr/>
            <p:nvPr/>
          </p:nvSpPr>
          <p:spPr>
            <a:xfrm>
              <a:off x="4090163" y="3246325"/>
              <a:ext cx="7260" cy="77"/>
            </a:xfrm>
            <a:custGeom>
              <a:avLst/>
              <a:gdLst/>
              <a:ahLst/>
              <a:cxnLst/>
              <a:rect l="l" t="t" r="r" b="b"/>
              <a:pathLst>
                <a:path w="94" h="1" extrusionOk="0">
                  <a:moveTo>
                    <a:pt x="1" y="1"/>
                  </a:moveTo>
                  <a:lnTo>
                    <a:pt x="1" y="1"/>
                  </a:lnTo>
                  <a:lnTo>
                    <a:pt x="1" y="1"/>
                  </a:lnTo>
                  <a:lnTo>
                    <a:pt x="93" y="1"/>
                  </a:lnTo>
                  <a:lnTo>
                    <a:pt x="93" y="1"/>
                  </a:lnTo>
                  <a:lnTo>
                    <a:pt x="1" y="1"/>
                  </a:lnTo>
                  <a:lnTo>
                    <a:pt x="1"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8"/>
            <p:cNvSpPr/>
            <p:nvPr/>
          </p:nvSpPr>
          <p:spPr>
            <a:xfrm>
              <a:off x="3494514" y="3144294"/>
              <a:ext cx="598108" cy="175715"/>
            </a:xfrm>
            <a:custGeom>
              <a:avLst/>
              <a:gdLst/>
              <a:ahLst/>
              <a:cxnLst/>
              <a:rect l="l" t="t" r="r" b="b"/>
              <a:pathLst>
                <a:path w="7744" h="2275" extrusionOk="0">
                  <a:moveTo>
                    <a:pt x="7713" y="1"/>
                  </a:moveTo>
                  <a:lnTo>
                    <a:pt x="4610" y="124"/>
                  </a:lnTo>
                  <a:lnTo>
                    <a:pt x="2428" y="247"/>
                  </a:lnTo>
                  <a:lnTo>
                    <a:pt x="277" y="400"/>
                  </a:lnTo>
                  <a:lnTo>
                    <a:pt x="93" y="431"/>
                  </a:lnTo>
                  <a:lnTo>
                    <a:pt x="31" y="462"/>
                  </a:lnTo>
                  <a:lnTo>
                    <a:pt x="1" y="492"/>
                  </a:lnTo>
                  <a:lnTo>
                    <a:pt x="1" y="615"/>
                  </a:lnTo>
                  <a:lnTo>
                    <a:pt x="31" y="738"/>
                  </a:lnTo>
                  <a:lnTo>
                    <a:pt x="185" y="1076"/>
                  </a:lnTo>
                  <a:lnTo>
                    <a:pt x="216" y="1260"/>
                  </a:lnTo>
                  <a:lnTo>
                    <a:pt x="216" y="1445"/>
                  </a:lnTo>
                  <a:lnTo>
                    <a:pt x="154" y="1537"/>
                  </a:lnTo>
                  <a:lnTo>
                    <a:pt x="31" y="1691"/>
                  </a:lnTo>
                  <a:lnTo>
                    <a:pt x="62" y="1814"/>
                  </a:lnTo>
                  <a:lnTo>
                    <a:pt x="93" y="1967"/>
                  </a:lnTo>
                  <a:lnTo>
                    <a:pt x="93" y="1998"/>
                  </a:lnTo>
                  <a:lnTo>
                    <a:pt x="93" y="2121"/>
                  </a:lnTo>
                  <a:lnTo>
                    <a:pt x="62" y="2274"/>
                  </a:lnTo>
                  <a:lnTo>
                    <a:pt x="738" y="1906"/>
                  </a:lnTo>
                  <a:lnTo>
                    <a:pt x="1537" y="1598"/>
                  </a:lnTo>
                  <a:lnTo>
                    <a:pt x="2397" y="1291"/>
                  </a:lnTo>
                  <a:lnTo>
                    <a:pt x="3350" y="1045"/>
                  </a:lnTo>
                  <a:lnTo>
                    <a:pt x="4364" y="830"/>
                  </a:lnTo>
                  <a:lnTo>
                    <a:pt x="5408" y="646"/>
                  </a:lnTo>
                  <a:lnTo>
                    <a:pt x="6545" y="554"/>
                  </a:lnTo>
                  <a:lnTo>
                    <a:pt x="7744" y="462"/>
                  </a:lnTo>
                  <a:lnTo>
                    <a:pt x="7713"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a:off x="3499303" y="3709133"/>
              <a:ext cx="187527" cy="45184"/>
            </a:xfrm>
            <a:custGeom>
              <a:avLst/>
              <a:gdLst/>
              <a:ahLst/>
              <a:cxnLst/>
              <a:rect l="l" t="t" r="r" b="b"/>
              <a:pathLst>
                <a:path w="2428" h="585" extrusionOk="0">
                  <a:moveTo>
                    <a:pt x="307" y="0"/>
                  </a:moveTo>
                  <a:lnTo>
                    <a:pt x="185" y="31"/>
                  </a:lnTo>
                  <a:lnTo>
                    <a:pt x="92" y="93"/>
                  </a:lnTo>
                  <a:lnTo>
                    <a:pt x="31" y="185"/>
                  </a:lnTo>
                  <a:lnTo>
                    <a:pt x="0" y="308"/>
                  </a:lnTo>
                  <a:lnTo>
                    <a:pt x="31" y="369"/>
                  </a:lnTo>
                  <a:lnTo>
                    <a:pt x="31" y="461"/>
                  </a:lnTo>
                  <a:lnTo>
                    <a:pt x="154" y="554"/>
                  </a:lnTo>
                  <a:lnTo>
                    <a:pt x="185" y="461"/>
                  </a:lnTo>
                  <a:lnTo>
                    <a:pt x="246" y="369"/>
                  </a:lnTo>
                  <a:lnTo>
                    <a:pt x="338" y="308"/>
                  </a:lnTo>
                  <a:lnTo>
                    <a:pt x="461" y="277"/>
                  </a:lnTo>
                  <a:lnTo>
                    <a:pt x="1936" y="277"/>
                  </a:lnTo>
                  <a:lnTo>
                    <a:pt x="2059" y="308"/>
                  </a:lnTo>
                  <a:lnTo>
                    <a:pt x="2151" y="369"/>
                  </a:lnTo>
                  <a:lnTo>
                    <a:pt x="2212" y="461"/>
                  </a:lnTo>
                  <a:lnTo>
                    <a:pt x="2243" y="584"/>
                  </a:lnTo>
                  <a:lnTo>
                    <a:pt x="2335" y="554"/>
                  </a:lnTo>
                  <a:lnTo>
                    <a:pt x="2397" y="461"/>
                  </a:lnTo>
                  <a:lnTo>
                    <a:pt x="2428" y="400"/>
                  </a:lnTo>
                  <a:lnTo>
                    <a:pt x="2428" y="308"/>
                  </a:lnTo>
                  <a:lnTo>
                    <a:pt x="2428" y="185"/>
                  </a:lnTo>
                  <a:lnTo>
                    <a:pt x="2335" y="93"/>
                  </a:lnTo>
                  <a:lnTo>
                    <a:pt x="2243" y="31"/>
                  </a:lnTo>
                  <a:lnTo>
                    <a:pt x="2120"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a:off x="3511120" y="3730451"/>
              <a:ext cx="161498" cy="26184"/>
            </a:xfrm>
            <a:custGeom>
              <a:avLst/>
              <a:gdLst/>
              <a:ahLst/>
              <a:cxnLst/>
              <a:rect l="l" t="t" r="r" b="b"/>
              <a:pathLst>
                <a:path w="2091" h="339" extrusionOk="0">
                  <a:moveTo>
                    <a:pt x="308" y="1"/>
                  </a:moveTo>
                  <a:lnTo>
                    <a:pt x="185" y="32"/>
                  </a:lnTo>
                  <a:lnTo>
                    <a:pt x="93" y="93"/>
                  </a:lnTo>
                  <a:lnTo>
                    <a:pt x="32" y="185"/>
                  </a:lnTo>
                  <a:lnTo>
                    <a:pt x="1" y="278"/>
                  </a:lnTo>
                  <a:lnTo>
                    <a:pt x="62" y="308"/>
                  </a:lnTo>
                  <a:lnTo>
                    <a:pt x="154" y="339"/>
                  </a:lnTo>
                  <a:lnTo>
                    <a:pt x="1967" y="339"/>
                  </a:lnTo>
                  <a:lnTo>
                    <a:pt x="2090" y="308"/>
                  </a:lnTo>
                  <a:lnTo>
                    <a:pt x="2059" y="185"/>
                  </a:lnTo>
                  <a:lnTo>
                    <a:pt x="1998" y="93"/>
                  </a:lnTo>
                  <a:lnTo>
                    <a:pt x="1906" y="32"/>
                  </a:lnTo>
                  <a:lnTo>
                    <a:pt x="1783" y="1"/>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a:off x="3100608" y="3633209"/>
              <a:ext cx="113999" cy="23789"/>
            </a:xfrm>
            <a:custGeom>
              <a:avLst/>
              <a:gdLst/>
              <a:ahLst/>
              <a:cxnLst/>
              <a:rect l="l" t="t" r="r" b="b"/>
              <a:pathLst>
                <a:path w="1476" h="308" extrusionOk="0">
                  <a:moveTo>
                    <a:pt x="154" y="0"/>
                  </a:moveTo>
                  <a:lnTo>
                    <a:pt x="0" y="307"/>
                  </a:lnTo>
                  <a:lnTo>
                    <a:pt x="1168" y="307"/>
                  </a:lnTo>
                  <a:lnTo>
                    <a:pt x="1475"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a:off x="3190743" y="3362645"/>
              <a:ext cx="294343" cy="294352"/>
            </a:xfrm>
            <a:custGeom>
              <a:avLst/>
              <a:gdLst/>
              <a:ahLst/>
              <a:cxnLst/>
              <a:rect l="l" t="t" r="r" b="b"/>
              <a:pathLst>
                <a:path w="3811" h="3811" extrusionOk="0">
                  <a:moveTo>
                    <a:pt x="3811" y="0"/>
                  </a:moveTo>
                  <a:lnTo>
                    <a:pt x="370" y="3411"/>
                  </a:lnTo>
                  <a:lnTo>
                    <a:pt x="339" y="3472"/>
                  </a:lnTo>
                  <a:lnTo>
                    <a:pt x="308" y="3503"/>
                  </a:lnTo>
                  <a:lnTo>
                    <a:pt x="1" y="3810"/>
                  </a:lnTo>
                  <a:lnTo>
                    <a:pt x="1998" y="3810"/>
                  </a:lnTo>
                  <a:lnTo>
                    <a:pt x="2121" y="3780"/>
                  </a:lnTo>
                  <a:lnTo>
                    <a:pt x="2244" y="3749"/>
                  </a:lnTo>
                  <a:lnTo>
                    <a:pt x="2367" y="3688"/>
                  </a:lnTo>
                  <a:lnTo>
                    <a:pt x="2490" y="3626"/>
                  </a:lnTo>
                  <a:lnTo>
                    <a:pt x="2582" y="3503"/>
                  </a:lnTo>
                  <a:lnTo>
                    <a:pt x="2643" y="3411"/>
                  </a:lnTo>
                  <a:lnTo>
                    <a:pt x="2705" y="3288"/>
                  </a:lnTo>
                  <a:lnTo>
                    <a:pt x="3811" y="0"/>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8"/>
            <p:cNvSpPr/>
            <p:nvPr/>
          </p:nvSpPr>
          <p:spPr>
            <a:xfrm>
              <a:off x="3121925" y="3274826"/>
              <a:ext cx="379764" cy="351353"/>
            </a:xfrm>
            <a:custGeom>
              <a:avLst/>
              <a:gdLst/>
              <a:ahLst/>
              <a:cxnLst/>
              <a:rect l="l" t="t" r="r" b="b"/>
              <a:pathLst>
                <a:path w="4917" h="4549" extrusionOk="0">
                  <a:moveTo>
                    <a:pt x="4855" y="1"/>
                  </a:moveTo>
                  <a:lnTo>
                    <a:pt x="4456" y="308"/>
                  </a:lnTo>
                  <a:lnTo>
                    <a:pt x="3934" y="677"/>
                  </a:lnTo>
                  <a:lnTo>
                    <a:pt x="3288" y="1168"/>
                  </a:lnTo>
                  <a:lnTo>
                    <a:pt x="2582" y="1721"/>
                  </a:lnTo>
                  <a:lnTo>
                    <a:pt x="1844" y="2336"/>
                  </a:lnTo>
                  <a:lnTo>
                    <a:pt x="1138" y="2981"/>
                  </a:lnTo>
                  <a:lnTo>
                    <a:pt x="800" y="3319"/>
                  </a:lnTo>
                  <a:lnTo>
                    <a:pt x="492" y="3688"/>
                  </a:lnTo>
                  <a:lnTo>
                    <a:pt x="216" y="4056"/>
                  </a:lnTo>
                  <a:lnTo>
                    <a:pt x="1" y="4425"/>
                  </a:lnTo>
                  <a:lnTo>
                    <a:pt x="1168" y="4425"/>
                  </a:lnTo>
                  <a:lnTo>
                    <a:pt x="1230" y="4456"/>
                  </a:lnTo>
                  <a:lnTo>
                    <a:pt x="1261" y="4517"/>
                  </a:lnTo>
                  <a:lnTo>
                    <a:pt x="1261" y="4548"/>
                  </a:lnTo>
                  <a:lnTo>
                    <a:pt x="4702" y="1137"/>
                  </a:lnTo>
                  <a:lnTo>
                    <a:pt x="4886" y="584"/>
                  </a:lnTo>
                  <a:lnTo>
                    <a:pt x="4917" y="431"/>
                  </a:lnTo>
                  <a:lnTo>
                    <a:pt x="4917" y="308"/>
                  </a:lnTo>
                  <a:lnTo>
                    <a:pt x="4917" y="277"/>
                  </a:lnTo>
                  <a:lnTo>
                    <a:pt x="4886" y="124"/>
                  </a:lnTo>
                  <a:lnTo>
                    <a:pt x="4855"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8"/>
            <p:cNvSpPr/>
            <p:nvPr/>
          </p:nvSpPr>
          <p:spPr>
            <a:xfrm>
              <a:off x="3501620" y="3296221"/>
              <a:ext cx="77" cy="2394"/>
            </a:xfrm>
            <a:custGeom>
              <a:avLst/>
              <a:gdLst/>
              <a:ahLst/>
              <a:cxnLst/>
              <a:rect l="l" t="t" r="r" b="b"/>
              <a:pathLst>
                <a:path w="1" h="31" extrusionOk="0">
                  <a:moveTo>
                    <a:pt x="1" y="0"/>
                  </a:moveTo>
                  <a:lnTo>
                    <a:pt x="1" y="31"/>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8"/>
            <p:cNvSpPr/>
            <p:nvPr/>
          </p:nvSpPr>
          <p:spPr>
            <a:xfrm>
              <a:off x="3501620" y="3296221"/>
              <a:ext cx="77" cy="2394"/>
            </a:xfrm>
            <a:custGeom>
              <a:avLst/>
              <a:gdLst/>
              <a:ahLst/>
              <a:cxnLst/>
              <a:rect l="l" t="t" r="r" b="b"/>
              <a:pathLst>
                <a:path w="1" h="31" fill="none" extrusionOk="0">
                  <a:moveTo>
                    <a:pt x="1" y="0"/>
                  </a:moveTo>
                  <a:lnTo>
                    <a:pt x="1" y="3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8"/>
            <p:cNvSpPr/>
            <p:nvPr/>
          </p:nvSpPr>
          <p:spPr>
            <a:xfrm>
              <a:off x="3046002" y="3742346"/>
              <a:ext cx="137710" cy="99791"/>
            </a:xfrm>
            <a:custGeom>
              <a:avLst/>
              <a:gdLst/>
              <a:ahLst/>
              <a:cxnLst/>
              <a:rect l="l" t="t" r="r" b="b"/>
              <a:pathLst>
                <a:path w="1783" h="1292" extrusionOk="0">
                  <a:moveTo>
                    <a:pt x="369" y="1"/>
                  </a:moveTo>
                  <a:lnTo>
                    <a:pt x="308" y="62"/>
                  </a:lnTo>
                  <a:lnTo>
                    <a:pt x="216" y="154"/>
                  </a:lnTo>
                  <a:lnTo>
                    <a:pt x="154" y="277"/>
                  </a:lnTo>
                  <a:lnTo>
                    <a:pt x="62" y="554"/>
                  </a:lnTo>
                  <a:lnTo>
                    <a:pt x="1" y="892"/>
                  </a:lnTo>
                  <a:lnTo>
                    <a:pt x="1" y="1076"/>
                  </a:lnTo>
                  <a:lnTo>
                    <a:pt x="93" y="1291"/>
                  </a:lnTo>
                  <a:lnTo>
                    <a:pt x="400" y="1230"/>
                  </a:lnTo>
                  <a:lnTo>
                    <a:pt x="677" y="1107"/>
                  </a:lnTo>
                  <a:lnTo>
                    <a:pt x="984" y="984"/>
                  </a:lnTo>
                  <a:lnTo>
                    <a:pt x="1260" y="830"/>
                  </a:lnTo>
                  <a:lnTo>
                    <a:pt x="1475" y="646"/>
                  </a:lnTo>
                  <a:lnTo>
                    <a:pt x="1629" y="431"/>
                  </a:lnTo>
                  <a:lnTo>
                    <a:pt x="1691" y="339"/>
                  </a:lnTo>
                  <a:lnTo>
                    <a:pt x="1752" y="216"/>
                  </a:lnTo>
                  <a:lnTo>
                    <a:pt x="1783" y="124"/>
                  </a:lnTo>
                  <a:lnTo>
                    <a:pt x="1783" y="1"/>
                  </a:lnTo>
                  <a:close/>
                </a:path>
              </a:pathLst>
            </a:custGeom>
            <a:solidFill>
              <a:srgbClr val="E43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8"/>
            <p:cNvSpPr/>
            <p:nvPr/>
          </p:nvSpPr>
          <p:spPr>
            <a:xfrm>
              <a:off x="3081608" y="3742346"/>
              <a:ext cx="102105" cy="77"/>
            </a:xfrm>
            <a:custGeom>
              <a:avLst/>
              <a:gdLst/>
              <a:ahLst/>
              <a:cxnLst/>
              <a:rect l="l" t="t" r="r" b="b"/>
              <a:pathLst>
                <a:path w="1322" h="1" extrusionOk="0">
                  <a:moveTo>
                    <a:pt x="1322" y="1"/>
                  </a:moveTo>
                  <a:lnTo>
                    <a:pt x="1322" y="1"/>
                  </a:lnTo>
                  <a:lnTo>
                    <a:pt x="1322" y="1"/>
                  </a:lnTo>
                  <a:lnTo>
                    <a:pt x="0" y="1"/>
                  </a:lnTo>
                  <a:lnTo>
                    <a:pt x="0" y="1"/>
                  </a:lnTo>
                  <a:lnTo>
                    <a:pt x="1322" y="1"/>
                  </a:lnTo>
                  <a:lnTo>
                    <a:pt x="1322" y="1"/>
                  </a:lnTo>
                  <a:close/>
                </a:path>
              </a:pathLst>
            </a:custGeom>
            <a:solidFill>
              <a:srgbClr val="E43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8"/>
            <p:cNvSpPr/>
            <p:nvPr/>
          </p:nvSpPr>
          <p:spPr>
            <a:xfrm>
              <a:off x="3053107" y="3742346"/>
              <a:ext cx="194709" cy="144820"/>
            </a:xfrm>
            <a:custGeom>
              <a:avLst/>
              <a:gdLst/>
              <a:ahLst/>
              <a:cxnLst/>
              <a:rect l="l" t="t" r="r" b="b"/>
              <a:pathLst>
                <a:path w="2521" h="1875" extrusionOk="0">
                  <a:moveTo>
                    <a:pt x="1691" y="1"/>
                  </a:moveTo>
                  <a:lnTo>
                    <a:pt x="1691" y="124"/>
                  </a:lnTo>
                  <a:lnTo>
                    <a:pt x="1660" y="216"/>
                  </a:lnTo>
                  <a:lnTo>
                    <a:pt x="1599" y="339"/>
                  </a:lnTo>
                  <a:lnTo>
                    <a:pt x="1537" y="431"/>
                  </a:lnTo>
                  <a:lnTo>
                    <a:pt x="1383" y="646"/>
                  </a:lnTo>
                  <a:lnTo>
                    <a:pt x="1168" y="830"/>
                  </a:lnTo>
                  <a:lnTo>
                    <a:pt x="892" y="984"/>
                  </a:lnTo>
                  <a:lnTo>
                    <a:pt x="585" y="1107"/>
                  </a:lnTo>
                  <a:lnTo>
                    <a:pt x="308" y="1230"/>
                  </a:lnTo>
                  <a:lnTo>
                    <a:pt x="1" y="1291"/>
                  </a:lnTo>
                  <a:lnTo>
                    <a:pt x="124" y="1537"/>
                  </a:lnTo>
                  <a:lnTo>
                    <a:pt x="247" y="1660"/>
                  </a:lnTo>
                  <a:lnTo>
                    <a:pt x="431" y="1813"/>
                  </a:lnTo>
                  <a:lnTo>
                    <a:pt x="554" y="1875"/>
                  </a:lnTo>
                  <a:lnTo>
                    <a:pt x="707" y="1875"/>
                  </a:lnTo>
                  <a:lnTo>
                    <a:pt x="800" y="1844"/>
                  </a:lnTo>
                  <a:lnTo>
                    <a:pt x="1138" y="1691"/>
                  </a:lnTo>
                  <a:lnTo>
                    <a:pt x="1414" y="1537"/>
                  </a:lnTo>
                  <a:lnTo>
                    <a:pt x="1568" y="1475"/>
                  </a:lnTo>
                  <a:lnTo>
                    <a:pt x="1844" y="1291"/>
                  </a:lnTo>
                  <a:lnTo>
                    <a:pt x="2336" y="1015"/>
                  </a:lnTo>
                  <a:lnTo>
                    <a:pt x="2397" y="984"/>
                  </a:lnTo>
                  <a:lnTo>
                    <a:pt x="2459" y="953"/>
                  </a:lnTo>
                  <a:lnTo>
                    <a:pt x="2490" y="892"/>
                  </a:lnTo>
                  <a:lnTo>
                    <a:pt x="2520" y="799"/>
                  </a:lnTo>
                  <a:lnTo>
                    <a:pt x="2520" y="738"/>
                  </a:lnTo>
                  <a:lnTo>
                    <a:pt x="2490" y="584"/>
                  </a:lnTo>
                  <a:lnTo>
                    <a:pt x="2459" y="369"/>
                  </a:lnTo>
                  <a:lnTo>
                    <a:pt x="2367" y="185"/>
                  </a:lnTo>
                  <a:lnTo>
                    <a:pt x="2274" y="31"/>
                  </a:lnTo>
                  <a:lnTo>
                    <a:pt x="2244" y="1"/>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8"/>
            <p:cNvSpPr/>
            <p:nvPr/>
          </p:nvSpPr>
          <p:spPr>
            <a:xfrm>
              <a:off x="3183637" y="3742346"/>
              <a:ext cx="61788" cy="45184"/>
            </a:xfrm>
            <a:custGeom>
              <a:avLst/>
              <a:gdLst/>
              <a:ahLst/>
              <a:cxnLst/>
              <a:rect l="l" t="t" r="r" b="b"/>
              <a:pathLst>
                <a:path w="800" h="585" extrusionOk="0">
                  <a:moveTo>
                    <a:pt x="492" y="1"/>
                  </a:moveTo>
                  <a:lnTo>
                    <a:pt x="492" y="1"/>
                  </a:lnTo>
                  <a:lnTo>
                    <a:pt x="554" y="1"/>
                  </a:lnTo>
                  <a:lnTo>
                    <a:pt x="584" y="31"/>
                  </a:lnTo>
                  <a:lnTo>
                    <a:pt x="677" y="185"/>
                  </a:lnTo>
                  <a:lnTo>
                    <a:pt x="769" y="369"/>
                  </a:lnTo>
                  <a:lnTo>
                    <a:pt x="800" y="584"/>
                  </a:lnTo>
                  <a:lnTo>
                    <a:pt x="800" y="584"/>
                  </a:lnTo>
                  <a:lnTo>
                    <a:pt x="769" y="369"/>
                  </a:lnTo>
                  <a:lnTo>
                    <a:pt x="677" y="185"/>
                  </a:lnTo>
                  <a:lnTo>
                    <a:pt x="584" y="31"/>
                  </a:lnTo>
                  <a:lnTo>
                    <a:pt x="554" y="1"/>
                  </a:lnTo>
                  <a:lnTo>
                    <a:pt x="492" y="1"/>
                  </a:lnTo>
                  <a:lnTo>
                    <a:pt x="492" y="1"/>
                  </a:lnTo>
                  <a:lnTo>
                    <a:pt x="1" y="1"/>
                  </a:lnTo>
                  <a:lnTo>
                    <a:pt x="1" y="1"/>
                  </a:lnTo>
                  <a:lnTo>
                    <a:pt x="492" y="1"/>
                  </a:lnTo>
                  <a:lnTo>
                    <a:pt x="492" y="1"/>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8"/>
            <p:cNvSpPr/>
            <p:nvPr/>
          </p:nvSpPr>
          <p:spPr>
            <a:xfrm>
              <a:off x="3247743" y="3799347"/>
              <a:ext cx="77" cy="77"/>
            </a:xfrm>
            <a:custGeom>
              <a:avLst/>
              <a:gdLst/>
              <a:ahLst/>
              <a:cxnLst/>
              <a:rect l="l" t="t" r="r" b="b"/>
              <a:pathLst>
                <a:path w="1" h="1" extrusionOk="0">
                  <a:moveTo>
                    <a:pt x="0" y="0"/>
                  </a:moveTo>
                  <a:lnTo>
                    <a:pt x="0" y="0"/>
                  </a:lnTo>
                  <a:lnTo>
                    <a:pt x="0" y="0"/>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8"/>
            <p:cNvSpPr/>
            <p:nvPr/>
          </p:nvSpPr>
          <p:spPr>
            <a:xfrm>
              <a:off x="3247743" y="3799347"/>
              <a:ext cx="77" cy="77"/>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p:nvPr/>
          </p:nvSpPr>
          <p:spPr>
            <a:xfrm>
              <a:off x="3086319" y="3882378"/>
              <a:ext cx="9577" cy="4789"/>
            </a:xfrm>
            <a:custGeom>
              <a:avLst/>
              <a:gdLst/>
              <a:ahLst/>
              <a:cxnLst/>
              <a:rect l="l" t="t" r="r" b="b"/>
              <a:pathLst>
                <a:path w="124" h="62" extrusionOk="0">
                  <a:moveTo>
                    <a:pt x="124" y="62"/>
                  </a:moveTo>
                  <a:lnTo>
                    <a:pt x="124" y="62"/>
                  </a:lnTo>
                  <a:lnTo>
                    <a:pt x="1" y="0"/>
                  </a:lnTo>
                  <a:lnTo>
                    <a:pt x="1" y="0"/>
                  </a:lnTo>
                  <a:lnTo>
                    <a:pt x="124" y="62"/>
                  </a:lnTo>
                  <a:lnTo>
                    <a:pt x="124" y="62"/>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8"/>
            <p:cNvSpPr/>
            <p:nvPr/>
          </p:nvSpPr>
          <p:spPr>
            <a:xfrm>
              <a:off x="3311773" y="3955908"/>
              <a:ext cx="498475" cy="500885"/>
            </a:xfrm>
            <a:custGeom>
              <a:avLst/>
              <a:gdLst/>
              <a:ahLst/>
              <a:cxnLst/>
              <a:rect l="l" t="t" r="r" b="b"/>
              <a:pathLst>
                <a:path w="6454" h="6485" extrusionOk="0">
                  <a:moveTo>
                    <a:pt x="3227" y="1"/>
                  </a:moveTo>
                  <a:lnTo>
                    <a:pt x="2889" y="32"/>
                  </a:lnTo>
                  <a:lnTo>
                    <a:pt x="2582" y="62"/>
                  </a:lnTo>
                  <a:lnTo>
                    <a:pt x="2275" y="155"/>
                  </a:lnTo>
                  <a:lnTo>
                    <a:pt x="1967" y="247"/>
                  </a:lnTo>
                  <a:lnTo>
                    <a:pt x="1691" y="400"/>
                  </a:lnTo>
                  <a:lnTo>
                    <a:pt x="1414" y="554"/>
                  </a:lnTo>
                  <a:lnTo>
                    <a:pt x="1168" y="738"/>
                  </a:lnTo>
                  <a:lnTo>
                    <a:pt x="953" y="953"/>
                  </a:lnTo>
                  <a:lnTo>
                    <a:pt x="738" y="1169"/>
                  </a:lnTo>
                  <a:lnTo>
                    <a:pt x="554" y="1414"/>
                  </a:lnTo>
                  <a:lnTo>
                    <a:pt x="370" y="1691"/>
                  </a:lnTo>
                  <a:lnTo>
                    <a:pt x="247" y="1967"/>
                  </a:lnTo>
                  <a:lnTo>
                    <a:pt x="124" y="2275"/>
                  </a:lnTo>
                  <a:lnTo>
                    <a:pt x="62" y="2582"/>
                  </a:lnTo>
                  <a:lnTo>
                    <a:pt x="1" y="2920"/>
                  </a:lnTo>
                  <a:lnTo>
                    <a:pt x="1" y="3227"/>
                  </a:lnTo>
                  <a:lnTo>
                    <a:pt x="1" y="3565"/>
                  </a:lnTo>
                  <a:lnTo>
                    <a:pt x="62" y="3903"/>
                  </a:lnTo>
                  <a:lnTo>
                    <a:pt x="124" y="4210"/>
                  </a:lnTo>
                  <a:lnTo>
                    <a:pt x="247" y="4487"/>
                  </a:lnTo>
                  <a:lnTo>
                    <a:pt x="370" y="4794"/>
                  </a:lnTo>
                  <a:lnTo>
                    <a:pt x="554" y="5040"/>
                  </a:lnTo>
                  <a:lnTo>
                    <a:pt x="738" y="5286"/>
                  </a:lnTo>
                  <a:lnTo>
                    <a:pt x="953" y="5532"/>
                  </a:lnTo>
                  <a:lnTo>
                    <a:pt x="1168" y="5747"/>
                  </a:lnTo>
                  <a:lnTo>
                    <a:pt x="1414" y="5931"/>
                  </a:lnTo>
                  <a:lnTo>
                    <a:pt x="1691" y="6085"/>
                  </a:lnTo>
                  <a:lnTo>
                    <a:pt x="1967" y="6208"/>
                  </a:lnTo>
                  <a:lnTo>
                    <a:pt x="2275" y="6330"/>
                  </a:lnTo>
                  <a:lnTo>
                    <a:pt x="2582" y="6423"/>
                  </a:lnTo>
                  <a:lnTo>
                    <a:pt x="2889" y="6453"/>
                  </a:lnTo>
                  <a:lnTo>
                    <a:pt x="3227" y="6484"/>
                  </a:lnTo>
                  <a:lnTo>
                    <a:pt x="3565" y="6453"/>
                  </a:lnTo>
                  <a:lnTo>
                    <a:pt x="3872" y="6423"/>
                  </a:lnTo>
                  <a:lnTo>
                    <a:pt x="4180" y="6330"/>
                  </a:lnTo>
                  <a:lnTo>
                    <a:pt x="4487" y="6208"/>
                  </a:lnTo>
                  <a:lnTo>
                    <a:pt x="4763" y="6085"/>
                  </a:lnTo>
                  <a:lnTo>
                    <a:pt x="5040" y="5931"/>
                  </a:lnTo>
                  <a:lnTo>
                    <a:pt x="5286" y="5747"/>
                  </a:lnTo>
                  <a:lnTo>
                    <a:pt x="5501" y="5532"/>
                  </a:lnTo>
                  <a:lnTo>
                    <a:pt x="5716" y="5286"/>
                  </a:lnTo>
                  <a:lnTo>
                    <a:pt x="5900" y="5040"/>
                  </a:lnTo>
                  <a:lnTo>
                    <a:pt x="6085" y="4794"/>
                  </a:lnTo>
                  <a:lnTo>
                    <a:pt x="6207" y="4487"/>
                  </a:lnTo>
                  <a:lnTo>
                    <a:pt x="6330" y="4210"/>
                  </a:lnTo>
                  <a:lnTo>
                    <a:pt x="6392" y="3903"/>
                  </a:lnTo>
                  <a:lnTo>
                    <a:pt x="6453" y="3565"/>
                  </a:lnTo>
                  <a:lnTo>
                    <a:pt x="6453" y="3227"/>
                  </a:lnTo>
                  <a:lnTo>
                    <a:pt x="6453" y="2920"/>
                  </a:lnTo>
                  <a:lnTo>
                    <a:pt x="6392" y="2582"/>
                  </a:lnTo>
                  <a:lnTo>
                    <a:pt x="6330" y="2275"/>
                  </a:lnTo>
                  <a:lnTo>
                    <a:pt x="6207" y="1967"/>
                  </a:lnTo>
                  <a:lnTo>
                    <a:pt x="6085" y="1691"/>
                  </a:lnTo>
                  <a:lnTo>
                    <a:pt x="5900" y="1414"/>
                  </a:lnTo>
                  <a:lnTo>
                    <a:pt x="5716" y="1169"/>
                  </a:lnTo>
                  <a:lnTo>
                    <a:pt x="5501" y="953"/>
                  </a:lnTo>
                  <a:lnTo>
                    <a:pt x="5286" y="738"/>
                  </a:lnTo>
                  <a:lnTo>
                    <a:pt x="5040" y="554"/>
                  </a:lnTo>
                  <a:lnTo>
                    <a:pt x="4763" y="400"/>
                  </a:lnTo>
                  <a:lnTo>
                    <a:pt x="4487" y="247"/>
                  </a:lnTo>
                  <a:lnTo>
                    <a:pt x="4180" y="155"/>
                  </a:lnTo>
                  <a:lnTo>
                    <a:pt x="3872" y="62"/>
                  </a:lnTo>
                  <a:lnTo>
                    <a:pt x="3565" y="32"/>
                  </a:lnTo>
                  <a:lnTo>
                    <a:pt x="322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8"/>
            <p:cNvSpPr/>
            <p:nvPr/>
          </p:nvSpPr>
          <p:spPr>
            <a:xfrm>
              <a:off x="3418591" y="4062728"/>
              <a:ext cx="284843" cy="287246"/>
            </a:xfrm>
            <a:custGeom>
              <a:avLst/>
              <a:gdLst/>
              <a:ahLst/>
              <a:cxnLst/>
              <a:rect l="l" t="t" r="r" b="b"/>
              <a:pathLst>
                <a:path w="3688" h="3719" extrusionOk="0">
                  <a:moveTo>
                    <a:pt x="1660" y="1"/>
                  </a:moveTo>
                  <a:lnTo>
                    <a:pt x="1475" y="31"/>
                  </a:lnTo>
                  <a:lnTo>
                    <a:pt x="1107" y="154"/>
                  </a:lnTo>
                  <a:lnTo>
                    <a:pt x="799" y="308"/>
                  </a:lnTo>
                  <a:lnTo>
                    <a:pt x="523" y="554"/>
                  </a:lnTo>
                  <a:lnTo>
                    <a:pt x="308" y="830"/>
                  </a:lnTo>
                  <a:lnTo>
                    <a:pt x="123" y="1137"/>
                  </a:lnTo>
                  <a:lnTo>
                    <a:pt x="31" y="1475"/>
                  </a:lnTo>
                  <a:lnTo>
                    <a:pt x="1" y="1660"/>
                  </a:lnTo>
                  <a:lnTo>
                    <a:pt x="1" y="1844"/>
                  </a:lnTo>
                  <a:lnTo>
                    <a:pt x="1" y="2059"/>
                  </a:lnTo>
                  <a:lnTo>
                    <a:pt x="31" y="2244"/>
                  </a:lnTo>
                  <a:lnTo>
                    <a:pt x="123" y="2582"/>
                  </a:lnTo>
                  <a:lnTo>
                    <a:pt x="308" y="2889"/>
                  </a:lnTo>
                  <a:lnTo>
                    <a:pt x="523" y="3165"/>
                  </a:lnTo>
                  <a:lnTo>
                    <a:pt x="799" y="3380"/>
                  </a:lnTo>
                  <a:lnTo>
                    <a:pt x="1107" y="3565"/>
                  </a:lnTo>
                  <a:lnTo>
                    <a:pt x="1475" y="3688"/>
                  </a:lnTo>
                  <a:lnTo>
                    <a:pt x="1660" y="3688"/>
                  </a:lnTo>
                  <a:lnTo>
                    <a:pt x="1844" y="3718"/>
                  </a:lnTo>
                  <a:lnTo>
                    <a:pt x="2028" y="3688"/>
                  </a:lnTo>
                  <a:lnTo>
                    <a:pt x="2213" y="3688"/>
                  </a:lnTo>
                  <a:lnTo>
                    <a:pt x="2551" y="3565"/>
                  </a:lnTo>
                  <a:lnTo>
                    <a:pt x="2889" y="3380"/>
                  </a:lnTo>
                  <a:lnTo>
                    <a:pt x="3165" y="3165"/>
                  </a:lnTo>
                  <a:lnTo>
                    <a:pt x="3380" y="2889"/>
                  </a:lnTo>
                  <a:lnTo>
                    <a:pt x="3565" y="2582"/>
                  </a:lnTo>
                  <a:lnTo>
                    <a:pt x="3657" y="2244"/>
                  </a:lnTo>
                  <a:lnTo>
                    <a:pt x="3688" y="2059"/>
                  </a:lnTo>
                  <a:lnTo>
                    <a:pt x="3688" y="1844"/>
                  </a:lnTo>
                  <a:lnTo>
                    <a:pt x="3688" y="1660"/>
                  </a:lnTo>
                  <a:lnTo>
                    <a:pt x="3657" y="1475"/>
                  </a:lnTo>
                  <a:lnTo>
                    <a:pt x="3565" y="1137"/>
                  </a:lnTo>
                  <a:lnTo>
                    <a:pt x="3380" y="830"/>
                  </a:lnTo>
                  <a:lnTo>
                    <a:pt x="3165" y="554"/>
                  </a:lnTo>
                  <a:lnTo>
                    <a:pt x="2889" y="308"/>
                  </a:lnTo>
                  <a:lnTo>
                    <a:pt x="2551" y="154"/>
                  </a:lnTo>
                  <a:lnTo>
                    <a:pt x="2213" y="31"/>
                  </a:lnTo>
                  <a:lnTo>
                    <a:pt x="202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8"/>
            <p:cNvSpPr/>
            <p:nvPr/>
          </p:nvSpPr>
          <p:spPr>
            <a:xfrm>
              <a:off x="3480303" y="4126835"/>
              <a:ext cx="161421" cy="159032"/>
            </a:xfrm>
            <a:custGeom>
              <a:avLst/>
              <a:gdLst/>
              <a:ahLst/>
              <a:cxnLst/>
              <a:rect l="l" t="t" r="r" b="b"/>
              <a:pathLst>
                <a:path w="2090" h="2059" extrusionOk="0">
                  <a:moveTo>
                    <a:pt x="830" y="0"/>
                  </a:moveTo>
                  <a:lnTo>
                    <a:pt x="646" y="62"/>
                  </a:lnTo>
                  <a:lnTo>
                    <a:pt x="461" y="154"/>
                  </a:lnTo>
                  <a:lnTo>
                    <a:pt x="308" y="307"/>
                  </a:lnTo>
                  <a:lnTo>
                    <a:pt x="185" y="430"/>
                  </a:lnTo>
                  <a:lnTo>
                    <a:pt x="93" y="615"/>
                  </a:lnTo>
                  <a:lnTo>
                    <a:pt x="31" y="830"/>
                  </a:lnTo>
                  <a:lnTo>
                    <a:pt x="0" y="1014"/>
                  </a:lnTo>
                  <a:lnTo>
                    <a:pt x="31" y="1229"/>
                  </a:lnTo>
                  <a:lnTo>
                    <a:pt x="93" y="1444"/>
                  </a:lnTo>
                  <a:lnTo>
                    <a:pt x="185" y="1598"/>
                  </a:lnTo>
                  <a:lnTo>
                    <a:pt x="308" y="1752"/>
                  </a:lnTo>
                  <a:lnTo>
                    <a:pt x="461" y="1874"/>
                  </a:lnTo>
                  <a:lnTo>
                    <a:pt x="646" y="1967"/>
                  </a:lnTo>
                  <a:lnTo>
                    <a:pt x="830" y="2028"/>
                  </a:lnTo>
                  <a:lnTo>
                    <a:pt x="1045" y="2059"/>
                  </a:lnTo>
                  <a:lnTo>
                    <a:pt x="1260" y="2028"/>
                  </a:lnTo>
                  <a:lnTo>
                    <a:pt x="1445" y="1967"/>
                  </a:lnTo>
                  <a:lnTo>
                    <a:pt x="1629" y="1874"/>
                  </a:lnTo>
                  <a:lnTo>
                    <a:pt x="1783" y="1752"/>
                  </a:lnTo>
                  <a:lnTo>
                    <a:pt x="1905" y="1598"/>
                  </a:lnTo>
                  <a:lnTo>
                    <a:pt x="1998" y="1444"/>
                  </a:lnTo>
                  <a:lnTo>
                    <a:pt x="2059" y="1229"/>
                  </a:lnTo>
                  <a:lnTo>
                    <a:pt x="2090" y="1014"/>
                  </a:lnTo>
                  <a:lnTo>
                    <a:pt x="2059" y="830"/>
                  </a:lnTo>
                  <a:lnTo>
                    <a:pt x="1998" y="615"/>
                  </a:lnTo>
                  <a:lnTo>
                    <a:pt x="1905" y="430"/>
                  </a:lnTo>
                  <a:lnTo>
                    <a:pt x="1783" y="307"/>
                  </a:lnTo>
                  <a:lnTo>
                    <a:pt x="1629" y="154"/>
                  </a:lnTo>
                  <a:lnTo>
                    <a:pt x="1445" y="62"/>
                  </a:lnTo>
                  <a:lnTo>
                    <a:pt x="126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8"/>
            <p:cNvSpPr/>
            <p:nvPr/>
          </p:nvSpPr>
          <p:spPr>
            <a:xfrm>
              <a:off x="5217431" y="3955908"/>
              <a:ext cx="500792" cy="500885"/>
            </a:xfrm>
            <a:custGeom>
              <a:avLst/>
              <a:gdLst/>
              <a:ahLst/>
              <a:cxnLst/>
              <a:rect l="l" t="t" r="r" b="b"/>
              <a:pathLst>
                <a:path w="6484" h="6485" extrusionOk="0">
                  <a:moveTo>
                    <a:pt x="3258" y="1"/>
                  </a:moveTo>
                  <a:lnTo>
                    <a:pt x="2920" y="32"/>
                  </a:lnTo>
                  <a:lnTo>
                    <a:pt x="2612" y="62"/>
                  </a:lnTo>
                  <a:lnTo>
                    <a:pt x="2274" y="155"/>
                  </a:lnTo>
                  <a:lnTo>
                    <a:pt x="1998" y="247"/>
                  </a:lnTo>
                  <a:lnTo>
                    <a:pt x="1721" y="400"/>
                  </a:lnTo>
                  <a:lnTo>
                    <a:pt x="1445" y="554"/>
                  </a:lnTo>
                  <a:lnTo>
                    <a:pt x="1199" y="738"/>
                  </a:lnTo>
                  <a:lnTo>
                    <a:pt x="953" y="953"/>
                  </a:lnTo>
                  <a:lnTo>
                    <a:pt x="769" y="1169"/>
                  </a:lnTo>
                  <a:lnTo>
                    <a:pt x="554" y="1414"/>
                  </a:lnTo>
                  <a:lnTo>
                    <a:pt x="400" y="1691"/>
                  </a:lnTo>
                  <a:lnTo>
                    <a:pt x="277" y="1967"/>
                  </a:lnTo>
                  <a:lnTo>
                    <a:pt x="154" y="2275"/>
                  </a:lnTo>
                  <a:lnTo>
                    <a:pt x="93" y="2582"/>
                  </a:lnTo>
                  <a:lnTo>
                    <a:pt x="31" y="2920"/>
                  </a:lnTo>
                  <a:lnTo>
                    <a:pt x="1" y="3227"/>
                  </a:lnTo>
                  <a:lnTo>
                    <a:pt x="31" y="3565"/>
                  </a:lnTo>
                  <a:lnTo>
                    <a:pt x="93" y="3903"/>
                  </a:lnTo>
                  <a:lnTo>
                    <a:pt x="154" y="4210"/>
                  </a:lnTo>
                  <a:lnTo>
                    <a:pt x="277" y="4487"/>
                  </a:lnTo>
                  <a:lnTo>
                    <a:pt x="400" y="4794"/>
                  </a:lnTo>
                  <a:lnTo>
                    <a:pt x="554" y="5040"/>
                  </a:lnTo>
                  <a:lnTo>
                    <a:pt x="769" y="5286"/>
                  </a:lnTo>
                  <a:lnTo>
                    <a:pt x="953" y="5532"/>
                  </a:lnTo>
                  <a:lnTo>
                    <a:pt x="1199" y="5747"/>
                  </a:lnTo>
                  <a:lnTo>
                    <a:pt x="1445" y="5931"/>
                  </a:lnTo>
                  <a:lnTo>
                    <a:pt x="1721" y="6085"/>
                  </a:lnTo>
                  <a:lnTo>
                    <a:pt x="1998" y="6208"/>
                  </a:lnTo>
                  <a:lnTo>
                    <a:pt x="2274" y="6330"/>
                  </a:lnTo>
                  <a:lnTo>
                    <a:pt x="2612" y="6423"/>
                  </a:lnTo>
                  <a:lnTo>
                    <a:pt x="2920" y="6453"/>
                  </a:lnTo>
                  <a:lnTo>
                    <a:pt x="3258" y="6484"/>
                  </a:lnTo>
                  <a:lnTo>
                    <a:pt x="3596" y="6453"/>
                  </a:lnTo>
                  <a:lnTo>
                    <a:pt x="3903" y="6423"/>
                  </a:lnTo>
                  <a:lnTo>
                    <a:pt x="4210" y="6330"/>
                  </a:lnTo>
                  <a:lnTo>
                    <a:pt x="4517" y="6208"/>
                  </a:lnTo>
                  <a:lnTo>
                    <a:pt x="4794" y="6085"/>
                  </a:lnTo>
                  <a:lnTo>
                    <a:pt x="5070" y="5931"/>
                  </a:lnTo>
                  <a:lnTo>
                    <a:pt x="5316" y="5747"/>
                  </a:lnTo>
                  <a:lnTo>
                    <a:pt x="5531" y="5532"/>
                  </a:lnTo>
                  <a:lnTo>
                    <a:pt x="5746" y="5286"/>
                  </a:lnTo>
                  <a:lnTo>
                    <a:pt x="5931" y="5040"/>
                  </a:lnTo>
                  <a:lnTo>
                    <a:pt x="6084" y="4794"/>
                  </a:lnTo>
                  <a:lnTo>
                    <a:pt x="6238" y="4487"/>
                  </a:lnTo>
                  <a:lnTo>
                    <a:pt x="6330" y="4210"/>
                  </a:lnTo>
                  <a:lnTo>
                    <a:pt x="6422" y="3903"/>
                  </a:lnTo>
                  <a:lnTo>
                    <a:pt x="6484" y="3565"/>
                  </a:lnTo>
                  <a:lnTo>
                    <a:pt x="6484" y="3227"/>
                  </a:lnTo>
                  <a:lnTo>
                    <a:pt x="6484" y="2920"/>
                  </a:lnTo>
                  <a:lnTo>
                    <a:pt x="6422" y="2582"/>
                  </a:lnTo>
                  <a:lnTo>
                    <a:pt x="6330" y="2275"/>
                  </a:lnTo>
                  <a:lnTo>
                    <a:pt x="6238" y="1967"/>
                  </a:lnTo>
                  <a:lnTo>
                    <a:pt x="6084" y="1691"/>
                  </a:lnTo>
                  <a:lnTo>
                    <a:pt x="5931" y="1414"/>
                  </a:lnTo>
                  <a:lnTo>
                    <a:pt x="5746" y="1169"/>
                  </a:lnTo>
                  <a:lnTo>
                    <a:pt x="5531" y="953"/>
                  </a:lnTo>
                  <a:lnTo>
                    <a:pt x="5316" y="738"/>
                  </a:lnTo>
                  <a:lnTo>
                    <a:pt x="5070" y="554"/>
                  </a:lnTo>
                  <a:lnTo>
                    <a:pt x="4794" y="400"/>
                  </a:lnTo>
                  <a:lnTo>
                    <a:pt x="4517" y="247"/>
                  </a:lnTo>
                  <a:lnTo>
                    <a:pt x="4210" y="155"/>
                  </a:lnTo>
                  <a:lnTo>
                    <a:pt x="3903" y="62"/>
                  </a:lnTo>
                  <a:lnTo>
                    <a:pt x="3596" y="32"/>
                  </a:lnTo>
                  <a:lnTo>
                    <a:pt x="325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8"/>
            <p:cNvSpPr/>
            <p:nvPr/>
          </p:nvSpPr>
          <p:spPr>
            <a:xfrm>
              <a:off x="5324249" y="4062728"/>
              <a:ext cx="287237" cy="287246"/>
            </a:xfrm>
            <a:custGeom>
              <a:avLst/>
              <a:gdLst/>
              <a:ahLst/>
              <a:cxnLst/>
              <a:rect l="l" t="t" r="r" b="b"/>
              <a:pathLst>
                <a:path w="3719" h="3719" extrusionOk="0">
                  <a:moveTo>
                    <a:pt x="1690" y="1"/>
                  </a:moveTo>
                  <a:lnTo>
                    <a:pt x="1506" y="31"/>
                  </a:lnTo>
                  <a:lnTo>
                    <a:pt x="1137" y="154"/>
                  </a:lnTo>
                  <a:lnTo>
                    <a:pt x="830" y="308"/>
                  </a:lnTo>
                  <a:lnTo>
                    <a:pt x="553" y="554"/>
                  </a:lnTo>
                  <a:lnTo>
                    <a:pt x="338" y="830"/>
                  </a:lnTo>
                  <a:lnTo>
                    <a:pt x="154" y="1137"/>
                  </a:lnTo>
                  <a:lnTo>
                    <a:pt x="62" y="1475"/>
                  </a:lnTo>
                  <a:lnTo>
                    <a:pt x="31" y="1660"/>
                  </a:lnTo>
                  <a:lnTo>
                    <a:pt x="0" y="1844"/>
                  </a:lnTo>
                  <a:lnTo>
                    <a:pt x="31" y="2059"/>
                  </a:lnTo>
                  <a:lnTo>
                    <a:pt x="62" y="2244"/>
                  </a:lnTo>
                  <a:lnTo>
                    <a:pt x="154" y="2582"/>
                  </a:lnTo>
                  <a:lnTo>
                    <a:pt x="338" y="2889"/>
                  </a:lnTo>
                  <a:lnTo>
                    <a:pt x="553" y="3165"/>
                  </a:lnTo>
                  <a:lnTo>
                    <a:pt x="830" y="3380"/>
                  </a:lnTo>
                  <a:lnTo>
                    <a:pt x="1137" y="3565"/>
                  </a:lnTo>
                  <a:lnTo>
                    <a:pt x="1506" y="3688"/>
                  </a:lnTo>
                  <a:lnTo>
                    <a:pt x="1690" y="3688"/>
                  </a:lnTo>
                  <a:lnTo>
                    <a:pt x="1875" y="3718"/>
                  </a:lnTo>
                  <a:lnTo>
                    <a:pt x="2059" y="3688"/>
                  </a:lnTo>
                  <a:lnTo>
                    <a:pt x="2243" y="3688"/>
                  </a:lnTo>
                  <a:lnTo>
                    <a:pt x="2581" y="3565"/>
                  </a:lnTo>
                  <a:lnTo>
                    <a:pt x="2919" y="3380"/>
                  </a:lnTo>
                  <a:lnTo>
                    <a:pt x="3165" y="3165"/>
                  </a:lnTo>
                  <a:lnTo>
                    <a:pt x="3411" y="2889"/>
                  </a:lnTo>
                  <a:lnTo>
                    <a:pt x="3565" y="2582"/>
                  </a:lnTo>
                  <a:lnTo>
                    <a:pt x="3687" y="2244"/>
                  </a:lnTo>
                  <a:lnTo>
                    <a:pt x="3718" y="2059"/>
                  </a:lnTo>
                  <a:lnTo>
                    <a:pt x="3718" y="1844"/>
                  </a:lnTo>
                  <a:lnTo>
                    <a:pt x="3718" y="1660"/>
                  </a:lnTo>
                  <a:lnTo>
                    <a:pt x="3687" y="1475"/>
                  </a:lnTo>
                  <a:lnTo>
                    <a:pt x="3565" y="1137"/>
                  </a:lnTo>
                  <a:lnTo>
                    <a:pt x="3411" y="830"/>
                  </a:lnTo>
                  <a:lnTo>
                    <a:pt x="3165" y="554"/>
                  </a:lnTo>
                  <a:lnTo>
                    <a:pt x="2919" y="308"/>
                  </a:lnTo>
                  <a:lnTo>
                    <a:pt x="2581" y="154"/>
                  </a:lnTo>
                  <a:lnTo>
                    <a:pt x="2243" y="31"/>
                  </a:lnTo>
                  <a:lnTo>
                    <a:pt x="2059"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5388278" y="4126835"/>
              <a:ext cx="161498" cy="159032"/>
            </a:xfrm>
            <a:custGeom>
              <a:avLst/>
              <a:gdLst/>
              <a:ahLst/>
              <a:cxnLst/>
              <a:rect l="l" t="t" r="r" b="b"/>
              <a:pathLst>
                <a:path w="2091" h="2059" extrusionOk="0">
                  <a:moveTo>
                    <a:pt x="831" y="0"/>
                  </a:moveTo>
                  <a:lnTo>
                    <a:pt x="646" y="62"/>
                  </a:lnTo>
                  <a:lnTo>
                    <a:pt x="462" y="154"/>
                  </a:lnTo>
                  <a:lnTo>
                    <a:pt x="308" y="307"/>
                  </a:lnTo>
                  <a:lnTo>
                    <a:pt x="185" y="430"/>
                  </a:lnTo>
                  <a:lnTo>
                    <a:pt x="93" y="615"/>
                  </a:lnTo>
                  <a:lnTo>
                    <a:pt x="32" y="830"/>
                  </a:lnTo>
                  <a:lnTo>
                    <a:pt x="1" y="1014"/>
                  </a:lnTo>
                  <a:lnTo>
                    <a:pt x="32" y="1229"/>
                  </a:lnTo>
                  <a:lnTo>
                    <a:pt x="93" y="1444"/>
                  </a:lnTo>
                  <a:lnTo>
                    <a:pt x="185" y="1598"/>
                  </a:lnTo>
                  <a:lnTo>
                    <a:pt x="308" y="1752"/>
                  </a:lnTo>
                  <a:lnTo>
                    <a:pt x="462" y="1874"/>
                  </a:lnTo>
                  <a:lnTo>
                    <a:pt x="646" y="1967"/>
                  </a:lnTo>
                  <a:lnTo>
                    <a:pt x="831" y="2028"/>
                  </a:lnTo>
                  <a:lnTo>
                    <a:pt x="1046" y="2059"/>
                  </a:lnTo>
                  <a:lnTo>
                    <a:pt x="1261" y="2028"/>
                  </a:lnTo>
                  <a:lnTo>
                    <a:pt x="1445" y="1967"/>
                  </a:lnTo>
                  <a:lnTo>
                    <a:pt x="1629" y="1874"/>
                  </a:lnTo>
                  <a:lnTo>
                    <a:pt x="1783" y="1752"/>
                  </a:lnTo>
                  <a:lnTo>
                    <a:pt x="1906" y="1598"/>
                  </a:lnTo>
                  <a:lnTo>
                    <a:pt x="1998" y="1444"/>
                  </a:lnTo>
                  <a:lnTo>
                    <a:pt x="2060" y="1229"/>
                  </a:lnTo>
                  <a:lnTo>
                    <a:pt x="2090" y="1014"/>
                  </a:lnTo>
                  <a:lnTo>
                    <a:pt x="2060" y="830"/>
                  </a:lnTo>
                  <a:lnTo>
                    <a:pt x="1998" y="615"/>
                  </a:lnTo>
                  <a:lnTo>
                    <a:pt x="1906" y="430"/>
                  </a:lnTo>
                  <a:lnTo>
                    <a:pt x="1783" y="307"/>
                  </a:lnTo>
                  <a:lnTo>
                    <a:pt x="1629" y="154"/>
                  </a:lnTo>
                  <a:lnTo>
                    <a:pt x="1445" y="62"/>
                  </a:lnTo>
                  <a:lnTo>
                    <a:pt x="126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3103002" y="3616603"/>
              <a:ext cx="121104" cy="16683"/>
            </a:xfrm>
            <a:custGeom>
              <a:avLst/>
              <a:gdLst/>
              <a:ahLst/>
              <a:cxnLst/>
              <a:rect l="l" t="t" r="r" b="b"/>
              <a:pathLst>
                <a:path w="1568" h="216" extrusionOk="0">
                  <a:moveTo>
                    <a:pt x="154" y="0"/>
                  </a:moveTo>
                  <a:lnTo>
                    <a:pt x="61" y="31"/>
                  </a:lnTo>
                  <a:lnTo>
                    <a:pt x="31" y="62"/>
                  </a:lnTo>
                  <a:lnTo>
                    <a:pt x="0" y="92"/>
                  </a:lnTo>
                  <a:lnTo>
                    <a:pt x="0" y="154"/>
                  </a:lnTo>
                  <a:lnTo>
                    <a:pt x="31" y="184"/>
                  </a:lnTo>
                  <a:lnTo>
                    <a:pt x="61" y="184"/>
                  </a:lnTo>
                  <a:lnTo>
                    <a:pt x="123" y="215"/>
                  </a:lnTo>
                  <a:lnTo>
                    <a:pt x="1413" y="215"/>
                  </a:lnTo>
                  <a:lnTo>
                    <a:pt x="1475" y="184"/>
                  </a:lnTo>
                  <a:lnTo>
                    <a:pt x="1506" y="184"/>
                  </a:lnTo>
                  <a:lnTo>
                    <a:pt x="1536" y="154"/>
                  </a:lnTo>
                  <a:lnTo>
                    <a:pt x="1567" y="92"/>
                  </a:lnTo>
                  <a:lnTo>
                    <a:pt x="1536" y="62"/>
                  </a:lnTo>
                  <a:lnTo>
                    <a:pt x="1506" y="31"/>
                  </a:lnTo>
                  <a:lnTo>
                    <a:pt x="147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5699155" y="3725740"/>
              <a:ext cx="61788" cy="54684"/>
            </a:xfrm>
            <a:custGeom>
              <a:avLst/>
              <a:gdLst/>
              <a:ahLst/>
              <a:cxnLst/>
              <a:rect l="l" t="t" r="r" b="b"/>
              <a:pathLst>
                <a:path w="800" h="708" extrusionOk="0">
                  <a:moveTo>
                    <a:pt x="339" y="1"/>
                  </a:moveTo>
                  <a:lnTo>
                    <a:pt x="155" y="62"/>
                  </a:lnTo>
                  <a:lnTo>
                    <a:pt x="32" y="154"/>
                  </a:lnTo>
                  <a:lnTo>
                    <a:pt x="1" y="246"/>
                  </a:lnTo>
                  <a:lnTo>
                    <a:pt x="1" y="369"/>
                  </a:lnTo>
                  <a:lnTo>
                    <a:pt x="62" y="492"/>
                  </a:lnTo>
                  <a:lnTo>
                    <a:pt x="185" y="615"/>
                  </a:lnTo>
                  <a:lnTo>
                    <a:pt x="339" y="707"/>
                  </a:lnTo>
                  <a:lnTo>
                    <a:pt x="370" y="615"/>
                  </a:lnTo>
                  <a:lnTo>
                    <a:pt x="431" y="431"/>
                  </a:lnTo>
                  <a:lnTo>
                    <a:pt x="523" y="246"/>
                  </a:lnTo>
                  <a:lnTo>
                    <a:pt x="646" y="123"/>
                  </a:lnTo>
                  <a:lnTo>
                    <a:pt x="800"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5699155" y="3725740"/>
              <a:ext cx="61788" cy="54684"/>
            </a:xfrm>
            <a:custGeom>
              <a:avLst/>
              <a:gdLst/>
              <a:ahLst/>
              <a:cxnLst/>
              <a:rect l="l" t="t" r="r" b="b"/>
              <a:pathLst>
                <a:path w="800" h="708" fill="none" extrusionOk="0">
                  <a:moveTo>
                    <a:pt x="554" y="1"/>
                  </a:moveTo>
                  <a:lnTo>
                    <a:pt x="554" y="1"/>
                  </a:lnTo>
                  <a:lnTo>
                    <a:pt x="339" y="1"/>
                  </a:lnTo>
                  <a:lnTo>
                    <a:pt x="155" y="62"/>
                  </a:lnTo>
                  <a:lnTo>
                    <a:pt x="32" y="154"/>
                  </a:lnTo>
                  <a:lnTo>
                    <a:pt x="1" y="246"/>
                  </a:lnTo>
                  <a:lnTo>
                    <a:pt x="1" y="246"/>
                  </a:lnTo>
                  <a:lnTo>
                    <a:pt x="1" y="369"/>
                  </a:lnTo>
                  <a:lnTo>
                    <a:pt x="62" y="492"/>
                  </a:lnTo>
                  <a:lnTo>
                    <a:pt x="185" y="615"/>
                  </a:lnTo>
                  <a:lnTo>
                    <a:pt x="339" y="707"/>
                  </a:lnTo>
                  <a:lnTo>
                    <a:pt x="339" y="707"/>
                  </a:lnTo>
                  <a:lnTo>
                    <a:pt x="370" y="615"/>
                  </a:lnTo>
                  <a:lnTo>
                    <a:pt x="370" y="615"/>
                  </a:lnTo>
                  <a:lnTo>
                    <a:pt x="370" y="615"/>
                  </a:lnTo>
                  <a:lnTo>
                    <a:pt x="431" y="431"/>
                  </a:lnTo>
                  <a:lnTo>
                    <a:pt x="523" y="246"/>
                  </a:lnTo>
                  <a:lnTo>
                    <a:pt x="646" y="123"/>
                  </a:lnTo>
                  <a:lnTo>
                    <a:pt x="800" y="1"/>
                  </a:lnTo>
                  <a:lnTo>
                    <a:pt x="800" y="1"/>
                  </a:lnTo>
                  <a:lnTo>
                    <a:pt x="5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5725261" y="3773241"/>
              <a:ext cx="28577" cy="16683"/>
            </a:xfrm>
            <a:custGeom>
              <a:avLst/>
              <a:gdLst/>
              <a:ahLst/>
              <a:cxnLst/>
              <a:rect l="l" t="t" r="r" b="b"/>
              <a:pathLst>
                <a:path w="370" h="216" extrusionOk="0">
                  <a:moveTo>
                    <a:pt x="32" y="0"/>
                  </a:moveTo>
                  <a:lnTo>
                    <a:pt x="1" y="92"/>
                  </a:lnTo>
                  <a:lnTo>
                    <a:pt x="155" y="154"/>
                  </a:lnTo>
                  <a:lnTo>
                    <a:pt x="308" y="184"/>
                  </a:lnTo>
                  <a:lnTo>
                    <a:pt x="370" y="215"/>
                  </a:lnTo>
                  <a:lnTo>
                    <a:pt x="370" y="184"/>
                  </a:lnTo>
                  <a:lnTo>
                    <a:pt x="370" y="123"/>
                  </a:lnTo>
                  <a:lnTo>
                    <a:pt x="308" y="61"/>
                  </a:lnTo>
                  <a:lnTo>
                    <a:pt x="185" y="0"/>
                  </a:ln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5725261" y="3773241"/>
              <a:ext cx="28577" cy="16683"/>
            </a:xfrm>
            <a:custGeom>
              <a:avLst/>
              <a:gdLst/>
              <a:ahLst/>
              <a:cxnLst/>
              <a:rect l="l" t="t" r="r" b="b"/>
              <a:pathLst>
                <a:path w="370" h="216" fill="none" extrusionOk="0">
                  <a:moveTo>
                    <a:pt x="32" y="0"/>
                  </a:moveTo>
                  <a:lnTo>
                    <a:pt x="32" y="0"/>
                  </a:lnTo>
                  <a:lnTo>
                    <a:pt x="1" y="92"/>
                  </a:lnTo>
                  <a:lnTo>
                    <a:pt x="1" y="92"/>
                  </a:lnTo>
                  <a:lnTo>
                    <a:pt x="155" y="154"/>
                  </a:lnTo>
                  <a:lnTo>
                    <a:pt x="308" y="184"/>
                  </a:lnTo>
                  <a:lnTo>
                    <a:pt x="308" y="184"/>
                  </a:lnTo>
                  <a:lnTo>
                    <a:pt x="370" y="215"/>
                  </a:lnTo>
                  <a:lnTo>
                    <a:pt x="370" y="215"/>
                  </a:lnTo>
                  <a:lnTo>
                    <a:pt x="370" y="184"/>
                  </a:lnTo>
                  <a:lnTo>
                    <a:pt x="370" y="184"/>
                  </a:lnTo>
                  <a:lnTo>
                    <a:pt x="370" y="123"/>
                  </a:lnTo>
                  <a:lnTo>
                    <a:pt x="308" y="61"/>
                  </a:lnTo>
                  <a:lnTo>
                    <a:pt x="185" y="0"/>
                  </a:lnTo>
                  <a:lnTo>
                    <a:pt x="32" y="0"/>
                  </a:lnTo>
                  <a:lnTo>
                    <a:pt x="32"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8"/>
            <p:cNvSpPr/>
            <p:nvPr/>
          </p:nvSpPr>
          <p:spPr>
            <a:xfrm>
              <a:off x="3523015" y="3170401"/>
              <a:ext cx="230238" cy="85502"/>
            </a:xfrm>
            <a:custGeom>
              <a:avLst/>
              <a:gdLst/>
              <a:ahLst/>
              <a:cxnLst/>
              <a:rect l="l" t="t" r="r" b="b"/>
              <a:pathLst>
                <a:path w="2981" h="1107" extrusionOk="0">
                  <a:moveTo>
                    <a:pt x="2981" y="1"/>
                  </a:moveTo>
                  <a:lnTo>
                    <a:pt x="1567" y="124"/>
                  </a:lnTo>
                  <a:lnTo>
                    <a:pt x="554" y="216"/>
                  </a:lnTo>
                  <a:lnTo>
                    <a:pt x="431" y="216"/>
                  </a:lnTo>
                  <a:lnTo>
                    <a:pt x="308" y="246"/>
                  </a:lnTo>
                  <a:lnTo>
                    <a:pt x="246" y="308"/>
                  </a:lnTo>
                  <a:lnTo>
                    <a:pt x="154" y="369"/>
                  </a:lnTo>
                  <a:lnTo>
                    <a:pt x="93" y="492"/>
                  </a:lnTo>
                  <a:lnTo>
                    <a:pt x="31" y="646"/>
                  </a:lnTo>
                  <a:lnTo>
                    <a:pt x="0" y="861"/>
                  </a:lnTo>
                  <a:lnTo>
                    <a:pt x="0" y="1107"/>
                  </a:lnTo>
                  <a:lnTo>
                    <a:pt x="185" y="984"/>
                  </a:lnTo>
                  <a:lnTo>
                    <a:pt x="461" y="830"/>
                  </a:lnTo>
                  <a:lnTo>
                    <a:pt x="1199" y="523"/>
                  </a:lnTo>
                  <a:lnTo>
                    <a:pt x="2090" y="216"/>
                  </a:lnTo>
                  <a:lnTo>
                    <a:pt x="2520" y="93"/>
                  </a:lnTo>
                  <a:lnTo>
                    <a:pt x="2981"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3041290" y="4008121"/>
              <a:ext cx="230238" cy="33367"/>
            </a:xfrm>
            <a:custGeom>
              <a:avLst/>
              <a:gdLst/>
              <a:ahLst/>
              <a:cxnLst/>
              <a:rect l="l" t="t" r="r" b="b"/>
              <a:pathLst>
                <a:path w="2981" h="432" extrusionOk="0">
                  <a:moveTo>
                    <a:pt x="215" y="1"/>
                  </a:moveTo>
                  <a:lnTo>
                    <a:pt x="154" y="32"/>
                  </a:lnTo>
                  <a:lnTo>
                    <a:pt x="62" y="62"/>
                  </a:lnTo>
                  <a:lnTo>
                    <a:pt x="31" y="124"/>
                  </a:lnTo>
                  <a:lnTo>
                    <a:pt x="0" y="216"/>
                  </a:lnTo>
                  <a:lnTo>
                    <a:pt x="31" y="308"/>
                  </a:lnTo>
                  <a:lnTo>
                    <a:pt x="62" y="370"/>
                  </a:lnTo>
                  <a:lnTo>
                    <a:pt x="154" y="431"/>
                  </a:lnTo>
                  <a:lnTo>
                    <a:pt x="2858" y="431"/>
                  </a:lnTo>
                  <a:lnTo>
                    <a:pt x="2919" y="370"/>
                  </a:lnTo>
                  <a:lnTo>
                    <a:pt x="2950" y="308"/>
                  </a:lnTo>
                  <a:lnTo>
                    <a:pt x="2981" y="216"/>
                  </a:lnTo>
                  <a:lnTo>
                    <a:pt x="2950" y="124"/>
                  </a:lnTo>
                  <a:lnTo>
                    <a:pt x="2919" y="62"/>
                  </a:lnTo>
                  <a:lnTo>
                    <a:pt x="2858" y="32"/>
                  </a:lnTo>
                  <a:lnTo>
                    <a:pt x="2765"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5810762" y="4041410"/>
              <a:ext cx="249237" cy="23789"/>
            </a:xfrm>
            <a:custGeom>
              <a:avLst/>
              <a:gdLst/>
              <a:ahLst/>
              <a:cxnLst/>
              <a:rect l="l" t="t" r="r" b="b"/>
              <a:pathLst>
                <a:path w="3227" h="308" extrusionOk="0">
                  <a:moveTo>
                    <a:pt x="92" y="0"/>
                  </a:moveTo>
                  <a:lnTo>
                    <a:pt x="62" y="31"/>
                  </a:lnTo>
                  <a:lnTo>
                    <a:pt x="0" y="92"/>
                  </a:lnTo>
                  <a:lnTo>
                    <a:pt x="0" y="154"/>
                  </a:lnTo>
                  <a:lnTo>
                    <a:pt x="0" y="215"/>
                  </a:lnTo>
                  <a:lnTo>
                    <a:pt x="62" y="277"/>
                  </a:lnTo>
                  <a:lnTo>
                    <a:pt x="92" y="307"/>
                  </a:lnTo>
                  <a:lnTo>
                    <a:pt x="3134" y="307"/>
                  </a:lnTo>
                  <a:lnTo>
                    <a:pt x="3196" y="277"/>
                  </a:lnTo>
                  <a:lnTo>
                    <a:pt x="3226" y="215"/>
                  </a:lnTo>
                  <a:lnTo>
                    <a:pt x="3226" y="154"/>
                  </a:lnTo>
                  <a:lnTo>
                    <a:pt x="3226" y="92"/>
                  </a:lnTo>
                  <a:lnTo>
                    <a:pt x="3196" y="31"/>
                  </a:lnTo>
                  <a:lnTo>
                    <a:pt x="3134"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4742812" y="2804912"/>
              <a:ext cx="111605" cy="109291"/>
            </a:xfrm>
            <a:custGeom>
              <a:avLst/>
              <a:gdLst/>
              <a:ahLst/>
              <a:cxnLst/>
              <a:rect l="l" t="t" r="r" b="b"/>
              <a:pathLst>
                <a:path w="1445" h="1415" extrusionOk="0">
                  <a:moveTo>
                    <a:pt x="707" y="277"/>
                  </a:moveTo>
                  <a:lnTo>
                    <a:pt x="892" y="308"/>
                  </a:lnTo>
                  <a:lnTo>
                    <a:pt x="1014" y="400"/>
                  </a:lnTo>
                  <a:lnTo>
                    <a:pt x="1107" y="554"/>
                  </a:lnTo>
                  <a:lnTo>
                    <a:pt x="1137" y="708"/>
                  </a:lnTo>
                  <a:lnTo>
                    <a:pt x="1107" y="892"/>
                  </a:lnTo>
                  <a:lnTo>
                    <a:pt x="1014" y="1015"/>
                  </a:lnTo>
                  <a:lnTo>
                    <a:pt x="892" y="1107"/>
                  </a:lnTo>
                  <a:lnTo>
                    <a:pt x="707" y="1138"/>
                  </a:lnTo>
                  <a:lnTo>
                    <a:pt x="554" y="1107"/>
                  </a:lnTo>
                  <a:lnTo>
                    <a:pt x="400" y="1015"/>
                  </a:lnTo>
                  <a:lnTo>
                    <a:pt x="308" y="892"/>
                  </a:lnTo>
                  <a:lnTo>
                    <a:pt x="277" y="708"/>
                  </a:lnTo>
                  <a:lnTo>
                    <a:pt x="308" y="554"/>
                  </a:lnTo>
                  <a:lnTo>
                    <a:pt x="400" y="400"/>
                  </a:lnTo>
                  <a:lnTo>
                    <a:pt x="554" y="308"/>
                  </a:lnTo>
                  <a:lnTo>
                    <a:pt x="707" y="277"/>
                  </a:lnTo>
                  <a:close/>
                  <a:moveTo>
                    <a:pt x="584" y="1"/>
                  </a:moveTo>
                  <a:lnTo>
                    <a:pt x="431" y="32"/>
                  </a:lnTo>
                  <a:lnTo>
                    <a:pt x="308" y="124"/>
                  </a:lnTo>
                  <a:lnTo>
                    <a:pt x="216" y="185"/>
                  </a:lnTo>
                  <a:lnTo>
                    <a:pt x="123" y="308"/>
                  </a:lnTo>
                  <a:lnTo>
                    <a:pt x="62" y="431"/>
                  </a:lnTo>
                  <a:lnTo>
                    <a:pt x="1" y="554"/>
                  </a:lnTo>
                  <a:lnTo>
                    <a:pt x="1" y="708"/>
                  </a:lnTo>
                  <a:lnTo>
                    <a:pt x="1" y="861"/>
                  </a:lnTo>
                  <a:lnTo>
                    <a:pt x="62" y="984"/>
                  </a:lnTo>
                  <a:lnTo>
                    <a:pt x="123" y="1107"/>
                  </a:lnTo>
                  <a:lnTo>
                    <a:pt x="216" y="1230"/>
                  </a:lnTo>
                  <a:lnTo>
                    <a:pt x="308" y="1291"/>
                  </a:lnTo>
                  <a:lnTo>
                    <a:pt x="431" y="1384"/>
                  </a:lnTo>
                  <a:lnTo>
                    <a:pt x="584" y="1414"/>
                  </a:lnTo>
                  <a:lnTo>
                    <a:pt x="861" y="1414"/>
                  </a:lnTo>
                  <a:lnTo>
                    <a:pt x="984" y="1384"/>
                  </a:lnTo>
                  <a:lnTo>
                    <a:pt x="1107" y="1291"/>
                  </a:lnTo>
                  <a:lnTo>
                    <a:pt x="1230" y="1230"/>
                  </a:lnTo>
                  <a:lnTo>
                    <a:pt x="1322" y="1107"/>
                  </a:lnTo>
                  <a:lnTo>
                    <a:pt x="1383" y="984"/>
                  </a:lnTo>
                  <a:lnTo>
                    <a:pt x="1414" y="861"/>
                  </a:lnTo>
                  <a:lnTo>
                    <a:pt x="1445" y="708"/>
                  </a:lnTo>
                  <a:lnTo>
                    <a:pt x="1414" y="554"/>
                  </a:lnTo>
                  <a:lnTo>
                    <a:pt x="1383" y="431"/>
                  </a:lnTo>
                  <a:lnTo>
                    <a:pt x="1322" y="308"/>
                  </a:lnTo>
                  <a:lnTo>
                    <a:pt x="1230" y="185"/>
                  </a:lnTo>
                  <a:lnTo>
                    <a:pt x="1107" y="124"/>
                  </a:lnTo>
                  <a:lnTo>
                    <a:pt x="984" y="32"/>
                  </a:lnTo>
                  <a:lnTo>
                    <a:pt x="861" y="1"/>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4854342" y="2859519"/>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4742812" y="2804912"/>
              <a:ext cx="111605" cy="109291"/>
            </a:xfrm>
            <a:custGeom>
              <a:avLst/>
              <a:gdLst/>
              <a:ahLst/>
              <a:cxnLst/>
              <a:rect l="l" t="t" r="r" b="b"/>
              <a:pathLst>
                <a:path w="1445" h="1415" fill="none" extrusionOk="0">
                  <a:moveTo>
                    <a:pt x="707" y="1"/>
                  </a:moveTo>
                  <a:lnTo>
                    <a:pt x="707" y="1"/>
                  </a:lnTo>
                  <a:lnTo>
                    <a:pt x="584" y="1"/>
                  </a:lnTo>
                  <a:lnTo>
                    <a:pt x="431" y="32"/>
                  </a:lnTo>
                  <a:lnTo>
                    <a:pt x="308" y="124"/>
                  </a:lnTo>
                  <a:lnTo>
                    <a:pt x="216" y="185"/>
                  </a:lnTo>
                  <a:lnTo>
                    <a:pt x="123" y="308"/>
                  </a:lnTo>
                  <a:lnTo>
                    <a:pt x="62" y="431"/>
                  </a:lnTo>
                  <a:lnTo>
                    <a:pt x="1" y="554"/>
                  </a:lnTo>
                  <a:lnTo>
                    <a:pt x="1" y="708"/>
                  </a:lnTo>
                  <a:lnTo>
                    <a:pt x="1" y="708"/>
                  </a:lnTo>
                  <a:lnTo>
                    <a:pt x="1" y="861"/>
                  </a:lnTo>
                  <a:lnTo>
                    <a:pt x="62" y="984"/>
                  </a:lnTo>
                  <a:lnTo>
                    <a:pt x="123" y="1107"/>
                  </a:lnTo>
                  <a:lnTo>
                    <a:pt x="216" y="1230"/>
                  </a:lnTo>
                  <a:lnTo>
                    <a:pt x="308" y="1291"/>
                  </a:lnTo>
                  <a:lnTo>
                    <a:pt x="431" y="1384"/>
                  </a:lnTo>
                  <a:lnTo>
                    <a:pt x="584" y="1414"/>
                  </a:lnTo>
                  <a:lnTo>
                    <a:pt x="707" y="1414"/>
                  </a:lnTo>
                  <a:lnTo>
                    <a:pt x="707" y="1414"/>
                  </a:lnTo>
                  <a:lnTo>
                    <a:pt x="861" y="1414"/>
                  </a:lnTo>
                  <a:lnTo>
                    <a:pt x="984" y="1384"/>
                  </a:lnTo>
                  <a:lnTo>
                    <a:pt x="1107" y="1291"/>
                  </a:lnTo>
                  <a:lnTo>
                    <a:pt x="1230" y="1230"/>
                  </a:lnTo>
                  <a:lnTo>
                    <a:pt x="1322" y="1107"/>
                  </a:lnTo>
                  <a:lnTo>
                    <a:pt x="1383" y="984"/>
                  </a:lnTo>
                  <a:lnTo>
                    <a:pt x="1414" y="861"/>
                  </a:lnTo>
                  <a:lnTo>
                    <a:pt x="1445" y="708"/>
                  </a:lnTo>
                  <a:lnTo>
                    <a:pt x="1291" y="708"/>
                  </a:lnTo>
                  <a:lnTo>
                    <a:pt x="1137" y="708"/>
                  </a:lnTo>
                  <a:lnTo>
                    <a:pt x="1137" y="708"/>
                  </a:lnTo>
                  <a:lnTo>
                    <a:pt x="1107" y="892"/>
                  </a:lnTo>
                  <a:lnTo>
                    <a:pt x="1014" y="1015"/>
                  </a:lnTo>
                  <a:lnTo>
                    <a:pt x="892" y="1107"/>
                  </a:lnTo>
                  <a:lnTo>
                    <a:pt x="707" y="1138"/>
                  </a:lnTo>
                  <a:lnTo>
                    <a:pt x="707" y="1138"/>
                  </a:lnTo>
                  <a:lnTo>
                    <a:pt x="554" y="1107"/>
                  </a:lnTo>
                  <a:lnTo>
                    <a:pt x="400" y="1015"/>
                  </a:lnTo>
                  <a:lnTo>
                    <a:pt x="308" y="892"/>
                  </a:lnTo>
                  <a:lnTo>
                    <a:pt x="277" y="708"/>
                  </a:lnTo>
                  <a:lnTo>
                    <a:pt x="277" y="708"/>
                  </a:lnTo>
                  <a:lnTo>
                    <a:pt x="308" y="554"/>
                  </a:lnTo>
                  <a:lnTo>
                    <a:pt x="400" y="400"/>
                  </a:lnTo>
                  <a:lnTo>
                    <a:pt x="554" y="308"/>
                  </a:lnTo>
                  <a:lnTo>
                    <a:pt x="707" y="277"/>
                  </a:lnTo>
                  <a:lnTo>
                    <a:pt x="707" y="277"/>
                  </a:lnTo>
                  <a:lnTo>
                    <a:pt x="892" y="308"/>
                  </a:lnTo>
                  <a:lnTo>
                    <a:pt x="1014" y="400"/>
                  </a:lnTo>
                  <a:lnTo>
                    <a:pt x="1107" y="554"/>
                  </a:lnTo>
                  <a:lnTo>
                    <a:pt x="1137" y="708"/>
                  </a:lnTo>
                  <a:lnTo>
                    <a:pt x="1291" y="708"/>
                  </a:lnTo>
                  <a:lnTo>
                    <a:pt x="1445" y="708"/>
                  </a:lnTo>
                  <a:lnTo>
                    <a:pt x="1445" y="708"/>
                  </a:lnTo>
                  <a:lnTo>
                    <a:pt x="1445" y="708"/>
                  </a:lnTo>
                  <a:lnTo>
                    <a:pt x="1414" y="554"/>
                  </a:lnTo>
                  <a:lnTo>
                    <a:pt x="1383" y="431"/>
                  </a:lnTo>
                  <a:lnTo>
                    <a:pt x="1322" y="308"/>
                  </a:lnTo>
                  <a:lnTo>
                    <a:pt x="1230" y="185"/>
                  </a:lnTo>
                  <a:lnTo>
                    <a:pt x="1107" y="124"/>
                  </a:lnTo>
                  <a:lnTo>
                    <a:pt x="984" y="32"/>
                  </a:lnTo>
                  <a:lnTo>
                    <a:pt x="861" y="1"/>
                  </a:lnTo>
                  <a:lnTo>
                    <a:pt x="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4026134" y="2975839"/>
              <a:ext cx="78394" cy="78396"/>
            </a:xfrm>
            <a:custGeom>
              <a:avLst/>
              <a:gdLst/>
              <a:ahLst/>
              <a:cxnLst/>
              <a:rect l="l" t="t" r="r" b="b"/>
              <a:pathLst>
                <a:path w="1015" h="1015" extrusionOk="0">
                  <a:moveTo>
                    <a:pt x="400" y="0"/>
                  </a:moveTo>
                  <a:lnTo>
                    <a:pt x="308" y="31"/>
                  </a:lnTo>
                  <a:lnTo>
                    <a:pt x="215" y="62"/>
                  </a:lnTo>
                  <a:lnTo>
                    <a:pt x="154" y="123"/>
                  </a:lnTo>
                  <a:lnTo>
                    <a:pt x="93" y="215"/>
                  </a:lnTo>
                  <a:lnTo>
                    <a:pt x="31" y="307"/>
                  </a:lnTo>
                  <a:lnTo>
                    <a:pt x="0" y="400"/>
                  </a:lnTo>
                  <a:lnTo>
                    <a:pt x="0" y="492"/>
                  </a:lnTo>
                  <a:lnTo>
                    <a:pt x="0" y="615"/>
                  </a:lnTo>
                  <a:lnTo>
                    <a:pt x="31" y="707"/>
                  </a:lnTo>
                  <a:lnTo>
                    <a:pt x="93" y="799"/>
                  </a:lnTo>
                  <a:lnTo>
                    <a:pt x="154" y="860"/>
                  </a:lnTo>
                  <a:lnTo>
                    <a:pt x="215" y="922"/>
                  </a:lnTo>
                  <a:lnTo>
                    <a:pt x="308" y="983"/>
                  </a:lnTo>
                  <a:lnTo>
                    <a:pt x="400" y="1014"/>
                  </a:lnTo>
                  <a:lnTo>
                    <a:pt x="615" y="1014"/>
                  </a:lnTo>
                  <a:lnTo>
                    <a:pt x="707" y="983"/>
                  </a:lnTo>
                  <a:lnTo>
                    <a:pt x="799" y="922"/>
                  </a:lnTo>
                  <a:lnTo>
                    <a:pt x="861" y="860"/>
                  </a:lnTo>
                  <a:lnTo>
                    <a:pt x="922" y="799"/>
                  </a:lnTo>
                  <a:lnTo>
                    <a:pt x="984" y="707"/>
                  </a:lnTo>
                  <a:lnTo>
                    <a:pt x="1014" y="615"/>
                  </a:lnTo>
                  <a:lnTo>
                    <a:pt x="1014" y="492"/>
                  </a:lnTo>
                  <a:lnTo>
                    <a:pt x="1014" y="400"/>
                  </a:lnTo>
                  <a:lnTo>
                    <a:pt x="984" y="307"/>
                  </a:lnTo>
                  <a:lnTo>
                    <a:pt x="922" y="215"/>
                  </a:lnTo>
                  <a:lnTo>
                    <a:pt x="861" y="123"/>
                  </a:lnTo>
                  <a:lnTo>
                    <a:pt x="799" y="62"/>
                  </a:lnTo>
                  <a:lnTo>
                    <a:pt x="707" y="31"/>
                  </a:lnTo>
                  <a:lnTo>
                    <a:pt x="615"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4246799" y="2721881"/>
              <a:ext cx="49971" cy="49895"/>
            </a:xfrm>
            <a:custGeom>
              <a:avLst/>
              <a:gdLst/>
              <a:ahLst/>
              <a:cxnLst/>
              <a:rect l="l" t="t" r="r" b="b"/>
              <a:pathLst>
                <a:path w="647" h="646" extrusionOk="0">
                  <a:moveTo>
                    <a:pt x="339" y="1"/>
                  </a:moveTo>
                  <a:lnTo>
                    <a:pt x="216" y="31"/>
                  </a:lnTo>
                  <a:lnTo>
                    <a:pt x="93" y="93"/>
                  </a:lnTo>
                  <a:lnTo>
                    <a:pt x="32" y="216"/>
                  </a:lnTo>
                  <a:lnTo>
                    <a:pt x="1" y="338"/>
                  </a:lnTo>
                  <a:lnTo>
                    <a:pt x="32" y="461"/>
                  </a:lnTo>
                  <a:lnTo>
                    <a:pt x="93" y="554"/>
                  </a:lnTo>
                  <a:lnTo>
                    <a:pt x="216" y="615"/>
                  </a:lnTo>
                  <a:lnTo>
                    <a:pt x="339" y="646"/>
                  </a:lnTo>
                  <a:lnTo>
                    <a:pt x="462" y="615"/>
                  </a:lnTo>
                  <a:lnTo>
                    <a:pt x="554" y="554"/>
                  </a:lnTo>
                  <a:lnTo>
                    <a:pt x="615" y="461"/>
                  </a:lnTo>
                  <a:lnTo>
                    <a:pt x="646" y="338"/>
                  </a:lnTo>
                  <a:lnTo>
                    <a:pt x="615" y="216"/>
                  </a:lnTo>
                  <a:lnTo>
                    <a:pt x="554" y="93"/>
                  </a:lnTo>
                  <a:lnTo>
                    <a:pt x="462" y="31"/>
                  </a:lnTo>
                  <a:lnTo>
                    <a:pt x="3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5822579" y="2747988"/>
              <a:ext cx="45182" cy="42790"/>
            </a:xfrm>
            <a:custGeom>
              <a:avLst/>
              <a:gdLst/>
              <a:ahLst/>
              <a:cxnLst/>
              <a:rect l="l" t="t" r="r" b="b"/>
              <a:pathLst>
                <a:path w="585" h="554" extrusionOk="0">
                  <a:moveTo>
                    <a:pt x="185" y="0"/>
                  </a:moveTo>
                  <a:lnTo>
                    <a:pt x="93" y="62"/>
                  </a:lnTo>
                  <a:lnTo>
                    <a:pt x="31" y="154"/>
                  </a:lnTo>
                  <a:lnTo>
                    <a:pt x="1" y="277"/>
                  </a:lnTo>
                  <a:lnTo>
                    <a:pt x="31" y="400"/>
                  </a:lnTo>
                  <a:lnTo>
                    <a:pt x="93" y="461"/>
                  </a:lnTo>
                  <a:lnTo>
                    <a:pt x="185" y="523"/>
                  </a:lnTo>
                  <a:lnTo>
                    <a:pt x="277" y="554"/>
                  </a:lnTo>
                  <a:lnTo>
                    <a:pt x="400" y="523"/>
                  </a:lnTo>
                  <a:lnTo>
                    <a:pt x="492" y="461"/>
                  </a:lnTo>
                  <a:lnTo>
                    <a:pt x="554" y="400"/>
                  </a:lnTo>
                  <a:lnTo>
                    <a:pt x="585" y="277"/>
                  </a:lnTo>
                  <a:lnTo>
                    <a:pt x="554" y="154"/>
                  </a:lnTo>
                  <a:lnTo>
                    <a:pt x="492" y="62"/>
                  </a:lnTo>
                  <a:lnTo>
                    <a:pt x="400"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4384434" y="2852413"/>
              <a:ext cx="113999" cy="114003"/>
            </a:xfrm>
            <a:custGeom>
              <a:avLst/>
              <a:gdLst/>
              <a:ahLst/>
              <a:cxnLst/>
              <a:rect l="l" t="t" r="r" b="b"/>
              <a:pathLst>
                <a:path w="1476" h="1476" extrusionOk="0">
                  <a:moveTo>
                    <a:pt x="738" y="0"/>
                  </a:moveTo>
                  <a:lnTo>
                    <a:pt x="677" y="31"/>
                  </a:lnTo>
                  <a:lnTo>
                    <a:pt x="615" y="62"/>
                  </a:lnTo>
                  <a:lnTo>
                    <a:pt x="554" y="123"/>
                  </a:lnTo>
                  <a:lnTo>
                    <a:pt x="554" y="216"/>
                  </a:lnTo>
                  <a:lnTo>
                    <a:pt x="554" y="523"/>
                  </a:lnTo>
                  <a:lnTo>
                    <a:pt x="216" y="523"/>
                  </a:lnTo>
                  <a:lnTo>
                    <a:pt x="124" y="553"/>
                  </a:lnTo>
                  <a:lnTo>
                    <a:pt x="62" y="584"/>
                  </a:lnTo>
                  <a:lnTo>
                    <a:pt x="32" y="676"/>
                  </a:lnTo>
                  <a:lnTo>
                    <a:pt x="1" y="738"/>
                  </a:lnTo>
                  <a:lnTo>
                    <a:pt x="32" y="830"/>
                  </a:lnTo>
                  <a:lnTo>
                    <a:pt x="62" y="891"/>
                  </a:lnTo>
                  <a:lnTo>
                    <a:pt x="124" y="922"/>
                  </a:lnTo>
                  <a:lnTo>
                    <a:pt x="216" y="953"/>
                  </a:lnTo>
                  <a:lnTo>
                    <a:pt x="554" y="953"/>
                  </a:lnTo>
                  <a:lnTo>
                    <a:pt x="554" y="1291"/>
                  </a:lnTo>
                  <a:lnTo>
                    <a:pt x="554" y="1352"/>
                  </a:lnTo>
                  <a:lnTo>
                    <a:pt x="615" y="1414"/>
                  </a:lnTo>
                  <a:lnTo>
                    <a:pt x="677" y="1475"/>
                  </a:lnTo>
                  <a:lnTo>
                    <a:pt x="831" y="1475"/>
                  </a:lnTo>
                  <a:lnTo>
                    <a:pt x="892" y="1414"/>
                  </a:lnTo>
                  <a:lnTo>
                    <a:pt x="923" y="1352"/>
                  </a:lnTo>
                  <a:lnTo>
                    <a:pt x="953" y="1291"/>
                  </a:lnTo>
                  <a:lnTo>
                    <a:pt x="953" y="953"/>
                  </a:lnTo>
                  <a:lnTo>
                    <a:pt x="1291" y="953"/>
                  </a:lnTo>
                  <a:lnTo>
                    <a:pt x="1353" y="922"/>
                  </a:lnTo>
                  <a:lnTo>
                    <a:pt x="1414" y="891"/>
                  </a:lnTo>
                  <a:lnTo>
                    <a:pt x="1476" y="830"/>
                  </a:lnTo>
                  <a:lnTo>
                    <a:pt x="1476" y="738"/>
                  </a:lnTo>
                  <a:lnTo>
                    <a:pt x="1476" y="676"/>
                  </a:lnTo>
                  <a:lnTo>
                    <a:pt x="1414" y="584"/>
                  </a:lnTo>
                  <a:lnTo>
                    <a:pt x="1353" y="553"/>
                  </a:lnTo>
                  <a:lnTo>
                    <a:pt x="1291" y="523"/>
                  </a:lnTo>
                  <a:lnTo>
                    <a:pt x="953" y="523"/>
                  </a:lnTo>
                  <a:lnTo>
                    <a:pt x="953" y="216"/>
                  </a:lnTo>
                  <a:lnTo>
                    <a:pt x="923" y="123"/>
                  </a:lnTo>
                  <a:lnTo>
                    <a:pt x="892" y="62"/>
                  </a:lnTo>
                  <a:lnTo>
                    <a:pt x="831" y="31"/>
                  </a:lnTo>
                  <a:lnTo>
                    <a:pt x="738"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2642595" y="2532031"/>
              <a:ext cx="97316" cy="99714"/>
            </a:xfrm>
            <a:custGeom>
              <a:avLst/>
              <a:gdLst/>
              <a:ahLst/>
              <a:cxnLst/>
              <a:rect l="l" t="t" r="r" b="b"/>
              <a:pathLst>
                <a:path w="1260" h="1291" extrusionOk="0">
                  <a:moveTo>
                    <a:pt x="615" y="0"/>
                  </a:moveTo>
                  <a:lnTo>
                    <a:pt x="553" y="31"/>
                  </a:lnTo>
                  <a:lnTo>
                    <a:pt x="492" y="62"/>
                  </a:lnTo>
                  <a:lnTo>
                    <a:pt x="461" y="123"/>
                  </a:lnTo>
                  <a:lnTo>
                    <a:pt x="430" y="185"/>
                  </a:lnTo>
                  <a:lnTo>
                    <a:pt x="430" y="461"/>
                  </a:lnTo>
                  <a:lnTo>
                    <a:pt x="154" y="461"/>
                  </a:lnTo>
                  <a:lnTo>
                    <a:pt x="92" y="492"/>
                  </a:lnTo>
                  <a:lnTo>
                    <a:pt x="31" y="523"/>
                  </a:lnTo>
                  <a:lnTo>
                    <a:pt x="0" y="584"/>
                  </a:lnTo>
                  <a:lnTo>
                    <a:pt x="0" y="646"/>
                  </a:lnTo>
                  <a:lnTo>
                    <a:pt x="0" y="707"/>
                  </a:lnTo>
                  <a:lnTo>
                    <a:pt x="31" y="769"/>
                  </a:lnTo>
                  <a:lnTo>
                    <a:pt x="92" y="799"/>
                  </a:lnTo>
                  <a:lnTo>
                    <a:pt x="154" y="830"/>
                  </a:lnTo>
                  <a:lnTo>
                    <a:pt x="430" y="830"/>
                  </a:lnTo>
                  <a:lnTo>
                    <a:pt x="430" y="1107"/>
                  </a:lnTo>
                  <a:lnTo>
                    <a:pt x="461" y="1168"/>
                  </a:lnTo>
                  <a:lnTo>
                    <a:pt x="492" y="1229"/>
                  </a:lnTo>
                  <a:lnTo>
                    <a:pt x="553" y="1260"/>
                  </a:lnTo>
                  <a:lnTo>
                    <a:pt x="615" y="1291"/>
                  </a:lnTo>
                  <a:lnTo>
                    <a:pt x="676" y="1260"/>
                  </a:lnTo>
                  <a:lnTo>
                    <a:pt x="738" y="1229"/>
                  </a:lnTo>
                  <a:lnTo>
                    <a:pt x="768" y="1168"/>
                  </a:lnTo>
                  <a:lnTo>
                    <a:pt x="799" y="1107"/>
                  </a:lnTo>
                  <a:lnTo>
                    <a:pt x="799" y="830"/>
                  </a:lnTo>
                  <a:lnTo>
                    <a:pt x="1076" y="830"/>
                  </a:lnTo>
                  <a:lnTo>
                    <a:pt x="1137" y="799"/>
                  </a:lnTo>
                  <a:lnTo>
                    <a:pt x="1199" y="769"/>
                  </a:lnTo>
                  <a:lnTo>
                    <a:pt x="1229" y="707"/>
                  </a:lnTo>
                  <a:lnTo>
                    <a:pt x="1260" y="646"/>
                  </a:lnTo>
                  <a:lnTo>
                    <a:pt x="1229" y="584"/>
                  </a:lnTo>
                  <a:lnTo>
                    <a:pt x="1199" y="523"/>
                  </a:lnTo>
                  <a:lnTo>
                    <a:pt x="1137" y="492"/>
                  </a:lnTo>
                  <a:lnTo>
                    <a:pt x="1076" y="461"/>
                  </a:lnTo>
                  <a:lnTo>
                    <a:pt x="799" y="461"/>
                  </a:lnTo>
                  <a:lnTo>
                    <a:pt x="799" y="185"/>
                  </a:lnTo>
                  <a:lnTo>
                    <a:pt x="768" y="123"/>
                  </a:lnTo>
                  <a:lnTo>
                    <a:pt x="738" y="62"/>
                  </a:lnTo>
                  <a:lnTo>
                    <a:pt x="676" y="31"/>
                  </a:lnTo>
                  <a:lnTo>
                    <a:pt x="6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4313299" y="3768452"/>
              <a:ext cx="469898" cy="237428"/>
            </a:xfrm>
            <a:custGeom>
              <a:avLst/>
              <a:gdLst/>
              <a:ahLst/>
              <a:cxnLst/>
              <a:rect l="l" t="t" r="r" b="b"/>
              <a:pathLst>
                <a:path w="6084" h="3074" extrusionOk="0">
                  <a:moveTo>
                    <a:pt x="2919" y="1"/>
                  </a:moveTo>
                  <a:lnTo>
                    <a:pt x="0" y="2827"/>
                  </a:lnTo>
                  <a:lnTo>
                    <a:pt x="0" y="2827"/>
                  </a:lnTo>
                  <a:lnTo>
                    <a:pt x="2335" y="1721"/>
                  </a:lnTo>
                  <a:lnTo>
                    <a:pt x="3196" y="3073"/>
                  </a:lnTo>
                  <a:lnTo>
                    <a:pt x="6084" y="185"/>
                  </a:lnTo>
                  <a:lnTo>
                    <a:pt x="3687" y="1291"/>
                  </a:lnTo>
                  <a:lnTo>
                    <a:pt x="2919"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1" name="Google Shape;1451;p38"/>
          <p:cNvSpPr txBox="1"/>
          <p:nvPr/>
        </p:nvSpPr>
        <p:spPr>
          <a:xfrm>
            <a:off x="613954" y="531173"/>
            <a:ext cx="8117937" cy="1030567"/>
          </a:xfrm>
          <a:prstGeom prst="rect">
            <a:avLst/>
          </a:prstGeom>
          <a:noFill/>
          <a:ln>
            <a:noFill/>
          </a:ln>
        </p:spPr>
        <p:txBody>
          <a:bodyPr spcFirstLastPara="1" wrap="square" lIns="91425" tIns="91425" rIns="91425" bIns="91425" anchor="ctr" anchorCtr="0">
            <a:noAutofit/>
          </a:bodyPr>
          <a:lstStyle/>
          <a:p>
            <a:r>
              <a:rPr lang="en-US" sz="1100" b="1" dirty="0">
                <a:solidFill>
                  <a:srgbClr val="00B050"/>
                </a:solidFill>
              </a:rPr>
              <a:t>Availability of charging stations infra correlate to EV sales and penetration rate-</a:t>
            </a:r>
          </a:p>
          <a:p>
            <a:r>
              <a:rPr lang="en-US" sz="1100" dirty="0">
                <a:solidFill>
                  <a:srgbClr val="00B050"/>
                </a:solidFill>
              </a:rPr>
              <a:t>We can easily conclude from the table below that states with sufficient charging infrastructure tend to have higher EV sales volumes and penetration rates. When people have easy access to charging stations, they are more likely to use their EVs for long drives without worrying about where to charge their vehicles.</a:t>
            </a:r>
          </a:p>
        </p:txBody>
      </p:sp>
      <p:sp>
        <p:nvSpPr>
          <p:cNvPr id="1457" name="Google Shape;1457;p38"/>
          <p:cNvSpPr/>
          <p:nvPr/>
        </p:nvSpPr>
        <p:spPr>
          <a:xfrm>
            <a:off x="229409" y="707167"/>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pic>
        <p:nvPicPr>
          <p:cNvPr id="5" name="Picture 4">
            <a:extLst>
              <a:ext uri="{FF2B5EF4-FFF2-40B4-BE49-F238E27FC236}">
                <a16:creationId xmlns:a16="http://schemas.microsoft.com/office/drawing/2014/main" id="{7F3563E3-1A2F-BB50-FC41-0444139B4DBE}"/>
              </a:ext>
            </a:extLst>
          </p:cNvPr>
          <p:cNvPicPr>
            <a:picLocks noChangeAspect="1"/>
          </p:cNvPicPr>
          <p:nvPr/>
        </p:nvPicPr>
        <p:blipFill>
          <a:blip r:embed="rId3"/>
          <a:stretch>
            <a:fillRect/>
          </a:stretch>
        </p:blipFill>
        <p:spPr>
          <a:xfrm>
            <a:off x="658326" y="1516599"/>
            <a:ext cx="2173394" cy="1343494"/>
          </a:xfrm>
          <a:prstGeom prst="rect">
            <a:avLst/>
          </a:prstGeom>
        </p:spPr>
      </p:pic>
      <p:pic>
        <p:nvPicPr>
          <p:cNvPr id="7" name="Picture 6">
            <a:extLst>
              <a:ext uri="{FF2B5EF4-FFF2-40B4-BE49-F238E27FC236}">
                <a16:creationId xmlns:a16="http://schemas.microsoft.com/office/drawing/2014/main" id="{2446D4C7-EE68-D72D-330B-84CD5AC1A8D3}"/>
              </a:ext>
            </a:extLst>
          </p:cNvPr>
          <p:cNvPicPr>
            <a:picLocks noChangeAspect="1"/>
          </p:cNvPicPr>
          <p:nvPr/>
        </p:nvPicPr>
        <p:blipFill>
          <a:blip r:embed="rId4"/>
          <a:stretch>
            <a:fillRect/>
          </a:stretch>
        </p:blipFill>
        <p:spPr>
          <a:xfrm>
            <a:off x="3005022" y="1516597"/>
            <a:ext cx="2474344" cy="1343495"/>
          </a:xfrm>
          <a:prstGeom prst="rect">
            <a:avLst/>
          </a:prstGeom>
        </p:spPr>
      </p:pic>
      <p:sp>
        <p:nvSpPr>
          <p:cNvPr id="8" name="Google Shape;1451;p38">
            <a:extLst>
              <a:ext uri="{FF2B5EF4-FFF2-40B4-BE49-F238E27FC236}">
                <a16:creationId xmlns:a16="http://schemas.microsoft.com/office/drawing/2014/main" id="{B60FFF25-0BAC-EBB5-1CF4-D236EA42B16B}"/>
              </a:ext>
            </a:extLst>
          </p:cNvPr>
          <p:cNvSpPr txBox="1"/>
          <p:nvPr/>
        </p:nvSpPr>
        <p:spPr>
          <a:xfrm>
            <a:off x="4725273" y="2896927"/>
            <a:ext cx="4306185" cy="1787097"/>
          </a:xfrm>
          <a:prstGeom prst="rect">
            <a:avLst/>
          </a:prstGeom>
          <a:noFill/>
          <a:ln>
            <a:noFill/>
          </a:ln>
        </p:spPr>
        <p:txBody>
          <a:bodyPr spcFirstLastPara="1" wrap="square" lIns="91425" tIns="91425" rIns="91425" bIns="91425" anchor="ctr" anchorCtr="0">
            <a:noAutofit/>
          </a:bodyPr>
          <a:lstStyle/>
          <a:p>
            <a:r>
              <a:rPr lang="en-US" sz="1100" b="1" dirty="0">
                <a:solidFill>
                  <a:srgbClr val="00B050"/>
                </a:solidFill>
              </a:rPr>
              <a:t>Brand Ambassador of </a:t>
            </a:r>
            <a:r>
              <a:rPr lang="en-US" sz="1100" b="1" dirty="0" err="1">
                <a:solidFill>
                  <a:srgbClr val="00B050"/>
                </a:solidFill>
              </a:rPr>
              <a:t>AtliQ</a:t>
            </a:r>
            <a:r>
              <a:rPr lang="en-US" sz="1100" b="1" dirty="0">
                <a:solidFill>
                  <a:srgbClr val="00B050"/>
                </a:solidFill>
              </a:rPr>
              <a:t> Motors in India for EV/Hybrid Model-</a:t>
            </a:r>
          </a:p>
          <a:p>
            <a:r>
              <a:rPr lang="en-US" sz="1100" b="1" dirty="0">
                <a:solidFill>
                  <a:srgbClr val="00B050"/>
                </a:solidFill>
              </a:rPr>
              <a:t>Dia Mirza - Actress and Environmental Activist:</a:t>
            </a:r>
          </a:p>
          <a:p>
            <a:r>
              <a:rPr lang="en-US" sz="1100" b="1" dirty="0">
                <a:solidFill>
                  <a:srgbClr val="00B050"/>
                </a:solidFill>
              </a:rPr>
              <a:t>Why?</a:t>
            </a:r>
            <a:r>
              <a:rPr lang="en-US" sz="1100" dirty="0">
                <a:solidFill>
                  <a:srgbClr val="00B050"/>
                </a:solidFill>
              </a:rPr>
              <a:t>: Dia Mirza is well-known for her environmental activism and her work as a UN Environment Goodwill Ambassador. Her involvement could emphasize </a:t>
            </a:r>
            <a:r>
              <a:rPr lang="en-US" sz="1100" dirty="0" err="1">
                <a:solidFill>
                  <a:srgbClr val="00B050"/>
                </a:solidFill>
              </a:rPr>
              <a:t>AtliQ</a:t>
            </a:r>
            <a:r>
              <a:rPr lang="en-US" sz="1100" dirty="0">
                <a:solidFill>
                  <a:srgbClr val="00B050"/>
                </a:solidFill>
              </a:rPr>
              <a:t> Motors' commitment to sustainability and responsible innovation. Her image aligns with eco-conscious consumers and those looking for brands that contribute positively to society.</a:t>
            </a:r>
          </a:p>
        </p:txBody>
      </p:sp>
      <p:sp>
        <p:nvSpPr>
          <p:cNvPr id="9" name="Google Shape;1457;p38">
            <a:extLst>
              <a:ext uri="{FF2B5EF4-FFF2-40B4-BE49-F238E27FC236}">
                <a16:creationId xmlns:a16="http://schemas.microsoft.com/office/drawing/2014/main" id="{1157BAD3-FA3C-5BE5-8FE8-3D5316E6E106}"/>
              </a:ext>
            </a:extLst>
          </p:cNvPr>
          <p:cNvSpPr/>
          <p:nvPr/>
        </p:nvSpPr>
        <p:spPr>
          <a:xfrm>
            <a:off x="4275030" y="3042510"/>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extLst>
      <p:ext uri="{BB962C8B-B14F-4D97-AF65-F5344CB8AC3E}">
        <p14:creationId xmlns:p14="http://schemas.microsoft.com/office/powerpoint/2010/main" val="412206652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0"/>
        <p:cNvGrpSpPr/>
        <p:nvPr/>
      </p:nvGrpSpPr>
      <p:grpSpPr>
        <a:xfrm>
          <a:off x="0" y="0"/>
          <a:ext cx="0" cy="0"/>
          <a:chOff x="0" y="0"/>
          <a:chExt cx="0" cy="0"/>
        </a:xfrm>
      </p:grpSpPr>
      <p:sp>
        <p:nvSpPr>
          <p:cNvPr id="2401" name="Google Shape;2401;p47"/>
          <p:cNvSpPr txBox="1">
            <a:spLocks noGrp="1"/>
          </p:cNvSpPr>
          <p:nvPr>
            <p:ph type="title"/>
          </p:nvPr>
        </p:nvSpPr>
        <p:spPr>
          <a:xfrm>
            <a:off x="523527" y="37447"/>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Secondary Agenda’s</a:t>
            </a:r>
            <a:endParaRPr dirty="0"/>
          </a:p>
        </p:txBody>
      </p:sp>
      <p:sp>
        <p:nvSpPr>
          <p:cNvPr id="2402" name="Google Shape;2402;p47"/>
          <p:cNvSpPr/>
          <p:nvPr/>
        </p:nvSpPr>
        <p:spPr>
          <a:xfrm>
            <a:off x="88133" y="5441990"/>
            <a:ext cx="26564" cy="77061"/>
          </a:xfrm>
          <a:custGeom>
            <a:avLst/>
            <a:gdLst/>
            <a:ahLst/>
            <a:cxnLst/>
            <a:rect l="l" t="t" r="r" b="b"/>
            <a:pathLst>
              <a:path w="1908" h="5535" extrusionOk="0">
                <a:moveTo>
                  <a:pt x="954" y="0"/>
                </a:moveTo>
                <a:lnTo>
                  <a:pt x="770" y="31"/>
                </a:lnTo>
                <a:lnTo>
                  <a:pt x="585" y="92"/>
                </a:lnTo>
                <a:lnTo>
                  <a:pt x="431" y="185"/>
                </a:lnTo>
                <a:lnTo>
                  <a:pt x="278" y="277"/>
                </a:lnTo>
                <a:lnTo>
                  <a:pt x="155" y="431"/>
                </a:lnTo>
                <a:lnTo>
                  <a:pt x="62" y="584"/>
                </a:lnTo>
                <a:lnTo>
                  <a:pt x="32" y="769"/>
                </a:lnTo>
                <a:lnTo>
                  <a:pt x="1" y="953"/>
                </a:lnTo>
                <a:lnTo>
                  <a:pt x="1" y="4582"/>
                </a:lnTo>
                <a:lnTo>
                  <a:pt x="32" y="4766"/>
                </a:lnTo>
                <a:lnTo>
                  <a:pt x="62" y="4951"/>
                </a:lnTo>
                <a:lnTo>
                  <a:pt x="155" y="5104"/>
                </a:lnTo>
                <a:lnTo>
                  <a:pt x="278" y="5258"/>
                </a:lnTo>
                <a:lnTo>
                  <a:pt x="431" y="5381"/>
                </a:lnTo>
                <a:lnTo>
                  <a:pt x="585" y="5473"/>
                </a:lnTo>
                <a:lnTo>
                  <a:pt x="770" y="5504"/>
                </a:lnTo>
                <a:lnTo>
                  <a:pt x="954" y="5535"/>
                </a:lnTo>
                <a:lnTo>
                  <a:pt x="1139" y="5504"/>
                </a:lnTo>
                <a:lnTo>
                  <a:pt x="1323" y="5473"/>
                </a:lnTo>
                <a:lnTo>
                  <a:pt x="1477" y="5381"/>
                </a:lnTo>
                <a:lnTo>
                  <a:pt x="1631" y="5258"/>
                </a:lnTo>
                <a:lnTo>
                  <a:pt x="1723" y="5104"/>
                </a:lnTo>
                <a:lnTo>
                  <a:pt x="1815" y="4951"/>
                </a:lnTo>
                <a:lnTo>
                  <a:pt x="1877" y="4766"/>
                </a:lnTo>
                <a:lnTo>
                  <a:pt x="1907" y="4582"/>
                </a:lnTo>
                <a:lnTo>
                  <a:pt x="1907" y="953"/>
                </a:lnTo>
                <a:lnTo>
                  <a:pt x="1877" y="769"/>
                </a:lnTo>
                <a:lnTo>
                  <a:pt x="1815" y="584"/>
                </a:lnTo>
                <a:lnTo>
                  <a:pt x="1723" y="431"/>
                </a:lnTo>
                <a:lnTo>
                  <a:pt x="1631" y="277"/>
                </a:lnTo>
                <a:lnTo>
                  <a:pt x="1477" y="185"/>
                </a:lnTo>
                <a:lnTo>
                  <a:pt x="1323" y="92"/>
                </a:lnTo>
                <a:lnTo>
                  <a:pt x="1139" y="31"/>
                </a:lnTo>
                <a:lnTo>
                  <a:pt x="954" y="0"/>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7"/>
          <p:cNvSpPr/>
          <p:nvPr/>
        </p:nvSpPr>
        <p:spPr>
          <a:xfrm>
            <a:off x="18785" y="5441990"/>
            <a:ext cx="26133" cy="77061"/>
          </a:xfrm>
          <a:custGeom>
            <a:avLst/>
            <a:gdLst/>
            <a:ahLst/>
            <a:cxnLst/>
            <a:rect l="l" t="t" r="r" b="b"/>
            <a:pathLst>
              <a:path w="1877" h="5535" extrusionOk="0">
                <a:moveTo>
                  <a:pt x="954" y="0"/>
                </a:moveTo>
                <a:lnTo>
                  <a:pt x="739" y="31"/>
                </a:lnTo>
                <a:lnTo>
                  <a:pt x="554" y="92"/>
                </a:lnTo>
                <a:lnTo>
                  <a:pt x="400" y="185"/>
                </a:lnTo>
                <a:lnTo>
                  <a:pt x="277" y="277"/>
                </a:lnTo>
                <a:lnTo>
                  <a:pt x="154" y="431"/>
                </a:lnTo>
                <a:lnTo>
                  <a:pt x="62" y="584"/>
                </a:lnTo>
                <a:lnTo>
                  <a:pt x="1" y="769"/>
                </a:lnTo>
                <a:lnTo>
                  <a:pt x="1" y="953"/>
                </a:lnTo>
                <a:lnTo>
                  <a:pt x="1" y="4582"/>
                </a:lnTo>
                <a:lnTo>
                  <a:pt x="1" y="4766"/>
                </a:lnTo>
                <a:lnTo>
                  <a:pt x="62" y="4951"/>
                </a:lnTo>
                <a:lnTo>
                  <a:pt x="154" y="5104"/>
                </a:lnTo>
                <a:lnTo>
                  <a:pt x="277" y="5258"/>
                </a:lnTo>
                <a:lnTo>
                  <a:pt x="400" y="5381"/>
                </a:lnTo>
                <a:lnTo>
                  <a:pt x="554" y="5473"/>
                </a:lnTo>
                <a:lnTo>
                  <a:pt x="739" y="5504"/>
                </a:lnTo>
                <a:lnTo>
                  <a:pt x="954" y="5535"/>
                </a:lnTo>
                <a:lnTo>
                  <a:pt x="1138" y="5504"/>
                </a:lnTo>
                <a:lnTo>
                  <a:pt x="1323" y="5473"/>
                </a:lnTo>
                <a:lnTo>
                  <a:pt x="1477" y="5381"/>
                </a:lnTo>
                <a:lnTo>
                  <a:pt x="1600" y="5258"/>
                </a:lnTo>
                <a:lnTo>
                  <a:pt x="1723" y="5104"/>
                </a:lnTo>
                <a:lnTo>
                  <a:pt x="1815" y="4951"/>
                </a:lnTo>
                <a:lnTo>
                  <a:pt x="1876" y="4766"/>
                </a:lnTo>
                <a:lnTo>
                  <a:pt x="1876" y="4582"/>
                </a:lnTo>
                <a:lnTo>
                  <a:pt x="1876" y="953"/>
                </a:lnTo>
                <a:lnTo>
                  <a:pt x="1876" y="769"/>
                </a:lnTo>
                <a:lnTo>
                  <a:pt x="1815" y="584"/>
                </a:lnTo>
                <a:lnTo>
                  <a:pt x="1723" y="431"/>
                </a:lnTo>
                <a:lnTo>
                  <a:pt x="1600" y="277"/>
                </a:lnTo>
                <a:lnTo>
                  <a:pt x="1477" y="185"/>
                </a:lnTo>
                <a:lnTo>
                  <a:pt x="1323" y="92"/>
                </a:lnTo>
                <a:lnTo>
                  <a:pt x="1138" y="31"/>
                </a:lnTo>
                <a:lnTo>
                  <a:pt x="954" y="0"/>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7"/>
          <p:cNvSpPr/>
          <p:nvPr/>
        </p:nvSpPr>
        <p:spPr>
          <a:xfrm>
            <a:off x="3193905" y="2299172"/>
            <a:ext cx="2681960" cy="961283"/>
          </a:xfrm>
          <a:custGeom>
            <a:avLst/>
            <a:gdLst/>
            <a:ahLst/>
            <a:cxnLst/>
            <a:rect l="l" t="t" r="r" b="b"/>
            <a:pathLst>
              <a:path w="61344" h="21986" extrusionOk="0">
                <a:moveTo>
                  <a:pt x="22447" y="1"/>
                </a:moveTo>
                <a:lnTo>
                  <a:pt x="20787" y="93"/>
                </a:lnTo>
                <a:lnTo>
                  <a:pt x="19065" y="216"/>
                </a:lnTo>
                <a:lnTo>
                  <a:pt x="18173" y="339"/>
                </a:lnTo>
                <a:lnTo>
                  <a:pt x="17281" y="431"/>
                </a:lnTo>
                <a:lnTo>
                  <a:pt x="16390" y="585"/>
                </a:lnTo>
                <a:lnTo>
                  <a:pt x="15498" y="739"/>
                </a:lnTo>
                <a:lnTo>
                  <a:pt x="14576" y="923"/>
                </a:lnTo>
                <a:lnTo>
                  <a:pt x="13622" y="1138"/>
                </a:lnTo>
                <a:lnTo>
                  <a:pt x="12700" y="1354"/>
                </a:lnTo>
                <a:lnTo>
                  <a:pt x="11747" y="1630"/>
                </a:lnTo>
                <a:lnTo>
                  <a:pt x="10824" y="1907"/>
                </a:lnTo>
                <a:lnTo>
                  <a:pt x="9871" y="2215"/>
                </a:lnTo>
                <a:lnTo>
                  <a:pt x="9441" y="2368"/>
                </a:lnTo>
                <a:lnTo>
                  <a:pt x="9010" y="2522"/>
                </a:lnTo>
                <a:lnTo>
                  <a:pt x="8610" y="2737"/>
                </a:lnTo>
                <a:lnTo>
                  <a:pt x="8211" y="2922"/>
                </a:lnTo>
                <a:lnTo>
                  <a:pt x="7811" y="3137"/>
                </a:lnTo>
                <a:lnTo>
                  <a:pt x="7442" y="3383"/>
                </a:lnTo>
                <a:lnTo>
                  <a:pt x="7073" y="3629"/>
                </a:lnTo>
                <a:lnTo>
                  <a:pt x="6704" y="3906"/>
                </a:lnTo>
                <a:lnTo>
                  <a:pt x="6366" y="4182"/>
                </a:lnTo>
                <a:lnTo>
                  <a:pt x="6028" y="4490"/>
                </a:lnTo>
                <a:lnTo>
                  <a:pt x="5720" y="4797"/>
                </a:lnTo>
                <a:lnTo>
                  <a:pt x="5413" y="5105"/>
                </a:lnTo>
                <a:lnTo>
                  <a:pt x="5105" y="5443"/>
                </a:lnTo>
                <a:lnTo>
                  <a:pt x="4828" y="5812"/>
                </a:lnTo>
                <a:lnTo>
                  <a:pt x="4552" y="6181"/>
                </a:lnTo>
                <a:lnTo>
                  <a:pt x="4306" y="6550"/>
                </a:lnTo>
                <a:lnTo>
                  <a:pt x="1077" y="11562"/>
                </a:lnTo>
                <a:lnTo>
                  <a:pt x="770" y="12054"/>
                </a:lnTo>
                <a:lnTo>
                  <a:pt x="524" y="12607"/>
                </a:lnTo>
                <a:lnTo>
                  <a:pt x="1" y="16697"/>
                </a:lnTo>
                <a:lnTo>
                  <a:pt x="1" y="18296"/>
                </a:lnTo>
                <a:lnTo>
                  <a:pt x="32" y="18757"/>
                </a:lnTo>
                <a:lnTo>
                  <a:pt x="62" y="19188"/>
                </a:lnTo>
                <a:lnTo>
                  <a:pt x="155" y="19618"/>
                </a:lnTo>
                <a:lnTo>
                  <a:pt x="247" y="20049"/>
                </a:lnTo>
                <a:lnTo>
                  <a:pt x="677" y="21986"/>
                </a:lnTo>
                <a:lnTo>
                  <a:pt x="61344" y="21986"/>
                </a:lnTo>
                <a:lnTo>
                  <a:pt x="61344" y="17927"/>
                </a:lnTo>
                <a:lnTo>
                  <a:pt x="61313" y="17650"/>
                </a:lnTo>
                <a:lnTo>
                  <a:pt x="58699" y="17650"/>
                </a:lnTo>
                <a:lnTo>
                  <a:pt x="58361" y="17619"/>
                </a:lnTo>
                <a:lnTo>
                  <a:pt x="58023" y="17527"/>
                </a:lnTo>
                <a:lnTo>
                  <a:pt x="57746" y="17373"/>
                </a:lnTo>
                <a:lnTo>
                  <a:pt x="57500" y="17158"/>
                </a:lnTo>
                <a:lnTo>
                  <a:pt x="57285" y="16912"/>
                </a:lnTo>
                <a:lnTo>
                  <a:pt x="57131" y="16636"/>
                </a:lnTo>
                <a:lnTo>
                  <a:pt x="57039" y="16328"/>
                </a:lnTo>
                <a:lnTo>
                  <a:pt x="57008" y="15990"/>
                </a:lnTo>
                <a:lnTo>
                  <a:pt x="57008" y="13161"/>
                </a:lnTo>
                <a:lnTo>
                  <a:pt x="57039" y="12884"/>
                </a:lnTo>
                <a:lnTo>
                  <a:pt x="57100" y="12607"/>
                </a:lnTo>
                <a:lnTo>
                  <a:pt x="56977" y="12577"/>
                </a:lnTo>
                <a:lnTo>
                  <a:pt x="47568" y="10670"/>
                </a:lnTo>
                <a:lnTo>
                  <a:pt x="47076" y="10547"/>
                </a:lnTo>
                <a:lnTo>
                  <a:pt x="46646" y="10363"/>
                </a:lnTo>
                <a:lnTo>
                  <a:pt x="46646" y="11716"/>
                </a:lnTo>
                <a:lnTo>
                  <a:pt x="46615" y="12054"/>
                </a:lnTo>
                <a:lnTo>
                  <a:pt x="46523" y="12361"/>
                </a:lnTo>
                <a:lnTo>
                  <a:pt x="46369" y="12638"/>
                </a:lnTo>
                <a:lnTo>
                  <a:pt x="46185" y="12884"/>
                </a:lnTo>
                <a:lnTo>
                  <a:pt x="45939" y="13069"/>
                </a:lnTo>
                <a:lnTo>
                  <a:pt x="45662" y="13222"/>
                </a:lnTo>
                <a:lnTo>
                  <a:pt x="45355" y="13345"/>
                </a:lnTo>
                <a:lnTo>
                  <a:pt x="45016" y="13376"/>
                </a:lnTo>
                <a:lnTo>
                  <a:pt x="43602" y="13376"/>
                </a:lnTo>
                <a:lnTo>
                  <a:pt x="43264" y="13345"/>
                </a:lnTo>
                <a:lnTo>
                  <a:pt x="42956" y="13222"/>
                </a:lnTo>
                <a:lnTo>
                  <a:pt x="42679" y="13069"/>
                </a:lnTo>
                <a:lnTo>
                  <a:pt x="42434" y="12884"/>
                </a:lnTo>
                <a:lnTo>
                  <a:pt x="42249" y="12638"/>
                </a:lnTo>
                <a:lnTo>
                  <a:pt x="42095" y="12361"/>
                </a:lnTo>
                <a:lnTo>
                  <a:pt x="42003" y="12054"/>
                </a:lnTo>
                <a:lnTo>
                  <a:pt x="41942" y="11716"/>
                </a:lnTo>
                <a:lnTo>
                  <a:pt x="41942" y="10301"/>
                </a:lnTo>
                <a:lnTo>
                  <a:pt x="42003" y="9963"/>
                </a:lnTo>
                <a:lnTo>
                  <a:pt x="42095" y="9656"/>
                </a:lnTo>
                <a:lnTo>
                  <a:pt x="42249" y="9379"/>
                </a:lnTo>
                <a:lnTo>
                  <a:pt x="42434" y="9164"/>
                </a:lnTo>
                <a:lnTo>
                  <a:pt x="42679" y="8948"/>
                </a:lnTo>
                <a:lnTo>
                  <a:pt x="42956" y="8795"/>
                </a:lnTo>
                <a:lnTo>
                  <a:pt x="43264" y="8702"/>
                </a:lnTo>
                <a:lnTo>
                  <a:pt x="43602" y="8672"/>
                </a:lnTo>
                <a:lnTo>
                  <a:pt x="44555" y="8672"/>
                </a:lnTo>
                <a:lnTo>
                  <a:pt x="38498" y="3444"/>
                </a:lnTo>
                <a:lnTo>
                  <a:pt x="37975" y="3045"/>
                </a:lnTo>
                <a:lnTo>
                  <a:pt x="37452" y="2676"/>
                </a:lnTo>
                <a:lnTo>
                  <a:pt x="36930" y="2338"/>
                </a:lnTo>
                <a:lnTo>
                  <a:pt x="36345" y="2030"/>
                </a:lnTo>
                <a:lnTo>
                  <a:pt x="35792" y="1753"/>
                </a:lnTo>
                <a:lnTo>
                  <a:pt x="35177" y="1507"/>
                </a:lnTo>
                <a:lnTo>
                  <a:pt x="34562" y="1323"/>
                </a:lnTo>
                <a:lnTo>
                  <a:pt x="33947" y="1138"/>
                </a:lnTo>
                <a:lnTo>
                  <a:pt x="33055" y="954"/>
                </a:lnTo>
                <a:lnTo>
                  <a:pt x="32041" y="769"/>
                </a:lnTo>
                <a:lnTo>
                  <a:pt x="30934" y="585"/>
                </a:lnTo>
                <a:lnTo>
                  <a:pt x="29734" y="400"/>
                </a:lnTo>
                <a:lnTo>
                  <a:pt x="28412" y="247"/>
                </a:lnTo>
                <a:lnTo>
                  <a:pt x="27029" y="124"/>
                </a:lnTo>
                <a:lnTo>
                  <a:pt x="25583" y="31"/>
                </a:lnTo>
                <a:lnTo>
                  <a:pt x="24046"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7"/>
          <p:cNvSpPr/>
          <p:nvPr/>
        </p:nvSpPr>
        <p:spPr>
          <a:xfrm>
            <a:off x="3193905" y="2328771"/>
            <a:ext cx="695061" cy="931683"/>
          </a:xfrm>
          <a:custGeom>
            <a:avLst/>
            <a:gdLst/>
            <a:ahLst/>
            <a:cxnLst/>
            <a:rect l="l" t="t" r="r" b="b"/>
            <a:pathLst>
              <a:path w="15898" h="21309" extrusionOk="0">
                <a:moveTo>
                  <a:pt x="15898" y="0"/>
                </a:moveTo>
                <a:lnTo>
                  <a:pt x="14422" y="277"/>
                </a:lnTo>
                <a:lnTo>
                  <a:pt x="12915" y="615"/>
                </a:lnTo>
                <a:lnTo>
                  <a:pt x="11409" y="1046"/>
                </a:lnTo>
                <a:lnTo>
                  <a:pt x="9871" y="1538"/>
                </a:lnTo>
                <a:lnTo>
                  <a:pt x="9441" y="1691"/>
                </a:lnTo>
                <a:lnTo>
                  <a:pt x="9010" y="1845"/>
                </a:lnTo>
                <a:lnTo>
                  <a:pt x="8610" y="2060"/>
                </a:lnTo>
                <a:lnTo>
                  <a:pt x="8211" y="2245"/>
                </a:lnTo>
                <a:lnTo>
                  <a:pt x="7811" y="2460"/>
                </a:lnTo>
                <a:lnTo>
                  <a:pt x="7442" y="2706"/>
                </a:lnTo>
                <a:lnTo>
                  <a:pt x="7073" y="2952"/>
                </a:lnTo>
                <a:lnTo>
                  <a:pt x="6704" y="3229"/>
                </a:lnTo>
                <a:lnTo>
                  <a:pt x="6366" y="3505"/>
                </a:lnTo>
                <a:lnTo>
                  <a:pt x="6028" y="3813"/>
                </a:lnTo>
                <a:lnTo>
                  <a:pt x="5720" y="4120"/>
                </a:lnTo>
                <a:lnTo>
                  <a:pt x="5413" y="4428"/>
                </a:lnTo>
                <a:lnTo>
                  <a:pt x="5105" y="4766"/>
                </a:lnTo>
                <a:lnTo>
                  <a:pt x="4828" y="5135"/>
                </a:lnTo>
                <a:lnTo>
                  <a:pt x="4552" y="5504"/>
                </a:lnTo>
                <a:lnTo>
                  <a:pt x="4306" y="5873"/>
                </a:lnTo>
                <a:lnTo>
                  <a:pt x="1077" y="10885"/>
                </a:lnTo>
                <a:lnTo>
                  <a:pt x="770" y="11377"/>
                </a:lnTo>
                <a:lnTo>
                  <a:pt x="524" y="11930"/>
                </a:lnTo>
                <a:lnTo>
                  <a:pt x="1" y="16020"/>
                </a:lnTo>
                <a:lnTo>
                  <a:pt x="1" y="17619"/>
                </a:lnTo>
                <a:lnTo>
                  <a:pt x="32" y="18080"/>
                </a:lnTo>
                <a:lnTo>
                  <a:pt x="62" y="18511"/>
                </a:lnTo>
                <a:lnTo>
                  <a:pt x="155" y="18941"/>
                </a:lnTo>
                <a:lnTo>
                  <a:pt x="247" y="19372"/>
                </a:lnTo>
                <a:lnTo>
                  <a:pt x="677" y="21309"/>
                </a:lnTo>
                <a:lnTo>
                  <a:pt x="5105" y="21309"/>
                </a:lnTo>
                <a:lnTo>
                  <a:pt x="4675" y="19279"/>
                </a:lnTo>
                <a:lnTo>
                  <a:pt x="4582" y="18818"/>
                </a:lnTo>
                <a:lnTo>
                  <a:pt x="4521" y="18357"/>
                </a:lnTo>
                <a:lnTo>
                  <a:pt x="4459" y="17896"/>
                </a:lnTo>
                <a:lnTo>
                  <a:pt x="4459" y="17434"/>
                </a:lnTo>
                <a:lnTo>
                  <a:pt x="4459" y="16051"/>
                </a:lnTo>
                <a:lnTo>
                  <a:pt x="4490" y="15467"/>
                </a:lnTo>
                <a:lnTo>
                  <a:pt x="4859" y="12269"/>
                </a:lnTo>
                <a:lnTo>
                  <a:pt x="4951" y="11746"/>
                </a:lnTo>
                <a:lnTo>
                  <a:pt x="5074" y="11285"/>
                </a:lnTo>
                <a:lnTo>
                  <a:pt x="5259" y="10793"/>
                </a:lnTo>
                <a:lnTo>
                  <a:pt x="5505" y="10362"/>
                </a:lnTo>
                <a:lnTo>
                  <a:pt x="8733" y="5074"/>
                </a:lnTo>
                <a:lnTo>
                  <a:pt x="8979" y="4674"/>
                </a:lnTo>
                <a:lnTo>
                  <a:pt x="9256" y="4305"/>
                </a:lnTo>
                <a:lnTo>
                  <a:pt x="9533" y="3936"/>
                </a:lnTo>
                <a:lnTo>
                  <a:pt x="9840" y="3567"/>
                </a:lnTo>
                <a:lnTo>
                  <a:pt x="10148" y="3229"/>
                </a:lnTo>
                <a:lnTo>
                  <a:pt x="10455" y="2921"/>
                </a:lnTo>
                <a:lnTo>
                  <a:pt x="10794" y="2614"/>
                </a:lnTo>
                <a:lnTo>
                  <a:pt x="11163" y="2306"/>
                </a:lnTo>
                <a:lnTo>
                  <a:pt x="11501" y="2030"/>
                </a:lnTo>
                <a:lnTo>
                  <a:pt x="11870" y="1753"/>
                </a:lnTo>
                <a:lnTo>
                  <a:pt x="12269" y="1507"/>
                </a:lnTo>
                <a:lnTo>
                  <a:pt x="12638" y="1292"/>
                </a:lnTo>
                <a:lnTo>
                  <a:pt x="13038" y="1076"/>
                </a:lnTo>
                <a:lnTo>
                  <a:pt x="13438" y="861"/>
                </a:lnTo>
                <a:lnTo>
                  <a:pt x="13868" y="677"/>
                </a:lnTo>
                <a:lnTo>
                  <a:pt x="14299" y="523"/>
                </a:lnTo>
                <a:lnTo>
                  <a:pt x="15098" y="246"/>
                </a:lnTo>
                <a:lnTo>
                  <a:pt x="15898"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7"/>
          <p:cNvSpPr/>
          <p:nvPr/>
        </p:nvSpPr>
        <p:spPr>
          <a:xfrm>
            <a:off x="3173750" y="3242918"/>
            <a:ext cx="2753223" cy="145202"/>
          </a:xfrm>
          <a:custGeom>
            <a:avLst/>
            <a:gdLst/>
            <a:ahLst/>
            <a:cxnLst/>
            <a:rect l="l" t="t" r="r" b="b"/>
            <a:pathLst>
              <a:path w="62974" h="3321" extrusionOk="0">
                <a:moveTo>
                  <a:pt x="1138" y="0"/>
                </a:moveTo>
                <a:lnTo>
                  <a:pt x="892" y="31"/>
                </a:lnTo>
                <a:lnTo>
                  <a:pt x="677" y="92"/>
                </a:lnTo>
                <a:lnTo>
                  <a:pt x="493" y="215"/>
                </a:lnTo>
                <a:lnTo>
                  <a:pt x="339" y="338"/>
                </a:lnTo>
                <a:lnTo>
                  <a:pt x="185" y="523"/>
                </a:lnTo>
                <a:lnTo>
                  <a:pt x="93" y="707"/>
                </a:lnTo>
                <a:lnTo>
                  <a:pt x="31" y="922"/>
                </a:lnTo>
                <a:lnTo>
                  <a:pt x="1" y="1138"/>
                </a:lnTo>
                <a:lnTo>
                  <a:pt x="1" y="2183"/>
                </a:lnTo>
                <a:lnTo>
                  <a:pt x="31" y="2398"/>
                </a:lnTo>
                <a:lnTo>
                  <a:pt x="93" y="2614"/>
                </a:lnTo>
                <a:lnTo>
                  <a:pt x="185" y="2798"/>
                </a:lnTo>
                <a:lnTo>
                  <a:pt x="339" y="2983"/>
                </a:lnTo>
                <a:lnTo>
                  <a:pt x="493" y="3106"/>
                </a:lnTo>
                <a:lnTo>
                  <a:pt x="677" y="3229"/>
                </a:lnTo>
                <a:lnTo>
                  <a:pt x="892" y="3290"/>
                </a:lnTo>
                <a:lnTo>
                  <a:pt x="1138" y="3321"/>
                </a:lnTo>
                <a:lnTo>
                  <a:pt x="61835" y="3321"/>
                </a:lnTo>
                <a:lnTo>
                  <a:pt x="62081" y="3290"/>
                </a:lnTo>
                <a:lnTo>
                  <a:pt x="62266" y="3229"/>
                </a:lnTo>
                <a:lnTo>
                  <a:pt x="62481" y="3106"/>
                </a:lnTo>
                <a:lnTo>
                  <a:pt x="62635" y="2983"/>
                </a:lnTo>
                <a:lnTo>
                  <a:pt x="62789" y="2798"/>
                </a:lnTo>
                <a:lnTo>
                  <a:pt x="62881" y="2614"/>
                </a:lnTo>
                <a:lnTo>
                  <a:pt x="62942" y="2398"/>
                </a:lnTo>
                <a:lnTo>
                  <a:pt x="62973" y="2183"/>
                </a:lnTo>
                <a:lnTo>
                  <a:pt x="62973" y="1138"/>
                </a:lnTo>
                <a:lnTo>
                  <a:pt x="62942" y="922"/>
                </a:lnTo>
                <a:lnTo>
                  <a:pt x="62881" y="707"/>
                </a:lnTo>
                <a:lnTo>
                  <a:pt x="62789" y="523"/>
                </a:lnTo>
                <a:lnTo>
                  <a:pt x="62635" y="338"/>
                </a:lnTo>
                <a:lnTo>
                  <a:pt x="62481" y="215"/>
                </a:lnTo>
                <a:lnTo>
                  <a:pt x="62266" y="92"/>
                </a:lnTo>
                <a:lnTo>
                  <a:pt x="62081" y="31"/>
                </a:lnTo>
                <a:lnTo>
                  <a:pt x="61835" y="0"/>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7"/>
          <p:cNvSpPr/>
          <p:nvPr/>
        </p:nvSpPr>
        <p:spPr>
          <a:xfrm>
            <a:off x="3173750" y="3242918"/>
            <a:ext cx="881920" cy="145202"/>
          </a:xfrm>
          <a:custGeom>
            <a:avLst/>
            <a:gdLst/>
            <a:ahLst/>
            <a:cxnLst/>
            <a:rect l="l" t="t" r="r" b="b"/>
            <a:pathLst>
              <a:path w="20172" h="3321" extrusionOk="0">
                <a:moveTo>
                  <a:pt x="1138" y="0"/>
                </a:moveTo>
                <a:lnTo>
                  <a:pt x="892" y="31"/>
                </a:lnTo>
                <a:lnTo>
                  <a:pt x="677" y="92"/>
                </a:lnTo>
                <a:lnTo>
                  <a:pt x="493" y="215"/>
                </a:lnTo>
                <a:lnTo>
                  <a:pt x="339" y="338"/>
                </a:lnTo>
                <a:lnTo>
                  <a:pt x="185" y="523"/>
                </a:lnTo>
                <a:lnTo>
                  <a:pt x="93" y="707"/>
                </a:lnTo>
                <a:lnTo>
                  <a:pt x="31" y="922"/>
                </a:lnTo>
                <a:lnTo>
                  <a:pt x="1" y="1138"/>
                </a:lnTo>
                <a:lnTo>
                  <a:pt x="1" y="2183"/>
                </a:lnTo>
                <a:lnTo>
                  <a:pt x="31" y="2398"/>
                </a:lnTo>
                <a:lnTo>
                  <a:pt x="93" y="2614"/>
                </a:lnTo>
                <a:lnTo>
                  <a:pt x="185" y="2798"/>
                </a:lnTo>
                <a:lnTo>
                  <a:pt x="339" y="2983"/>
                </a:lnTo>
                <a:lnTo>
                  <a:pt x="493" y="3106"/>
                </a:lnTo>
                <a:lnTo>
                  <a:pt x="677" y="3229"/>
                </a:lnTo>
                <a:lnTo>
                  <a:pt x="892" y="3290"/>
                </a:lnTo>
                <a:lnTo>
                  <a:pt x="1138" y="3321"/>
                </a:lnTo>
                <a:lnTo>
                  <a:pt x="20172" y="3321"/>
                </a:lnTo>
                <a:lnTo>
                  <a:pt x="19956" y="3290"/>
                </a:lnTo>
                <a:lnTo>
                  <a:pt x="19741" y="3229"/>
                </a:lnTo>
                <a:lnTo>
                  <a:pt x="19557" y="3106"/>
                </a:lnTo>
                <a:lnTo>
                  <a:pt x="19372" y="2983"/>
                </a:lnTo>
                <a:lnTo>
                  <a:pt x="19249" y="2798"/>
                </a:lnTo>
                <a:lnTo>
                  <a:pt x="19126" y="2614"/>
                </a:lnTo>
                <a:lnTo>
                  <a:pt x="19065" y="2398"/>
                </a:lnTo>
                <a:lnTo>
                  <a:pt x="19034" y="2183"/>
                </a:lnTo>
                <a:lnTo>
                  <a:pt x="19034" y="1138"/>
                </a:lnTo>
                <a:lnTo>
                  <a:pt x="19065" y="922"/>
                </a:lnTo>
                <a:lnTo>
                  <a:pt x="19126" y="707"/>
                </a:lnTo>
                <a:lnTo>
                  <a:pt x="19249" y="523"/>
                </a:lnTo>
                <a:lnTo>
                  <a:pt x="19372" y="338"/>
                </a:lnTo>
                <a:lnTo>
                  <a:pt x="19557" y="215"/>
                </a:lnTo>
                <a:lnTo>
                  <a:pt x="19741" y="92"/>
                </a:lnTo>
                <a:lnTo>
                  <a:pt x="19956" y="31"/>
                </a:lnTo>
                <a:lnTo>
                  <a:pt x="20172" y="0"/>
                </a:lnTo>
                <a:close/>
              </a:path>
            </a:pathLst>
          </a:custGeom>
          <a:solidFill>
            <a:srgbClr val="B1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7"/>
          <p:cNvSpPr/>
          <p:nvPr/>
        </p:nvSpPr>
        <p:spPr>
          <a:xfrm>
            <a:off x="5680845" y="2850354"/>
            <a:ext cx="193592" cy="227226"/>
          </a:xfrm>
          <a:custGeom>
            <a:avLst/>
            <a:gdLst/>
            <a:ahLst/>
            <a:cxnLst/>
            <a:rect l="l" t="t" r="r" b="b"/>
            <a:pathLst>
              <a:path w="4428" h="5197" extrusionOk="0">
                <a:moveTo>
                  <a:pt x="154" y="0"/>
                </a:moveTo>
                <a:lnTo>
                  <a:pt x="92" y="154"/>
                </a:lnTo>
                <a:lnTo>
                  <a:pt x="31" y="339"/>
                </a:lnTo>
                <a:lnTo>
                  <a:pt x="0" y="523"/>
                </a:lnTo>
                <a:lnTo>
                  <a:pt x="0" y="708"/>
                </a:lnTo>
                <a:lnTo>
                  <a:pt x="0" y="3506"/>
                </a:lnTo>
                <a:lnTo>
                  <a:pt x="31" y="3844"/>
                </a:lnTo>
                <a:lnTo>
                  <a:pt x="123" y="4152"/>
                </a:lnTo>
                <a:lnTo>
                  <a:pt x="277" y="4428"/>
                </a:lnTo>
                <a:lnTo>
                  <a:pt x="492" y="4674"/>
                </a:lnTo>
                <a:lnTo>
                  <a:pt x="738" y="4889"/>
                </a:lnTo>
                <a:lnTo>
                  <a:pt x="1015" y="5043"/>
                </a:lnTo>
                <a:lnTo>
                  <a:pt x="1322" y="5135"/>
                </a:lnTo>
                <a:lnTo>
                  <a:pt x="1661" y="5197"/>
                </a:lnTo>
                <a:lnTo>
                  <a:pt x="4428" y="5197"/>
                </a:lnTo>
                <a:lnTo>
                  <a:pt x="4397" y="4705"/>
                </a:lnTo>
                <a:lnTo>
                  <a:pt x="4336" y="4275"/>
                </a:lnTo>
                <a:lnTo>
                  <a:pt x="4243" y="3813"/>
                </a:lnTo>
                <a:lnTo>
                  <a:pt x="4090" y="3383"/>
                </a:lnTo>
                <a:lnTo>
                  <a:pt x="3905" y="2983"/>
                </a:lnTo>
                <a:lnTo>
                  <a:pt x="3721" y="2583"/>
                </a:lnTo>
                <a:lnTo>
                  <a:pt x="3475" y="2214"/>
                </a:lnTo>
                <a:lnTo>
                  <a:pt x="3198" y="1845"/>
                </a:lnTo>
                <a:lnTo>
                  <a:pt x="2891" y="1507"/>
                </a:lnTo>
                <a:lnTo>
                  <a:pt x="2583" y="1200"/>
                </a:lnTo>
                <a:lnTo>
                  <a:pt x="2214" y="923"/>
                </a:lnTo>
                <a:lnTo>
                  <a:pt x="1845" y="677"/>
                </a:lnTo>
                <a:lnTo>
                  <a:pt x="1445" y="462"/>
                </a:lnTo>
                <a:lnTo>
                  <a:pt x="1046" y="277"/>
                </a:lnTo>
                <a:lnTo>
                  <a:pt x="584" y="123"/>
                </a:lnTo>
                <a:lnTo>
                  <a:pt x="154" y="0"/>
                </a:lnTo>
                <a:close/>
              </a:path>
            </a:pathLst>
          </a:custGeom>
          <a:solidFill>
            <a:srgbClr val="FFD3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7"/>
          <p:cNvSpPr/>
          <p:nvPr/>
        </p:nvSpPr>
        <p:spPr>
          <a:xfrm>
            <a:off x="4493837" y="2965950"/>
            <a:ext cx="134483" cy="83423"/>
          </a:xfrm>
          <a:custGeom>
            <a:avLst/>
            <a:gdLst/>
            <a:ahLst/>
            <a:cxnLst/>
            <a:rect l="l" t="t" r="r" b="b"/>
            <a:pathLst>
              <a:path w="3076" h="1908" extrusionOk="0">
                <a:moveTo>
                  <a:pt x="923" y="1"/>
                </a:moveTo>
                <a:lnTo>
                  <a:pt x="738" y="32"/>
                </a:lnTo>
                <a:lnTo>
                  <a:pt x="554" y="62"/>
                </a:lnTo>
                <a:lnTo>
                  <a:pt x="400" y="155"/>
                </a:lnTo>
                <a:lnTo>
                  <a:pt x="277" y="278"/>
                </a:lnTo>
                <a:lnTo>
                  <a:pt x="154" y="431"/>
                </a:lnTo>
                <a:lnTo>
                  <a:pt x="62" y="585"/>
                </a:lnTo>
                <a:lnTo>
                  <a:pt x="0" y="770"/>
                </a:lnTo>
                <a:lnTo>
                  <a:pt x="0" y="954"/>
                </a:lnTo>
                <a:lnTo>
                  <a:pt x="0" y="1139"/>
                </a:lnTo>
                <a:lnTo>
                  <a:pt x="62" y="1323"/>
                </a:lnTo>
                <a:lnTo>
                  <a:pt x="154" y="1477"/>
                </a:lnTo>
                <a:lnTo>
                  <a:pt x="277" y="1631"/>
                </a:lnTo>
                <a:lnTo>
                  <a:pt x="400" y="1723"/>
                </a:lnTo>
                <a:lnTo>
                  <a:pt x="554" y="1815"/>
                </a:lnTo>
                <a:lnTo>
                  <a:pt x="738" y="1876"/>
                </a:lnTo>
                <a:lnTo>
                  <a:pt x="923" y="1907"/>
                </a:lnTo>
                <a:lnTo>
                  <a:pt x="2122" y="1907"/>
                </a:lnTo>
                <a:lnTo>
                  <a:pt x="2307" y="1876"/>
                </a:lnTo>
                <a:lnTo>
                  <a:pt x="2491" y="1815"/>
                </a:lnTo>
                <a:lnTo>
                  <a:pt x="2645" y="1723"/>
                </a:lnTo>
                <a:lnTo>
                  <a:pt x="2799" y="1631"/>
                </a:lnTo>
                <a:lnTo>
                  <a:pt x="2922" y="1477"/>
                </a:lnTo>
                <a:lnTo>
                  <a:pt x="3014" y="1323"/>
                </a:lnTo>
                <a:lnTo>
                  <a:pt x="3045" y="1139"/>
                </a:lnTo>
                <a:lnTo>
                  <a:pt x="3075" y="954"/>
                </a:lnTo>
                <a:lnTo>
                  <a:pt x="3045" y="770"/>
                </a:lnTo>
                <a:lnTo>
                  <a:pt x="3014" y="585"/>
                </a:lnTo>
                <a:lnTo>
                  <a:pt x="2922" y="431"/>
                </a:lnTo>
                <a:lnTo>
                  <a:pt x="2799" y="278"/>
                </a:lnTo>
                <a:lnTo>
                  <a:pt x="2645" y="155"/>
                </a:lnTo>
                <a:lnTo>
                  <a:pt x="2491" y="62"/>
                </a:lnTo>
                <a:lnTo>
                  <a:pt x="2307" y="32"/>
                </a:lnTo>
                <a:lnTo>
                  <a:pt x="2122" y="1"/>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7"/>
          <p:cNvSpPr/>
          <p:nvPr/>
        </p:nvSpPr>
        <p:spPr>
          <a:xfrm>
            <a:off x="3972273" y="2965950"/>
            <a:ext cx="135794" cy="83423"/>
          </a:xfrm>
          <a:custGeom>
            <a:avLst/>
            <a:gdLst/>
            <a:ahLst/>
            <a:cxnLst/>
            <a:rect l="l" t="t" r="r" b="b"/>
            <a:pathLst>
              <a:path w="3106" h="1908" extrusionOk="0">
                <a:moveTo>
                  <a:pt x="953" y="1"/>
                </a:moveTo>
                <a:lnTo>
                  <a:pt x="769" y="32"/>
                </a:lnTo>
                <a:lnTo>
                  <a:pt x="584" y="62"/>
                </a:lnTo>
                <a:lnTo>
                  <a:pt x="431" y="155"/>
                </a:lnTo>
                <a:lnTo>
                  <a:pt x="277" y="278"/>
                </a:lnTo>
                <a:lnTo>
                  <a:pt x="185" y="431"/>
                </a:lnTo>
                <a:lnTo>
                  <a:pt x="92" y="585"/>
                </a:lnTo>
                <a:lnTo>
                  <a:pt x="31" y="770"/>
                </a:lnTo>
                <a:lnTo>
                  <a:pt x="0" y="954"/>
                </a:lnTo>
                <a:lnTo>
                  <a:pt x="31" y="1139"/>
                </a:lnTo>
                <a:lnTo>
                  <a:pt x="92" y="1323"/>
                </a:lnTo>
                <a:lnTo>
                  <a:pt x="185" y="1477"/>
                </a:lnTo>
                <a:lnTo>
                  <a:pt x="277" y="1631"/>
                </a:lnTo>
                <a:lnTo>
                  <a:pt x="431" y="1723"/>
                </a:lnTo>
                <a:lnTo>
                  <a:pt x="584" y="1815"/>
                </a:lnTo>
                <a:lnTo>
                  <a:pt x="769" y="1876"/>
                </a:lnTo>
                <a:lnTo>
                  <a:pt x="953" y="1907"/>
                </a:lnTo>
                <a:lnTo>
                  <a:pt x="2153" y="1907"/>
                </a:lnTo>
                <a:lnTo>
                  <a:pt x="2337" y="1876"/>
                </a:lnTo>
                <a:lnTo>
                  <a:pt x="2522" y="1815"/>
                </a:lnTo>
                <a:lnTo>
                  <a:pt x="2675" y="1723"/>
                </a:lnTo>
                <a:lnTo>
                  <a:pt x="2829" y="1631"/>
                </a:lnTo>
                <a:lnTo>
                  <a:pt x="2952" y="1477"/>
                </a:lnTo>
                <a:lnTo>
                  <a:pt x="3013" y="1323"/>
                </a:lnTo>
                <a:lnTo>
                  <a:pt x="3075" y="1139"/>
                </a:lnTo>
                <a:lnTo>
                  <a:pt x="3106" y="954"/>
                </a:lnTo>
                <a:lnTo>
                  <a:pt x="3075" y="770"/>
                </a:lnTo>
                <a:lnTo>
                  <a:pt x="3013" y="585"/>
                </a:lnTo>
                <a:lnTo>
                  <a:pt x="2952" y="431"/>
                </a:lnTo>
                <a:lnTo>
                  <a:pt x="2829" y="278"/>
                </a:lnTo>
                <a:lnTo>
                  <a:pt x="2675" y="155"/>
                </a:lnTo>
                <a:lnTo>
                  <a:pt x="2522" y="62"/>
                </a:lnTo>
                <a:lnTo>
                  <a:pt x="2337" y="32"/>
                </a:lnTo>
                <a:lnTo>
                  <a:pt x="2153" y="1"/>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7"/>
          <p:cNvSpPr/>
          <p:nvPr/>
        </p:nvSpPr>
        <p:spPr>
          <a:xfrm>
            <a:off x="3193905" y="2850354"/>
            <a:ext cx="154638" cy="178869"/>
          </a:xfrm>
          <a:custGeom>
            <a:avLst/>
            <a:gdLst/>
            <a:ahLst/>
            <a:cxnLst/>
            <a:rect l="l" t="t" r="r" b="b"/>
            <a:pathLst>
              <a:path w="3537" h="4091" extrusionOk="0">
                <a:moveTo>
                  <a:pt x="524" y="0"/>
                </a:moveTo>
                <a:lnTo>
                  <a:pt x="308" y="615"/>
                </a:lnTo>
                <a:lnTo>
                  <a:pt x="155" y="1261"/>
                </a:lnTo>
                <a:lnTo>
                  <a:pt x="32" y="1907"/>
                </a:lnTo>
                <a:lnTo>
                  <a:pt x="1" y="2553"/>
                </a:lnTo>
                <a:lnTo>
                  <a:pt x="1" y="4090"/>
                </a:lnTo>
                <a:lnTo>
                  <a:pt x="1907" y="4090"/>
                </a:lnTo>
                <a:lnTo>
                  <a:pt x="2246" y="4059"/>
                </a:lnTo>
                <a:lnTo>
                  <a:pt x="2553" y="3967"/>
                </a:lnTo>
                <a:lnTo>
                  <a:pt x="2830" y="3813"/>
                </a:lnTo>
                <a:lnTo>
                  <a:pt x="3076" y="3629"/>
                </a:lnTo>
                <a:lnTo>
                  <a:pt x="3260" y="3383"/>
                </a:lnTo>
                <a:lnTo>
                  <a:pt x="3414" y="3106"/>
                </a:lnTo>
                <a:lnTo>
                  <a:pt x="3506" y="2799"/>
                </a:lnTo>
                <a:lnTo>
                  <a:pt x="3537" y="2460"/>
                </a:lnTo>
                <a:lnTo>
                  <a:pt x="3537" y="1630"/>
                </a:lnTo>
                <a:lnTo>
                  <a:pt x="3506" y="1292"/>
                </a:lnTo>
                <a:lnTo>
                  <a:pt x="3414" y="984"/>
                </a:lnTo>
                <a:lnTo>
                  <a:pt x="3260" y="708"/>
                </a:lnTo>
                <a:lnTo>
                  <a:pt x="3076" y="462"/>
                </a:lnTo>
                <a:lnTo>
                  <a:pt x="2830" y="277"/>
                </a:lnTo>
                <a:lnTo>
                  <a:pt x="2553" y="123"/>
                </a:lnTo>
                <a:lnTo>
                  <a:pt x="2246" y="31"/>
                </a:lnTo>
                <a:lnTo>
                  <a:pt x="1907" y="0"/>
                </a:lnTo>
                <a:close/>
              </a:path>
            </a:pathLst>
          </a:custGeom>
          <a:solidFill>
            <a:srgbClr val="FFD3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7"/>
          <p:cNvSpPr/>
          <p:nvPr/>
        </p:nvSpPr>
        <p:spPr>
          <a:xfrm>
            <a:off x="3503127" y="2447034"/>
            <a:ext cx="1536583" cy="403384"/>
          </a:xfrm>
          <a:custGeom>
            <a:avLst/>
            <a:gdLst/>
            <a:ahLst/>
            <a:cxnLst/>
            <a:rect l="l" t="t" r="r" b="b"/>
            <a:pathLst>
              <a:path w="35146" h="9226" extrusionOk="0">
                <a:moveTo>
                  <a:pt x="16881" y="1"/>
                </a:moveTo>
                <a:lnTo>
                  <a:pt x="15405" y="32"/>
                </a:lnTo>
                <a:lnTo>
                  <a:pt x="13867" y="93"/>
                </a:lnTo>
                <a:lnTo>
                  <a:pt x="12299" y="216"/>
                </a:lnTo>
                <a:lnTo>
                  <a:pt x="10670" y="431"/>
                </a:lnTo>
                <a:lnTo>
                  <a:pt x="9009" y="708"/>
                </a:lnTo>
                <a:lnTo>
                  <a:pt x="8179" y="862"/>
                </a:lnTo>
                <a:lnTo>
                  <a:pt x="7318" y="1077"/>
                </a:lnTo>
                <a:lnTo>
                  <a:pt x="6488" y="1262"/>
                </a:lnTo>
                <a:lnTo>
                  <a:pt x="5627" y="1508"/>
                </a:lnTo>
                <a:lnTo>
                  <a:pt x="4735" y="1754"/>
                </a:lnTo>
                <a:lnTo>
                  <a:pt x="3874" y="2061"/>
                </a:lnTo>
                <a:lnTo>
                  <a:pt x="3290" y="2276"/>
                </a:lnTo>
                <a:lnTo>
                  <a:pt x="2767" y="2553"/>
                </a:lnTo>
                <a:lnTo>
                  <a:pt x="2214" y="2861"/>
                </a:lnTo>
                <a:lnTo>
                  <a:pt x="1722" y="3199"/>
                </a:lnTo>
                <a:lnTo>
                  <a:pt x="1261" y="3599"/>
                </a:lnTo>
                <a:lnTo>
                  <a:pt x="830" y="4029"/>
                </a:lnTo>
                <a:lnTo>
                  <a:pt x="431" y="4521"/>
                </a:lnTo>
                <a:lnTo>
                  <a:pt x="92" y="5013"/>
                </a:lnTo>
                <a:lnTo>
                  <a:pt x="0" y="5197"/>
                </a:lnTo>
                <a:lnTo>
                  <a:pt x="0" y="5382"/>
                </a:lnTo>
                <a:lnTo>
                  <a:pt x="62" y="5536"/>
                </a:lnTo>
                <a:lnTo>
                  <a:pt x="185" y="5689"/>
                </a:lnTo>
                <a:lnTo>
                  <a:pt x="4090" y="9102"/>
                </a:lnTo>
                <a:lnTo>
                  <a:pt x="4243" y="9195"/>
                </a:lnTo>
                <a:lnTo>
                  <a:pt x="4428" y="9225"/>
                </a:lnTo>
                <a:lnTo>
                  <a:pt x="35145" y="9225"/>
                </a:lnTo>
                <a:lnTo>
                  <a:pt x="35022" y="9010"/>
                </a:lnTo>
                <a:lnTo>
                  <a:pt x="34961" y="8795"/>
                </a:lnTo>
                <a:lnTo>
                  <a:pt x="34899" y="8580"/>
                </a:lnTo>
                <a:lnTo>
                  <a:pt x="34899" y="8334"/>
                </a:lnTo>
                <a:lnTo>
                  <a:pt x="34899" y="7565"/>
                </a:lnTo>
                <a:lnTo>
                  <a:pt x="29211" y="2645"/>
                </a:lnTo>
                <a:lnTo>
                  <a:pt x="28873" y="2369"/>
                </a:lnTo>
                <a:lnTo>
                  <a:pt x="28504" y="2123"/>
                </a:lnTo>
                <a:lnTo>
                  <a:pt x="28135" y="1877"/>
                </a:lnTo>
                <a:lnTo>
                  <a:pt x="27735" y="1692"/>
                </a:lnTo>
                <a:lnTo>
                  <a:pt x="27335" y="1508"/>
                </a:lnTo>
                <a:lnTo>
                  <a:pt x="26935" y="1323"/>
                </a:lnTo>
                <a:lnTo>
                  <a:pt x="26536" y="1200"/>
                </a:lnTo>
                <a:lnTo>
                  <a:pt x="26105" y="1077"/>
                </a:lnTo>
                <a:lnTo>
                  <a:pt x="25244" y="893"/>
                </a:lnTo>
                <a:lnTo>
                  <a:pt x="24291" y="708"/>
                </a:lnTo>
                <a:lnTo>
                  <a:pt x="23246" y="524"/>
                </a:lnTo>
                <a:lnTo>
                  <a:pt x="22139" y="370"/>
                </a:lnTo>
                <a:lnTo>
                  <a:pt x="20909" y="247"/>
                </a:lnTo>
                <a:lnTo>
                  <a:pt x="19648" y="124"/>
                </a:lnTo>
                <a:lnTo>
                  <a:pt x="18295" y="62"/>
                </a:lnTo>
                <a:lnTo>
                  <a:pt x="168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7"/>
          <p:cNvSpPr/>
          <p:nvPr/>
        </p:nvSpPr>
        <p:spPr>
          <a:xfrm>
            <a:off x="5022135" y="2672893"/>
            <a:ext cx="216458" cy="216514"/>
          </a:xfrm>
          <a:custGeom>
            <a:avLst/>
            <a:gdLst/>
            <a:ahLst/>
            <a:cxnLst/>
            <a:rect l="l" t="t" r="r" b="b"/>
            <a:pathLst>
              <a:path w="4951" h="4952" extrusionOk="0">
                <a:moveTo>
                  <a:pt x="1784" y="1"/>
                </a:moveTo>
                <a:lnTo>
                  <a:pt x="1415" y="31"/>
                </a:lnTo>
                <a:lnTo>
                  <a:pt x="1077" y="124"/>
                </a:lnTo>
                <a:lnTo>
                  <a:pt x="800" y="308"/>
                </a:lnTo>
                <a:lnTo>
                  <a:pt x="523" y="523"/>
                </a:lnTo>
                <a:lnTo>
                  <a:pt x="308" y="769"/>
                </a:lnTo>
                <a:lnTo>
                  <a:pt x="154" y="1077"/>
                </a:lnTo>
                <a:lnTo>
                  <a:pt x="62" y="1415"/>
                </a:lnTo>
                <a:lnTo>
                  <a:pt x="1" y="1753"/>
                </a:lnTo>
                <a:lnTo>
                  <a:pt x="1" y="3168"/>
                </a:lnTo>
                <a:lnTo>
                  <a:pt x="62" y="3537"/>
                </a:lnTo>
                <a:lnTo>
                  <a:pt x="154" y="3875"/>
                </a:lnTo>
                <a:lnTo>
                  <a:pt x="308" y="4152"/>
                </a:lnTo>
                <a:lnTo>
                  <a:pt x="523" y="4428"/>
                </a:lnTo>
                <a:lnTo>
                  <a:pt x="800" y="4644"/>
                </a:lnTo>
                <a:lnTo>
                  <a:pt x="1077" y="4797"/>
                </a:lnTo>
                <a:lnTo>
                  <a:pt x="1415" y="4920"/>
                </a:lnTo>
                <a:lnTo>
                  <a:pt x="1784" y="4951"/>
                </a:lnTo>
                <a:lnTo>
                  <a:pt x="3198" y="4951"/>
                </a:lnTo>
                <a:lnTo>
                  <a:pt x="3567" y="4920"/>
                </a:lnTo>
                <a:lnTo>
                  <a:pt x="3875" y="4797"/>
                </a:lnTo>
                <a:lnTo>
                  <a:pt x="4182" y="4644"/>
                </a:lnTo>
                <a:lnTo>
                  <a:pt x="4459" y="4428"/>
                </a:lnTo>
                <a:lnTo>
                  <a:pt x="4674" y="4152"/>
                </a:lnTo>
                <a:lnTo>
                  <a:pt x="4828" y="3875"/>
                </a:lnTo>
                <a:lnTo>
                  <a:pt x="4920" y="3537"/>
                </a:lnTo>
                <a:lnTo>
                  <a:pt x="4951" y="3168"/>
                </a:lnTo>
                <a:lnTo>
                  <a:pt x="4951" y="1753"/>
                </a:lnTo>
                <a:lnTo>
                  <a:pt x="4920" y="1415"/>
                </a:lnTo>
                <a:lnTo>
                  <a:pt x="4828" y="1077"/>
                </a:lnTo>
                <a:lnTo>
                  <a:pt x="4674" y="769"/>
                </a:lnTo>
                <a:lnTo>
                  <a:pt x="4459" y="523"/>
                </a:lnTo>
                <a:lnTo>
                  <a:pt x="4182" y="308"/>
                </a:lnTo>
                <a:lnTo>
                  <a:pt x="3875" y="124"/>
                </a:lnTo>
                <a:lnTo>
                  <a:pt x="3567" y="31"/>
                </a:lnTo>
                <a:lnTo>
                  <a:pt x="3198" y="1"/>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7"/>
          <p:cNvSpPr/>
          <p:nvPr/>
        </p:nvSpPr>
        <p:spPr>
          <a:xfrm>
            <a:off x="5022135" y="2672893"/>
            <a:ext cx="162726" cy="216514"/>
          </a:xfrm>
          <a:custGeom>
            <a:avLst/>
            <a:gdLst/>
            <a:ahLst/>
            <a:cxnLst/>
            <a:rect l="l" t="t" r="r" b="b"/>
            <a:pathLst>
              <a:path w="3722" h="4952" extrusionOk="0">
                <a:moveTo>
                  <a:pt x="1784" y="1"/>
                </a:moveTo>
                <a:lnTo>
                  <a:pt x="1415" y="31"/>
                </a:lnTo>
                <a:lnTo>
                  <a:pt x="1077" y="124"/>
                </a:lnTo>
                <a:lnTo>
                  <a:pt x="800" y="308"/>
                </a:lnTo>
                <a:lnTo>
                  <a:pt x="523" y="523"/>
                </a:lnTo>
                <a:lnTo>
                  <a:pt x="308" y="769"/>
                </a:lnTo>
                <a:lnTo>
                  <a:pt x="154" y="1077"/>
                </a:lnTo>
                <a:lnTo>
                  <a:pt x="62" y="1415"/>
                </a:lnTo>
                <a:lnTo>
                  <a:pt x="1" y="1753"/>
                </a:lnTo>
                <a:lnTo>
                  <a:pt x="1" y="3168"/>
                </a:lnTo>
                <a:lnTo>
                  <a:pt x="62" y="3537"/>
                </a:lnTo>
                <a:lnTo>
                  <a:pt x="154" y="3875"/>
                </a:lnTo>
                <a:lnTo>
                  <a:pt x="308" y="4152"/>
                </a:lnTo>
                <a:lnTo>
                  <a:pt x="523" y="4428"/>
                </a:lnTo>
                <a:lnTo>
                  <a:pt x="800" y="4644"/>
                </a:lnTo>
                <a:lnTo>
                  <a:pt x="1077" y="4797"/>
                </a:lnTo>
                <a:lnTo>
                  <a:pt x="1415" y="4920"/>
                </a:lnTo>
                <a:lnTo>
                  <a:pt x="1784" y="4951"/>
                </a:lnTo>
                <a:lnTo>
                  <a:pt x="3198" y="4951"/>
                </a:lnTo>
                <a:lnTo>
                  <a:pt x="3475" y="4920"/>
                </a:lnTo>
                <a:lnTo>
                  <a:pt x="3721" y="4859"/>
                </a:lnTo>
                <a:lnTo>
                  <a:pt x="3475" y="4767"/>
                </a:lnTo>
                <a:lnTo>
                  <a:pt x="3229" y="4613"/>
                </a:lnTo>
                <a:lnTo>
                  <a:pt x="3014" y="4428"/>
                </a:lnTo>
                <a:lnTo>
                  <a:pt x="2829" y="4244"/>
                </a:lnTo>
                <a:lnTo>
                  <a:pt x="2676" y="3998"/>
                </a:lnTo>
                <a:lnTo>
                  <a:pt x="2583" y="3752"/>
                </a:lnTo>
                <a:lnTo>
                  <a:pt x="2522" y="3475"/>
                </a:lnTo>
                <a:lnTo>
                  <a:pt x="2491" y="3168"/>
                </a:lnTo>
                <a:lnTo>
                  <a:pt x="2491" y="1753"/>
                </a:lnTo>
                <a:lnTo>
                  <a:pt x="2522" y="1477"/>
                </a:lnTo>
                <a:lnTo>
                  <a:pt x="2583" y="1200"/>
                </a:lnTo>
                <a:lnTo>
                  <a:pt x="2676" y="923"/>
                </a:lnTo>
                <a:lnTo>
                  <a:pt x="2829" y="708"/>
                </a:lnTo>
                <a:lnTo>
                  <a:pt x="3014" y="493"/>
                </a:lnTo>
                <a:lnTo>
                  <a:pt x="3229" y="308"/>
                </a:lnTo>
                <a:lnTo>
                  <a:pt x="3475" y="185"/>
                </a:lnTo>
                <a:lnTo>
                  <a:pt x="3721" y="62"/>
                </a:lnTo>
                <a:lnTo>
                  <a:pt x="3475" y="1"/>
                </a:lnTo>
                <a:close/>
              </a:path>
            </a:pathLst>
          </a:custGeom>
          <a:solidFill>
            <a:srgbClr val="B1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7"/>
          <p:cNvSpPr/>
          <p:nvPr/>
        </p:nvSpPr>
        <p:spPr>
          <a:xfrm>
            <a:off x="3320296" y="3029169"/>
            <a:ext cx="568666" cy="568699"/>
          </a:xfrm>
          <a:custGeom>
            <a:avLst/>
            <a:gdLst/>
            <a:ahLst/>
            <a:cxnLst/>
            <a:rect l="l" t="t" r="r" b="b"/>
            <a:pathLst>
              <a:path w="13007" h="13007" extrusionOk="0">
                <a:moveTo>
                  <a:pt x="6488" y="0"/>
                </a:moveTo>
                <a:lnTo>
                  <a:pt x="5842" y="31"/>
                </a:lnTo>
                <a:lnTo>
                  <a:pt x="5197" y="154"/>
                </a:lnTo>
                <a:lnTo>
                  <a:pt x="4582" y="307"/>
                </a:lnTo>
                <a:lnTo>
                  <a:pt x="3967" y="523"/>
                </a:lnTo>
                <a:lnTo>
                  <a:pt x="3413" y="799"/>
                </a:lnTo>
                <a:lnTo>
                  <a:pt x="2860" y="1107"/>
                </a:lnTo>
                <a:lnTo>
                  <a:pt x="2368" y="1507"/>
                </a:lnTo>
                <a:lnTo>
                  <a:pt x="1907" y="1906"/>
                </a:lnTo>
                <a:lnTo>
                  <a:pt x="1476" y="2368"/>
                </a:lnTo>
                <a:lnTo>
                  <a:pt x="1107" y="2890"/>
                </a:lnTo>
                <a:lnTo>
                  <a:pt x="800" y="3413"/>
                </a:lnTo>
                <a:lnTo>
                  <a:pt x="523" y="3967"/>
                </a:lnTo>
                <a:lnTo>
                  <a:pt x="308" y="4582"/>
                </a:lnTo>
                <a:lnTo>
                  <a:pt x="123" y="5196"/>
                </a:lnTo>
                <a:lnTo>
                  <a:pt x="31" y="5842"/>
                </a:lnTo>
                <a:lnTo>
                  <a:pt x="0" y="6519"/>
                </a:lnTo>
                <a:lnTo>
                  <a:pt x="31" y="7164"/>
                </a:lnTo>
                <a:lnTo>
                  <a:pt x="123" y="7810"/>
                </a:lnTo>
                <a:lnTo>
                  <a:pt x="308" y="8456"/>
                </a:lnTo>
                <a:lnTo>
                  <a:pt x="523" y="9040"/>
                </a:lnTo>
                <a:lnTo>
                  <a:pt x="800" y="9593"/>
                </a:lnTo>
                <a:lnTo>
                  <a:pt x="1107" y="10147"/>
                </a:lnTo>
                <a:lnTo>
                  <a:pt x="1476" y="10639"/>
                </a:lnTo>
                <a:lnTo>
                  <a:pt x="1907" y="11100"/>
                </a:lnTo>
                <a:lnTo>
                  <a:pt x="2368" y="11531"/>
                </a:lnTo>
                <a:lnTo>
                  <a:pt x="2860" y="11900"/>
                </a:lnTo>
                <a:lnTo>
                  <a:pt x="3413" y="12238"/>
                </a:lnTo>
                <a:lnTo>
                  <a:pt x="3967" y="12484"/>
                </a:lnTo>
                <a:lnTo>
                  <a:pt x="4582" y="12730"/>
                </a:lnTo>
                <a:lnTo>
                  <a:pt x="5197" y="12884"/>
                </a:lnTo>
                <a:lnTo>
                  <a:pt x="5842" y="12976"/>
                </a:lnTo>
                <a:lnTo>
                  <a:pt x="6488" y="13007"/>
                </a:lnTo>
                <a:lnTo>
                  <a:pt x="7165" y="12976"/>
                </a:lnTo>
                <a:lnTo>
                  <a:pt x="7810" y="12884"/>
                </a:lnTo>
                <a:lnTo>
                  <a:pt x="8425" y="12730"/>
                </a:lnTo>
                <a:lnTo>
                  <a:pt x="9040" y="12484"/>
                </a:lnTo>
                <a:lnTo>
                  <a:pt x="9594" y="12238"/>
                </a:lnTo>
                <a:lnTo>
                  <a:pt x="10147" y="11900"/>
                </a:lnTo>
                <a:lnTo>
                  <a:pt x="10639" y="11531"/>
                </a:lnTo>
                <a:lnTo>
                  <a:pt x="11100" y="11100"/>
                </a:lnTo>
                <a:lnTo>
                  <a:pt x="11531" y="10639"/>
                </a:lnTo>
                <a:lnTo>
                  <a:pt x="11900" y="10147"/>
                </a:lnTo>
                <a:lnTo>
                  <a:pt x="12207" y="9593"/>
                </a:lnTo>
                <a:lnTo>
                  <a:pt x="12484" y="9040"/>
                </a:lnTo>
                <a:lnTo>
                  <a:pt x="12699" y="8456"/>
                </a:lnTo>
                <a:lnTo>
                  <a:pt x="12884" y="7810"/>
                </a:lnTo>
                <a:lnTo>
                  <a:pt x="12976" y="7164"/>
                </a:lnTo>
                <a:lnTo>
                  <a:pt x="13007" y="6519"/>
                </a:lnTo>
                <a:lnTo>
                  <a:pt x="12976" y="5842"/>
                </a:lnTo>
                <a:lnTo>
                  <a:pt x="12884" y="5196"/>
                </a:lnTo>
                <a:lnTo>
                  <a:pt x="12699" y="4582"/>
                </a:lnTo>
                <a:lnTo>
                  <a:pt x="12484" y="3967"/>
                </a:lnTo>
                <a:lnTo>
                  <a:pt x="12207" y="3413"/>
                </a:lnTo>
                <a:lnTo>
                  <a:pt x="11900" y="2890"/>
                </a:lnTo>
                <a:lnTo>
                  <a:pt x="11531" y="2368"/>
                </a:lnTo>
                <a:lnTo>
                  <a:pt x="11100" y="1906"/>
                </a:lnTo>
                <a:lnTo>
                  <a:pt x="10639" y="1507"/>
                </a:lnTo>
                <a:lnTo>
                  <a:pt x="10147" y="1107"/>
                </a:lnTo>
                <a:lnTo>
                  <a:pt x="9594" y="799"/>
                </a:lnTo>
                <a:lnTo>
                  <a:pt x="9040" y="523"/>
                </a:lnTo>
                <a:lnTo>
                  <a:pt x="8425" y="307"/>
                </a:lnTo>
                <a:lnTo>
                  <a:pt x="7810" y="154"/>
                </a:lnTo>
                <a:lnTo>
                  <a:pt x="7165" y="31"/>
                </a:lnTo>
                <a:lnTo>
                  <a:pt x="6488" y="0"/>
                </a:lnTo>
                <a:close/>
              </a:path>
            </a:pathLst>
          </a:custGeom>
          <a:solidFill>
            <a:srgbClr val="66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7"/>
          <p:cNvSpPr/>
          <p:nvPr/>
        </p:nvSpPr>
        <p:spPr>
          <a:xfrm>
            <a:off x="3320296" y="3029169"/>
            <a:ext cx="360297" cy="568699"/>
          </a:xfrm>
          <a:custGeom>
            <a:avLst/>
            <a:gdLst/>
            <a:ahLst/>
            <a:cxnLst/>
            <a:rect l="l" t="t" r="r" b="b"/>
            <a:pathLst>
              <a:path w="8241" h="13007" extrusionOk="0">
                <a:moveTo>
                  <a:pt x="6488" y="0"/>
                </a:moveTo>
                <a:lnTo>
                  <a:pt x="5842" y="31"/>
                </a:lnTo>
                <a:lnTo>
                  <a:pt x="5197" y="154"/>
                </a:lnTo>
                <a:lnTo>
                  <a:pt x="4582" y="307"/>
                </a:lnTo>
                <a:lnTo>
                  <a:pt x="3967" y="523"/>
                </a:lnTo>
                <a:lnTo>
                  <a:pt x="3413" y="799"/>
                </a:lnTo>
                <a:lnTo>
                  <a:pt x="2860" y="1107"/>
                </a:lnTo>
                <a:lnTo>
                  <a:pt x="2368" y="1507"/>
                </a:lnTo>
                <a:lnTo>
                  <a:pt x="1907" y="1906"/>
                </a:lnTo>
                <a:lnTo>
                  <a:pt x="1476" y="2368"/>
                </a:lnTo>
                <a:lnTo>
                  <a:pt x="1107" y="2890"/>
                </a:lnTo>
                <a:lnTo>
                  <a:pt x="800" y="3413"/>
                </a:lnTo>
                <a:lnTo>
                  <a:pt x="523" y="3967"/>
                </a:lnTo>
                <a:lnTo>
                  <a:pt x="308" y="4582"/>
                </a:lnTo>
                <a:lnTo>
                  <a:pt x="123" y="5196"/>
                </a:lnTo>
                <a:lnTo>
                  <a:pt x="31" y="5842"/>
                </a:lnTo>
                <a:lnTo>
                  <a:pt x="0" y="6519"/>
                </a:lnTo>
                <a:lnTo>
                  <a:pt x="31" y="7164"/>
                </a:lnTo>
                <a:lnTo>
                  <a:pt x="123" y="7810"/>
                </a:lnTo>
                <a:lnTo>
                  <a:pt x="308" y="8456"/>
                </a:lnTo>
                <a:lnTo>
                  <a:pt x="523" y="9040"/>
                </a:lnTo>
                <a:lnTo>
                  <a:pt x="800" y="9593"/>
                </a:lnTo>
                <a:lnTo>
                  <a:pt x="1107" y="10147"/>
                </a:lnTo>
                <a:lnTo>
                  <a:pt x="1476" y="10639"/>
                </a:lnTo>
                <a:lnTo>
                  <a:pt x="1907" y="11100"/>
                </a:lnTo>
                <a:lnTo>
                  <a:pt x="2368" y="11531"/>
                </a:lnTo>
                <a:lnTo>
                  <a:pt x="2860" y="11900"/>
                </a:lnTo>
                <a:lnTo>
                  <a:pt x="3413" y="12238"/>
                </a:lnTo>
                <a:lnTo>
                  <a:pt x="3967" y="12484"/>
                </a:lnTo>
                <a:lnTo>
                  <a:pt x="4582" y="12730"/>
                </a:lnTo>
                <a:lnTo>
                  <a:pt x="5197" y="12884"/>
                </a:lnTo>
                <a:lnTo>
                  <a:pt x="5842" y="12976"/>
                </a:lnTo>
                <a:lnTo>
                  <a:pt x="6488" y="13007"/>
                </a:lnTo>
                <a:lnTo>
                  <a:pt x="6949" y="13007"/>
                </a:lnTo>
                <a:lnTo>
                  <a:pt x="7411" y="12945"/>
                </a:lnTo>
                <a:lnTo>
                  <a:pt x="7841" y="12884"/>
                </a:lnTo>
                <a:lnTo>
                  <a:pt x="8241" y="12761"/>
                </a:lnTo>
                <a:lnTo>
                  <a:pt x="7749" y="12607"/>
                </a:lnTo>
                <a:lnTo>
                  <a:pt x="7257" y="12392"/>
                </a:lnTo>
                <a:lnTo>
                  <a:pt x="6796" y="12176"/>
                </a:lnTo>
                <a:lnTo>
                  <a:pt x="6365" y="11900"/>
                </a:lnTo>
                <a:lnTo>
                  <a:pt x="5935" y="11592"/>
                </a:lnTo>
                <a:lnTo>
                  <a:pt x="5535" y="11223"/>
                </a:lnTo>
                <a:lnTo>
                  <a:pt x="5197" y="10854"/>
                </a:lnTo>
                <a:lnTo>
                  <a:pt x="4858" y="10485"/>
                </a:lnTo>
                <a:lnTo>
                  <a:pt x="4551" y="10055"/>
                </a:lnTo>
                <a:lnTo>
                  <a:pt x="4274" y="9593"/>
                </a:lnTo>
                <a:lnTo>
                  <a:pt x="4059" y="9132"/>
                </a:lnTo>
                <a:lnTo>
                  <a:pt x="3875" y="8640"/>
                </a:lnTo>
                <a:lnTo>
                  <a:pt x="3721" y="8118"/>
                </a:lnTo>
                <a:lnTo>
                  <a:pt x="3598" y="7595"/>
                </a:lnTo>
                <a:lnTo>
                  <a:pt x="3536" y="7072"/>
                </a:lnTo>
                <a:lnTo>
                  <a:pt x="3506" y="6519"/>
                </a:lnTo>
                <a:lnTo>
                  <a:pt x="3536" y="5965"/>
                </a:lnTo>
                <a:lnTo>
                  <a:pt x="3598" y="5412"/>
                </a:lnTo>
                <a:lnTo>
                  <a:pt x="3721" y="4889"/>
                </a:lnTo>
                <a:lnTo>
                  <a:pt x="3875" y="4366"/>
                </a:lnTo>
                <a:lnTo>
                  <a:pt x="4059" y="3905"/>
                </a:lnTo>
                <a:lnTo>
                  <a:pt x="4274" y="3413"/>
                </a:lnTo>
                <a:lnTo>
                  <a:pt x="4551" y="2983"/>
                </a:lnTo>
                <a:lnTo>
                  <a:pt x="4858" y="2552"/>
                </a:lnTo>
                <a:lnTo>
                  <a:pt x="5197" y="2152"/>
                </a:lnTo>
                <a:lnTo>
                  <a:pt x="5535" y="1783"/>
                </a:lnTo>
                <a:lnTo>
                  <a:pt x="5935" y="1445"/>
                </a:lnTo>
                <a:lnTo>
                  <a:pt x="6365" y="1138"/>
                </a:lnTo>
                <a:lnTo>
                  <a:pt x="6796" y="861"/>
                </a:lnTo>
                <a:lnTo>
                  <a:pt x="7257" y="615"/>
                </a:lnTo>
                <a:lnTo>
                  <a:pt x="7749" y="400"/>
                </a:lnTo>
                <a:lnTo>
                  <a:pt x="8241" y="246"/>
                </a:lnTo>
                <a:lnTo>
                  <a:pt x="7841" y="154"/>
                </a:lnTo>
                <a:lnTo>
                  <a:pt x="7411" y="62"/>
                </a:lnTo>
                <a:lnTo>
                  <a:pt x="6949" y="31"/>
                </a:lnTo>
                <a:lnTo>
                  <a:pt x="6488" y="0"/>
                </a:lnTo>
                <a:close/>
              </a:path>
            </a:pathLst>
          </a:custGeom>
          <a:solidFill>
            <a:srgbClr val="554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7"/>
          <p:cNvSpPr/>
          <p:nvPr/>
        </p:nvSpPr>
        <p:spPr>
          <a:xfrm>
            <a:off x="3462775" y="3171654"/>
            <a:ext cx="283699" cy="283715"/>
          </a:xfrm>
          <a:custGeom>
            <a:avLst/>
            <a:gdLst/>
            <a:ahLst/>
            <a:cxnLst/>
            <a:rect l="l" t="t" r="r" b="b"/>
            <a:pathLst>
              <a:path w="6489" h="6489" extrusionOk="0">
                <a:moveTo>
                  <a:pt x="3229" y="0"/>
                </a:moveTo>
                <a:lnTo>
                  <a:pt x="2922" y="31"/>
                </a:lnTo>
                <a:lnTo>
                  <a:pt x="2583" y="62"/>
                </a:lnTo>
                <a:lnTo>
                  <a:pt x="2276" y="154"/>
                </a:lnTo>
                <a:lnTo>
                  <a:pt x="1968" y="246"/>
                </a:lnTo>
                <a:lnTo>
                  <a:pt x="1692" y="400"/>
                </a:lnTo>
                <a:lnTo>
                  <a:pt x="1415" y="554"/>
                </a:lnTo>
                <a:lnTo>
                  <a:pt x="1169" y="738"/>
                </a:lnTo>
                <a:lnTo>
                  <a:pt x="954" y="954"/>
                </a:lnTo>
                <a:lnTo>
                  <a:pt x="739" y="1169"/>
                </a:lnTo>
                <a:lnTo>
                  <a:pt x="554" y="1446"/>
                </a:lnTo>
                <a:lnTo>
                  <a:pt x="400" y="1691"/>
                </a:lnTo>
                <a:lnTo>
                  <a:pt x="247" y="1999"/>
                </a:lnTo>
                <a:lnTo>
                  <a:pt x="154" y="2276"/>
                </a:lnTo>
                <a:lnTo>
                  <a:pt x="62" y="2583"/>
                </a:lnTo>
                <a:lnTo>
                  <a:pt x="1" y="2921"/>
                </a:lnTo>
                <a:lnTo>
                  <a:pt x="1" y="3260"/>
                </a:lnTo>
                <a:lnTo>
                  <a:pt x="1" y="3598"/>
                </a:lnTo>
                <a:lnTo>
                  <a:pt x="62" y="3905"/>
                </a:lnTo>
                <a:lnTo>
                  <a:pt x="154" y="4213"/>
                </a:lnTo>
                <a:lnTo>
                  <a:pt x="247" y="4520"/>
                </a:lnTo>
                <a:lnTo>
                  <a:pt x="400" y="4797"/>
                </a:lnTo>
                <a:lnTo>
                  <a:pt x="554" y="5074"/>
                </a:lnTo>
                <a:lnTo>
                  <a:pt x="739" y="5320"/>
                </a:lnTo>
                <a:lnTo>
                  <a:pt x="954" y="5535"/>
                </a:lnTo>
                <a:lnTo>
                  <a:pt x="1169" y="5750"/>
                </a:lnTo>
                <a:lnTo>
                  <a:pt x="1415" y="5935"/>
                </a:lnTo>
                <a:lnTo>
                  <a:pt x="1692" y="6119"/>
                </a:lnTo>
                <a:lnTo>
                  <a:pt x="1968" y="6242"/>
                </a:lnTo>
                <a:lnTo>
                  <a:pt x="2276" y="6365"/>
                </a:lnTo>
                <a:lnTo>
                  <a:pt x="2583" y="6427"/>
                </a:lnTo>
                <a:lnTo>
                  <a:pt x="2922" y="6488"/>
                </a:lnTo>
                <a:lnTo>
                  <a:pt x="3567" y="6488"/>
                </a:lnTo>
                <a:lnTo>
                  <a:pt x="3906" y="6427"/>
                </a:lnTo>
                <a:lnTo>
                  <a:pt x="4213" y="6365"/>
                </a:lnTo>
                <a:lnTo>
                  <a:pt x="4521" y="6242"/>
                </a:lnTo>
                <a:lnTo>
                  <a:pt x="4797" y="6119"/>
                </a:lnTo>
                <a:lnTo>
                  <a:pt x="5074" y="5935"/>
                </a:lnTo>
                <a:lnTo>
                  <a:pt x="5320" y="5750"/>
                </a:lnTo>
                <a:lnTo>
                  <a:pt x="5535" y="5535"/>
                </a:lnTo>
                <a:lnTo>
                  <a:pt x="5751" y="5320"/>
                </a:lnTo>
                <a:lnTo>
                  <a:pt x="5935" y="5074"/>
                </a:lnTo>
                <a:lnTo>
                  <a:pt x="6089" y="4797"/>
                </a:lnTo>
                <a:lnTo>
                  <a:pt x="6242" y="4520"/>
                </a:lnTo>
                <a:lnTo>
                  <a:pt x="6335" y="4213"/>
                </a:lnTo>
                <a:lnTo>
                  <a:pt x="6427" y="3905"/>
                </a:lnTo>
                <a:lnTo>
                  <a:pt x="6488" y="3598"/>
                </a:lnTo>
                <a:lnTo>
                  <a:pt x="6488" y="3260"/>
                </a:lnTo>
                <a:lnTo>
                  <a:pt x="6488" y="2921"/>
                </a:lnTo>
                <a:lnTo>
                  <a:pt x="6427" y="2583"/>
                </a:lnTo>
                <a:lnTo>
                  <a:pt x="6335" y="2276"/>
                </a:lnTo>
                <a:lnTo>
                  <a:pt x="6242" y="1999"/>
                </a:lnTo>
                <a:lnTo>
                  <a:pt x="6089" y="1691"/>
                </a:lnTo>
                <a:lnTo>
                  <a:pt x="5935" y="1446"/>
                </a:lnTo>
                <a:lnTo>
                  <a:pt x="5751" y="1169"/>
                </a:lnTo>
                <a:lnTo>
                  <a:pt x="5535" y="954"/>
                </a:lnTo>
                <a:lnTo>
                  <a:pt x="5320" y="738"/>
                </a:lnTo>
                <a:lnTo>
                  <a:pt x="5074" y="554"/>
                </a:lnTo>
                <a:lnTo>
                  <a:pt x="4797" y="400"/>
                </a:lnTo>
                <a:lnTo>
                  <a:pt x="4521" y="246"/>
                </a:lnTo>
                <a:lnTo>
                  <a:pt x="4213" y="154"/>
                </a:lnTo>
                <a:lnTo>
                  <a:pt x="3906" y="62"/>
                </a:lnTo>
                <a:lnTo>
                  <a:pt x="3567" y="31"/>
                </a:lnTo>
                <a:lnTo>
                  <a:pt x="3229" y="0"/>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7"/>
          <p:cNvSpPr/>
          <p:nvPr/>
        </p:nvSpPr>
        <p:spPr>
          <a:xfrm>
            <a:off x="3462775" y="3171654"/>
            <a:ext cx="217813" cy="283715"/>
          </a:xfrm>
          <a:custGeom>
            <a:avLst/>
            <a:gdLst/>
            <a:ahLst/>
            <a:cxnLst/>
            <a:rect l="l" t="t" r="r" b="b"/>
            <a:pathLst>
              <a:path w="4982" h="6489" extrusionOk="0">
                <a:moveTo>
                  <a:pt x="3229" y="0"/>
                </a:moveTo>
                <a:lnTo>
                  <a:pt x="2922" y="31"/>
                </a:lnTo>
                <a:lnTo>
                  <a:pt x="2583" y="62"/>
                </a:lnTo>
                <a:lnTo>
                  <a:pt x="2276" y="154"/>
                </a:lnTo>
                <a:lnTo>
                  <a:pt x="1968" y="246"/>
                </a:lnTo>
                <a:lnTo>
                  <a:pt x="1692" y="400"/>
                </a:lnTo>
                <a:lnTo>
                  <a:pt x="1415" y="554"/>
                </a:lnTo>
                <a:lnTo>
                  <a:pt x="1169" y="738"/>
                </a:lnTo>
                <a:lnTo>
                  <a:pt x="954" y="954"/>
                </a:lnTo>
                <a:lnTo>
                  <a:pt x="739" y="1169"/>
                </a:lnTo>
                <a:lnTo>
                  <a:pt x="554" y="1446"/>
                </a:lnTo>
                <a:lnTo>
                  <a:pt x="400" y="1691"/>
                </a:lnTo>
                <a:lnTo>
                  <a:pt x="247" y="1999"/>
                </a:lnTo>
                <a:lnTo>
                  <a:pt x="154" y="2276"/>
                </a:lnTo>
                <a:lnTo>
                  <a:pt x="62" y="2583"/>
                </a:lnTo>
                <a:lnTo>
                  <a:pt x="1" y="2921"/>
                </a:lnTo>
                <a:lnTo>
                  <a:pt x="1" y="3260"/>
                </a:lnTo>
                <a:lnTo>
                  <a:pt x="1" y="3598"/>
                </a:lnTo>
                <a:lnTo>
                  <a:pt x="62" y="3905"/>
                </a:lnTo>
                <a:lnTo>
                  <a:pt x="154" y="4213"/>
                </a:lnTo>
                <a:lnTo>
                  <a:pt x="247" y="4520"/>
                </a:lnTo>
                <a:lnTo>
                  <a:pt x="400" y="4797"/>
                </a:lnTo>
                <a:lnTo>
                  <a:pt x="554" y="5074"/>
                </a:lnTo>
                <a:lnTo>
                  <a:pt x="739" y="5320"/>
                </a:lnTo>
                <a:lnTo>
                  <a:pt x="954" y="5535"/>
                </a:lnTo>
                <a:lnTo>
                  <a:pt x="1169" y="5750"/>
                </a:lnTo>
                <a:lnTo>
                  <a:pt x="1415" y="5935"/>
                </a:lnTo>
                <a:lnTo>
                  <a:pt x="1692" y="6119"/>
                </a:lnTo>
                <a:lnTo>
                  <a:pt x="1968" y="6242"/>
                </a:lnTo>
                <a:lnTo>
                  <a:pt x="2276" y="6365"/>
                </a:lnTo>
                <a:lnTo>
                  <a:pt x="2583" y="6427"/>
                </a:lnTo>
                <a:lnTo>
                  <a:pt x="2922" y="6488"/>
                </a:lnTo>
                <a:lnTo>
                  <a:pt x="3229" y="6488"/>
                </a:lnTo>
                <a:lnTo>
                  <a:pt x="3721" y="6457"/>
                </a:lnTo>
                <a:lnTo>
                  <a:pt x="4182" y="6365"/>
                </a:lnTo>
                <a:lnTo>
                  <a:pt x="4613" y="6212"/>
                </a:lnTo>
                <a:lnTo>
                  <a:pt x="4982" y="5996"/>
                </a:lnTo>
                <a:lnTo>
                  <a:pt x="4674" y="5750"/>
                </a:lnTo>
                <a:lnTo>
                  <a:pt x="4367" y="5474"/>
                </a:lnTo>
                <a:lnTo>
                  <a:pt x="4121" y="5166"/>
                </a:lnTo>
                <a:lnTo>
                  <a:pt x="3906" y="4828"/>
                </a:lnTo>
                <a:lnTo>
                  <a:pt x="3721" y="4459"/>
                </a:lnTo>
                <a:lnTo>
                  <a:pt x="3598" y="4090"/>
                </a:lnTo>
                <a:lnTo>
                  <a:pt x="3537" y="3659"/>
                </a:lnTo>
                <a:lnTo>
                  <a:pt x="3506" y="3260"/>
                </a:lnTo>
                <a:lnTo>
                  <a:pt x="3537" y="2829"/>
                </a:lnTo>
                <a:lnTo>
                  <a:pt x="3598" y="2429"/>
                </a:lnTo>
                <a:lnTo>
                  <a:pt x="3721" y="2030"/>
                </a:lnTo>
                <a:lnTo>
                  <a:pt x="3906" y="1661"/>
                </a:lnTo>
                <a:lnTo>
                  <a:pt x="4121" y="1323"/>
                </a:lnTo>
                <a:lnTo>
                  <a:pt x="4367" y="1015"/>
                </a:lnTo>
                <a:lnTo>
                  <a:pt x="4674" y="738"/>
                </a:lnTo>
                <a:lnTo>
                  <a:pt x="4982" y="523"/>
                </a:lnTo>
                <a:lnTo>
                  <a:pt x="4613" y="308"/>
                </a:lnTo>
                <a:lnTo>
                  <a:pt x="4182" y="123"/>
                </a:lnTo>
                <a:lnTo>
                  <a:pt x="3721" y="31"/>
                </a:lnTo>
                <a:lnTo>
                  <a:pt x="3229" y="0"/>
                </a:lnTo>
                <a:close/>
              </a:path>
            </a:pathLst>
          </a:custGeom>
          <a:solidFill>
            <a:srgbClr val="B1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7"/>
          <p:cNvSpPr/>
          <p:nvPr/>
        </p:nvSpPr>
        <p:spPr>
          <a:xfrm>
            <a:off x="5096063" y="3029169"/>
            <a:ext cx="568710" cy="568699"/>
          </a:xfrm>
          <a:custGeom>
            <a:avLst/>
            <a:gdLst/>
            <a:ahLst/>
            <a:cxnLst/>
            <a:rect l="l" t="t" r="r" b="b"/>
            <a:pathLst>
              <a:path w="13008" h="13007" extrusionOk="0">
                <a:moveTo>
                  <a:pt x="6489" y="0"/>
                </a:moveTo>
                <a:lnTo>
                  <a:pt x="5843" y="31"/>
                </a:lnTo>
                <a:lnTo>
                  <a:pt x="5197" y="154"/>
                </a:lnTo>
                <a:lnTo>
                  <a:pt x="4551" y="307"/>
                </a:lnTo>
                <a:lnTo>
                  <a:pt x="3967" y="523"/>
                </a:lnTo>
                <a:lnTo>
                  <a:pt x="3383" y="799"/>
                </a:lnTo>
                <a:lnTo>
                  <a:pt x="2860" y="1107"/>
                </a:lnTo>
                <a:lnTo>
                  <a:pt x="2368" y="1507"/>
                </a:lnTo>
                <a:lnTo>
                  <a:pt x="1907" y="1906"/>
                </a:lnTo>
                <a:lnTo>
                  <a:pt x="1477" y="2368"/>
                </a:lnTo>
                <a:lnTo>
                  <a:pt x="1108" y="2890"/>
                </a:lnTo>
                <a:lnTo>
                  <a:pt x="769" y="3413"/>
                </a:lnTo>
                <a:lnTo>
                  <a:pt x="493" y="3967"/>
                </a:lnTo>
                <a:lnTo>
                  <a:pt x="277" y="4582"/>
                </a:lnTo>
                <a:lnTo>
                  <a:pt x="124" y="5196"/>
                </a:lnTo>
                <a:lnTo>
                  <a:pt x="31" y="5842"/>
                </a:lnTo>
                <a:lnTo>
                  <a:pt x="1" y="6519"/>
                </a:lnTo>
                <a:lnTo>
                  <a:pt x="31" y="7164"/>
                </a:lnTo>
                <a:lnTo>
                  <a:pt x="124" y="7810"/>
                </a:lnTo>
                <a:lnTo>
                  <a:pt x="277" y="8456"/>
                </a:lnTo>
                <a:lnTo>
                  <a:pt x="493" y="9040"/>
                </a:lnTo>
                <a:lnTo>
                  <a:pt x="769" y="9593"/>
                </a:lnTo>
                <a:lnTo>
                  <a:pt x="1108" y="10147"/>
                </a:lnTo>
                <a:lnTo>
                  <a:pt x="1477" y="10639"/>
                </a:lnTo>
                <a:lnTo>
                  <a:pt x="1907" y="11100"/>
                </a:lnTo>
                <a:lnTo>
                  <a:pt x="2368" y="11531"/>
                </a:lnTo>
                <a:lnTo>
                  <a:pt x="2860" y="11900"/>
                </a:lnTo>
                <a:lnTo>
                  <a:pt x="3383" y="12238"/>
                </a:lnTo>
                <a:lnTo>
                  <a:pt x="3967" y="12484"/>
                </a:lnTo>
                <a:lnTo>
                  <a:pt x="4551" y="12730"/>
                </a:lnTo>
                <a:lnTo>
                  <a:pt x="5197" y="12884"/>
                </a:lnTo>
                <a:lnTo>
                  <a:pt x="5843" y="12976"/>
                </a:lnTo>
                <a:lnTo>
                  <a:pt x="6489" y="13007"/>
                </a:lnTo>
                <a:lnTo>
                  <a:pt x="7165" y="12976"/>
                </a:lnTo>
                <a:lnTo>
                  <a:pt x="7811" y="12884"/>
                </a:lnTo>
                <a:lnTo>
                  <a:pt x="8426" y="12730"/>
                </a:lnTo>
                <a:lnTo>
                  <a:pt x="9010" y="12484"/>
                </a:lnTo>
                <a:lnTo>
                  <a:pt x="9594" y="12238"/>
                </a:lnTo>
                <a:lnTo>
                  <a:pt x="10117" y="11900"/>
                </a:lnTo>
                <a:lnTo>
                  <a:pt x="10640" y="11531"/>
                </a:lnTo>
                <a:lnTo>
                  <a:pt x="11101" y="11100"/>
                </a:lnTo>
                <a:lnTo>
                  <a:pt x="11501" y="10639"/>
                </a:lnTo>
                <a:lnTo>
                  <a:pt x="11870" y="10147"/>
                </a:lnTo>
                <a:lnTo>
                  <a:pt x="12208" y="9593"/>
                </a:lnTo>
                <a:lnTo>
                  <a:pt x="12484" y="9040"/>
                </a:lnTo>
                <a:lnTo>
                  <a:pt x="12700" y="8456"/>
                </a:lnTo>
                <a:lnTo>
                  <a:pt x="12853" y="7810"/>
                </a:lnTo>
                <a:lnTo>
                  <a:pt x="12946" y="7164"/>
                </a:lnTo>
                <a:lnTo>
                  <a:pt x="13007" y="6519"/>
                </a:lnTo>
                <a:lnTo>
                  <a:pt x="12946" y="5842"/>
                </a:lnTo>
                <a:lnTo>
                  <a:pt x="12853" y="5196"/>
                </a:lnTo>
                <a:lnTo>
                  <a:pt x="12700" y="4582"/>
                </a:lnTo>
                <a:lnTo>
                  <a:pt x="12484" y="3967"/>
                </a:lnTo>
                <a:lnTo>
                  <a:pt x="12208" y="3413"/>
                </a:lnTo>
                <a:lnTo>
                  <a:pt x="11870" y="2890"/>
                </a:lnTo>
                <a:lnTo>
                  <a:pt x="11501" y="2368"/>
                </a:lnTo>
                <a:lnTo>
                  <a:pt x="11101" y="1906"/>
                </a:lnTo>
                <a:lnTo>
                  <a:pt x="10640" y="1507"/>
                </a:lnTo>
                <a:lnTo>
                  <a:pt x="10117" y="1107"/>
                </a:lnTo>
                <a:lnTo>
                  <a:pt x="9594" y="799"/>
                </a:lnTo>
                <a:lnTo>
                  <a:pt x="9010" y="523"/>
                </a:lnTo>
                <a:lnTo>
                  <a:pt x="8426" y="307"/>
                </a:lnTo>
                <a:lnTo>
                  <a:pt x="7811" y="154"/>
                </a:lnTo>
                <a:lnTo>
                  <a:pt x="7165" y="31"/>
                </a:lnTo>
                <a:lnTo>
                  <a:pt x="6489" y="0"/>
                </a:lnTo>
                <a:close/>
              </a:path>
            </a:pathLst>
          </a:custGeom>
          <a:solidFill>
            <a:srgbClr val="66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7"/>
          <p:cNvSpPr/>
          <p:nvPr/>
        </p:nvSpPr>
        <p:spPr>
          <a:xfrm>
            <a:off x="5096063" y="3029169"/>
            <a:ext cx="360340" cy="568699"/>
          </a:xfrm>
          <a:custGeom>
            <a:avLst/>
            <a:gdLst/>
            <a:ahLst/>
            <a:cxnLst/>
            <a:rect l="l" t="t" r="r" b="b"/>
            <a:pathLst>
              <a:path w="8242" h="13007" extrusionOk="0">
                <a:moveTo>
                  <a:pt x="6489" y="0"/>
                </a:moveTo>
                <a:lnTo>
                  <a:pt x="5843" y="31"/>
                </a:lnTo>
                <a:lnTo>
                  <a:pt x="5197" y="154"/>
                </a:lnTo>
                <a:lnTo>
                  <a:pt x="4551" y="307"/>
                </a:lnTo>
                <a:lnTo>
                  <a:pt x="3967" y="523"/>
                </a:lnTo>
                <a:lnTo>
                  <a:pt x="3383" y="799"/>
                </a:lnTo>
                <a:lnTo>
                  <a:pt x="2860" y="1107"/>
                </a:lnTo>
                <a:lnTo>
                  <a:pt x="2368" y="1507"/>
                </a:lnTo>
                <a:lnTo>
                  <a:pt x="1907" y="1906"/>
                </a:lnTo>
                <a:lnTo>
                  <a:pt x="1477" y="2368"/>
                </a:lnTo>
                <a:lnTo>
                  <a:pt x="1108" y="2890"/>
                </a:lnTo>
                <a:lnTo>
                  <a:pt x="769" y="3413"/>
                </a:lnTo>
                <a:lnTo>
                  <a:pt x="493" y="3967"/>
                </a:lnTo>
                <a:lnTo>
                  <a:pt x="277" y="4582"/>
                </a:lnTo>
                <a:lnTo>
                  <a:pt x="124" y="5196"/>
                </a:lnTo>
                <a:lnTo>
                  <a:pt x="31" y="5842"/>
                </a:lnTo>
                <a:lnTo>
                  <a:pt x="1" y="6519"/>
                </a:lnTo>
                <a:lnTo>
                  <a:pt x="31" y="7164"/>
                </a:lnTo>
                <a:lnTo>
                  <a:pt x="124" y="7810"/>
                </a:lnTo>
                <a:lnTo>
                  <a:pt x="277" y="8456"/>
                </a:lnTo>
                <a:lnTo>
                  <a:pt x="493" y="9040"/>
                </a:lnTo>
                <a:lnTo>
                  <a:pt x="769" y="9593"/>
                </a:lnTo>
                <a:lnTo>
                  <a:pt x="1108" y="10147"/>
                </a:lnTo>
                <a:lnTo>
                  <a:pt x="1477" y="10639"/>
                </a:lnTo>
                <a:lnTo>
                  <a:pt x="1907" y="11100"/>
                </a:lnTo>
                <a:lnTo>
                  <a:pt x="2368" y="11531"/>
                </a:lnTo>
                <a:lnTo>
                  <a:pt x="2860" y="11900"/>
                </a:lnTo>
                <a:lnTo>
                  <a:pt x="3383" y="12238"/>
                </a:lnTo>
                <a:lnTo>
                  <a:pt x="3967" y="12484"/>
                </a:lnTo>
                <a:lnTo>
                  <a:pt x="4551" y="12730"/>
                </a:lnTo>
                <a:lnTo>
                  <a:pt x="5197" y="12884"/>
                </a:lnTo>
                <a:lnTo>
                  <a:pt x="5843" y="12976"/>
                </a:lnTo>
                <a:lnTo>
                  <a:pt x="6489" y="13007"/>
                </a:lnTo>
                <a:lnTo>
                  <a:pt x="6950" y="13007"/>
                </a:lnTo>
                <a:lnTo>
                  <a:pt x="7380" y="12945"/>
                </a:lnTo>
                <a:lnTo>
                  <a:pt x="7811" y="12884"/>
                </a:lnTo>
                <a:lnTo>
                  <a:pt x="8241" y="12761"/>
                </a:lnTo>
                <a:lnTo>
                  <a:pt x="7749" y="12607"/>
                </a:lnTo>
                <a:lnTo>
                  <a:pt x="7257" y="12392"/>
                </a:lnTo>
                <a:lnTo>
                  <a:pt x="6796" y="12176"/>
                </a:lnTo>
                <a:lnTo>
                  <a:pt x="6335" y="11900"/>
                </a:lnTo>
                <a:lnTo>
                  <a:pt x="5935" y="11592"/>
                </a:lnTo>
                <a:lnTo>
                  <a:pt x="5535" y="11223"/>
                </a:lnTo>
                <a:lnTo>
                  <a:pt x="5166" y="10854"/>
                </a:lnTo>
                <a:lnTo>
                  <a:pt x="4859" y="10485"/>
                </a:lnTo>
                <a:lnTo>
                  <a:pt x="4551" y="10055"/>
                </a:lnTo>
                <a:lnTo>
                  <a:pt x="4275" y="9593"/>
                </a:lnTo>
                <a:lnTo>
                  <a:pt x="4059" y="9132"/>
                </a:lnTo>
                <a:lnTo>
                  <a:pt x="3844" y="8640"/>
                </a:lnTo>
                <a:lnTo>
                  <a:pt x="3690" y="8118"/>
                </a:lnTo>
                <a:lnTo>
                  <a:pt x="3598" y="7595"/>
                </a:lnTo>
                <a:lnTo>
                  <a:pt x="3506" y="7072"/>
                </a:lnTo>
                <a:lnTo>
                  <a:pt x="3506" y="6519"/>
                </a:lnTo>
                <a:lnTo>
                  <a:pt x="3506" y="5965"/>
                </a:lnTo>
                <a:lnTo>
                  <a:pt x="3598" y="5412"/>
                </a:lnTo>
                <a:lnTo>
                  <a:pt x="3690" y="4889"/>
                </a:lnTo>
                <a:lnTo>
                  <a:pt x="3844" y="4366"/>
                </a:lnTo>
                <a:lnTo>
                  <a:pt x="4059" y="3905"/>
                </a:lnTo>
                <a:lnTo>
                  <a:pt x="4275" y="3413"/>
                </a:lnTo>
                <a:lnTo>
                  <a:pt x="4551" y="2983"/>
                </a:lnTo>
                <a:lnTo>
                  <a:pt x="4859" y="2552"/>
                </a:lnTo>
                <a:lnTo>
                  <a:pt x="5166" y="2152"/>
                </a:lnTo>
                <a:lnTo>
                  <a:pt x="5535" y="1783"/>
                </a:lnTo>
                <a:lnTo>
                  <a:pt x="5935" y="1445"/>
                </a:lnTo>
                <a:lnTo>
                  <a:pt x="6335" y="1138"/>
                </a:lnTo>
                <a:lnTo>
                  <a:pt x="6796" y="861"/>
                </a:lnTo>
                <a:lnTo>
                  <a:pt x="7257" y="615"/>
                </a:lnTo>
                <a:lnTo>
                  <a:pt x="7749" y="400"/>
                </a:lnTo>
                <a:lnTo>
                  <a:pt x="8241" y="246"/>
                </a:lnTo>
                <a:lnTo>
                  <a:pt x="7811" y="154"/>
                </a:lnTo>
                <a:lnTo>
                  <a:pt x="7380" y="62"/>
                </a:lnTo>
                <a:lnTo>
                  <a:pt x="6950" y="31"/>
                </a:lnTo>
                <a:lnTo>
                  <a:pt x="6489" y="0"/>
                </a:lnTo>
                <a:close/>
              </a:path>
            </a:pathLst>
          </a:custGeom>
          <a:solidFill>
            <a:srgbClr val="554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7"/>
          <p:cNvSpPr/>
          <p:nvPr/>
        </p:nvSpPr>
        <p:spPr>
          <a:xfrm>
            <a:off x="5237231" y="3171654"/>
            <a:ext cx="285011" cy="283715"/>
          </a:xfrm>
          <a:custGeom>
            <a:avLst/>
            <a:gdLst/>
            <a:ahLst/>
            <a:cxnLst/>
            <a:rect l="l" t="t" r="r" b="b"/>
            <a:pathLst>
              <a:path w="6519" h="6489" extrusionOk="0">
                <a:moveTo>
                  <a:pt x="3260" y="0"/>
                </a:moveTo>
                <a:lnTo>
                  <a:pt x="2921" y="31"/>
                </a:lnTo>
                <a:lnTo>
                  <a:pt x="2614" y="62"/>
                </a:lnTo>
                <a:lnTo>
                  <a:pt x="2306" y="154"/>
                </a:lnTo>
                <a:lnTo>
                  <a:pt x="1999" y="246"/>
                </a:lnTo>
                <a:lnTo>
                  <a:pt x="1722" y="400"/>
                </a:lnTo>
                <a:lnTo>
                  <a:pt x="1445" y="554"/>
                </a:lnTo>
                <a:lnTo>
                  <a:pt x="1199" y="738"/>
                </a:lnTo>
                <a:lnTo>
                  <a:pt x="953" y="954"/>
                </a:lnTo>
                <a:lnTo>
                  <a:pt x="769" y="1169"/>
                </a:lnTo>
                <a:lnTo>
                  <a:pt x="584" y="1446"/>
                </a:lnTo>
                <a:lnTo>
                  <a:pt x="400" y="1691"/>
                </a:lnTo>
                <a:lnTo>
                  <a:pt x="277" y="1999"/>
                </a:lnTo>
                <a:lnTo>
                  <a:pt x="154" y="2276"/>
                </a:lnTo>
                <a:lnTo>
                  <a:pt x="93" y="2583"/>
                </a:lnTo>
                <a:lnTo>
                  <a:pt x="31" y="2921"/>
                </a:lnTo>
                <a:lnTo>
                  <a:pt x="0" y="3260"/>
                </a:lnTo>
                <a:lnTo>
                  <a:pt x="31" y="3598"/>
                </a:lnTo>
                <a:lnTo>
                  <a:pt x="93" y="3905"/>
                </a:lnTo>
                <a:lnTo>
                  <a:pt x="154" y="4213"/>
                </a:lnTo>
                <a:lnTo>
                  <a:pt x="277" y="4520"/>
                </a:lnTo>
                <a:lnTo>
                  <a:pt x="400" y="4797"/>
                </a:lnTo>
                <a:lnTo>
                  <a:pt x="584" y="5074"/>
                </a:lnTo>
                <a:lnTo>
                  <a:pt x="769" y="5320"/>
                </a:lnTo>
                <a:lnTo>
                  <a:pt x="953" y="5535"/>
                </a:lnTo>
                <a:lnTo>
                  <a:pt x="1199" y="5750"/>
                </a:lnTo>
                <a:lnTo>
                  <a:pt x="1445" y="5935"/>
                </a:lnTo>
                <a:lnTo>
                  <a:pt x="1722" y="6119"/>
                </a:lnTo>
                <a:lnTo>
                  <a:pt x="1999" y="6242"/>
                </a:lnTo>
                <a:lnTo>
                  <a:pt x="2306" y="6365"/>
                </a:lnTo>
                <a:lnTo>
                  <a:pt x="2614" y="6427"/>
                </a:lnTo>
                <a:lnTo>
                  <a:pt x="2921" y="6488"/>
                </a:lnTo>
                <a:lnTo>
                  <a:pt x="3598" y="6488"/>
                </a:lnTo>
                <a:lnTo>
                  <a:pt x="3905" y="6427"/>
                </a:lnTo>
                <a:lnTo>
                  <a:pt x="4244" y="6365"/>
                </a:lnTo>
                <a:lnTo>
                  <a:pt x="4520" y="6242"/>
                </a:lnTo>
                <a:lnTo>
                  <a:pt x="4828" y="6119"/>
                </a:lnTo>
                <a:lnTo>
                  <a:pt x="5074" y="5935"/>
                </a:lnTo>
                <a:lnTo>
                  <a:pt x="5320" y="5750"/>
                </a:lnTo>
                <a:lnTo>
                  <a:pt x="5566" y="5535"/>
                </a:lnTo>
                <a:lnTo>
                  <a:pt x="5781" y="5320"/>
                </a:lnTo>
                <a:lnTo>
                  <a:pt x="5965" y="5074"/>
                </a:lnTo>
                <a:lnTo>
                  <a:pt x="6119" y="4797"/>
                </a:lnTo>
                <a:lnTo>
                  <a:pt x="6273" y="4520"/>
                </a:lnTo>
                <a:lnTo>
                  <a:pt x="6365" y="4213"/>
                </a:lnTo>
                <a:lnTo>
                  <a:pt x="6457" y="3905"/>
                </a:lnTo>
                <a:lnTo>
                  <a:pt x="6488" y="3598"/>
                </a:lnTo>
                <a:lnTo>
                  <a:pt x="6519" y="3260"/>
                </a:lnTo>
                <a:lnTo>
                  <a:pt x="6488" y="2921"/>
                </a:lnTo>
                <a:lnTo>
                  <a:pt x="6457" y="2583"/>
                </a:lnTo>
                <a:lnTo>
                  <a:pt x="6365" y="2276"/>
                </a:lnTo>
                <a:lnTo>
                  <a:pt x="6273" y="1999"/>
                </a:lnTo>
                <a:lnTo>
                  <a:pt x="6119" y="1691"/>
                </a:lnTo>
                <a:lnTo>
                  <a:pt x="5965" y="1446"/>
                </a:lnTo>
                <a:lnTo>
                  <a:pt x="5781" y="1169"/>
                </a:lnTo>
                <a:lnTo>
                  <a:pt x="5566" y="954"/>
                </a:lnTo>
                <a:lnTo>
                  <a:pt x="5320" y="738"/>
                </a:lnTo>
                <a:lnTo>
                  <a:pt x="5074" y="554"/>
                </a:lnTo>
                <a:lnTo>
                  <a:pt x="4828" y="400"/>
                </a:lnTo>
                <a:lnTo>
                  <a:pt x="4520" y="246"/>
                </a:lnTo>
                <a:lnTo>
                  <a:pt x="4244" y="154"/>
                </a:lnTo>
                <a:lnTo>
                  <a:pt x="3905" y="62"/>
                </a:lnTo>
                <a:lnTo>
                  <a:pt x="3598" y="31"/>
                </a:lnTo>
                <a:lnTo>
                  <a:pt x="3260" y="0"/>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7"/>
          <p:cNvSpPr/>
          <p:nvPr/>
        </p:nvSpPr>
        <p:spPr>
          <a:xfrm>
            <a:off x="5237231" y="3171654"/>
            <a:ext cx="219168" cy="283715"/>
          </a:xfrm>
          <a:custGeom>
            <a:avLst/>
            <a:gdLst/>
            <a:ahLst/>
            <a:cxnLst/>
            <a:rect l="l" t="t" r="r" b="b"/>
            <a:pathLst>
              <a:path w="5013" h="6489" extrusionOk="0">
                <a:moveTo>
                  <a:pt x="3260" y="0"/>
                </a:moveTo>
                <a:lnTo>
                  <a:pt x="2921" y="31"/>
                </a:lnTo>
                <a:lnTo>
                  <a:pt x="2614" y="62"/>
                </a:lnTo>
                <a:lnTo>
                  <a:pt x="2306" y="154"/>
                </a:lnTo>
                <a:lnTo>
                  <a:pt x="1999" y="246"/>
                </a:lnTo>
                <a:lnTo>
                  <a:pt x="1722" y="400"/>
                </a:lnTo>
                <a:lnTo>
                  <a:pt x="1445" y="554"/>
                </a:lnTo>
                <a:lnTo>
                  <a:pt x="1199" y="738"/>
                </a:lnTo>
                <a:lnTo>
                  <a:pt x="953" y="954"/>
                </a:lnTo>
                <a:lnTo>
                  <a:pt x="769" y="1169"/>
                </a:lnTo>
                <a:lnTo>
                  <a:pt x="584" y="1446"/>
                </a:lnTo>
                <a:lnTo>
                  <a:pt x="400" y="1691"/>
                </a:lnTo>
                <a:lnTo>
                  <a:pt x="277" y="1999"/>
                </a:lnTo>
                <a:lnTo>
                  <a:pt x="154" y="2276"/>
                </a:lnTo>
                <a:lnTo>
                  <a:pt x="93" y="2583"/>
                </a:lnTo>
                <a:lnTo>
                  <a:pt x="31" y="2921"/>
                </a:lnTo>
                <a:lnTo>
                  <a:pt x="0" y="3260"/>
                </a:lnTo>
                <a:lnTo>
                  <a:pt x="31" y="3598"/>
                </a:lnTo>
                <a:lnTo>
                  <a:pt x="93" y="3905"/>
                </a:lnTo>
                <a:lnTo>
                  <a:pt x="154" y="4213"/>
                </a:lnTo>
                <a:lnTo>
                  <a:pt x="277" y="4520"/>
                </a:lnTo>
                <a:lnTo>
                  <a:pt x="400" y="4797"/>
                </a:lnTo>
                <a:lnTo>
                  <a:pt x="584" y="5074"/>
                </a:lnTo>
                <a:lnTo>
                  <a:pt x="769" y="5320"/>
                </a:lnTo>
                <a:lnTo>
                  <a:pt x="953" y="5535"/>
                </a:lnTo>
                <a:lnTo>
                  <a:pt x="1199" y="5750"/>
                </a:lnTo>
                <a:lnTo>
                  <a:pt x="1445" y="5935"/>
                </a:lnTo>
                <a:lnTo>
                  <a:pt x="1722" y="6119"/>
                </a:lnTo>
                <a:lnTo>
                  <a:pt x="1999" y="6242"/>
                </a:lnTo>
                <a:lnTo>
                  <a:pt x="2306" y="6365"/>
                </a:lnTo>
                <a:lnTo>
                  <a:pt x="2614" y="6427"/>
                </a:lnTo>
                <a:lnTo>
                  <a:pt x="2921" y="6488"/>
                </a:lnTo>
                <a:lnTo>
                  <a:pt x="3260" y="6488"/>
                </a:lnTo>
                <a:lnTo>
                  <a:pt x="3752" y="6457"/>
                </a:lnTo>
                <a:lnTo>
                  <a:pt x="4182" y="6365"/>
                </a:lnTo>
                <a:lnTo>
                  <a:pt x="4612" y="6212"/>
                </a:lnTo>
                <a:lnTo>
                  <a:pt x="5012" y="5996"/>
                </a:lnTo>
                <a:lnTo>
                  <a:pt x="4705" y="5750"/>
                </a:lnTo>
                <a:lnTo>
                  <a:pt x="4397" y="5474"/>
                </a:lnTo>
                <a:lnTo>
                  <a:pt x="4151" y="5166"/>
                </a:lnTo>
                <a:lnTo>
                  <a:pt x="3936" y="4828"/>
                </a:lnTo>
                <a:lnTo>
                  <a:pt x="3752" y="4459"/>
                </a:lnTo>
                <a:lnTo>
                  <a:pt x="3629" y="4090"/>
                </a:lnTo>
                <a:lnTo>
                  <a:pt x="3536" y="3659"/>
                </a:lnTo>
                <a:lnTo>
                  <a:pt x="3506" y="3260"/>
                </a:lnTo>
                <a:lnTo>
                  <a:pt x="3536" y="2829"/>
                </a:lnTo>
                <a:lnTo>
                  <a:pt x="3629" y="2429"/>
                </a:lnTo>
                <a:lnTo>
                  <a:pt x="3752" y="2030"/>
                </a:lnTo>
                <a:lnTo>
                  <a:pt x="3936" y="1661"/>
                </a:lnTo>
                <a:lnTo>
                  <a:pt x="4151" y="1323"/>
                </a:lnTo>
                <a:lnTo>
                  <a:pt x="4397" y="1015"/>
                </a:lnTo>
                <a:lnTo>
                  <a:pt x="4705" y="738"/>
                </a:lnTo>
                <a:lnTo>
                  <a:pt x="5012" y="523"/>
                </a:lnTo>
                <a:lnTo>
                  <a:pt x="4612" y="308"/>
                </a:lnTo>
                <a:lnTo>
                  <a:pt x="4182" y="123"/>
                </a:lnTo>
                <a:lnTo>
                  <a:pt x="3752" y="31"/>
                </a:lnTo>
                <a:lnTo>
                  <a:pt x="3260" y="0"/>
                </a:lnTo>
                <a:close/>
              </a:path>
            </a:pathLst>
          </a:custGeom>
          <a:solidFill>
            <a:srgbClr val="B1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7"/>
          <p:cNvSpPr/>
          <p:nvPr/>
        </p:nvSpPr>
        <p:spPr>
          <a:xfrm>
            <a:off x="3201993" y="1730547"/>
            <a:ext cx="947762" cy="947816"/>
          </a:xfrm>
          <a:custGeom>
            <a:avLst/>
            <a:gdLst/>
            <a:ahLst/>
            <a:cxnLst/>
            <a:rect l="l" t="t" r="r" b="b"/>
            <a:pathLst>
              <a:path w="21678" h="21678" extrusionOk="0">
                <a:moveTo>
                  <a:pt x="10855" y="0"/>
                </a:moveTo>
                <a:lnTo>
                  <a:pt x="10301" y="31"/>
                </a:lnTo>
                <a:lnTo>
                  <a:pt x="9748" y="62"/>
                </a:lnTo>
                <a:lnTo>
                  <a:pt x="9194" y="123"/>
                </a:lnTo>
                <a:lnTo>
                  <a:pt x="8671" y="215"/>
                </a:lnTo>
                <a:lnTo>
                  <a:pt x="8149" y="338"/>
                </a:lnTo>
                <a:lnTo>
                  <a:pt x="7626" y="492"/>
                </a:lnTo>
                <a:lnTo>
                  <a:pt x="7103" y="646"/>
                </a:lnTo>
                <a:lnTo>
                  <a:pt x="6611" y="861"/>
                </a:lnTo>
                <a:lnTo>
                  <a:pt x="6150" y="1076"/>
                </a:lnTo>
                <a:lnTo>
                  <a:pt x="5689" y="1322"/>
                </a:lnTo>
                <a:lnTo>
                  <a:pt x="5228" y="1568"/>
                </a:lnTo>
                <a:lnTo>
                  <a:pt x="4797" y="1845"/>
                </a:lnTo>
                <a:lnTo>
                  <a:pt x="4367" y="2152"/>
                </a:lnTo>
                <a:lnTo>
                  <a:pt x="3936" y="2491"/>
                </a:lnTo>
                <a:lnTo>
                  <a:pt x="3567" y="2829"/>
                </a:lnTo>
                <a:lnTo>
                  <a:pt x="3168" y="3167"/>
                </a:lnTo>
                <a:lnTo>
                  <a:pt x="2829" y="3567"/>
                </a:lnTo>
                <a:lnTo>
                  <a:pt x="2491" y="3936"/>
                </a:lnTo>
                <a:lnTo>
                  <a:pt x="2153" y="4366"/>
                </a:lnTo>
                <a:lnTo>
                  <a:pt x="1845" y="4766"/>
                </a:lnTo>
                <a:lnTo>
                  <a:pt x="1569" y="5227"/>
                </a:lnTo>
                <a:lnTo>
                  <a:pt x="1323" y="5689"/>
                </a:lnTo>
                <a:lnTo>
                  <a:pt x="1077" y="6150"/>
                </a:lnTo>
                <a:lnTo>
                  <a:pt x="861" y="6611"/>
                </a:lnTo>
                <a:lnTo>
                  <a:pt x="677" y="7103"/>
                </a:lnTo>
                <a:lnTo>
                  <a:pt x="492" y="7626"/>
                </a:lnTo>
                <a:lnTo>
                  <a:pt x="339" y="8118"/>
                </a:lnTo>
                <a:lnTo>
                  <a:pt x="216" y="8640"/>
                </a:lnTo>
                <a:lnTo>
                  <a:pt x="123" y="9194"/>
                </a:lnTo>
                <a:lnTo>
                  <a:pt x="62" y="9717"/>
                </a:lnTo>
                <a:lnTo>
                  <a:pt x="31" y="10270"/>
                </a:lnTo>
                <a:lnTo>
                  <a:pt x="0" y="10854"/>
                </a:lnTo>
                <a:lnTo>
                  <a:pt x="31" y="11408"/>
                </a:lnTo>
                <a:lnTo>
                  <a:pt x="62" y="11961"/>
                </a:lnTo>
                <a:lnTo>
                  <a:pt x="123" y="12484"/>
                </a:lnTo>
                <a:lnTo>
                  <a:pt x="216" y="13037"/>
                </a:lnTo>
                <a:lnTo>
                  <a:pt x="339" y="13560"/>
                </a:lnTo>
                <a:lnTo>
                  <a:pt x="492" y="14052"/>
                </a:lnTo>
                <a:lnTo>
                  <a:pt x="677" y="14575"/>
                </a:lnTo>
                <a:lnTo>
                  <a:pt x="861" y="15067"/>
                </a:lnTo>
                <a:lnTo>
                  <a:pt x="1077" y="15528"/>
                </a:lnTo>
                <a:lnTo>
                  <a:pt x="1323" y="15989"/>
                </a:lnTo>
                <a:lnTo>
                  <a:pt x="1569" y="16450"/>
                </a:lnTo>
                <a:lnTo>
                  <a:pt x="1845" y="16912"/>
                </a:lnTo>
                <a:lnTo>
                  <a:pt x="2153" y="17311"/>
                </a:lnTo>
                <a:lnTo>
                  <a:pt x="2491" y="17742"/>
                </a:lnTo>
                <a:lnTo>
                  <a:pt x="2829" y="18111"/>
                </a:lnTo>
                <a:lnTo>
                  <a:pt x="3168" y="18511"/>
                </a:lnTo>
                <a:lnTo>
                  <a:pt x="3567" y="18849"/>
                </a:lnTo>
                <a:lnTo>
                  <a:pt x="3936" y="19187"/>
                </a:lnTo>
                <a:lnTo>
                  <a:pt x="4367" y="19525"/>
                </a:lnTo>
                <a:lnTo>
                  <a:pt x="4797" y="19833"/>
                </a:lnTo>
                <a:lnTo>
                  <a:pt x="5228" y="20110"/>
                </a:lnTo>
                <a:lnTo>
                  <a:pt x="5689" y="20356"/>
                </a:lnTo>
                <a:lnTo>
                  <a:pt x="6150" y="20602"/>
                </a:lnTo>
                <a:lnTo>
                  <a:pt x="6611" y="20817"/>
                </a:lnTo>
                <a:lnTo>
                  <a:pt x="7103" y="21032"/>
                </a:lnTo>
                <a:lnTo>
                  <a:pt x="7626" y="21186"/>
                </a:lnTo>
                <a:lnTo>
                  <a:pt x="8149" y="21339"/>
                </a:lnTo>
                <a:lnTo>
                  <a:pt x="8671" y="21462"/>
                </a:lnTo>
                <a:lnTo>
                  <a:pt x="9194" y="21555"/>
                </a:lnTo>
                <a:lnTo>
                  <a:pt x="9748" y="21616"/>
                </a:lnTo>
                <a:lnTo>
                  <a:pt x="10301" y="21647"/>
                </a:lnTo>
                <a:lnTo>
                  <a:pt x="10855" y="21678"/>
                </a:lnTo>
                <a:lnTo>
                  <a:pt x="11408" y="21647"/>
                </a:lnTo>
                <a:lnTo>
                  <a:pt x="11961" y="21616"/>
                </a:lnTo>
                <a:lnTo>
                  <a:pt x="12484" y="21555"/>
                </a:lnTo>
                <a:lnTo>
                  <a:pt x="13038" y="21462"/>
                </a:lnTo>
                <a:lnTo>
                  <a:pt x="13560" y="21339"/>
                </a:lnTo>
                <a:lnTo>
                  <a:pt x="14052" y="21186"/>
                </a:lnTo>
                <a:lnTo>
                  <a:pt x="14575" y="21032"/>
                </a:lnTo>
                <a:lnTo>
                  <a:pt x="15067" y="20817"/>
                </a:lnTo>
                <a:lnTo>
                  <a:pt x="15528" y="20602"/>
                </a:lnTo>
                <a:lnTo>
                  <a:pt x="16020" y="20356"/>
                </a:lnTo>
                <a:lnTo>
                  <a:pt x="16451" y="20110"/>
                </a:lnTo>
                <a:lnTo>
                  <a:pt x="16912" y="19833"/>
                </a:lnTo>
                <a:lnTo>
                  <a:pt x="17342" y="19525"/>
                </a:lnTo>
                <a:lnTo>
                  <a:pt x="17742" y="19187"/>
                </a:lnTo>
                <a:lnTo>
                  <a:pt x="18142" y="18849"/>
                </a:lnTo>
                <a:lnTo>
                  <a:pt x="18511" y="18511"/>
                </a:lnTo>
                <a:lnTo>
                  <a:pt x="18880" y="18111"/>
                </a:lnTo>
                <a:lnTo>
                  <a:pt x="19218" y="17742"/>
                </a:lnTo>
                <a:lnTo>
                  <a:pt x="19526" y="17311"/>
                </a:lnTo>
                <a:lnTo>
                  <a:pt x="19833" y="16912"/>
                </a:lnTo>
                <a:lnTo>
                  <a:pt x="20110" y="16450"/>
                </a:lnTo>
                <a:lnTo>
                  <a:pt x="20387" y="15989"/>
                </a:lnTo>
                <a:lnTo>
                  <a:pt x="20602" y="15528"/>
                </a:lnTo>
                <a:lnTo>
                  <a:pt x="20817" y="15067"/>
                </a:lnTo>
                <a:lnTo>
                  <a:pt x="21032" y="14575"/>
                </a:lnTo>
                <a:lnTo>
                  <a:pt x="21186" y="14052"/>
                </a:lnTo>
                <a:lnTo>
                  <a:pt x="21340" y="13560"/>
                </a:lnTo>
                <a:lnTo>
                  <a:pt x="21463" y="13037"/>
                </a:lnTo>
                <a:lnTo>
                  <a:pt x="21555" y="12484"/>
                </a:lnTo>
                <a:lnTo>
                  <a:pt x="21616" y="11961"/>
                </a:lnTo>
                <a:lnTo>
                  <a:pt x="21678" y="11408"/>
                </a:lnTo>
                <a:lnTo>
                  <a:pt x="21678" y="10854"/>
                </a:lnTo>
                <a:lnTo>
                  <a:pt x="21678" y="10270"/>
                </a:lnTo>
                <a:lnTo>
                  <a:pt x="21616" y="9717"/>
                </a:lnTo>
                <a:lnTo>
                  <a:pt x="21555" y="9194"/>
                </a:lnTo>
                <a:lnTo>
                  <a:pt x="21463" y="8640"/>
                </a:lnTo>
                <a:lnTo>
                  <a:pt x="21340" y="8118"/>
                </a:lnTo>
                <a:lnTo>
                  <a:pt x="21186" y="7626"/>
                </a:lnTo>
                <a:lnTo>
                  <a:pt x="21032" y="7103"/>
                </a:lnTo>
                <a:lnTo>
                  <a:pt x="20817" y="6611"/>
                </a:lnTo>
                <a:lnTo>
                  <a:pt x="20602" y="6150"/>
                </a:lnTo>
                <a:lnTo>
                  <a:pt x="20387" y="5689"/>
                </a:lnTo>
                <a:lnTo>
                  <a:pt x="20110" y="5227"/>
                </a:lnTo>
                <a:lnTo>
                  <a:pt x="19833" y="4766"/>
                </a:lnTo>
                <a:lnTo>
                  <a:pt x="19526" y="4366"/>
                </a:lnTo>
                <a:lnTo>
                  <a:pt x="19218" y="3936"/>
                </a:lnTo>
                <a:lnTo>
                  <a:pt x="18880" y="3567"/>
                </a:lnTo>
                <a:lnTo>
                  <a:pt x="18511" y="3167"/>
                </a:lnTo>
                <a:lnTo>
                  <a:pt x="18142" y="2829"/>
                </a:lnTo>
                <a:lnTo>
                  <a:pt x="17742" y="2491"/>
                </a:lnTo>
                <a:lnTo>
                  <a:pt x="17342" y="2152"/>
                </a:lnTo>
                <a:lnTo>
                  <a:pt x="16912" y="1845"/>
                </a:lnTo>
                <a:lnTo>
                  <a:pt x="16451" y="1568"/>
                </a:lnTo>
                <a:lnTo>
                  <a:pt x="16020" y="1322"/>
                </a:lnTo>
                <a:lnTo>
                  <a:pt x="15528" y="1076"/>
                </a:lnTo>
                <a:lnTo>
                  <a:pt x="15067" y="861"/>
                </a:lnTo>
                <a:lnTo>
                  <a:pt x="14575" y="646"/>
                </a:lnTo>
                <a:lnTo>
                  <a:pt x="14052" y="492"/>
                </a:lnTo>
                <a:lnTo>
                  <a:pt x="13560" y="338"/>
                </a:lnTo>
                <a:lnTo>
                  <a:pt x="13038" y="215"/>
                </a:lnTo>
                <a:lnTo>
                  <a:pt x="12484" y="123"/>
                </a:lnTo>
                <a:lnTo>
                  <a:pt x="11961" y="62"/>
                </a:lnTo>
                <a:lnTo>
                  <a:pt x="11408" y="31"/>
                </a:lnTo>
                <a:lnTo>
                  <a:pt x="10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7"/>
          <p:cNvSpPr/>
          <p:nvPr/>
        </p:nvSpPr>
        <p:spPr>
          <a:xfrm>
            <a:off x="3634852" y="2354304"/>
            <a:ext cx="83374" cy="324027"/>
          </a:xfrm>
          <a:custGeom>
            <a:avLst/>
            <a:gdLst/>
            <a:ahLst/>
            <a:cxnLst/>
            <a:rect l="l" t="t" r="r" b="b"/>
            <a:pathLst>
              <a:path w="1907" h="7411" extrusionOk="0">
                <a:moveTo>
                  <a:pt x="954" y="0"/>
                </a:moveTo>
                <a:lnTo>
                  <a:pt x="738" y="31"/>
                </a:lnTo>
                <a:lnTo>
                  <a:pt x="585" y="93"/>
                </a:lnTo>
                <a:lnTo>
                  <a:pt x="400" y="154"/>
                </a:lnTo>
                <a:lnTo>
                  <a:pt x="277" y="277"/>
                </a:lnTo>
                <a:lnTo>
                  <a:pt x="154" y="431"/>
                </a:lnTo>
                <a:lnTo>
                  <a:pt x="62" y="585"/>
                </a:lnTo>
                <a:lnTo>
                  <a:pt x="0" y="769"/>
                </a:lnTo>
                <a:lnTo>
                  <a:pt x="0" y="954"/>
                </a:lnTo>
                <a:lnTo>
                  <a:pt x="0" y="7380"/>
                </a:lnTo>
                <a:lnTo>
                  <a:pt x="462" y="7411"/>
                </a:lnTo>
                <a:lnTo>
                  <a:pt x="1415" y="7411"/>
                </a:lnTo>
                <a:lnTo>
                  <a:pt x="1907" y="7380"/>
                </a:lnTo>
                <a:lnTo>
                  <a:pt x="1907" y="954"/>
                </a:lnTo>
                <a:lnTo>
                  <a:pt x="1876" y="769"/>
                </a:lnTo>
                <a:lnTo>
                  <a:pt x="1815" y="585"/>
                </a:lnTo>
                <a:lnTo>
                  <a:pt x="1722" y="431"/>
                </a:lnTo>
                <a:lnTo>
                  <a:pt x="1630" y="277"/>
                </a:lnTo>
                <a:lnTo>
                  <a:pt x="1476" y="154"/>
                </a:lnTo>
                <a:lnTo>
                  <a:pt x="1323" y="93"/>
                </a:lnTo>
                <a:lnTo>
                  <a:pt x="1138" y="31"/>
                </a:lnTo>
                <a:lnTo>
                  <a:pt x="954" y="0"/>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7"/>
          <p:cNvSpPr/>
          <p:nvPr/>
        </p:nvSpPr>
        <p:spPr>
          <a:xfrm>
            <a:off x="3743711" y="1938918"/>
            <a:ext cx="83418" cy="242004"/>
          </a:xfrm>
          <a:custGeom>
            <a:avLst/>
            <a:gdLst/>
            <a:ahLst/>
            <a:cxnLst/>
            <a:rect l="l" t="t" r="r" b="b"/>
            <a:pathLst>
              <a:path w="1908" h="5535" extrusionOk="0">
                <a:moveTo>
                  <a:pt x="954" y="0"/>
                </a:moveTo>
                <a:lnTo>
                  <a:pt x="770" y="31"/>
                </a:lnTo>
                <a:lnTo>
                  <a:pt x="585" y="92"/>
                </a:lnTo>
                <a:lnTo>
                  <a:pt x="431" y="185"/>
                </a:lnTo>
                <a:lnTo>
                  <a:pt x="278" y="277"/>
                </a:lnTo>
                <a:lnTo>
                  <a:pt x="155" y="431"/>
                </a:lnTo>
                <a:lnTo>
                  <a:pt x="62" y="584"/>
                </a:lnTo>
                <a:lnTo>
                  <a:pt x="32" y="769"/>
                </a:lnTo>
                <a:lnTo>
                  <a:pt x="1" y="953"/>
                </a:lnTo>
                <a:lnTo>
                  <a:pt x="1" y="4582"/>
                </a:lnTo>
                <a:lnTo>
                  <a:pt x="32" y="4766"/>
                </a:lnTo>
                <a:lnTo>
                  <a:pt x="62" y="4951"/>
                </a:lnTo>
                <a:lnTo>
                  <a:pt x="155" y="5104"/>
                </a:lnTo>
                <a:lnTo>
                  <a:pt x="278" y="5258"/>
                </a:lnTo>
                <a:lnTo>
                  <a:pt x="431" y="5381"/>
                </a:lnTo>
                <a:lnTo>
                  <a:pt x="585" y="5473"/>
                </a:lnTo>
                <a:lnTo>
                  <a:pt x="770" y="5504"/>
                </a:lnTo>
                <a:lnTo>
                  <a:pt x="954" y="5535"/>
                </a:lnTo>
                <a:lnTo>
                  <a:pt x="1139" y="5504"/>
                </a:lnTo>
                <a:lnTo>
                  <a:pt x="1323" y="5473"/>
                </a:lnTo>
                <a:lnTo>
                  <a:pt x="1477" y="5381"/>
                </a:lnTo>
                <a:lnTo>
                  <a:pt x="1631" y="5258"/>
                </a:lnTo>
                <a:lnTo>
                  <a:pt x="1723" y="5104"/>
                </a:lnTo>
                <a:lnTo>
                  <a:pt x="1815" y="4951"/>
                </a:lnTo>
                <a:lnTo>
                  <a:pt x="1877" y="4766"/>
                </a:lnTo>
                <a:lnTo>
                  <a:pt x="1907" y="4582"/>
                </a:lnTo>
                <a:lnTo>
                  <a:pt x="1907" y="953"/>
                </a:lnTo>
                <a:lnTo>
                  <a:pt x="1877" y="769"/>
                </a:lnTo>
                <a:lnTo>
                  <a:pt x="1815" y="584"/>
                </a:lnTo>
                <a:lnTo>
                  <a:pt x="1723" y="431"/>
                </a:lnTo>
                <a:lnTo>
                  <a:pt x="1631" y="277"/>
                </a:lnTo>
                <a:lnTo>
                  <a:pt x="1477" y="185"/>
                </a:lnTo>
                <a:lnTo>
                  <a:pt x="1323" y="92"/>
                </a:lnTo>
                <a:lnTo>
                  <a:pt x="1139" y="31"/>
                </a:lnTo>
                <a:lnTo>
                  <a:pt x="954" y="0"/>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7"/>
          <p:cNvSpPr/>
          <p:nvPr/>
        </p:nvSpPr>
        <p:spPr>
          <a:xfrm>
            <a:off x="3525948" y="1938918"/>
            <a:ext cx="82062" cy="242004"/>
          </a:xfrm>
          <a:custGeom>
            <a:avLst/>
            <a:gdLst/>
            <a:ahLst/>
            <a:cxnLst/>
            <a:rect l="l" t="t" r="r" b="b"/>
            <a:pathLst>
              <a:path w="1877" h="5535" extrusionOk="0">
                <a:moveTo>
                  <a:pt x="954" y="0"/>
                </a:moveTo>
                <a:lnTo>
                  <a:pt x="739" y="31"/>
                </a:lnTo>
                <a:lnTo>
                  <a:pt x="554" y="92"/>
                </a:lnTo>
                <a:lnTo>
                  <a:pt x="400" y="185"/>
                </a:lnTo>
                <a:lnTo>
                  <a:pt x="277" y="277"/>
                </a:lnTo>
                <a:lnTo>
                  <a:pt x="154" y="431"/>
                </a:lnTo>
                <a:lnTo>
                  <a:pt x="62" y="584"/>
                </a:lnTo>
                <a:lnTo>
                  <a:pt x="1" y="769"/>
                </a:lnTo>
                <a:lnTo>
                  <a:pt x="1" y="953"/>
                </a:lnTo>
                <a:lnTo>
                  <a:pt x="1" y="4582"/>
                </a:lnTo>
                <a:lnTo>
                  <a:pt x="1" y="4766"/>
                </a:lnTo>
                <a:lnTo>
                  <a:pt x="62" y="4951"/>
                </a:lnTo>
                <a:lnTo>
                  <a:pt x="154" y="5104"/>
                </a:lnTo>
                <a:lnTo>
                  <a:pt x="277" y="5258"/>
                </a:lnTo>
                <a:lnTo>
                  <a:pt x="400" y="5381"/>
                </a:lnTo>
                <a:lnTo>
                  <a:pt x="554" y="5473"/>
                </a:lnTo>
                <a:lnTo>
                  <a:pt x="739" y="5504"/>
                </a:lnTo>
                <a:lnTo>
                  <a:pt x="954" y="5535"/>
                </a:lnTo>
                <a:lnTo>
                  <a:pt x="1138" y="5504"/>
                </a:lnTo>
                <a:lnTo>
                  <a:pt x="1323" y="5473"/>
                </a:lnTo>
                <a:lnTo>
                  <a:pt x="1477" y="5381"/>
                </a:lnTo>
                <a:lnTo>
                  <a:pt x="1600" y="5258"/>
                </a:lnTo>
                <a:lnTo>
                  <a:pt x="1723" y="5104"/>
                </a:lnTo>
                <a:lnTo>
                  <a:pt x="1815" y="4951"/>
                </a:lnTo>
                <a:lnTo>
                  <a:pt x="1876" y="4766"/>
                </a:lnTo>
                <a:lnTo>
                  <a:pt x="1876" y="4582"/>
                </a:lnTo>
                <a:lnTo>
                  <a:pt x="1876" y="953"/>
                </a:lnTo>
                <a:lnTo>
                  <a:pt x="1876" y="769"/>
                </a:lnTo>
                <a:lnTo>
                  <a:pt x="1815" y="584"/>
                </a:lnTo>
                <a:lnTo>
                  <a:pt x="1723" y="431"/>
                </a:lnTo>
                <a:lnTo>
                  <a:pt x="1600" y="277"/>
                </a:lnTo>
                <a:lnTo>
                  <a:pt x="1477" y="185"/>
                </a:lnTo>
                <a:lnTo>
                  <a:pt x="1323" y="92"/>
                </a:lnTo>
                <a:lnTo>
                  <a:pt x="1138" y="31"/>
                </a:lnTo>
                <a:lnTo>
                  <a:pt x="954" y="0"/>
                </a:lnTo>
                <a:close/>
              </a:path>
            </a:pathLst>
          </a:custGeom>
          <a:solidFill>
            <a:srgbClr val="DF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7"/>
          <p:cNvSpPr/>
          <p:nvPr/>
        </p:nvSpPr>
        <p:spPr>
          <a:xfrm>
            <a:off x="3482929" y="2127090"/>
            <a:ext cx="385873" cy="320005"/>
          </a:xfrm>
          <a:custGeom>
            <a:avLst/>
            <a:gdLst/>
            <a:ahLst/>
            <a:cxnLst/>
            <a:rect l="l" t="t" r="r" b="b"/>
            <a:pathLst>
              <a:path w="8826" h="7319" extrusionOk="0">
                <a:moveTo>
                  <a:pt x="1138" y="1"/>
                </a:moveTo>
                <a:lnTo>
                  <a:pt x="893" y="32"/>
                </a:lnTo>
                <a:lnTo>
                  <a:pt x="708" y="93"/>
                </a:lnTo>
                <a:lnTo>
                  <a:pt x="493" y="185"/>
                </a:lnTo>
                <a:lnTo>
                  <a:pt x="339" y="339"/>
                </a:lnTo>
                <a:lnTo>
                  <a:pt x="185" y="493"/>
                </a:lnTo>
                <a:lnTo>
                  <a:pt x="93" y="677"/>
                </a:lnTo>
                <a:lnTo>
                  <a:pt x="32" y="893"/>
                </a:lnTo>
                <a:lnTo>
                  <a:pt x="1" y="1139"/>
                </a:lnTo>
                <a:lnTo>
                  <a:pt x="1" y="3814"/>
                </a:lnTo>
                <a:lnTo>
                  <a:pt x="32" y="4183"/>
                </a:lnTo>
                <a:lnTo>
                  <a:pt x="62" y="4521"/>
                </a:lnTo>
                <a:lnTo>
                  <a:pt x="155" y="4859"/>
                </a:lnTo>
                <a:lnTo>
                  <a:pt x="278" y="5197"/>
                </a:lnTo>
                <a:lnTo>
                  <a:pt x="431" y="5505"/>
                </a:lnTo>
                <a:lnTo>
                  <a:pt x="616" y="5782"/>
                </a:lnTo>
                <a:lnTo>
                  <a:pt x="800" y="6058"/>
                </a:lnTo>
                <a:lnTo>
                  <a:pt x="1046" y="6304"/>
                </a:lnTo>
                <a:lnTo>
                  <a:pt x="1292" y="6520"/>
                </a:lnTo>
                <a:lnTo>
                  <a:pt x="1569" y="6735"/>
                </a:lnTo>
                <a:lnTo>
                  <a:pt x="1846" y="6919"/>
                </a:lnTo>
                <a:lnTo>
                  <a:pt x="2153" y="7042"/>
                </a:lnTo>
                <a:lnTo>
                  <a:pt x="2461" y="7165"/>
                </a:lnTo>
                <a:lnTo>
                  <a:pt x="2799" y="7257"/>
                </a:lnTo>
                <a:lnTo>
                  <a:pt x="3168" y="7319"/>
                </a:lnTo>
                <a:lnTo>
                  <a:pt x="5689" y="7319"/>
                </a:lnTo>
                <a:lnTo>
                  <a:pt x="6027" y="7257"/>
                </a:lnTo>
                <a:lnTo>
                  <a:pt x="6366" y="7165"/>
                </a:lnTo>
                <a:lnTo>
                  <a:pt x="6673" y="7042"/>
                </a:lnTo>
                <a:lnTo>
                  <a:pt x="6981" y="6919"/>
                </a:lnTo>
                <a:lnTo>
                  <a:pt x="7288" y="6735"/>
                </a:lnTo>
                <a:lnTo>
                  <a:pt x="7565" y="6520"/>
                </a:lnTo>
                <a:lnTo>
                  <a:pt x="7811" y="6304"/>
                </a:lnTo>
                <a:lnTo>
                  <a:pt x="8026" y="6058"/>
                </a:lnTo>
                <a:lnTo>
                  <a:pt x="8241" y="5782"/>
                </a:lnTo>
                <a:lnTo>
                  <a:pt x="8395" y="5505"/>
                </a:lnTo>
                <a:lnTo>
                  <a:pt x="8549" y="5197"/>
                </a:lnTo>
                <a:lnTo>
                  <a:pt x="8672" y="4859"/>
                </a:lnTo>
                <a:lnTo>
                  <a:pt x="8764" y="4521"/>
                </a:lnTo>
                <a:lnTo>
                  <a:pt x="8826" y="4183"/>
                </a:lnTo>
                <a:lnTo>
                  <a:pt x="8826" y="3814"/>
                </a:lnTo>
                <a:lnTo>
                  <a:pt x="8826" y="1139"/>
                </a:lnTo>
                <a:lnTo>
                  <a:pt x="8826" y="893"/>
                </a:lnTo>
                <a:lnTo>
                  <a:pt x="8733" y="677"/>
                </a:lnTo>
                <a:lnTo>
                  <a:pt x="8641" y="493"/>
                </a:lnTo>
                <a:lnTo>
                  <a:pt x="8487" y="339"/>
                </a:lnTo>
                <a:lnTo>
                  <a:pt x="8334" y="185"/>
                </a:lnTo>
                <a:lnTo>
                  <a:pt x="8149" y="93"/>
                </a:lnTo>
                <a:lnTo>
                  <a:pt x="7934" y="32"/>
                </a:lnTo>
                <a:lnTo>
                  <a:pt x="7719" y="1"/>
                </a:lnTo>
                <a:close/>
              </a:path>
            </a:pathLst>
          </a:custGeom>
          <a:solidFill>
            <a:srgbClr val="66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7"/>
          <p:cNvSpPr/>
          <p:nvPr/>
        </p:nvSpPr>
        <p:spPr>
          <a:xfrm>
            <a:off x="3482929" y="2127090"/>
            <a:ext cx="259522" cy="320005"/>
          </a:xfrm>
          <a:custGeom>
            <a:avLst/>
            <a:gdLst/>
            <a:ahLst/>
            <a:cxnLst/>
            <a:rect l="l" t="t" r="r" b="b"/>
            <a:pathLst>
              <a:path w="5936" h="7319" extrusionOk="0">
                <a:moveTo>
                  <a:pt x="1138" y="1"/>
                </a:moveTo>
                <a:lnTo>
                  <a:pt x="893" y="32"/>
                </a:lnTo>
                <a:lnTo>
                  <a:pt x="708" y="93"/>
                </a:lnTo>
                <a:lnTo>
                  <a:pt x="493" y="185"/>
                </a:lnTo>
                <a:lnTo>
                  <a:pt x="339" y="339"/>
                </a:lnTo>
                <a:lnTo>
                  <a:pt x="185" y="493"/>
                </a:lnTo>
                <a:lnTo>
                  <a:pt x="93" y="677"/>
                </a:lnTo>
                <a:lnTo>
                  <a:pt x="32" y="893"/>
                </a:lnTo>
                <a:lnTo>
                  <a:pt x="1" y="1139"/>
                </a:lnTo>
                <a:lnTo>
                  <a:pt x="1" y="3814"/>
                </a:lnTo>
                <a:lnTo>
                  <a:pt x="32" y="4183"/>
                </a:lnTo>
                <a:lnTo>
                  <a:pt x="62" y="4521"/>
                </a:lnTo>
                <a:lnTo>
                  <a:pt x="155" y="4859"/>
                </a:lnTo>
                <a:lnTo>
                  <a:pt x="278" y="5197"/>
                </a:lnTo>
                <a:lnTo>
                  <a:pt x="431" y="5505"/>
                </a:lnTo>
                <a:lnTo>
                  <a:pt x="616" y="5782"/>
                </a:lnTo>
                <a:lnTo>
                  <a:pt x="800" y="6058"/>
                </a:lnTo>
                <a:lnTo>
                  <a:pt x="1046" y="6304"/>
                </a:lnTo>
                <a:lnTo>
                  <a:pt x="1292" y="6520"/>
                </a:lnTo>
                <a:lnTo>
                  <a:pt x="1569" y="6735"/>
                </a:lnTo>
                <a:lnTo>
                  <a:pt x="1846" y="6919"/>
                </a:lnTo>
                <a:lnTo>
                  <a:pt x="2153" y="7042"/>
                </a:lnTo>
                <a:lnTo>
                  <a:pt x="2461" y="7165"/>
                </a:lnTo>
                <a:lnTo>
                  <a:pt x="2799" y="7257"/>
                </a:lnTo>
                <a:lnTo>
                  <a:pt x="3168" y="7319"/>
                </a:lnTo>
                <a:lnTo>
                  <a:pt x="5628" y="7319"/>
                </a:lnTo>
                <a:lnTo>
                  <a:pt x="5935" y="7288"/>
                </a:lnTo>
                <a:lnTo>
                  <a:pt x="5628" y="7227"/>
                </a:lnTo>
                <a:lnTo>
                  <a:pt x="5320" y="7134"/>
                </a:lnTo>
                <a:lnTo>
                  <a:pt x="5044" y="7011"/>
                </a:lnTo>
                <a:lnTo>
                  <a:pt x="4767" y="6858"/>
                </a:lnTo>
                <a:lnTo>
                  <a:pt x="4521" y="6704"/>
                </a:lnTo>
                <a:lnTo>
                  <a:pt x="4275" y="6520"/>
                </a:lnTo>
                <a:lnTo>
                  <a:pt x="4060" y="6304"/>
                </a:lnTo>
                <a:lnTo>
                  <a:pt x="3844" y="6089"/>
                </a:lnTo>
                <a:lnTo>
                  <a:pt x="3660" y="5843"/>
                </a:lnTo>
                <a:lnTo>
                  <a:pt x="3506" y="5597"/>
                </a:lnTo>
                <a:lnTo>
                  <a:pt x="3352" y="5320"/>
                </a:lnTo>
                <a:lnTo>
                  <a:pt x="3229" y="5044"/>
                </a:lnTo>
                <a:lnTo>
                  <a:pt x="3137" y="4767"/>
                </a:lnTo>
                <a:lnTo>
                  <a:pt x="3076" y="4459"/>
                </a:lnTo>
                <a:lnTo>
                  <a:pt x="3045" y="4152"/>
                </a:lnTo>
                <a:lnTo>
                  <a:pt x="3014" y="3814"/>
                </a:lnTo>
                <a:lnTo>
                  <a:pt x="3014" y="1139"/>
                </a:lnTo>
                <a:lnTo>
                  <a:pt x="3045" y="893"/>
                </a:lnTo>
                <a:lnTo>
                  <a:pt x="3106" y="677"/>
                </a:lnTo>
                <a:lnTo>
                  <a:pt x="3199" y="493"/>
                </a:lnTo>
                <a:lnTo>
                  <a:pt x="3352" y="339"/>
                </a:lnTo>
                <a:lnTo>
                  <a:pt x="3506" y="185"/>
                </a:lnTo>
                <a:lnTo>
                  <a:pt x="3721" y="93"/>
                </a:lnTo>
                <a:lnTo>
                  <a:pt x="3906" y="32"/>
                </a:lnTo>
                <a:lnTo>
                  <a:pt x="4152" y="1"/>
                </a:lnTo>
                <a:close/>
              </a:path>
            </a:pathLst>
          </a:custGeom>
          <a:solidFill>
            <a:srgbClr val="554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7"/>
          <p:cNvSpPr/>
          <p:nvPr/>
        </p:nvSpPr>
        <p:spPr>
          <a:xfrm>
            <a:off x="3626764" y="2227908"/>
            <a:ext cx="99550" cy="82067"/>
          </a:xfrm>
          <a:custGeom>
            <a:avLst/>
            <a:gdLst/>
            <a:ahLst/>
            <a:cxnLst/>
            <a:rect l="l" t="t" r="r" b="b"/>
            <a:pathLst>
              <a:path w="2277" h="1877" extrusionOk="0">
                <a:moveTo>
                  <a:pt x="739" y="1"/>
                </a:moveTo>
                <a:lnTo>
                  <a:pt x="585" y="62"/>
                </a:lnTo>
                <a:lnTo>
                  <a:pt x="401" y="155"/>
                </a:lnTo>
                <a:lnTo>
                  <a:pt x="278" y="278"/>
                </a:lnTo>
                <a:lnTo>
                  <a:pt x="155" y="401"/>
                </a:lnTo>
                <a:lnTo>
                  <a:pt x="62" y="554"/>
                </a:lnTo>
                <a:lnTo>
                  <a:pt x="1" y="739"/>
                </a:lnTo>
                <a:lnTo>
                  <a:pt x="1" y="923"/>
                </a:lnTo>
                <a:lnTo>
                  <a:pt x="1" y="1139"/>
                </a:lnTo>
                <a:lnTo>
                  <a:pt x="62" y="1292"/>
                </a:lnTo>
                <a:lnTo>
                  <a:pt x="155" y="1477"/>
                </a:lnTo>
                <a:lnTo>
                  <a:pt x="278" y="1600"/>
                </a:lnTo>
                <a:lnTo>
                  <a:pt x="401" y="1723"/>
                </a:lnTo>
                <a:lnTo>
                  <a:pt x="585" y="1815"/>
                </a:lnTo>
                <a:lnTo>
                  <a:pt x="739" y="1877"/>
                </a:lnTo>
                <a:lnTo>
                  <a:pt x="1508" y="1877"/>
                </a:lnTo>
                <a:lnTo>
                  <a:pt x="1692" y="1815"/>
                </a:lnTo>
                <a:lnTo>
                  <a:pt x="1846" y="1723"/>
                </a:lnTo>
                <a:lnTo>
                  <a:pt x="2000" y="1600"/>
                </a:lnTo>
                <a:lnTo>
                  <a:pt x="2092" y="1477"/>
                </a:lnTo>
                <a:lnTo>
                  <a:pt x="2184" y="1292"/>
                </a:lnTo>
                <a:lnTo>
                  <a:pt x="2245" y="1139"/>
                </a:lnTo>
                <a:lnTo>
                  <a:pt x="2276" y="923"/>
                </a:lnTo>
                <a:lnTo>
                  <a:pt x="2245" y="739"/>
                </a:lnTo>
                <a:lnTo>
                  <a:pt x="2184" y="554"/>
                </a:lnTo>
                <a:lnTo>
                  <a:pt x="2092" y="401"/>
                </a:lnTo>
                <a:lnTo>
                  <a:pt x="2000" y="278"/>
                </a:lnTo>
                <a:lnTo>
                  <a:pt x="1846" y="155"/>
                </a:lnTo>
                <a:lnTo>
                  <a:pt x="1692" y="62"/>
                </a:lnTo>
                <a:lnTo>
                  <a:pt x="1508" y="1"/>
                </a:lnTo>
                <a:close/>
              </a:path>
            </a:pathLst>
          </a:custGeom>
          <a:solidFill>
            <a:srgbClr val="7B6C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451;p38">
            <a:extLst>
              <a:ext uri="{FF2B5EF4-FFF2-40B4-BE49-F238E27FC236}">
                <a16:creationId xmlns:a16="http://schemas.microsoft.com/office/drawing/2014/main" id="{902247AD-2093-08D8-3C59-76DAA22E4530}"/>
              </a:ext>
            </a:extLst>
          </p:cNvPr>
          <p:cNvSpPr txBox="1"/>
          <p:nvPr/>
        </p:nvSpPr>
        <p:spPr>
          <a:xfrm>
            <a:off x="495073" y="424497"/>
            <a:ext cx="2688734" cy="4719003"/>
          </a:xfrm>
          <a:prstGeom prst="rect">
            <a:avLst/>
          </a:prstGeom>
          <a:noFill/>
          <a:ln>
            <a:noFill/>
          </a:ln>
        </p:spPr>
        <p:txBody>
          <a:bodyPr spcFirstLastPara="1" wrap="square" lIns="91425" tIns="91425" rIns="91425" bIns="91425" anchor="ctr" anchorCtr="0">
            <a:noAutofit/>
          </a:bodyPr>
          <a:lstStyle/>
          <a:p>
            <a:r>
              <a:rPr lang="en-US" sz="1100" b="1" dirty="0">
                <a:solidFill>
                  <a:srgbClr val="00B050"/>
                </a:solidFill>
              </a:rPr>
              <a:t>Ideal Indian State to Start the manufacturing unit-</a:t>
            </a:r>
          </a:p>
          <a:p>
            <a:r>
              <a:rPr lang="en-US" sz="1100" dirty="0">
                <a:solidFill>
                  <a:srgbClr val="00B050"/>
                </a:solidFill>
              </a:rPr>
              <a:t>Gujarat stands out as one of the most favorable states in India for setting up a manufacturing unit, particularly for industries like electric vehicles (EVs) and hybrid vehicles. Here's why Gujarat is an ideal choice:</a:t>
            </a:r>
          </a:p>
          <a:p>
            <a:r>
              <a:rPr lang="en-US" sz="1100" b="1" dirty="0">
                <a:solidFill>
                  <a:srgbClr val="00B050"/>
                </a:solidFill>
              </a:rPr>
              <a:t>1. Attractive Subsidies and Incentives:</a:t>
            </a:r>
          </a:p>
          <a:p>
            <a:r>
              <a:rPr lang="en-US" sz="1100" dirty="0">
                <a:solidFill>
                  <a:srgbClr val="00B050"/>
                </a:solidFill>
              </a:rPr>
              <a:t>Gujarat offers one of the most comprehensive and generous EV policies in India. The state provides substantial subsidies for manufacturers setting up EV and related infrastructure projects.</a:t>
            </a:r>
          </a:p>
          <a:p>
            <a:r>
              <a:rPr lang="en-US" sz="1100" b="1" dirty="0">
                <a:solidFill>
                  <a:srgbClr val="00B050"/>
                </a:solidFill>
              </a:rPr>
              <a:t>2. Ease of Doing Business:</a:t>
            </a:r>
          </a:p>
          <a:p>
            <a:r>
              <a:rPr lang="en-US" sz="1100" dirty="0">
                <a:solidFill>
                  <a:srgbClr val="00B050"/>
                </a:solidFill>
              </a:rPr>
              <a:t>Gujarat consistently ranks high in the Ease of Doing Business index in India.</a:t>
            </a:r>
          </a:p>
          <a:p>
            <a:r>
              <a:rPr lang="en-US" sz="1100" b="1" dirty="0">
                <a:solidFill>
                  <a:srgbClr val="00B050"/>
                </a:solidFill>
              </a:rPr>
              <a:t>3. Stability in Governance:</a:t>
            </a:r>
          </a:p>
          <a:p>
            <a:r>
              <a:rPr lang="en-US" sz="1100" dirty="0">
                <a:solidFill>
                  <a:srgbClr val="00B050"/>
                </a:solidFill>
              </a:rPr>
              <a:t>Gujarat is known for its stable and business-friendly governance. The state has a history of strong political stability and consistent policies that favor industrial growth.</a:t>
            </a:r>
          </a:p>
          <a:p>
            <a:r>
              <a:rPr lang="en-US" sz="1100" dirty="0">
                <a:solidFill>
                  <a:srgbClr val="00B050"/>
                </a:solidFill>
              </a:rPr>
              <a:t> </a:t>
            </a:r>
          </a:p>
          <a:p>
            <a:endParaRPr lang="en-US" sz="1100" dirty="0">
              <a:solidFill>
                <a:srgbClr val="00B050"/>
              </a:solidFill>
            </a:endParaRPr>
          </a:p>
          <a:p>
            <a:endParaRPr lang="en-US" sz="1100" dirty="0">
              <a:solidFill>
                <a:srgbClr val="00B050"/>
              </a:solidFill>
            </a:endParaRPr>
          </a:p>
        </p:txBody>
      </p:sp>
      <p:sp>
        <p:nvSpPr>
          <p:cNvPr id="3" name="Google Shape;1457;p38">
            <a:extLst>
              <a:ext uri="{FF2B5EF4-FFF2-40B4-BE49-F238E27FC236}">
                <a16:creationId xmlns:a16="http://schemas.microsoft.com/office/drawing/2014/main" id="{D54309E7-A66E-94C4-2A2A-E8CC54A078EB}"/>
              </a:ext>
            </a:extLst>
          </p:cNvPr>
          <p:cNvSpPr/>
          <p:nvPr/>
        </p:nvSpPr>
        <p:spPr>
          <a:xfrm>
            <a:off x="114697" y="424497"/>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 name="Google Shape;1451;p38">
            <a:extLst>
              <a:ext uri="{FF2B5EF4-FFF2-40B4-BE49-F238E27FC236}">
                <a16:creationId xmlns:a16="http://schemas.microsoft.com/office/drawing/2014/main" id="{89BDE26A-B142-B8C1-6925-58546E0A37D8}"/>
              </a:ext>
            </a:extLst>
          </p:cNvPr>
          <p:cNvSpPr txBox="1"/>
          <p:nvPr/>
        </p:nvSpPr>
        <p:spPr>
          <a:xfrm>
            <a:off x="5945389" y="158810"/>
            <a:ext cx="2959044" cy="5012705"/>
          </a:xfrm>
          <a:prstGeom prst="rect">
            <a:avLst/>
          </a:prstGeom>
          <a:noFill/>
          <a:ln>
            <a:noFill/>
          </a:ln>
        </p:spPr>
        <p:txBody>
          <a:bodyPr spcFirstLastPara="1" wrap="square" lIns="91425" tIns="91425" rIns="91425" bIns="91425" anchor="ctr" anchorCtr="0">
            <a:noAutofit/>
          </a:bodyPr>
          <a:lstStyle/>
          <a:p>
            <a:r>
              <a:rPr lang="en-US" sz="1100" b="1" dirty="0">
                <a:solidFill>
                  <a:srgbClr val="00B050"/>
                </a:solidFill>
              </a:rPr>
              <a:t>Top 3 Recommendation for </a:t>
            </a:r>
            <a:r>
              <a:rPr lang="en-US" sz="1100" b="1" dirty="0" err="1">
                <a:solidFill>
                  <a:srgbClr val="00B050"/>
                </a:solidFill>
              </a:rPr>
              <a:t>AtliQ</a:t>
            </a:r>
            <a:r>
              <a:rPr lang="en-US" sz="1100" b="1" dirty="0">
                <a:solidFill>
                  <a:srgbClr val="00B050"/>
                </a:solidFill>
              </a:rPr>
              <a:t> Motors-</a:t>
            </a:r>
          </a:p>
          <a:p>
            <a:r>
              <a:rPr lang="en-US" sz="1100" b="1" dirty="0">
                <a:solidFill>
                  <a:srgbClr val="00B050"/>
                </a:solidFill>
              </a:rPr>
              <a:t>1.Leverage Government Incentives and Collaborate with State Governments: </a:t>
            </a:r>
            <a:r>
              <a:rPr lang="en-US" sz="1100" dirty="0">
                <a:solidFill>
                  <a:srgbClr val="00B050"/>
                </a:solidFill>
              </a:rPr>
              <a:t>India’s government offers various subsidies, tax incentives, and benefits for companies in the EV sector. By strategically setting up manufacturing units and operations in states like Gujarat, Maharashtra, and Tamil Nadu, </a:t>
            </a:r>
            <a:r>
              <a:rPr lang="en-US" sz="1100" dirty="0" err="1">
                <a:solidFill>
                  <a:srgbClr val="00B050"/>
                </a:solidFill>
              </a:rPr>
              <a:t>AtliQ</a:t>
            </a:r>
            <a:r>
              <a:rPr lang="en-US" sz="1100" dirty="0">
                <a:solidFill>
                  <a:srgbClr val="00B050"/>
                </a:solidFill>
              </a:rPr>
              <a:t> Motors can maximize these benefits.</a:t>
            </a:r>
            <a:endParaRPr lang="en-US" sz="1100" b="1" dirty="0">
              <a:solidFill>
                <a:srgbClr val="00B050"/>
              </a:solidFill>
            </a:endParaRPr>
          </a:p>
          <a:p>
            <a:r>
              <a:rPr lang="en-US" sz="1100" b="1" dirty="0">
                <a:solidFill>
                  <a:srgbClr val="00B050"/>
                </a:solidFill>
              </a:rPr>
              <a:t>2.Adapt Products to Indian Market Needs and Conditions:</a:t>
            </a:r>
          </a:p>
          <a:p>
            <a:r>
              <a:rPr lang="en-US" sz="1100" dirty="0">
                <a:solidFill>
                  <a:srgbClr val="00B050"/>
                </a:solidFill>
              </a:rPr>
              <a:t>The Indian market is diverse, with varying needs and preferences across regions. Products that succeed in India are those that are tailored to local conditions, such as climate, road infrastructure, and consumer purchasing power.</a:t>
            </a:r>
          </a:p>
          <a:p>
            <a:r>
              <a:rPr lang="en-US" sz="1100" b="1" dirty="0">
                <a:solidFill>
                  <a:srgbClr val="00B050"/>
                </a:solidFill>
              </a:rPr>
              <a:t>3.Invest in R&amp;D and Local Manufacturing to Drive Innovation and Cost Efficiency:</a:t>
            </a:r>
          </a:p>
          <a:p>
            <a:r>
              <a:rPr lang="en-US" sz="1100" dirty="0">
                <a:solidFill>
                  <a:srgbClr val="00B050"/>
                </a:solidFill>
              </a:rPr>
              <a:t>Investing in research and development will allow </a:t>
            </a:r>
            <a:r>
              <a:rPr lang="en-US" sz="1100" dirty="0" err="1">
                <a:solidFill>
                  <a:srgbClr val="00B050"/>
                </a:solidFill>
              </a:rPr>
              <a:t>AtliQ</a:t>
            </a:r>
            <a:r>
              <a:rPr lang="en-US" sz="1100" dirty="0">
                <a:solidFill>
                  <a:srgbClr val="00B050"/>
                </a:solidFill>
              </a:rPr>
              <a:t> Motors to innovate in battery technology, vehicle design, and cost-effective manufacturing processes, which are critical to staying competitive in the rapidly evolving EV market.</a:t>
            </a:r>
            <a:endParaRPr lang="en-US" sz="1100" b="1" dirty="0">
              <a:solidFill>
                <a:srgbClr val="00B050"/>
              </a:solidFill>
            </a:endParaRPr>
          </a:p>
          <a:p>
            <a:endParaRPr lang="en-US" sz="1100" dirty="0">
              <a:solidFill>
                <a:srgbClr val="00B050"/>
              </a:solidFill>
            </a:endParaRPr>
          </a:p>
        </p:txBody>
      </p:sp>
      <p:sp>
        <p:nvSpPr>
          <p:cNvPr id="5" name="Google Shape;1457;p38">
            <a:extLst>
              <a:ext uri="{FF2B5EF4-FFF2-40B4-BE49-F238E27FC236}">
                <a16:creationId xmlns:a16="http://schemas.microsoft.com/office/drawing/2014/main" id="{F965ABC9-9923-28A7-66B2-0884BBE2DC3F}"/>
              </a:ext>
            </a:extLst>
          </p:cNvPr>
          <p:cNvSpPr/>
          <p:nvPr/>
        </p:nvSpPr>
        <p:spPr>
          <a:xfrm>
            <a:off x="5587667" y="509465"/>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1"/>
        <p:cNvGrpSpPr/>
        <p:nvPr/>
      </p:nvGrpSpPr>
      <p:grpSpPr>
        <a:xfrm>
          <a:off x="0" y="0"/>
          <a:ext cx="0" cy="0"/>
          <a:chOff x="0" y="0"/>
          <a:chExt cx="0" cy="0"/>
        </a:xfrm>
      </p:grpSpPr>
      <p:sp>
        <p:nvSpPr>
          <p:cNvPr id="2511" name="Google Shape;2511;p49"/>
          <p:cNvSpPr/>
          <p:nvPr/>
        </p:nvSpPr>
        <p:spPr>
          <a:xfrm>
            <a:off x="-5591" y="4934287"/>
            <a:ext cx="4058290" cy="279715"/>
          </a:xfrm>
          <a:custGeom>
            <a:avLst/>
            <a:gdLst/>
            <a:ahLst/>
            <a:cxnLst/>
            <a:rect l="l" t="t" r="r" b="b"/>
            <a:pathLst>
              <a:path w="230847" h="15911" extrusionOk="0">
                <a:moveTo>
                  <a:pt x="115424" y="1"/>
                </a:moveTo>
                <a:lnTo>
                  <a:pt x="103673" y="105"/>
                </a:lnTo>
                <a:lnTo>
                  <a:pt x="92131" y="209"/>
                </a:lnTo>
                <a:lnTo>
                  <a:pt x="81109" y="417"/>
                </a:lnTo>
                <a:lnTo>
                  <a:pt x="70502" y="625"/>
                </a:lnTo>
                <a:lnTo>
                  <a:pt x="60416" y="937"/>
                </a:lnTo>
                <a:lnTo>
                  <a:pt x="50953" y="1352"/>
                </a:lnTo>
                <a:lnTo>
                  <a:pt x="42011" y="1872"/>
                </a:lnTo>
                <a:lnTo>
                  <a:pt x="33796" y="2392"/>
                </a:lnTo>
                <a:lnTo>
                  <a:pt x="26413" y="2912"/>
                </a:lnTo>
                <a:lnTo>
                  <a:pt x="19758" y="3536"/>
                </a:lnTo>
                <a:lnTo>
                  <a:pt x="13935" y="4160"/>
                </a:lnTo>
                <a:lnTo>
                  <a:pt x="9151" y="4888"/>
                </a:lnTo>
                <a:lnTo>
                  <a:pt x="5200" y="5616"/>
                </a:lnTo>
                <a:lnTo>
                  <a:pt x="3640" y="6032"/>
                </a:lnTo>
                <a:lnTo>
                  <a:pt x="2392" y="6344"/>
                </a:lnTo>
                <a:lnTo>
                  <a:pt x="1353" y="6760"/>
                </a:lnTo>
                <a:lnTo>
                  <a:pt x="625" y="7176"/>
                </a:lnTo>
                <a:lnTo>
                  <a:pt x="209" y="7592"/>
                </a:lnTo>
                <a:lnTo>
                  <a:pt x="105" y="7799"/>
                </a:lnTo>
                <a:lnTo>
                  <a:pt x="1" y="8007"/>
                </a:lnTo>
                <a:lnTo>
                  <a:pt x="105" y="8215"/>
                </a:lnTo>
                <a:lnTo>
                  <a:pt x="209" y="8423"/>
                </a:lnTo>
                <a:lnTo>
                  <a:pt x="625" y="8839"/>
                </a:lnTo>
                <a:lnTo>
                  <a:pt x="1353" y="9151"/>
                </a:lnTo>
                <a:lnTo>
                  <a:pt x="2392" y="9567"/>
                </a:lnTo>
                <a:lnTo>
                  <a:pt x="3640" y="9983"/>
                </a:lnTo>
                <a:lnTo>
                  <a:pt x="5200" y="10399"/>
                </a:lnTo>
                <a:lnTo>
                  <a:pt x="9151" y="11127"/>
                </a:lnTo>
                <a:lnTo>
                  <a:pt x="13935" y="11751"/>
                </a:lnTo>
                <a:lnTo>
                  <a:pt x="19758" y="12479"/>
                </a:lnTo>
                <a:lnTo>
                  <a:pt x="26413" y="12999"/>
                </a:lnTo>
                <a:lnTo>
                  <a:pt x="33796" y="13623"/>
                </a:lnTo>
                <a:lnTo>
                  <a:pt x="42011" y="14143"/>
                </a:lnTo>
                <a:lnTo>
                  <a:pt x="50953" y="14558"/>
                </a:lnTo>
                <a:lnTo>
                  <a:pt x="60416" y="14974"/>
                </a:lnTo>
                <a:lnTo>
                  <a:pt x="70502" y="15286"/>
                </a:lnTo>
                <a:lnTo>
                  <a:pt x="81109" y="15598"/>
                </a:lnTo>
                <a:lnTo>
                  <a:pt x="92131" y="15806"/>
                </a:lnTo>
                <a:lnTo>
                  <a:pt x="103673" y="15910"/>
                </a:lnTo>
                <a:lnTo>
                  <a:pt x="127174" y="15910"/>
                </a:lnTo>
                <a:lnTo>
                  <a:pt x="138716" y="15806"/>
                </a:lnTo>
                <a:lnTo>
                  <a:pt x="149739" y="15598"/>
                </a:lnTo>
                <a:lnTo>
                  <a:pt x="160345" y="15286"/>
                </a:lnTo>
                <a:lnTo>
                  <a:pt x="170432" y="14974"/>
                </a:lnTo>
                <a:lnTo>
                  <a:pt x="179894" y="14558"/>
                </a:lnTo>
                <a:lnTo>
                  <a:pt x="188837" y="14143"/>
                </a:lnTo>
                <a:lnTo>
                  <a:pt x="197052" y="13623"/>
                </a:lnTo>
                <a:lnTo>
                  <a:pt x="204435" y="12999"/>
                </a:lnTo>
                <a:lnTo>
                  <a:pt x="211090" y="12479"/>
                </a:lnTo>
                <a:lnTo>
                  <a:pt x="216913" y="11751"/>
                </a:lnTo>
                <a:lnTo>
                  <a:pt x="221696" y="11127"/>
                </a:lnTo>
                <a:lnTo>
                  <a:pt x="225648" y="10399"/>
                </a:lnTo>
                <a:lnTo>
                  <a:pt x="227207" y="9983"/>
                </a:lnTo>
                <a:lnTo>
                  <a:pt x="228455" y="9567"/>
                </a:lnTo>
                <a:lnTo>
                  <a:pt x="229495" y="9151"/>
                </a:lnTo>
                <a:lnTo>
                  <a:pt x="230223" y="8839"/>
                </a:lnTo>
                <a:lnTo>
                  <a:pt x="230639" y="8423"/>
                </a:lnTo>
                <a:lnTo>
                  <a:pt x="230743" y="8215"/>
                </a:lnTo>
                <a:lnTo>
                  <a:pt x="230847" y="8007"/>
                </a:lnTo>
                <a:lnTo>
                  <a:pt x="230743" y="7799"/>
                </a:lnTo>
                <a:lnTo>
                  <a:pt x="230639" y="7592"/>
                </a:lnTo>
                <a:lnTo>
                  <a:pt x="230223" y="7176"/>
                </a:lnTo>
                <a:lnTo>
                  <a:pt x="229495" y="6760"/>
                </a:lnTo>
                <a:lnTo>
                  <a:pt x="228455" y="6344"/>
                </a:lnTo>
                <a:lnTo>
                  <a:pt x="227207" y="6032"/>
                </a:lnTo>
                <a:lnTo>
                  <a:pt x="225648" y="5616"/>
                </a:lnTo>
                <a:lnTo>
                  <a:pt x="221696" y="4888"/>
                </a:lnTo>
                <a:lnTo>
                  <a:pt x="216913" y="4160"/>
                </a:lnTo>
                <a:lnTo>
                  <a:pt x="211090" y="3536"/>
                </a:lnTo>
                <a:lnTo>
                  <a:pt x="204435" y="2912"/>
                </a:lnTo>
                <a:lnTo>
                  <a:pt x="197052" y="2392"/>
                </a:lnTo>
                <a:lnTo>
                  <a:pt x="188837" y="1872"/>
                </a:lnTo>
                <a:lnTo>
                  <a:pt x="179894" y="1352"/>
                </a:lnTo>
                <a:lnTo>
                  <a:pt x="170432" y="937"/>
                </a:lnTo>
                <a:lnTo>
                  <a:pt x="160345" y="625"/>
                </a:lnTo>
                <a:lnTo>
                  <a:pt x="149739" y="417"/>
                </a:lnTo>
                <a:lnTo>
                  <a:pt x="138716" y="209"/>
                </a:lnTo>
                <a:lnTo>
                  <a:pt x="127174" y="105"/>
                </a:lnTo>
                <a:lnTo>
                  <a:pt x="11542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a:extLst>
                  <a:ext uri="{FF2B5EF4-FFF2-40B4-BE49-F238E27FC236}">
                    <a16:creationId xmlns:a16="http://schemas.microsoft.com/office/drawing/2014/main" id="{1572B0E2-FFDB-A0C8-B330-95FFCBD00A38}"/>
                  </a:ext>
                </a:extLst>
              </p:cNvPr>
              <p:cNvGraphicFramePr>
                <a:graphicFrameLocks noGrp="1"/>
              </p:cNvGraphicFramePr>
              <p:nvPr>
                <p:extLst>
                  <p:ext uri="{D42A27DB-BD31-4B8C-83A1-F6EECF244321}">
                    <p14:modId xmlns:p14="http://schemas.microsoft.com/office/powerpoint/2010/main" val="856599530"/>
                  </p:ext>
                </p:extLst>
              </p:nvPr>
            </p:nvGraphicFramePr>
            <p:xfrm>
              <a:off x="-5592" y="0"/>
              <a:ext cx="9149591" cy="515493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1">
                <a:extLst>
                  <a:ext uri="{FF2B5EF4-FFF2-40B4-BE49-F238E27FC236}">
                    <a16:creationId xmlns:a16="http://schemas.microsoft.com/office/drawing/2014/main" id="{1572B0E2-FFDB-A0C8-B330-95FFCBD00A38}"/>
                  </a:ext>
                </a:extLst>
              </p:cNvPr>
              <p:cNvPicPr>
                <a:picLocks noGrp="1" noRot="1" noChangeAspect="1" noMove="1" noResize="1" noEditPoints="1" noAdjustHandles="1" noChangeArrowheads="1" noChangeShapeType="1"/>
              </p:cNvPicPr>
              <p:nvPr/>
            </p:nvPicPr>
            <p:blipFill>
              <a:blip r:embed="rId4"/>
              <a:stretch>
                <a:fillRect/>
              </a:stretch>
            </p:blipFill>
            <p:spPr>
              <a:xfrm>
                <a:off x="-5592" y="0"/>
                <a:ext cx="9149591" cy="5154930"/>
              </a:xfrm>
              <a:prstGeom prst="rect">
                <a:avLst/>
              </a:prstGeom>
            </p:spPr>
          </p:pic>
        </mc:Fallback>
      </mc:AlternateContent>
    </p:spTree>
    <p:extLst>
      <p:ext uri="{BB962C8B-B14F-4D97-AF65-F5344CB8AC3E}">
        <p14:creationId xmlns:p14="http://schemas.microsoft.com/office/powerpoint/2010/main" val="265487974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Add-in 2">
                <a:extLst>
                  <a:ext uri="{FF2B5EF4-FFF2-40B4-BE49-F238E27FC236}">
                    <a16:creationId xmlns:a16="http://schemas.microsoft.com/office/drawing/2014/main" id="{CCA08E6A-F411-A324-28C2-759A6DDEAAF2}"/>
                  </a:ext>
                </a:extLst>
              </p:cNvPr>
              <p:cNvGraphicFramePr>
                <a:graphicFrameLocks noGrp="1"/>
              </p:cNvGraphicFramePr>
              <p:nvPr/>
            </p:nvGraphicFramePr>
            <p:xfrm>
              <a:off x="0" y="-144780"/>
              <a:ext cx="9144000" cy="543306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3" name="Add-in 2">
                <a:extLst>
                  <a:ext uri="{FF2B5EF4-FFF2-40B4-BE49-F238E27FC236}">
                    <a16:creationId xmlns:a16="http://schemas.microsoft.com/office/drawing/2014/main" id="{CCA08E6A-F411-A324-28C2-759A6DDEAAF2}"/>
                  </a:ext>
                </a:extLst>
              </p:cNvPr>
              <p:cNvPicPr>
                <a:picLocks noGrp="1" noRot="1" noChangeAspect="1" noMove="1" noResize="1" noEditPoints="1" noAdjustHandles="1" noChangeArrowheads="1" noChangeShapeType="1"/>
              </p:cNvPicPr>
              <p:nvPr/>
            </p:nvPicPr>
            <p:blipFill>
              <a:blip r:embed="rId3"/>
              <a:stretch>
                <a:fillRect/>
              </a:stretch>
            </p:blipFill>
            <p:spPr>
              <a:xfrm>
                <a:off x="0" y="-144780"/>
                <a:ext cx="9144000" cy="5433060"/>
              </a:xfrm>
              <a:prstGeom prst="rect">
                <a:avLst/>
              </a:prstGeom>
            </p:spPr>
          </p:pic>
        </mc:Fallback>
      </mc:AlternateContent>
    </p:spTree>
    <p:extLst>
      <p:ext uri="{BB962C8B-B14F-4D97-AF65-F5344CB8AC3E}">
        <p14:creationId xmlns:p14="http://schemas.microsoft.com/office/powerpoint/2010/main" val="122613516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45D0-E3FF-4E07-CF42-3C67657AAAA6}"/>
              </a:ext>
            </a:extLst>
          </p:cNvPr>
          <p:cNvSpPr>
            <a:spLocks noGrp="1"/>
          </p:cNvSpPr>
          <p:nvPr>
            <p:ph type="title"/>
          </p:nvPr>
        </p:nvSpPr>
        <p:spPr>
          <a:xfrm>
            <a:off x="2059889" y="464668"/>
            <a:ext cx="5064369" cy="1270329"/>
          </a:xfrm>
        </p:spPr>
        <p:txBody>
          <a:bodyPr/>
          <a:lstStyle/>
          <a:p>
            <a:r>
              <a:rPr lang="en-IN" sz="7200" i="1" dirty="0">
                <a:solidFill>
                  <a:srgbClr val="00B050"/>
                </a:solidFill>
                <a:effectLst>
                  <a:outerShdw blurRad="38100" dist="38100" dir="2700000" algn="tl">
                    <a:srgbClr val="000000">
                      <a:alpha val="43137"/>
                    </a:srgbClr>
                  </a:outerShdw>
                </a:effectLst>
              </a:rPr>
              <a:t>THANK YOU</a:t>
            </a:r>
          </a:p>
        </p:txBody>
      </p:sp>
      <p:grpSp>
        <p:nvGrpSpPr>
          <p:cNvPr id="3" name="Google Shape;1269;p38">
            <a:extLst>
              <a:ext uri="{FF2B5EF4-FFF2-40B4-BE49-F238E27FC236}">
                <a16:creationId xmlns:a16="http://schemas.microsoft.com/office/drawing/2014/main" id="{961A5FD6-CE34-77A1-D08A-151B55977EA1}"/>
              </a:ext>
            </a:extLst>
          </p:cNvPr>
          <p:cNvGrpSpPr/>
          <p:nvPr/>
        </p:nvGrpSpPr>
        <p:grpSpPr>
          <a:xfrm>
            <a:off x="179208" y="1734997"/>
            <a:ext cx="8964791" cy="3196370"/>
            <a:chOff x="2272400" y="2446606"/>
            <a:chExt cx="4599199" cy="2285461"/>
          </a:xfrm>
        </p:grpSpPr>
        <p:sp>
          <p:nvSpPr>
            <p:cNvPr id="4" name="Google Shape;1270;p38">
              <a:extLst>
                <a:ext uri="{FF2B5EF4-FFF2-40B4-BE49-F238E27FC236}">
                  <a16:creationId xmlns:a16="http://schemas.microsoft.com/office/drawing/2014/main" id="{371B87B8-09E1-B42B-F695-334F099BE5E4}"/>
                </a:ext>
              </a:extLst>
            </p:cNvPr>
            <p:cNvSpPr/>
            <p:nvPr/>
          </p:nvSpPr>
          <p:spPr>
            <a:xfrm>
              <a:off x="6069428" y="2449001"/>
              <a:ext cx="479398" cy="477019"/>
            </a:xfrm>
            <a:custGeom>
              <a:avLst/>
              <a:gdLst/>
              <a:ahLst/>
              <a:cxnLst/>
              <a:rect l="l" t="t" r="r" b="b"/>
              <a:pathLst>
                <a:path w="6207" h="6176" extrusionOk="0">
                  <a:moveTo>
                    <a:pt x="3595" y="0"/>
                  </a:moveTo>
                  <a:lnTo>
                    <a:pt x="3196" y="31"/>
                  </a:lnTo>
                  <a:lnTo>
                    <a:pt x="2858" y="123"/>
                  </a:lnTo>
                  <a:lnTo>
                    <a:pt x="2520" y="215"/>
                  </a:lnTo>
                  <a:lnTo>
                    <a:pt x="2182" y="369"/>
                  </a:lnTo>
                  <a:lnTo>
                    <a:pt x="1874" y="522"/>
                  </a:lnTo>
                  <a:lnTo>
                    <a:pt x="1567" y="737"/>
                  </a:lnTo>
                  <a:lnTo>
                    <a:pt x="1291" y="953"/>
                  </a:lnTo>
                  <a:lnTo>
                    <a:pt x="1045" y="1198"/>
                  </a:lnTo>
                  <a:lnTo>
                    <a:pt x="799" y="1475"/>
                  </a:lnTo>
                  <a:lnTo>
                    <a:pt x="615" y="1782"/>
                  </a:lnTo>
                  <a:lnTo>
                    <a:pt x="430" y="2089"/>
                  </a:lnTo>
                  <a:lnTo>
                    <a:pt x="277" y="2397"/>
                  </a:lnTo>
                  <a:lnTo>
                    <a:pt x="154" y="2735"/>
                  </a:lnTo>
                  <a:lnTo>
                    <a:pt x="62" y="3103"/>
                  </a:lnTo>
                  <a:lnTo>
                    <a:pt x="31" y="3472"/>
                  </a:lnTo>
                  <a:lnTo>
                    <a:pt x="0" y="3841"/>
                  </a:lnTo>
                  <a:lnTo>
                    <a:pt x="0" y="4148"/>
                  </a:lnTo>
                  <a:lnTo>
                    <a:pt x="62" y="4455"/>
                  </a:lnTo>
                  <a:lnTo>
                    <a:pt x="92" y="4763"/>
                  </a:lnTo>
                  <a:lnTo>
                    <a:pt x="185" y="5039"/>
                  </a:lnTo>
                  <a:lnTo>
                    <a:pt x="277" y="5316"/>
                  </a:lnTo>
                  <a:lnTo>
                    <a:pt x="400" y="5592"/>
                  </a:lnTo>
                  <a:lnTo>
                    <a:pt x="553" y="5838"/>
                  </a:lnTo>
                  <a:lnTo>
                    <a:pt x="707" y="6084"/>
                  </a:lnTo>
                  <a:lnTo>
                    <a:pt x="983" y="6145"/>
                  </a:lnTo>
                  <a:lnTo>
                    <a:pt x="1260" y="6176"/>
                  </a:lnTo>
                  <a:lnTo>
                    <a:pt x="1414" y="6176"/>
                  </a:lnTo>
                  <a:lnTo>
                    <a:pt x="1567" y="6145"/>
                  </a:lnTo>
                  <a:lnTo>
                    <a:pt x="1721" y="6084"/>
                  </a:lnTo>
                  <a:lnTo>
                    <a:pt x="1874" y="6022"/>
                  </a:lnTo>
                  <a:lnTo>
                    <a:pt x="2028" y="5930"/>
                  </a:lnTo>
                  <a:lnTo>
                    <a:pt x="2151" y="5838"/>
                  </a:lnTo>
                  <a:lnTo>
                    <a:pt x="2274" y="5715"/>
                  </a:lnTo>
                  <a:lnTo>
                    <a:pt x="2397" y="5592"/>
                  </a:lnTo>
                  <a:lnTo>
                    <a:pt x="2643" y="5193"/>
                  </a:lnTo>
                  <a:lnTo>
                    <a:pt x="2796" y="5008"/>
                  </a:lnTo>
                  <a:lnTo>
                    <a:pt x="2888" y="4947"/>
                  </a:lnTo>
                  <a:lnTo>
                    <a:pt x="2981" y="4885"/>
                  </a:lnTo>
                  <a:lnTo>
                    <a:pt x="3196" y="4824"/>
                  </a:lnTo>
                  <a:lnTo>
                    <a:pt x="3319" y="4793"/>
                  </a:lnTo>
                  <a:lnTo>
                    <a:pt x="3411" y="4732"/>
                  </a:lnTo>
                  <a:lnTo>
                    <a:pt x="3472" y="4640"/>
                  </a:lnTo>
                  <a:lnTo>
                    <a:pt x="3503" y="4578"/>
                  </a:lnTo>
                  <a:lnTo>
                    <a:pt x="3534" y="4425"/>
                  </a:lnTo>
                  <a:lnTo>
                    <a:pt x="3534" y="4240"/>
                  </a:lnTo>
                  <a:lnTo>
                    <a:pt x="3564" y="4056"/>
                  </a:lnTo>
                  <a:lnTo>
                    <a:pt x="3595" y="3933"/>
                  </a:lnTo>
                  <a:lnTo>
                    <a:pt x="3626" y="3810"/>
                  </a:lnTo>
                  <a:lnTo>
                    <a:pt x="3779" y="3626"/>
                  </a:lnTo>
                  <a:lnTo>
                    <a:pt x="3995" y="3472"/>
                  </a:lnTo>
                  <a:lnTo>
                    <a:pt x="4210" y="3349"/>
                  </a:lnTo>
                  <a:lnTo>
                    <a:pt x="4455" y="3257"/>
                  </a:lnTo>
                  <a:lnTo>
                    <a:pt x="4701" y="3226"/>
                  </a:lnTo>
                  <a:lnTo>
                    <a:pt x="5193" y="3134"/>
                  </a:lnTo>
                  <a:lnTo>
                    <a:pt x="5439" y="3042"/>
                  </a:lnTo>
                  <a:lnTo>
                    <a:pt x="5684" y="2950"/>
                  </a:lnTo>
                  <a:lnTo>
                    <a:pt x="5900" y="2796"/>
                  </a:lnTo>
                  <a:lnTo>
                    <a:pt x="6053" y="2612"/>
                  </a:lnTo>
                  <a:lnTo>
                    <a:pt x="6115" y="2520"/>
                  </a:lnTo>
                  <a:lnTo>
                    <a:pt x="6176" y="2397"/>
                  </a:lnTo>
                  <a:lnTo>
                    <a:pt x="6207" y="2151"/>
                  </a:lnTo>
                  <a:lnTo>
                    <a:pt x="6207" y="1905"/>
                  </a:lnTo>
                  <a:lnTo>
                    <a:pt x="6115" y="1659"/>
                  </a:lnTo>
                  <a:lnTo>
                    <a:pt x="6022" y="1413"/>
                  </a:lnTo>
                  <a:lnTo>
                    <a:pt x="5869" y="1229"/>
                  </a:lnTo>
                  <a:lnTo>
                    <a:pt x="5684" y="1045"/>
                  </a:lnTo>
                  <a:lnTo>
                    <a:pt x="5500" y="860"/>
                  </a:lnTo>
                  <a:lnTo>
                    <a:pt x="5285" y="707"/>
                  </a:lnTo>
                  <a:lnTo>
                    <a:pt x="5070" y="553"/>
                  </a:lnTo>
                  <a:lnTo>
                    <a:pt x="4609" y="307"/>
                  </a:lnTo>
                  <a:lnTo>
                    <a:pt x="4087" y="123"/>
                  </a:lnTo>
                  <a:lnTo>
                    <a:pt x="3595"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71;p38">
              <a:extLst>
                <a:ext uri="{FF2B5EF4-FFF2-40B4-BE49-F238E27FC236}">
                  <a16:creationId xmlns:a16="http://schemas.microsoft.com/office/drawing/2014/main" id="{E6C3DCBB-B484-EF19-904B-D98FC96D3360}"/>
                </a:ext>
              </a:extLst>
            </p:cNvPr>
            <p:cNvSpPr/>
            <p:nvPr/>
          </p:nvSpPr>
          <p:spPr>
            <a:xfrm>
              <a:off x="6123957" y="2446606"/>
              <a:ext cx="543580" cy="598127"/>
            </a:xfrm>
            <a:custGeom>
              <a:avLst/>
              <a:gdLst/>
              <a:ahLst/>
              <a:cxnLst/>
              <a:rect l="l" t="t" r="r" b="b"/>
              <a:pathLst>
                <a:path w="7038" h="7744" extrusionOk="0">
                  <a:moveTo>
                    <a:pt x="3166" y="0"/>
                  </a:moveTo>
                  <a:lnTo>
                    <a:pt x="2889" y="31"/>
                  </a:lnTo>
                  <a:lnTo>
                    <a:pt x="3381" y="154"/>
                  </a:lnTo>
                  <a:lnTo>
                    <a:pt x="3903" y="338"/>
                  </a:lnTo>
                  <a:lnTo>
                    <a:pt x="4364" y="584"/>
                  </a:lnTo>
                  <a:lnTo>
                    <a:pt x="4579" y="738"/>
                  </a:lnTo>
                  <a:lnTo>
                    <a:pt x="4794" y="891"/>
                  </a:lnTo>
                  <a:lnTo>
                    <a:pt x="4978" y="1076"/>
                  </a:lnTo>
                  <a:lnTo>
                    <a:pt x="5163" y="1260"/>
                  </a:lnTo>
                  <a:lnTo>
                    <a:pt x="5316" y="1444"/>
                  </a:lnTo>
                  <a:lnTo>
                    <a:pt x="5409" y="1690"/>
                  </a:lnTo>
                  <a:lnTo>
                    <a:pt x="5501" y="1936"/>
                  </a:lnTo>
                  <a:lnTo>
                    <a:pt x="5501" y="2182"/>
                  </a:lnTo>
                  <a:lnTo>
                    <a:pt x="5470" y="2428"/>
                  </a:lnTo>
                  <a:lnTo>
                    <a:pt x="5409" y="2551"/>
                  </a:lnTo>
                  <a:lnTo>
                    <a:pt x="5347" y="2643"/>
                  </a:lnTo>
                  <a:lnTo>
                    <a:pt x="5194" y="2827"/>
                  </a:lnTo>
                  <a:lnTo>
                    <a:pt x="4978" y="2981"/>
                  </a:lnTo>
                  <a:lnTo>
                    <a:pt x="4733" y="3073"/>
                  </a:lnTo>
                  <a:lnTo>
                    <a:pt x="4487" y="3165"/>
                  </a:lnTo>
                  <a:lnTo>
                    <a:pt x="3995" y="3257"/>
                  </a:lnTo>
                  <a:lnTo>
                    <a:pt x="3749" y="3288"/>
                  </a:lnTo>
                  <a:lnTo>
                    <a:pt x="3504" y="3380"/>
                  </a:lnTo>
                  <a:lnTo>
                    <a:pt x="3289" y="3503"/>
                  </a:lnTo>
                  <a:lnTo>
                    <a:pt x="3073" y="3657"/>
                  </a:lnTo>
                  <a:lnTo>
                    <a:pt x="2920" y="3841"/>
                  </a:lnTo>
                  <a:lnTo>
                    <a:pt x="2889" y="3964"/>
                  </a:lnTo>
                  <a:lnTo>
                    <a:pt x="2858" y="4087"/>
                  </a:lnTo>
                  <a:lnTo>
                    <a:pt x="2828" y="4271"/>
                  </a:lnTo>
                  <a:lnTo>
                    <a:pt x="2828" y="4456"/>
                  </a:lnTo>
                  <a:lnTo>
                    <a:pt x="2797" y="4609"/>
                  </a:lnTo>
                  <a:lnTo>
                    <a:pt x="2766" y="4671"/>
                  </a:lnTo>
                  <a:lnTo>
                    <a:pt x="2705" y="4763"/>
                  </a:lnTo>
                  <a:lnTo>
                    <a:pt x="2613" y="4824"/>
                  </a:lnTo>
                  <a:lnTo>
                    <a:pt x="2490" y="4855"/>
                  </a:lnTo>
                  <a:lnTo>
                    <a:pt x="2275" y="4916"/>
                  </a:lnTo>
                  <a:lnTo>
                    <a:pt x="2182" y="4978"/>
                  </a:lnTo>
                  <a:lnTo>
                    <a:pt x="2090" y="5039"/>
                  </a:lnTo>
                  <a:lnTo>
                    <a:pt x="1937" y="5224"/>
                  </a:lnTo>
                  <a:lnTo>
                    <a:pt x="1691" y="5623"/>
                  </a:lnTo>
                  <a:lnTo>
                    <a:pt x="1568" y="5746"/>
                  </a:lnTo>
                  <a:lnTo>
                    <a:pt x="1445" y="5869"/>
                  </a:lnTo>
                  <a:lnTo>
                    <a:pt x="1322" y="5961"/>
                  </a:lnTo>
                  <a:lnTo>
                    <a:pt x="1168" y="6053"/>
                  </a:lnTo>
                  <a:lnTo>
                    <a:pt x="1015" y="6115"/>
                  </a:lnTo>
                  <a:lnTo>
                    <a:pt x="861" y="6176"/>
                  </a:lnTo>
                  <a:lnTo>
                    <a:pt x="708" y="6207"/>
                  </a:lnTo>
                  <a:lnTo>
                    <a:pt x="554" y="6207"/>
                  </a:lnTo>
                  <a:lnTo>
                    <a:pt x="277" y="6176"/>
                  </a:lnTo>
                  <a:lnTo>
                    <a:pt x="1" y="6115"/>
                  </a:lnTo>
                  <a:lnTo>
                    <a:pt x="1" y="6115"/>
                  </a:lnTo>
                  <a:lnTo>
                    <a:pt x="277" y="6453"/>
                  </a:lnTo>
                  <a:lnTo>
                    <a:pt x="615" y="6791"/>
                  </a:lnTo>
                  <a:lnTo>
                    <a:pt x="984" y="7067"/>
                  </a:lnTo>
                  <a:lnTo>
                    <a:pt x="1353" y="7313"/>
                  </a:lnTo>
                  <a:lnTo>
                    <a:pt x="1783" y="7497"/>
                  </a:lnTo>
                  <a:lnTo>
                    <a:pt x="2213" y="7620"/>
                  </a:lnTo>
                  <a:lnTo>
                    <a:pt x="2674" y="7712"/>
                  </a:lnTo>
                  <a:lnTo>
                    <a:pt x="3166" y="7743"/>
                  </a:lnTo>
                  <a:lnTo>
                    <a:pt x="3565" y="7712"/>
                  </a:lnTo>
                  <a:lnTo>
                    <a:pt x="3934" y="7682"/>
                  </a:lnTo>
                  <a:lnTo>
                    <a:pt x="4303" y="7559"/>
                  </a:lnTo>
                  <a:lnTo>
                    <a:pt x="4671" y="7436"/>
                  </a:lnTo>
                  <a:lnTo>
                    <a:pt x="5009" y="7282"/>
                  </a:lnTo>
                  <a:lnTo>
                    <a:pt x="5316" y="7098"/>
                  </a:lnTo>
                  <a:lnTo>
                    <a:pt x="5624" y="6852"/>
                  </a:lnTo>
                  <a:lnTo>
                    <a:pt x="5900" y="6606"/>
                  </a:lnTo>
                  <a:lnTo>
                    <a:pt x="6146" y="6330"/>
                  </a:lnTo>
                  <a:lnTo>
                    <a:pt x="6361" y="6053"/>
                  </a:lnTo>
                  <a:lnTo>
                    <a:pt x="6576" y="5715"/>
                  </a:lnTo>
                  <a:lnTo>
                    <a:pt x="6730" y="5377"/>
                  </a:lnTo>
                  <a:lnTo>
                    <a:pt x="6853" y="5039"/>
                  </a:lnTo>
                  <a:lnTo>
                    <a:pt x="6945" y="4671"/>
                  </a:lnTo>
                  <a:lnTo>
                    <a:pt x="7006" y="4271"/>
                  </a:lnTo>
                  <a:lnTo>
                    <a:pt x="7037" y="3872"/>
                  </a:lnTo>
                  <a:lnTo>
                    <a:pt x="7006" y="3472"/>
                  </a:lnTo>
                  <a:lnTo>
                    <a:pt x="6945" y="3104"/>
                  </a:lnTo>
                  <a:lnTo>
                    <a:pt x="6853" y="2735"/>
                  </a:lnTo>
                  <a:lnTo>
                    <a:pt x="6730" y="2366"/>
                  </a:lnTo>
                  <a:lnTo>
                    <a:pt x="6576" y="2028"/>
                  </a:lnTo>
                  <a:lnTo>
                    <a:pt x="6361" y="1721"/>
                  </a:lnTo>
                  <a:lnTo>
                    <a:pt x="6146" y="1414"/>
                  </a:lnTo>
                  <a:lnTo>
                    <a:pt x="5900" y="1137"/>
                  </a:lnTo>
                  <a:lnTo>
                    <a:pt x="5624" y="891"/>
                  </a:lnTo>
                  <a:lnTo>
                    <a:pt x="5316" y="676"/>
                  </a:lnTo>
                  <a:lnTo>
                    <a:pt x="5009" y="461"/>
                  </a:lnTo>
                  <a:lnTo>
                    <a:pt x="4671" y="308"/>
                  </a:lnTo>
                  <a:lnTo>
                    <a:pt x="4303" y="185"/>
                  </a:lnTo>
                  <a:lnTo>
                    <a:pt x="3934" y="92"/>
                  </a:lnTo>
                  <a:lnTo>
                    <a:pt x="3565" y="31"/>
                  </a:lnTo>
                  <a:lnTo>
                    <a:pt x="3166"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72;p38">
              <a:extLst>
                <a:ext uri="{FF2B5EF4-FFF2-40B4-BE49-F238E27FC236}">
                  <a16:creationId xmlns:a16="http://schemas.microsoft.com/office/drawing/2014/main" id="{4BC39CA1-950A-71E2-D284-9BD8E94E30A6}"/>
                </a:ext>
              </a:extLst>
            </p:cNvPr>
            <p:cNvSpPr/>
            <p:nvPr/>
          </p:nvSpPr>
          <p:spPr>
            <a:xfrm>
              <a:off x="5924609" y="2899837"/>
              <a:ext cx="320448" cy="384566"/>
            </a:xfrm>
            <a:custGeom>
              <a:avLst/>
              <a:gdLst/>
              <a:ahLst/>
              <a:cxnLst/>
              <a:rect l="l" t="t" r="r" b="b"/>
              <a:pathLst>
                <a:path w="4149" h="4979" extrusionOk="0">
                  <a:moveTo>
                    <a:pt x="1967" y="1"/>
                  </a:moveTo>
                  <a:lnTo>
                    <a:pt x="2182" y="124"/>
                  </a:lnTo>
                  <a:lnTo>
                    <a:pt x="2398" y="308"/>
                  </a:lnTo>
                  <a:lnTo>
                    <a:pt x="2582" y="493"/>
                  </a:lnTo>
                  <a:lnTo>
                    <a:pt x="2705" y="708"/>
                  </a:lnTo>
                  <a:lnTo>
                    <a:pt x="2736" y="861"/>
                  </a:lnTo>
                  <a:lnTo>
                    <a:pt x="2766" y="1015"/>
                  </a:lnTo>
                  <a:lnTo>
                    <a:pt x="2766" y="1169"/>
                  </a:lnTo>
                  <a:lnTo>
                    <a:pt x="2766" y="1322"/>
                  </a:lnTo>
                  <a:lnTo>
                    <a:pt x="2705" y="1476"/>
                  </a:lnTo>
                  <a:lnTo>
                    <a:pt x="2643" y="1629"/>
                  </a:lnTo>
                  <a:lnTo>
                    <a:pt x="2551" y="1722"/>
                  </a:lnTo>
                  <a:lnTo>
                    <a:pt x="2428" y="1844"/>
                  </a:lnTo>
                  <a:lnTo>
                    <a:pt x="2152" y="1998"/>
                  </a:lnTo>
                  <a:lnTo>
                    <a:pt x="2029" y="2060"/>
                  </a:lnTo>
                  <a:lnTo>
                    <a:pt x="1937" y="2182"/>
                  </a:lnTo>
                  <a:lnTo>
                    <a:pt x="1906" y="2305"/>
                  </a:lnTo>
                  <a:lnTo>
                    <a:pt x="1906" y="2428"/>
                  </a:lnTo>
                  <a:lnTo>
                    <a:pt x="1967" y="2674"/>
                  </a:lnTo>
                  <a:lnTo>
                    <a:pt x="1998" y="2797"/>
                  </a:lnTo>
                  <a:lnTo>
                    <a:pt x="2029" y="2920"/>
                  </a:lnTo>
                  <a:lnTo>
                    <a:pt x="1998" y="3043"/>
                  </a:lnTo>
                  <a:lnTo>
                    <a:pt x="1937" y="3166"/>
                  </a:lnTo>
                  <a:lnTo>
                    <a:pt x="1906" y="3196"/>
                  </a:lnTo>
                  <a:lnTo>
                    <a:pt x="1814" y="3227"/>
                  </a:lnTo>
                  <a:lnTo>
                    <a:pt x="1660" y="3289"/>
                  </a:lnTo>
                  <a:lnTo>
                    <a:pt x="1506" y="3319"/>
                  </a:lnTo>
                  <a:lnTo>
                    <a:pt x="1353" y="3381"/>
                  </a:lnTo>
                  <a:lnTo>
                    <a:pt x="1291" y="3442"/>
                  </a:lnTo>
                  <a:lnTo>
                    <a:pt x="1230" y="3534"/>
                  </a:lnTo>
                  <a:lnTo>
                    <a:pt x="1169" y="3749"/>
                  </a:lnTo>
                  <a:lnTo>
                    <a:pt x="1107" y="3965"/>
                  </a:lnTo>
                  <a:lnTo>
                    <a:pt x="1076" y="4087"/>
                  </a:lnTo>
                  <a:lnTo>
                    <a:pt x="1015" y="4180"/>
                  </a:lnTo>
                  <a:lnTo>
                    <a:pt x="953" y="4241"/>
                  </a:lnTo>
                  <a:lnTo>
                    <a:pt x="861" y="4303"/>
                  </a:lnTo>
                  <a:lnTo>
                    <a:pt x="677" y="4395"/>
                  </a:lnTo>
                  <a:lnTo>
                    <a:pt x="462" y="4425"/>
                  </a:lnTo>
                  <a:lnTo>
                    <a:pt x="216" y="4395"/>
                  </a:lnTo>
                  <a:lnTo>
                    <a:pt x="1" y="4333"/>
                  </a:lnTo>
                  <a:lnTo>
                    <a:pt x="1" y="4333"/>
                  </a:lnTo>
                  <a:lnTo>
                    <a:pt x="155" y="4487"/>
                  </a:lnTo>
                  <a:lnTo>
                    <a:pt x="339" y="4610"/>
                  </a:lnTo>
                  <a:lnTo>
                    <a:pt x="554" y="4702"/>
                  </a:lnTo>
                  <a:lnTo>
                    <a:pt x="738" y="4794"/>
                  </a:lnTo>
                  <a:lnTo>
                    <a:pt x="953" y="4886"/>
                  </a:lnTo>
                  <a:lnTo>
                    <a:pt x="1169" y="4917"/>
                  </a:lnTo>
                  <a:lnTo>
                    <a:pt x="1414" y="4948"/>
                  </a:lnTo>
                  <a:lnTo>
                    <a:pt x="1629" y="4979"/>
                  </a:lnTo>
                  <a:lnTo>
                    <a:pt x="1906" y="4948"/>
                  </a:lnTo>
                  <a:lnTo>
                    <a:pt x="2152" y="4917"/>
                  </a:lnTo>
                  <a:lnTo>
                    <a:pt x="2398" y="4856"/>
                  </a:lnTo>
                  <a:lnTo>
                    <a:pt x="2613" y="4763"/>
                  </a:lnTo>
                  <a:lnTo>
                    <a:pt x="2828" y="4671"/>
                  </a:lnTo>
                  <a:lnTo>
                    <a:pt x="3043" y="4548"/>
                  </a:lnTo>
                  <a:lnTo>
                    <a:pt x="3227" y="4395"/>
                  </a:lnTo>
                  <a:lnTo>
                    <a:pt x="3411" y="4241"/>
                  </a:lnTo>
                  <a:lnTo>
                    <a:pt x="3565" y="4057"/>
                  </a:lnTo>
                  <a:lnTo>
                    <a:pt x="3719" y="3872"/>
                  </a:lnTo>
                  <a:lnTo>
                    <a:pt x="3842" y="3657"/>
                  </a:lnTo>
                  <a:lnTo>
                    <a:pt x="3934" y="3442"/>
                  </a:lnTo>
                  <a:lnTo>
                    <a:pt x="4026" y="3227"/>
                  </a:lnTo>
                  <a:lnTo>
                    <a:pt x="4087" y="2981"/>
                  </a:lnTo>
                  <a:lnTo>
                    <a:pt x="4118" y="2736"/>
                  </a:lnTo>
                  <a:lnTo>
                    <a:pt x="4149" y="2490"/>
                  </a:lnTo>
                  <a:lnTo>
                    <a:pt x="4118" y="2244"/>
                  </a:lnTo>
                  <a:lnTo>
                    <a:pt x="4087" y="2029"/>
                  </a:lnTo>
                  <a:lnTo>
                    <a:pt x="4026" y="1783"/>
                  </a:lnTo>
                  <a:lnTo>
                    <a:pt x="3965" y="1568"/>
                  </a:lnTo>
                  <a:lnTo>
                    <a:pt x="3872" y="1384"/>
                  </a:lnTo>
                  <a:lnTo>
                    <a:pt x="3780" y="1169"/>
                  </a:lnTo>
                  <a:lnTo>
                    <a:pt x="3657" y="1015"/>
                  </a:lnTo>
                  <a:lnTo>
                    <a:pt x="3504" y="831"/>
                  </a:lnTo>
                  <a:lnTo>
                    <a:pt x="3350" y="677"/>
                  </a:lnTo>
                  <a:lnTo>
                    <a:pt x="3196" y="523"/>
                  </a:lnTo>
                  <a:lnTo>
                    <a:pt x="3012" y="400"/>
                  </a:lnTo>
                  <a:lnTo>
                    <a:pt x="2828" y="277"/>
                  </a:lnTo>
                  <a:lnTo>
                    <a:pt x="2613" y="185"/>
                  </a:lnTo>
                  <a:lnTo>
                    <a:pt x="2428" y="124"/>
                  </a:lnTo>
                  <a:lnTo>
                    <a:pt x="2182" y="62"/>
                  </a:lnTo>
                  <a:lnTo>
                    <a:pt x="1967"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73;p38">
              <a:extLst>
                <a:ext uri="{FF2B5EF4-FFF2-40B4-BE49-F238E27FC236}">
                  <a16:creationId xmlns:a16="http://schemas.microsoft.com/office/drawing/2014/main" id="{B45921DD-54B7-5B22-13A1-4636C7CEC25D}"/>
                </a:ext>
              </a:extLst>
            </p:cNvPr>
            <p:cNvSpPr/>
            <p:nvPr/>
          </p:nvSpPr>
          <p:spPr>
            <a:xfrm>
              <a:off x="5858185" y="2897520"/>
              <a:ext cx="280131" cy="344170"/>
            </a:xfrm>
            <a:custGeom>
              <a:avLst/>
              <a:gdLst/>
              <a:ahLst/>
              <a:cxnLst/>
              <a:rect l="l" t="t" r="r" b="b"/>
              <a:pathLst>
                <a:path w="3627" h="4456" extrusionOk="0">
                  <a:moveTo>
                    <a:pt x="2489" y="0"/>
                  </a:moveTo>
                  <a:lnTo>
                    <a:pt x="2244" y="31"/>
                  </a:lnTo>
                  <a:lnTo>
                    <a:pt x="1998" y="62"/>
                  </a:lnTo>
                  <a:lnTo>
                    <a:pt x="1752" y="123"/>
                  </a:lnTo>
                  <a:lnTo>
                    <a:pt x="1537" y="215"/>
                  </a:lnTo>
                  <a:lnTo>
                    <a:pt x="1322" y="307"/>
                  </a:lnTo>
                  <a:lnTo>
                    <a:pt x="1107" y="430"/>
                  </a:lnTo>
                  <a:lnTo>
                    <a:pt x="922" y="584"/>
                  </a:lnTo>
                  <a:lnTo>
                    <a:pt x="738" y="738"/>
                  </a:lnTo>
                  <a:lnTo>
                    <a:pt x="584" y="922"/>
                  </a:lnTo>
                  <a:lnTo>
                    <a:pt x="431" y="1106"/>
                  </a:lnTo>
                  <a:lnTo>
                    <a:pt x="308" y="1321"/>
                  </a:lnTo>
                  <a:lnTo>
                    <a:pt x="216" y="1537"/>
                  </a:lnTo>
                  <a:lnTo>
                    <a:pt x="124" y="1782"/>
                  </a:lnTo>
                  <a:lnTo>
                    <a:pt x="62" y="1997"/>
                  </a:lnTo>
                  <a:lnTo>
                    <a:pt x="31" y="2243"/>
                  </a:lnTo>
                  <a:lnTo>
                    <a:pt x="1" y="2520"/>
                  </a:lnTo>
                  <a:lnTo>
                    <a:pt x="31" y="2796"/>
                  </a:lnTo>
                  <a:lnTo>
                    <a:pt x="62" y="3042"/>
                  </a:lnTo>
                  <a:lnTo>
                    <a:pt x="154" y="3319"/>
                  </a:lnTo>
                  <a:lnTo>
                    <a:pt x="246" y="3564"/>
                  </a:lnTo>
                  <a:lnTo>
                    <a:pt x="369" y="3779"/>
                  </a:lnTo>
                  <a:lnTo>
                    <a:pt x="492" y="3995"/>
                  </a:lnTo>
                  <a:lnTo>
                    <a:pt x="677" y="4210"/>
                  </a:lnTo>
                  <a:lnTo>
                    <a:pt x="861" y="4363"/>
                  </a:lnTo>
                  <a:lnTo>
                    <a:pt x="1076" y="4425"/>
                  </a:lnTo>
                  <a:lnTo>
                    <a:pt x="1322" y="4455"/>
                  </a:lnTo>
                  <a:lnTo>
                    <a:pt x="1537" y="4425"/>
                  </a:lnTo>
                  <a:lnTo>
                    <a:pt x="1721" y="4333"/>
                  </a:lnTo>
                  <a:lnTo>
                    <a:pt x="1813" y="4271"/>
                  </a:lnTo>
                  <a:lnTo>
                    <a:pt x="1875" y="4210"/>
                  </a:lnTo>
                  <a:lnTo>
                    <a:pt x="1936" y="4117"/>
                  </a:lnTo>
                  <a:lnTo>
                    <a:pt x="1967" y="3995"/>
                  </a:lnTo>
                  <a:lnTo>
                    <a:pt x="2029" y="3779"/>
                  </a:lnTo>
                  <a:lnTo>
                    <a:pt x="2090" y="3564"/>
                  </a:lnTo>
                  <a:lnTo>
                    <a:pt x="2151" y="3472"/>
                  </a:lnTo>
                  <a:lnTo>
                    <a:pt x="2213" y="3411"/>
                  </a:lnTo>
                  <a:lnTo>
                    <a:pt x="2366" y="3349"/>
                  </a:lnTo>
                  <a:lnTo>
                    <a:pt x="2520" y="3319"/>
                  </a:lnTo>
                  <a:lnTo>
                    <a:pt x="2674" y="3257"/>
                  </a:lnTo>
                  <a:lnTo>
                    <a:pt x="2766" y="3226"/>
                  </a:lnTo>
                  <a:lnTo>
                    <a:pt x="2797" y="3196"/>
                  </a:lnTo>
                  <a:lnTo>
                    <a:pt x="2858" y="3073"/>
                  </a:lnTo>
                  <a:lnTo>
                    <a:pt x="2889" y="2950"/>
                  </a:lnTo>
                  <a:lnTo>
                    <a:pt x="2858" y="2827"/>
                  </a:lnTo>
                  <a:lnTo>
                    <a:pt x="2827" y="2704"/>
                  </a:lnTo>
                  <a:lnTo>
                    <a:pt x="2766" y="2458"/>
                  </a:lnTo>
                  <a:lnTo>
                    <a:pt x="2766" y="2335"/>
                  </a:lnTo>
                  <a:lnTo>
                    <a:pt x="2797" y="2212"/>
                  </a:lnTo>
                  <a:lnTo>
                    <a:pt x="2889" y="2090"/>
                  </a:lnTo>
                  <a:lnTo>
                    <a:pt x="3012" y="2028"/>
                  </a:lnTo>
                  <a:lnTo>
                    <a:pt x="3288" y="1874"/>
                  </a:lnTo>
                  <a:lnTo>
                    <a:pt x="3411" y="1752"/>
                  </a:lnTo>
                  <a:lnTo>
                    <a:pt x="3503" y="1659"/>
                  </a:lnTo>
                  <a:lnTo>
                    <a:pt x="3565" y="1506"/>
                  </a:lnTo>
                  <a:lnTo>
                    <a:pt x="3626" y="1352"/>
                  </a:lnTo>
                  <a:lnTo>
                    <a:pt x="3626" y="1199"/>
                  </a:lnTo>
                  <a:lnTo>
                    <a:pt x="3626" y="1045"/>
                  </a:lnTo>
                  <a:lnTo>
                    <a:pt x="3596" y="891"/>
                  </a:lnTo>
                  <a:lnTo>
                    <a:pt x="3565" y="738"/>
                  </a:lnTo>
                  <a:lnTo>
                    <a:pt x="3442" y="523"/>
                  </a:lnTo>
                  <a:lnTo>
                    <a:pt x="3258" y="338"/>
                  </a:lnTo>
                  <a:lnTo>
                    <a:pt x="3042" y="154"/>
                  </a:lnTo>
                  <a:lnTo>
                    <a:pt x="2827" y="31"/>
                  </a:lnTo>
                  <a:lnTo>
                    <a:pt x="2489"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74;p38">
              <a:extLst>
                <a:ext uri="{FF2B5EF4-FFF2-40B4-BE49-F238E27FC236}">
                  <a16:creationId xmlns:a16="http://schemas.microsoft.com/office/drawing/2014/main" id="{A71FBBA5-7FB9-62D5-9661-27F5F71177D6}"/>
                </a:ext>
              </a:extLst>
            </p:cNvPr>
            <p:cNvSpPr/>
            <p:nvPr/>
          </p:nvSpPr>
          <p:spPr>
            <a:xfrm>
              <a:off x="6515546" y="3068370"/>
              <a:ext cx="356053" cy="360776"/>
            </a:xfrm>
            <a:custGeom>
              <a:avLst/>
              <a:gdLst/>
              <a:ahLst/>
              <a:cxnLst/>
              <a:rect l="l" t="t" r="r" b="b"/>
              <a:pathLst>
                <a:path w="4610" h="4671" extrusionOk="0">
                  <a:moveTo>
                    <a:pt x="3288" y="0"/>
                  </a:moveTo>
                  <a:lnTo>
                    <a:pt x="3411" y="154"/>
                  </a:lnTo>
                  <a:lnTo>
                    <a:pt x="3534" y="308"/>
                  </a:lnTo>
                  <a:lnTo>
                    <a:pt x="3688" y="584"/>
                  </a:lnTo>
                  <a:lnTo>
                    <a:pt x="3780" y="892"/>
                  </a:lnTo>
                  <a:lnTo>
                    <a:pt x="3841" y="1199"/>
                  </a:lnTo>
                  <a:lnTo>
                    <a:pt x="3841" y="1506"/>
                  </a:lnTo>
                  <a:lnTo>
                    <a:pt x="3811" y="1660"/>
                  </a:lnTo>
                  <a:lnTo>
                    <a:pt x="3749" y="1844"/>
                  </a:lnTo>
                  <a:lnTo>
                    <a:pt x="3657" y="1998"/>
                  </a:lnTo>
                  <a:lnTo>
                    <a:pt x="3534" y="2121"/>
                  </a:lnTo>
                  <a:lnTo>
                    <a:pt x="3350" y="2213"/>
                  </a:lnTo>
                  <a:lnTo>
                    <a:pt x="3135" y="2274"/>
                  </a:lnTo>
                  <a:lnTo>
                    <a:pt x="2950" y="2336"/>
                  </a:lnTo>
                  <a:lnTo>
                    <a:pt x="2858" y="2397"/>
                  </a:lnTo>
                  <a:lnTo>
                    <a:pt x="2797" y="2459"/>
                  </a:lnTo>
                  <a:lnTo>
                    <a:pt x="2705" y="2612"/>
                  </a:lnTo>
                  <a:lnTo>
                    <a:pt x="2582" y="2735"/>
                  </a:lnTo>
                  <a:lnTo>
                    <a:pt x="2428" y="2797"/>
                  </a:lnTo>
                  <a:lnTo>
                    <a:pt x="2274" y="2858"/>
                  </a:lnTo>
                  <a:lnTo>
                    <a:pt x="2182" y="2919"/>
                  </a:lnTo>
                  <a:lnTo>
                    <a:pt x="2090" y="3012"/>
                  </a:lnTo>
                  <a:lnTo>
                    <a:pt x="1906" y="3196"/>
                  </a:lnTo>
                  <a:lnTo>
                    <a:pt x="1691" y="3380"/>
                  </a:lnTo>
                  <a:lnTo>
                    <a:pt x="1414" y="3534"/>
                  </a:lnTo>
                  <a:lnTo>
                    <a:pt x="1137" y="3626"/>
                  </a:lnTo>
                  <a:lnTo>
                    <a:pt x="861" y="3657"/>
                  </a:lnTo>
                  <a:lnTo>
                    <a:pt x="615" y="3657"/>
                  </a:lnTo>
                  <a:lnTo>
                    <a:pt x="400" y="3595"/>
                  </a:lnTo>
                  <a:lnTo>
                    <a:pt x="185" y="3534"/>
                  </a:lnTo>
                  <a:lnTo>
                    <a:pt x="1" y="3442"/>
                  </a:lnTo>
                  <a:lnTo>
                    <a:pt x="185" y="3688"/>
                  </a:lnTo>
                  <a:lnTo>
                    <a:pt x="369" y="3933"/>
                  </a:lnTo>
                  <a:lnTo>
                    <a:pt x="615" y="4148"/>
                  </a:lnTo>
                  <a:lnTo>
                    <a:pt x="892" y="4333"/>
                  </a:lnTo>
                  <a:lnTo>
                    <a:pt x="1168" y="4456"/>
                  </a:lnTo>
                  <a:lnTo>
                    <a:pt x="1475" y="4579"/>
                  </a:lnTo>
                  <a:lnTo>
                    <a:pt x="1783" y="4640"/>
                  </a:lnTo>
                  <a:lnTo>
                    <a:pt x="2121" y="4671"/>
                  </a:lnTo>
                  <a:lnTo>
                    <a:pt x="2367" y="4640"/>
                  </a:lnTo>
                  <a:lnTo>
                    <a:pt x="2612" y="4609"/>
                  </a:lnTo>
                  <a:lnTo>
                    <a:pt x="2858" y="4548"/>
                  </a:lnTo>
                  <a:lnTo>
                    <a:pt x="3104" y="4456"/>
                  </a:lnTo>
                  <a:lnTo>
                    <a:pt x="3319" y="4364"/>
                  </a:lnTo>
                  <a:lnTo>
                    <a:pt x="3503" y="4241"/>
                  </a:lnTo>
                  <a:lnTo>
                    <a:pt x="3688" y="4087"/>
                  </a:lnTo>
                  <a:lnTo>
                    <a:pt x="3872" y="3933"/>
                  </a:lnTo>
                  <a:lnTo>
                    <a:pt x="4026" y="3749"/>
                  </a:lnTo>
                  <a:lnTo>
                    <a:pt x="4179" y="3565"/>
                  </a:lnTo>
                  <a:lnTo>
                    <a:pt x="4302" y="3380"/>
                  </a:lnTo>
                  <a:lnTo>
                    <a:pt x="4394" y="3165"/>
                  </a:lnTo>
                  <a:lnTo>
                    <a:pt x="4487" y="2919"/>
                  </a:lnTo>
                  <a:lnTo>
                    <a:pt x="4548" y="2674"/>
                  </a:lnTo>
                  <a:lnTo>
                    <a:pt x="4579" y="2428"/>
                  </a:lnTo>
                  <a:lnTo>
                    <a:pt x="4610" y="2182"/>
                  </a:lnTo>
                  <a:lnTo>
                    <a:pt x="4579" y="1844"/>
                  </a:lnTo>
                  <a:lnTo>
                    <a:pt x="4517" y="1506"/>
                  </a:lnTo>
                  <a:lnTo>
                    <a:pt x="4394" y="1199"/>
                  </a:lnTo>
                  <a:lnTo>
                    <a:pt x="4241" y="892"/>
                  </a:lnTo>
                  <a:lnTo>
                    <a:pt x="4056" y="615"/>
                  </a:lnTo>
                  <a:lnTo>
                    <a:pt x="3811" y="369"/>
                  </a:lnTo>
                  <a:lnTo>
                    <a:pt x="3565" y="185"/>
                  </a:lnTo>
                  <a:lnTo>
                    <a:pt x="3288"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75;p38">
              <a:extLst>
                <a:ext uri="{FF2B5EF4-FFF2-40B4-BE49-F238E27FC236}">
                  <a16:creationId xmlns:a16="http://schemas.microsoft.com/office/drawing/2014/main" id="{3944D841-4B82-C317-2074-3BDCFFEE02CE}"/>
                </a:ext>
              </a:extLst>
            </p:cNvPr>
            <p:cNvSpPr/>
            <p:nvPr/>
          </p:nvSpPr>
          <p:spPr>
            <a:xfrm>
              <a:off x="6489440" y="3046975"/>
              <a:ext cx="322842" cy="303852"/>
            </a:xfrm>
            <a:custGeom>
              <a:avLst/>
              <a:gdLst/>
              <a:ahLst/>
              <a:cxnLst/>
              <a:rect l="l" t="t" r="r" b="b"/>
              <a:pathLst>
                <a:path w="4180" h="3934" extrusionOk="0">
                  <a:moveTo>
                    <a:pt x="2213" y="1"/>
                  </a:moveTo>
                  <a:lnTo>
                    <a:pt x="1967" y="32"/>
                  </a:lnTo>
                  <a:lnTo>
                    <a:pt x="1721" y="93"/>
                  </a:lnTo>
                  <a:lnTo>
                    <a:pt x="1506" y="185"/>
                  </a:lnTo>
                  <a:lnTo>
                    <a:pt x="1291" y="277"/>
                  </a:lnTo>
                  <a:lnTo>
                    <a:pt x="1076" y="400"/>
                  </a:lnTo>
                  <a:lnTo>
                    <a:pt x="892" y="554"/>
                  </a:lnTo>
                  <a:lnTo>
                    <a:pt x="707" y="708"/>
                  </a:lnTo>
                  <a:lnTo>
                    <a:pt x="554" y="892"/>
                  </a:lnTo>
                  <a:lnTo>
                    <a:pt x="431" y="1076"/>
                  </a:lnTo>
                  <a:lnTo>
                    <a:pt x="277" y="1291"/>
                  </a:lnTo>
                  <a:lnTo>
                    <a:pt x="185" y="1507"/>
                  </a:lnTo>
                  <a:lnTo>
                    <a:pt x="93" y="1722"/>
                  </a:lnTo>
                  <a:lnTo>
                    <a:pt x="31" y="1967"/>
                  </a:lnTo>
                  <a:lnTo>
                    <a:pt x="1" y="2213"/>
                  </a:lnTo>
                  <a:lnTo>
                    <a:pt x="1" y="2459"/>
                  </a:lnTo>
                  <a:lnTo>
                    <a:pt x="31" y="2797"/>
                  </a:lnTo>
                  <a:lnTo>
                    <a:pt x="93" y="3135"/>
                  </a:lnTo>
                  <a:lnTo>
                    <a:pt x="185" y="3442"/>
                  </a:lnTo>
                  <a:lnTo>
                    <a:pt x="339" y="3719"/>
                  </a:lnTo>
                  <a:lnTo>
                    <a:pt x="523" y="3811"/>
                  </a:lnTo>
                  <a:lnTo>
                    <a:pt x="738" y="3872"/>
                  </a:lnTo>
                  <a:lnTo>
                    <a:pt x="953" y="3934"/>
                  </a:lnTo>
                  <a:lnTo>
                    <a:pt x="1199" y="3934"/>
                  </a:lnTo>
                  <a:lnTo>
                    <a:pt x="1475" y="3903"/>
                  </a:lnTo>
                  <a:lnTo>
                    <a:pt x="1752" y="3811"/>
                  </a:lnTo>
                  <a:lnTo>
                    <a:pt x="2029" y="3657"/>
                  </a:lnTo>
                  <a:lnTo>
                    <a:pt x="2244" y="3473"/>
                  </a:lnTo>
                  <a:lnTo>
                    <a:pt x="2428" y="3289"/>
                  </a:lnTo>
                  <a:lnTo>
                    <a:pt x="2520" y="3196"/>
                  </a:lnTo>
                  <a:lnTo>
                    <a:pt x="2612" y="3135"/>
                  </a:lnTo>
                  <a:lnTo>
                    <a:pt x="2766" y="3074"/>
                  </a:lnTo>
                  <a:lnTo>
                    <a:pt x="2920" y="3012"/>
                  </a:lnTo>
                  <a:lnTo>
                    <a:pt x="3043" y="2889"/>
                  </a:lnTo>
                  <a:lnTo>
                    <a:pt x="3135" y="2736"/>
                  </a:lnTo>
                  <a:lnTo>
                    <a:pt x="3196" y="2674"/>
                  </a:lnTo>
                  <a:lnTo>
                    <a:pt x="3288" y="2613"/>
                  </a:lnTo>
                  <a:lnTo>
                    <a:pt x="3473" y="2551"/>
                  </a:lnTo>
                  <a:lnTo>
                    <a:pt x="3688" y="2490"/>
                  </a:lnTo>
                  <a:lnTo>
                    <a:pt x="3872" y="2398"/>
                  </a:lnTo>
                  <a:lnTo>
                    <a:pt x="3995" y="2275"/>
                  </a:lnTo>
                  <a:lnTo>
                    <a:pt x="4087" y="2121"/>
                  </a:lnTo>
                  <a:lnTo>
                    <a:pt x="4149" y="1937"/>
                  </a:lnTo>
                  <a:lnTo>
                    <a:pt x="4179" y="1783"/>
                  </a:lnTo>
                  <a:lnTo>
                    <a:pt x="4179" y="1476"/>
                  </a:lnTo>
                  <a:lnTo>
                    <a:pt x="4118" y="1169"/>
                  </a:lnTo>
                  <a:lnTo>
                    <a:pt x="4026" y="861"/>
                  </a:lnTo>
                  <a:lnTo>
                    <a:pt x="3872" y="585"/>
                  </a:lnTo>
                  <a:lnTo>
                    <a:pt x="3749" y="431"/>
                  </a:lnTo>
                  <a:lnTo>
                    <a:pt x="3626" y="277"/>
                  </a:lnTo>
                  <a:lnTo>
                    <a:pt x="3350" y="155"/>
                  </a:lnTo>
                  <a:lnTo>
                    <a:pt x="3073" y="62"/>
                  </a:lnTo>
                  <a:lnTo>
                    <a:pt x="2766"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76;p38">
              <a:extLst>
                <a:ext uri="{FF2B5EF4-FFF2-40B4-BE49-F238E27FC236}">
                  <a16:creationId xmlns:a16="http://schemas.microsoft.com/office/drawing/2014/main" id="{9B1F2C34-710F-74B3-5974-1A51F536238C}"/>
                </a:ext>
              </a:extLst>
            </p:cNvPr>
            <p:cNvSpPr/>
            <p:nvPr/>
          </p:nvSpPr>
          <p:spPr>
            <a:xfrm>
              <a:off x="6064639" y="3402963"/>
              <a:ext cx="151998" cy="156715"/>
            </a:xfrm>
            <a:custGeom>
              <a:avLst/>
              <a:gdLst/>
              <a:ahLst/>
              <a:cxnLst/>
              <a:rect l="l" t="t" r="r" b="b"/>
              <a:pathLst>
                <a:path w="1968" h="2029" extrusionOk="0">
                  <a:moveTo>
                    <a:pt x="1107" y="1"/>
                  </a:moveTo>
                  <a:lnTo>
                    <a:pt x="892" y="32"/>
                  </a:lnTo>
                  <a:lnTo>
                    <a:pt x="677" y="93"/>
                  </a:lnTo>
                  <a:lnTo>
                    <a:pt x="492" y="216"/>
                  </a:lnTo>
                  <a:lnTo>
                    <a:pt x="339" y="339"/>
                  </a:lnTo>
                  <a:lnTo>
                    <a:pt x="185" y="492"/>
                  </a:lnTo>
                  <a:lnTo>
                    <a:pt x="93" y="677"/>
                  </a:lnTo>
                  <a:lnTo>
                    <a:pt x="31" y="892"/>
                  </a:lnTo>
                  <a:lnTo>
                    <a:pt x="1" y="1107"/>
                  </a:lnTo>
                  <a:lnTo>
                    <a:pt x="31" y="1383"/>
                  </a:lnTo>
                  <a:lnTo>
                    <a:pt x="124" y="1629"/>
                  </a:lnTo>
                  <a:lnTo>
                    <a:pt x="277" y="1844"/>
                  </a:lnTo>
                  <a:lnTo>
                    <a:pt x="462" y="2029"/>
                  </a:lnTo>
                  <a:lnTo>
                    <a:pt x="554" y="1906"/>
                  </a:lnTo>
                  <a:lnTo>
                    <a:pt x="585" y="1783"/>
                  </a:lnTo>
                  <a:lnTo>
                    <a:pt x="615" y="1721"/>
                  </a:lnTo>
                  <a:lnTo>
                    <a:pt x="677" y="1691"/>
                  </a:lnTo>
                  <a:lnTo>
                    <a:pt x="800" y="1660"/>
                  </a:lnTo>
                  <a:lnTo>
                    <a:pt x="892" y="1629"/>
                  </a:lnTo>
                  <a:lnTo>
                    <a:pt x="953" y="1599"/>
                  </a:lnTo>
                  <a:lnTo>
                    <a:pt x="984" y="1568"/>
                  </a:lnTo>
                  <a:lnTo>
                    <a:pt x="1015" y="1445"/>
                  </a:lnTo>
                  <a:lnTo>
                    <a:pt x="1045" y="1322"/>
                  </a:lnTo>
                  <a:lnTo>
                    <a:pt x="1076" y="1199"/>
                  </a:lnTo>
                  <a:lnTo>
                    <a:pt x="1138" y="1138"/>
                  </a:lnTo>
                  <a:lnTo>
                    <a:pt x="1230" y="1107"/>
                  </a:lnTo>
                  <a:lnTo>
                    <a:pt x="1414" y="1076"/>
                  </a:lnTo>
                  <a:lnTo>
                    <a:pt x="1629" y="1076"/>
                  </a:lnTo>
                  <a:lnTo>
                    <a:pt x="1721" y="1045"/>
                  </a:lnTo>
                  <a:lnTo>
                    <a:pt x="1814" y="1015"/>
                  </a:lnTo>
                  <a:lnTo>
                    <a:pt x="1906" y="892"/>
                  </a:lnTo>
                  <a:lnTo>
                    <a:pt x="1967" y="769"/>
                  </a:lnTo>
                  <a:lnTo>
                    <a:pt x="1967" y="615"/>
                  </a:lnTo>
                  <a:lnTo>
                    <a:pt x="1936" y="462"/>
                  </a:lnTo>
                  <a:lnTo>
                    <a:pt x="1814" y="308"/>
                  </a:lnTo>
                  <a:lnTo>
                    <a:pt x="1691" y="185"/>
                  </a:lnTo>
                  <a:lnTo>
                    <a:pt x="1568" y="124"/>
                  </a:lnTo>
                  <a:lnTo>
                    <a:pt x="1414" y="62"/>
                  </a:lnTo>
                  <a:lnTo>
                    <a:pt x="1261" y="32"/>
                  </a:lnTo>
                  <a:lnTo>
                    <a:pt x="1107"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77;p38">
              <a:extLst>
                <a:ext uri="{FF2B5EF4-FFF2-40B4-BE49-F238E27FC236}">
                  <a16:creationId xmlns:a16="http://schemas.microsoft.com/office/drawing/2014/main" id="{32F47A27-D9A0-5C6E-23AC-AD3AC45F1D04}"/>
                </a:ext>
              </a:extLst>
            </p:cNvPr>
            <p:cNvSpPr/>
            <p:nvPr/>
          </p:nvSpPr>
          <p:spPr>
            <a:xfrm>
              <a:off x="6100245" y="3417252"/>
              <a:ext cx="135316" cy="159032"/>
            </a:xfrm>
            <a:custGeom>
              <a:avLst/>
              <a:gdLst/>
              <a:ahLst/>
              <a:cxnLst/>
              <a:rect l="l" t="t" r="r" b="b"/>
              <a:pathLst>
                <a:path w="1752" h="2059" extrusionOk="0">
                  <a:moveTo>
                    <a:pt x="1230" y="0"/>
                  </a:moveTo>
                  <a:lnTo>
                    <a:pt x="1353" y="123"/>
                  </a:lnTo>
                  <a:lnTo>
                    <a:pt x="1475" y="277"/>
                  </a:lnTo>
                  <a:lnTo>
                    <a:pt x="1506" y="430"/>
                  </a:lnTo>
                  <a:lnTo>
                    <a:pt x="1506" y="584"/>
                  </a:lnTo>
                  <a:lnTo>
                    <a:pt x="1445" y="707"/>
                  </a:lnTo>
                  <a:lnTo>
                    <a:pt x="1353" y="830"/>
                  </a:lnTo>
                  <a:lnTo>
                    <a:pt x="1260" y="860"/>
                  </a:lnTo>
                  <a:lnTo>
                    <a:pt x="1168" y="891"/>
                  </a:lnTo>
                  <a:lnTo>
                    <a:pt x="953" y="891"/>
                  </a:lnTo>
                  <a:lnTo>
                    <a:pt x="769" y="922"/>
                  </a:lnTo>
                  <a:lnTo>
                    <a:pt x="677" y="953"/>
                  </a:lnTo>
                  <a:lnTo>
                    <a:pt x="615" y="1014"/>
                  </a:lnTo>
                  <a:lnTo>
                    <a:pt x="584" y="1137"/>
                  </a:lnTo>
                  <a:lnTo>
                    <a:pt x="554" y="1260"/>
                  </a:lnTo>
                  <a:lnTo>
                    <a:pt x="523" y="1383"/>
                  </a:lnTo>
                  <a:lnTo>
                    <a:pt x="492" y="1414"/>
                  </a:lnTo>
                  <a:lnTo>
                    <a:pt x="431" y="1444"/>
                  </a:lnTo>
                  <a:lnTo>
                    <a:pt x="339" y="1475"/>
                  </a:lnTo>
                  <a:lnTo>
                    <a:pt x="216" y="1506"/>
                  </a:lnTo>
                  <a:lnTo>
                    <a:pt x="154" y="1536"/>
                  </a:lnTo>
                  <a:lnTo>
                    <a:pt x="124" y="1598"/>
                  </a:lnTo>
                  <a:lnTo>
                    <a:pt x="93" y="1721"/>
                  </a:lnTo>
                  <a:lnTo>
                    <a:pt x="1" y="1844"/>
                  </a:lnTo>
                  <a:lnTo>
                    <a:pt x="154" y="1905"/>
                  </a:lnTo>
                  <a:lnTo>
                    <a:pt x="308" y="1997"/>
                  </a:lnTo>
                  <a:lnTo>
                    <a:pt x="462" y="2028"/>
                  </a:lnTo>
                  <a:lnTo>
                    <a:pt x="646" y="2059"/>
                  </a:lnTo>
                  <a:lnTo>
                    <a:pt x="892" y="2028"/>
                  </a:lnTo>
                  <a:lnTo>
                    <a:pt x="1076" y="1967"/>
                  </a:lnTo>
                  <a:lnTo>
                    <a:pt x="1260" y="1844"/>
                  </a:lnTo>
                  <a:lnTo>
                    <a:pt x="1445" y="1721"/>
                  </a:lnTo>
                  <a:lnTo>
                    <a:pt x="1568" y="1567"/>
                  </a:lnTo>
                  <a:lnTo>
                    <a:pt x="1660" y="1383"/>
                  </a:lnTo>
                  <a:lnTo>
                    <a:pt x="1752" y="1168"/>
                  </a:lnTo>
                  <a:lnTo>
                    <a:pt x="1752" y="922"/>
                  </a:lnTo>
                  <a:lnTo>
                    <a:pt x="1752" y="799"/>
                  </a:lnTo>
                  <a:lnTo>
                    <a:pt x="1721" y="645"/>
                  </a:lnTo>
                  <a:lnTo>
                    <a:pt x="1629" y="400"/>
                  </a:lnTo>
                  <a:lnTo>
                    <a:pt x="1445" y="154"/>
                  </a:lnTo>
                  <a:lnTo>
                    <a:pt x="1230"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78;p38">
              <a:extLst>
                <a:ext uri="{FF2B5EF4-FFF2-40B4-BE49-F238E27FC236}">
                  <a16:creationId xmlns:a16="http://schemas.microsoft.com/office/drawing/2014/main" id="{353422E1-6BFA-8755-6E8F-232883968CBC}"/>
                </a:ext>
              </a:extLst>
            </p:cNvPr>
            <p:cNvSpPr/>
            <p:nvPr/>
          </p:nvSpPr>
          <p:spPr>
            <a:xfrm>
              <a:off x="6197563" y="2980550"/>
              <a:ext cx="185132" cy="1110752"/>
            </a:xfrm>
            <a:custGeom>
              <a:avLst/>
              <a:gdLst/>
              <a:ahLst/>
              <a:cxnLst/>
              <a:rect l="l" t="t" r="r" b="b"/>
              <a:pathLst>
                <a:path w="2397" h="14381" extrusionOk="0">
                  <a:moveTo>
                    <a:pt x="2120" y="1"/>
                  </a:moveTo>
                  <a:lnTo>
                    <a:pt x="1936" y="93"/>
                  </a:lnTo>
                  <a:lnTo>
                    <a:pt x="1782" y="154"/>
                  </a:lnTo>
                  <a:lnTo>
                    <a:pt x="1598" y="185"/>
                  </a:lnTo>
                  <a:lnTo>
                    <a:pt x="1475" y="185"/>
                  </a:lnTo>
                  <a:lnTo>
                    <a:pt x="1475" y="3104"/>
                  </a:lnTo>
                  <a:lnTo>
                    <a:pt x="154" y="2305"/>
                  </a:lnTo>
                  <a:lnTo>
                    <a:pt x="123" y="2428"/>
                  </a:lnTo>
                  <a:lnTo>
                    <a:pt x="62" y="2489"/>
                  </a:lnTo>
                  <a:lnTo>
                    <a:pt x="62" y="2612"/>
                  </a:lnTo>
                  <a:lnTo>
                    <a:pt x="31" y="2674"/>
                  </a:lnTo>
                  <a:lnTo>
                    <a:pt x="0" y="2735"/>
                  </a:lnTo>
                  <a:lnTo>
                    <a:pt x="1352" y="3749"/>
                  </a:lnTo>
                  <a:lnTo>
                    <a:pt x="1352" y="7989"/>
                  </a:lnTo>
                  <a:lnTo>
                    <a:pt x="154" y="7037"/>
                  </a:lnTo>
                  <a:lnTo>
                    <a:pt x="123" y="7068"/>
                  </a:lnTo>
                  <a:lnTo>
                    <a:pt x="62" y="7098"/>
                  </a:lnTo>
                  <a:lnTo>
                    <a:pt x="62" y="7190"/>
                  </a:lnTo>
                  <a:lnTo>
                    <a:pt x="31" y="7252"/>
                  </a:lnTo>
                  <a:lnTo>
                    <a:pt x="1229" y="8481"/>
                  </a:lnTo>
                  <a:lnTo>
                    <a:pt x="1229" y="14350"/>
                  </a:lnTo>
                  <a:lnTo>
                    <a:pt x="2397" y="14380"/>
                  </a:lnTo>
                  <a:lnTo>
                    <a:pt x="2397" y="31"/>
                  </a:lnTo>
                  <a:lnTo>
                    <a:pt x="2274" y="1"/>
                  </a:lnTo>
                  <a:close/>
                </a:path>
              </a:pathLst>
            </a:custGeom>
            <a:solidFill>
              <a:srgbClr val="6D4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79;p38">
              <a:extLst>
                <a:ext uri="{FF2B5EF4-FFF2-40B4-BE49-F238E27FC236}">
                  <a16:creationId xmlns:a16="http://schemas.microsoft.com/office/drawing/2014/main" id="{0A47434E-616B-911B-E081-90C85DA7E4A8}"/>
                </a:ext>
              </a:extLst>
            </p:cNvPr>
            <p:cNvSpPr/>
            <p:nvPr/>
          </p:nvSpPr>
          <p:spPr>
            <a:xfrm>
              <a:off x="6382699" y="2982945"/>
              <a:ext cx="199344" cy="1108358"/>
            </a:xfrm>
            <a:custGeom>
              <a:avLst/>
              <a:gdLst/>
              <a:ahLst/>
              <a:cxnLst/>
              <a:rect l="l" t="t" r="r" b="b"/>
              <a:pathLst>
                <a:path w="2581" h="14350" extrusionOk="0">
                  <a:moveTo>
                    <a:pt x="0" y="0"/>
                  </a:moveTo>
                  <a:lnTo>
                    <a:pt x="0" y="14349"/>
                  </a:lnTo>
                  <a:lnTo>
                    <a:pt x="953" y="14319"/>
                  </a:lnTo>
                  <a:lnTo>
                    <a:pt x="953" y="11092"/>
                  </a:lnTo>
                  <a:lnTo>
                    <a:pt x="953" y="7866"/>
                  </a:lnTo>
                  <a:lnTo>
                    <a:pt x="2581" y="5101"/>
                  </a:lnTo>
                  <a:lnTo>
                    <a:pt x="2550" y="5070"/>
                  </a:lnTo>
                  <a:lnTo>
                    <a:pt x="2458" y="5039"/>
                  </a:lnTo>
                  <a:lnTo>
                    <a:pt x="2458" y="5009"/>
                  </a:lnTo>
                  <a:lnTo>
                    <a:pt x="2427" y="4978"/>
                  </a:lnTo>
                  <a:lnTo>
                    <a:pt x="2304" y="4978"/>
                  </a:lnTo>
                  <a:lnTo>
                    <a:pt x="2243" y="4916"/>
                  </a:lnTo>
                  <a:lnTo>
                    <a:pt x="768" y="7006"/>
                  </a:lnTo>
                  <a:lnTo>
                    <a:pt x="768" y="0"/>
                  </a:lnTo>
                  <a:lnTo>
                    <a:pt x="522" y="62"/>
                  </a:lnTo>
                  <a:lnTo>
                    <a:pt x="399" y="93"/>
                  </a:lnTo>
                  <a:lnTo>
                    <a:pt x="277" y="93"/>
                  </a:lnTo>
                  <a:lnTo>
                    <a:pt x="123" y="31"/>
                  </a:lnTo>
                  <a:lnTo>
                    <a:pt x="0" y="0"/>
                  </a:lnTo>
                  <a:close/>
                </a:path>
              </a:pathLst>
            </a:custGeom>
            <a:solidFill>
              <a:srgbClr val="5D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80;p38">
              <a:extLst>
                <a:ext uri="{FF2B5EF4-FFF2-40B4-BE49-F238E27FC236}">
                  <a16:creationId xmlns:a16="http://schemas.microsoft.com/office/drawing/2014/main" id="{E61D2EEA-AFD2-E10E-8B97-99BD492E7573}"/>
                </a:ext>
              </a:extLst>
            </p:cNvPr>
            <p:cNvSpPr/>
            <p:nvPr/>
          </p:nvSpPr>
          <p:spPr>
            <a:xfrm>
              <a:off x="5077401" y="2702881"/>
              <a:ext cx="726241" cy="1179571"/>
            </a:xfrm>
            <a:custGeom>
              <a:avLst/>
              <a:gdLst/>
              <a:ahLst/>
              <a:cxnLst/>
              <a:rect l="l" t="t" r="r" b="b"/>
              <a:pathLst>
                <a:path w="9403" h="15272" extrusionOk="0">
                  <a:moveTo>
                    <a:pt x="3411" y="5224"/>
                  </a:moveTo>
                  <a:lnTo>
                    <a:pt x="3780" y="5378"/>
                  </a:lnTo>
                  <a:lnTo>
                    <a:pt x="4210" y="5501"/>
                  </a:lnTo>
                  <a:lnTo>
                    <a:pt x="4210" y="7191"/>
                  </a:lnTo>
                  <a:lnTo>
                    <a:pt x="3411" y="6730"/>
                  </a:lnTo>
                  <a:lnTo>
                    <a:pt x="3473" y="6545"/>
                  </a:lnTo>
                  <a:lnTo>
                    <a:pt x="3534" y="6361"/>
                  </a:lnTo>
                  <a:lnTo>
                    <a:pt x="3565" y="6177"/>
                  </a:lnTo>
                  <a:lnTo>
                    <a:pt x="3565" y="5992"/>
                  </a:lnTo>
                  <a:lnTo>
                    <a:pt x="3565" y="5777"/>
                  </a:lnTo>
                  <a:lnTo>
                    <a:pt x="3534" y="5593"/>
                  </a:lnTo>
                  <a:lnTo>
                    <a:pt x="3473" y="5408"/>
                  </a:lnTo>
                  <a:lnTo>
                    <a:pt x="3411" y="5224"/>
                  </a:lnTo>
                  <a:close/>
                  <a:moveTo>
                    <a:pt x="4518" y="1"/>
                  </a:moveTo>
                  <a:lnTo>
                    <a:pt x="4272" y="31"/>
                  </a:lnTo>
                  <a:lnTo>
                    <a:pt x="3995" y="93"/>
                  </a:lnTo>
                  <a:lnTo>
                    <a:pt x="3749" y="185"/>
                  </a:lnTo>
                  <a:lnTo>
                    <a:pt x="3504" y="277"/>
                  </a:lnTo>
                  <a:lnTo>
                    <a:pt x="3288" y="400"/>
                  </a:lnTo>
                  <a:lnTo>
                    <a:pt x="3073" y="554"/>
                  </a:lnTo>
                  <a:lnTo>
                    <a:pt x="2889" y="707"/>
                  </a:lnTo>
                  <a:lnTo>
                    <a:pt x="2705" y="892"/>
                  </a:lnTo>
                  <a:lnTo>
                    <a:pt x="2520" y="1076"/>
                  </a:lnTo>
                  <a:lnTo>
                    <a:pt x="2397" y="1291"/>
                  </a:lnTo>
                  <a:lnTo>
                    <a:pt x="2244" y="1506"/>
                  </a:lnTo>
                  <a:lnTo>
                    <a:pt x="2152" y="1752"/>
                  </a:lnTo>
                  <a:lnTo>
                    <a:pt x="2059" y="1998"/>
                  </a:lnTo>
                  <a:lnTo>
                    <a:pt x="1998" y="2244"/>
                  </a:lnTo>
                  <a:lnTo>
                    <a:pt x="1967" y="2520"/>
                  </a:lnTo>
                  <a:lnTo>
                    <a:pt x="1937" y="2766"/>
                  </a:lnTo>
                  <a:lnTo>
                    <a:pt x="1998" y="3196"/>
                  </a:lnTo>
                  <a:lnTo>
                    <a:pt x="2090" y="3596"/>
                  </a:lnTo>
                  <a:lnTo>
                    <a:pt x="2213" y="3964"/>
                  </a:lnTo>
                  <a:lnTo>
                    <a:pt x="2428" y="4333"/>
                  </a:lnTo>
                  <a:lnTo>
                    <a:pt x="2213" y="4241"/>
                  </a:lnTo>
                  <a:lnTo>
                    <a:pt x="2029" y="4210"/>
                  </a:lnTo>
                  <a:lnTo>
                    <a:pt x="1599" y="4210"/>
                  </a:lnTo>
                  <a:lnTo>
                    <a:pt x="1414" y="4241"/>
                  </a:lnTo>
                  <a:lnTo>
                    <a:pt x="1076" y="4333"/>
                  </a:lnTo>
                  <a:lnTo>
                    <a:pt x="800" y="4517"/>
                  </a:lnTo>
                  <a:lnTo>
                    <a:pt x="523" y="4732"/>
                  </a:lnTo>
                  <a:lnTo>
                    <a:pt x="308" y="4978"/>
                  </a:lnTo>
                  <a:lnTo>
                    <a:pt x="124" y="5286"/>
                  </a:lnTo>
                  <a:lnTo>
                    <a:pt x="32" y="5624"/>
                  </a:lnTo>
                  <a:lnTo>
                    <a:pt x="1" y="5808"/>
                  </a:lnTo>
                  <a:lnTo>
                    <a:pt x="1" y="5992"/>
                  </a:lnTo>
                  <a:lnTo>
                    <a:pt x="1" y="6177"/>
                  </a:lnTo>
                  <a:lnTo>
                    <a:pt x="32" y="6392"/>
                  </a:lnTo>
                  <a:lnTo>
                    <a:pt x="93" y="6576"/>
                  </a:lnTo>
                  <a:lnTo>
                    <a:pt x="154" y="6730"/>
                  </a:lnTo>
                  <a:lnTo>
                    <a:pt x="247" y="6914"/>
                  </a:lnTo>
                  <a:lnTo>
                    <a:pt x="339" y="7068"/>
                  </a:lnTo>
                  <a:lnTo>
                    <a:pt x="462" y="7191"/>
                  </a:lnTo>
                  <a:lnTo>
                    <a:pt x="615" y="7344"/>
                  </a:lnTo>
                  <a:lnTo>
                    <a:pt x="861" y="7529"/>
                  </a:lnTo>
                  <a:lnTo>
                    <a:pt x="1138" y="7651"/>
                  </a:lnTo>
                  <a:lnTo>
                    <a:pt x="1445" y="7744"/>
                  </a:lnTo>
                  <a:lnTo>
                    <a:pt x="1783" y="7774"/>
                  </a:lnTo>
                  <a:lnTo>
                    <a:pt x="1998" y="7774"/>
                  </a:lnTo>
                  <a:lnTo>
                    <a:pt x="2213" y="7713"/>
                  </a:lnTo>
                  <a:lnTo>
                    <a:pt x="2428" y="7651"/>
                  </a:lnTo>
                  <a:lnTo>
                    <a:pt x="2613" y="7559"/>
                  </a:lnTo>
                  <a:lnTo>
                    <a:pt x="2797" y="7467"/>
                  </a:lnTo>
                  <a:lnTo>
                    <a:pt x="2981" y="7313"/>
                  </a:lnTo>
                  <a:lnTo>
                    <a:pt x="3135" y="7191"/>
                  </a:lnTo>
                  <a:lnTo>
                    <a:pt x="3258" y="7006"/>
                  </a:lnTo>
                  <a:lnTo>
                    <a:pt x="4118" y="7651"/>
                  </a:lnTo>
                  <a:lnTo>
                    <a:pt x="4118" y="10693"/>
                  </a:lnTo>
                  <a:lnTo>
                    <a:pt x="3381" y="10109"/>
                  </a:lnTo>
                  <a:lnTo>
                    <a:pt x="3473" y="9925"/>
                  </a:lnTo>
                  <a:lnTo>
                    <a:pt x="3504" y="9679"/>
                  </a:lnTo>
                  <a:lnTo>
                    <a:pt x="3473" y="9495"/>
                  </a:lnTo>
                  <a:lnTo>
                    <a:pt x="3411" y="9311"/>
                  </a:lnTo>
                  <a:lnTo>
                    <a:pt x="3288" y="9126"/>
                  </a:lnTo>
                  <a:lnTo>
                    <a:pt x="3135" y="9003"/>
                  </a:lnTo>
                  <a:lnTo>
                    <a:pt x="2920" y="8942"/>
                  </a:lnTo>
                  <a:lnTo>
                    <a:pt x="2705" y="8911"/>
                  </a:lnTo>
                  <a:lnTo>
                    <a:pt x="2551" y="8911"/>
                  </a:lnTo>
                  <a:lnTo>
                    <a:pt x="2397" y="8973"/>
                  </a:lnTo>
                  <a:lnTo>
                    <a:pt x="2275" y="9034"/>
                  </a:lnTo>
                  <a:lnTo>
                    <a:pt x="2152" y="9126"/>
                  </a:lnTo>
                  <a:lnTo>
                    <a:pt x="2059" y="9249"/>
                  </a:lnTo>
                  <a:lnTo>
                    <a:pt x="1967" y="9372"/>
                  </a:lnTo>
                  <a:lnTo>
                    <a:pt x="1937" y="9526"/>
                  </a:lnTo>
                  <a:lnTo>
                    <a:pt x="1906" y="9679"/>
                  </a:lnTo>
                  <a:lnTo>
                    <a:pt x="1937" y="9894"/>
                  </a:lnTo>
                  <a:lnTo>
                    <a:pt x="1998" y="10048"/>
                  </a:lnTo>
                  <a:lnTo>
                    <a:pt x="2090" y="10202"/>
                  </a:lnTo>
                  <a:lnTo>
                    <a:pt x="2244" y="10325"/>
                  </a:lnTo>
                  <a:lnTo>
                    <a:pt x="2336" y="10386"/>
                  </a:lnTo>
                  <a:lnTo>
                    <a:pt x="2459" y="10447"/>
                  </a:lnTo>
                  <a:lnTo>
                    <a:pt x="2582" y="10478"/>
                  </a:lnTo>
                  <a:lnTo>
                    <a:pt x="2858" y="10478"/>
                  </a:lnTo>
                  <a:lnTo>
                    <a:pt x="3012" y="10417"/>
                  </a:lnTo>
                  <a:lnTo>
                    <a:pt x="3135" y="10355"/>
                  </a:lnTo>
                  <a:lnTo>
                    <a:pt x="3258" y="10263"/>
                  </a:lnTo>
                  <a:lnTo>
                    <a:pt x="4026" y="11062"/>
                  </a:lnTo>
                  <a:lnTo>
                    <a:pt x="4026" y="11738"/>
                  </a:lnTo>
                  <a:lnTo>
                    <a:pt x="4180" y="11830"/>
                  </a:lnTo>
                  <a:lnTo>
                    <a:pt x="4610" y="11953"/>
                  </a:lnTo>
                  <a:lnTo>
                    <a:pt x="5531" y="12168"/>
                  </a:lnTo>
                  <a:lnTo>
                    <a:pt x="5531" y="10632"/>
                  </a:lnTo>
                  <a:lnTo>
                    <a:pt x="6607" y="8788"/>
                  </a:lnTo>
                  <a:lnTo>
                    <a:pt x="6853" y="8942"/>
                  </a:lnTo>
                  <a:lnTo>
                    <a:pt x="7098" y="9034"/>
                  </a:lnTo>
                  <a:lnTo>
                    <a:pt x="7344" y="9096"/>
                  </a:lnTo>
                  <a:lnTo>
                    <a:pt x="7621" y="9126"/>
                  </a:lnTo>
                  <a:lnTo>
                    <a:pt x="7805" y="9126"/>
                  </a:lnTo>
                  <a:lnTo>
                    <a:pt x="7990" y="9096"/>
                  </a:lnTo>
                  <a:lnTo>
                    <a:pt x="8328" y="8973"/>
                  </a:lnTo>
                  <a:lnTo>
                    <a:pt x="8635" y="8819"/>
                  </a:lnTo>
                  <a:lnTo>
                    <a:pt x="8881" y="8604"/>
                  </a:lnTo>
                  <a:lnTo>
                    <a:pt x="9096" y="8327"/>
                  </a:lnTo>
                  <a:lnTo>
                    <a:pt x="9280" y="8051"/>
                  </a:lnTo>
                  <a:lnTo>
                    <a:pt x="9372" y="7713"/>
                  </a:lnTo>
                  <a:lnTo>
                    <a:pt x="9403" y="7344"/>
                  </a:lnTo>
                  <a:lnTo>
                    <a:pt x="9372" y="7098"/>
                  </a:lnTo>
                  <a:lnTo>
                    <a:pt x="9341" y="6853"/>
                  </a:lnTo>
                  <a:lnTo>
                    <a:pt x="9249" y="6637"/>
                  </a:lnTo>
                  <a:lnTo>
                    <a:pt x="9126" y="6422"/>
                  </a:lnTo>
                  <a:lnTo>
                    <a:pt x="9003" y="6238"/>
                  </a:lnTo>
                  <a:lnTo>
                    <a:pt x="8850" y="6054"/>
                  </a:lnTo>
                  <a:lnTo>
                    <a:pt x="8666" y="5900"/>
                  </a:lnTo>
                  <a:lnTo>
                    <a:pt x="8450" y="5777"/>
                  </a:lnTo>
                  <a:lnTo>
                    <a:pt x="8266" y="5685"/>
                  </a:lnTo>
                  <a:lnTo>
                    <a:pt x="8051" y="5624"/>
                  </a:lnTo>
                  <a:lnTo>
                    <a:pt x="7836" y="5593"/>
                  </a:lnTo>
                  <a:lnTo>
                    <a:pt x="7621" y="5562"/>
                  </a:lnTo>
                  <a:lnTo>
                    <a:pt x="7436" y="5593"/>
                  </a:lnTo>
                  <a:lnTo>
                    <a:pt x="7283" y="5593"/>
                  </a:lnTo>
                  <a:lnTo>
                    <a:pt x="6945" y="5716"/>
                  </a:lnTo>
                  <a:lnTo>
                    <a:pt x="6638" y="5869"/>
                  </a:lnTo>
                  <a:lnTo>
                    <a:pt x="6361" y="6084"/>
                  </a:lnTo>
                  <a:lnTo>
                    <a:pt x="6146" y="6361"/>
                  </a:lnTo>
                  <a:lnTo>
                    <a:pt x="5992" y="6668"/>
                  </a:lnTo>
                  <a:lnTo>
                    <a:pt x="5900" y="6975"/>
                  </a:lnTo>
                  <a:lnTo>
                    <a:pt x="5869" y="7160"/>
                  </a:lnTo>
                  <a:lnTo>
                    <a:pt x="5839" y="7344"/>
                  </a:lnTo>
                  <a:lnTo>
                    <a:pt x="5869" y="7590"/>
                  </a:lnTo>
                  <a:lnTo>
                    <a:pt x="5931" y="7836"/>
                  </a:lnTo>
                  <a:lnTo>
                    <a:pt x="5992" y="8051"/>
                  </a:lnTo>
                  <a:lnTo>
                    <a:pt x="6085" y="8235"/>
                  </a:lnTo>
                  <a:lnTo>
                    <a:pt x="6238" y="8450"/>
                  </a:lnTo>
                  <a:lnTo>
                    <a:pt x="6392" y="8635"/>
                  </a:lnTo>
                  <a:lnTo>
                    <a:pt x="5409" y="10017"/>
                  </a:lnTo>
                  <a:lnTo>
                    <a:pt x="5409" y="5470"/>
                  </a:lnTo>
                  <a:lnTo>
                    <a:pt x="5624" y="5408"/>
                  </a:lnTo>
                  <a:lnTo>
                    <a:pt x="5839" y="5316"/>
                  </a:lnTo>
                  <a:lnTo>
                    <a:pt x="6054" y="5224"/>
                  </a:lnTo>
                  <a:lnTo>
                    <a:pt x="6238" y="5101"/>
                  </a:lnTo>
                  <a:lnTo>
                    <a:pt x="6607" y="4825"/>
                  </a:lnTo>
                  <a:lnTo>
                    <a:pt x="6914" y="4487"/>
                  </a:lnTo>
                  <a:lnTo>
                    <a:pt x="7037" y="4302"/>
                  </a:lnTo>
                  <a:lnTo>
                    <a:pt x="7160" y="4118"/>
                  </a:lnTo>
                  <a:lnTo>
                    <a:pt x="7283" y="3903"/>
                  </a:lnTo>
                  <a:lnTo>
                    <a:pt x="7344" y="3719"/>
                  </a:lnTo>
                  <a:lnTo>
                    <a:pt x="7436" y="3473"/>
                  </a:lnTo>
                  <a:lnTo>
                    <a:pt x="7467" y="3258"/>
                  </a:lnTo>
                  <a:lnTo>
                    <a:pt x="7498" y="3012"/>
                  </a:lnTo>
                  <a:lnTo>
                    <a:pt x="7498" y="2766"/>
                  </a:lnTo>
                  <a:lnTo>
                    <a:pt x="7498" y="2489"/>
                  </a:lnTo>
                  <a:lnTo>
                    <a:pt x="7467" y="2213"/>
                  </a:lnTo>
                  <a:lnTo>
                    <a:pt x="7375" y="1936"/>
                  </a:lnTo>
                  <a:lnTo>
                    <a:pt x="7283" y="1691"/>
                  </a:lnTo>
                  <a:lnTo>
                    <a:pt x="7191" y="1445"/>
                  </a:lnTo>
                  <a:lnTo>
                    <a:pt x="7037" y="1230"/>
                  </a:lnTo>
                  <a:lnTo>
                    <a:pt x="6883" y="1015"/>
                  </a:lnTo>
                  <a:lnTo>
                    <a:pt x="6699" y="800"/>
                  </a:lnTo>
                  <a:lnTo>
                    <a:pt x="6515" y="646"/>
                  </a:lnTo>
                  <a:lnTo>
                    <a:pt x="6300" y="462"/>
                  </a:lnTo>
                  <a:lnTo>
                    <a:pt x="6054" y="339"/>
                  </a:lnTo>
                  <a:lnTo>
                    <a:pt x="5808" y="216"/>
                  </a:lnTo>
                  <a:lnTo>
                    <a:pt x="5562" y="124"/>
                  </a:lnTo>
                  <a:lnTo>
                    <a:pt x="5286" y="62"/>
                  </a:lnTo>
                  <a:lnTo>
                    <a:pt x="5009" y="1"/>
                  </a:lnTo>
                  <a:close/>
                  <a:moveTo>
                    <a:pt x="4026" y="15026"/>
                  </a:moveTo>
                  <a:lnTo>
                    <a:pt x="4026" y="15271"/>
                  </a:lnTo>
                  <a:lnTo>
                    <a:pt x="5531" y="15271"/>
                  </a:lnTo>
                  <a:lnTo>
                    <a:pt x="5531" y="15087"/>
                  </a:lnTo>
                  <a:lnTo>
                    <a:pt x="4794" y="15026"/>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81;p38">
              <a:extLst>
                <a:ext uri="{FF2B5EF4-FFF2-40B4-BE49-F238E27FC236}">
                  <a16:creationId xmlns:a16="http://schemas.microsoft.com/office/drawing/2014/main" id="{272EF581-30D6-654B-486C-420F9ACCCDC4}"/>
                </a:ext>
              </a:extLst>
            </p:cNvPr>
            <p:cNvSpPr/>
            <p:nvPr/>
          </p:nvSpPr>
          <p:spPr>
            <a:xfrm>
              <a:off x="5388278" y="3863377"/>
              <a:ext cx="116393" cy="19078"/>
            </a:xfrm>
            <a:custGeom>
              <a:avLst/>
              <a:gdLst/>
              <a:ahLst/>
              <a:cxnLst/>
              <a:rect l="l" t="t" r="r" b="b"/>
              <a:pathLst>
                <a:path w="1507" h="247" fill="none" extrusionOk="0">
                  <a:moveTo>
                    <a:pt x="1" y="1"/>
                  </a:moveTo>
                  <a:lnTo>
                    <a:pt x="1" y="246"/>
                  </a:lnTo>
                  <a:lnTo>
                    <a:pt x="1" y="246"/>
                  </a:lnTo>
                  <a:lnTo>
                    <a:pt x="831" y="246"/>
                  </a:lnTo>
                  <a:lnTo>
                    <a:pt x="831" y="246"/>
                  </a:lnTo>
                  <a:lnTo>
                    <a:pt x="1138" y="246"/>
                  </a:lnTo>
                  <a:lnTo>
                    <a:pt x="1138" y="246"/>
                  </a:lnTo>
                  <a:lnTo>
                    <a:pt x="1506" y="246"/>
                  </a:lnTo>
                  <a:lnTo>
                    <a:pt x="1506" y="246"/>
                  </a:lnTo>
                  <a:lnTo>
                    <a:pt x="1506" y="62"/>
                  </a:lnTo>
                  <a:lnTo>
                    <a:pt x="1506" y="62"/>
                  </a:lnTo>
                  <a:lnTo>
                    <a:pt x="769"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82;p38">
              <a:extLst>
                <a:ext uri="{FF2B5EF4-FFF2-40B4-BE49-F238E27FC236}">
                  <a16:creationId xmlns:a16="http://schemas.microsoft.com/office/drawing/2014/main" id="{164C4505-A9F5-A5F2-5C99-C64D95C08B4E}"/>
                </a:ext>
              </a:extLst>
            </p:cNvPr>
            <p:cNvSpPr/>
            <p:nvPr/>
          </p:nvSpPr>
          <p:spPr>
            <a:xfrm>
              <a:off x="5340855" y="3106371"/>
              <a:ext cx="61788" cy="151926"/>
            </a:xfrm>
            <a:custGeom>
              <a:avLst/>
              <a:gdLst/>
              <a:ahLst/>
              <a:cxnLst/>
              <a:rect l="l" t="t" r="r" b="b"/>
              <a:pathLst>
                <a:path w="800" h="1967" fill="none" extrusionOk="0">
                  <a:moveTo>
                    <a:pt x="799" y="1967"/>
                  </a:moveTo>
                  <a:lnTo>
                    <a:pt x="0" y="1506"/>
                  </a:lnTo>
                  <a:lnTo>
                    <a:pt x="0" y="1506"/>
                  </a:lnTo>
                  <a:lnTo>
                    <a:pt x="62" y="1321"/>
                  </a:lnTo>
                  <a:lnTo>
                    <a:pt x="123" y="1137"/>
                  </a:lnTo>
                  <a:lnTo>
                    <a:pt x="154" y="953"/>
                  </a:lnTo>
                  <a:lnTo>
                    <a:pt x="154" y="768"/>
                  </a:lnTo>
                  <a:lnTo>
                    <a:pt x="154" y="768"/>
                  </a:lnTo>
                  <a:lnTo>
                    <a:pt x="154" y="553"/>
                  </a:lnTo>
                  <a:lnTo>
                    <a:pt x="123" y="369"/>
                  </a:lnTo>
                  <a:lnTo>
                    <a:pt x="62" y="184"/>
                  </a:lnTo>
                  <a:lnTo>
                    <a:pt x="0" y="0"/>
                  </a:lnTo>
                  <a:lnTo>
                    <a:pt x="0" y="0"/>
                  </a:lnTo>
                  <a:lnTo>
                    <a:pt x="369" y="154"/>
                  </a:lnTo>
                  <a:lnTo>
                    <a:pt x="799" y="277"/>
                  </a:lnTo>
                  <a:lnTo>
                    <a:pt x="799" y="1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83;p38">
              <a:extLst>
                <a:ext uri="{FF2B5EF4-FFF2-40B4-BE49-F238E27FC236}">
                  <a16:creationId xmlns:a16="http://schemas.microsoft.com/office/drawing/2014/main" id="{9A7CC536-47B0-FCC2-CEFF-41F674B23EBE}"/>
                </a:ext>
              </a:extLst>
            </p:cNvPr>
            <p:cNvSpPr/>
            <p:nvPr/>
          </p:nvSpPr>
          <p:spPr>
            <a:xfrm>
              <a:off x="5077401" y="2702881"/>
              <a:ext cx="726241" cy="939903"/>
            </a:xfrm>
            <a:custGeom>
              <a:avLst/>
              <a:gdLst/>
              <a:ahLst/>
              <a:cxnLst/>
              <a:rect l="l" t="t" r="r" b="b"/>
              <a:pathLst>
                <a:path w="9403" h="12169" fill="none" extrusionOk="0">
                  <a:moveTo>
                    <a:pt x="4733" y="1"/>
                  </a:moveTo>
                  <a:lnTo>
                    <a:pt x="4733" y="1"/>
                  </a:lnTo>
                  <a:lnTo>
                    <a:pt x="4518" y="1"/>
                  </a:lnTo>
                  <a:lnTo>
                    <a:pt x="4518" y="1"/>
                  </a:lnTo>
                  <a:lnTo>
                    <a:pt x="4272" y="31"/>
                  </a:lnTo>
                  <a:lnTo>
                    <a:pt x="3995" y="93"/>
                  </a:lnTo>
                  <a:lnTo>
                    <a:pt x="3749" y="185"/>
                  </a:lnTo>
                  <a:lnTo>
                    <a:pt x="3504" y="277"/>
                  </a:lnTo>
                  <a:lnTo>
                    <a:pt x="3288" y="400"/>
                  </a:lnTo>
                  <a:lnTo>
                    <a:pt x="3073" y="554"/>
                  </a:lnTo>
                  <a:lnTo>
                    <a:pt x="2889" y="707"/>
                  </a:lnTo>
                  <a:lnTo>
                    <a:pt x="2705" y="892"/>
                  </a:lnTo>
                  <a:lnTo>
                    <a:pt x="2520" y="1076"/>
                  </a:lnTo>
                  <a:lnTo>
                    <a:pt x="2397" y="1291"/>
                  </a:lnTo>
                  <a:lnTo>
                    <a:pt x="2244" y="1506"/>
                  </a:lnTo>
                  <a:lnTo>
                    <a:pt x="2152" y="1752"/>
                  </a:lnTo>
                  <a:lnTo>
                    <a:pt x="2059" y="1998"/>
                  </a:lnTo>
                  <a:lnTo>
                    <a:pt x="1998" y="2244"/>
                  </a:lnTo>
                  <a:lnTo>
                    <a:pt x="1967" y="2520"/>
                  </a:lnTo>
                  <a:lnTo>
                    <a:pt x="1937" y="2766"/>
                  </a:lnTo>
                  <a:lnTo>
                    <a:pt x="1937" y="2766"/>
                  </a:lnTo>
                  <a:lnTo>
                    <a:pt x="1998" y="3196"/>
                  </a:lnTo>
                  <a:lnTo>
                    <a:pt x="2090" y="3596"/>
                  </a:lnTo>
                  <a:lnTo>
                    <a:pt x="2213" y="3964"/>
                  </a:lnTo>
                  <a:lnTo>
                    <a:pt x="2428" y="4333"/>
                  </a:lnTo>
                  <a:lnTo>
                    <a:pt x="2428" y="4333"/>
                  </a:lnTo>
                  <a:lnTo>
                    <a:pt x="2213" y="4241"/>
                  </a:lnTo>
                  <a:lnTo>
                    <a:pt x="2029" y="4210"/>
                  </a:lnTo>
                  <a:lnTo>
                    <a:pt x="2029" y="4210"/>
                  </a:lnTo>
                  <a:lnTo>
                    <a:pt x="1783" y="4210"/>
                  </a:lnTo>
                  <a:lnTo>
                    <a:pt x="1783" y="4210"/>
                  </a:lnTo>
                  <a:lnTo>
                    <a:pt x="1599" y="4210"/>
                  </a:lnTo>
                  <a:lnTo>
                    <a:pt x="1414" y="4241"/>
                  </a:lnTo>
                  <a:lnTo>
                    <a:pt x="1076" y="4333"/>
                  </a:lnTo>
                  <a:lnTo>
                    <a:pt x="800" y="4517"/>
                  </a:lnTo>
                  <a:lnTo>
                    <a:pt x="523" y="4732"/>
                  </a:lnTo>
                  <a:lnTo>
                    <a:pt x="308" y="4978"/>
                  </a:lnTo>
                  <a:lnTo>
                    <a:pt x="124" y="5286"/>
                  </a:lnTo>
                  <a:lnTo>
                    <a:pt x="32" y="5624"/>
                  </a:lnTo>
                  <a:lnTo>
                    <a:pt x="1" y="5808"/>
                  </a:lnTo>
                  <a:lnTo>
                    <a:pt x="1" y="5992"/>
                  </a:lnTo>
                  <a:lnTo>
                    <a:pt x="1" y="5992"/>
                  </a:lnTo>
                  <a:lnTo>
                    <a:pt x="1" y="6177"/>
                  </a:lnTo>
                  <a:lnTo>
                    <a:pt x="32" y="6392"/>
                  </a:lnTo>
                  <a:lnTo>
                    <a:pt x="93" y="6576"/>
                  </a:lnTo>
                  <a:lnTo>
                    <a:pt x="154" y="6730"/>
                  </a:lnTo>
                  <a:lnTo>
                    <a:pt x="247" y="6914"/>
                  </a:lnTo>
                  <a:lnTo>
                    <a:pt x="339" y="7068"/>
                  </a:lnTo>
                  <a:lnTo>
                    <a:pt x="462" y="7191"/>
                  </a:lnTo>
                  <a:lnTo>
                    <a:pt x="615" y="7344"/>
                  </a:lnTo>
                  <a:lnTo>
                    <a:pt x="615" y="7344"/>
                  </a:lnTo>
                  <a:lnTo>
                    <a:pt x="861" y="7529"/>
                  </a:lnTo>
                  <a:lnTo>
                    <a:pt x="1138" y="7651"/>
                  </a:lnTo>
                  <a:lnTo>
                    <a:pt x="1445" y="7744"/>
                  </a:lnTo>
                  <a:lnTo>
                    <a:pt x="1783" y="7774"/>
                  </a:lnTo>
                  <a:lnTo>
                    <a:pt x="1783" y="7774"/>
                  </a:lnTo>
                  <a:lnTo>
                    <a:pt x="1998" y="7774"/>
                  </a:lnTo>
                  <a:lnTo>
                    <a:pt x="2213" y="7713"/>
                  </a:lnTo>
                  <a:lnTo>
                    <a:pt x="2428" y="7651"/>
                  </a:lnTo>
                  <a:lnTo>
                    <a:pt x="2613" y="7559"/>
                  </a:lnTo>
                  <a:lnTo>
                    <a:pt x="2797" y="7467"/>
                  </a:lnTo>
                  <a:lnTo>
                    <a:pt x="2981" y="7313"/>
                  </a:lnTo>
                  <a:lnTo>
                    <a:pt x="3135" y="7191"/>
                  </a:lnTo>
                  <a:lnTo>
                    <a:pt x="3258" y="7006"/>
                  </a:lnTo>
                  <a:lnTo>
                    <a:pt x="4118" y="7651"/>
                  </a:lnTo>
                  <a:lnTo>
                    <a:pt x="4118" y="10693"/>
                  </a:lnTo>
                  <a:lnTo>
                    <a:pt x="3381" y="10109"/>
                  </a:lnTo>
                  <a:lnTo>
                    <a:pt x="3381" y="10109"/>
                  </a:lnTo>
                  <a:lnTo>
                    <a:pt x="3473" y="9925"/>
                  </a:lnTo>
                  <a:lnTo>
                    <a:pt x="3504" y="9679"/>
                  </a:lnTo>
                  <a:lnTo>
                    <a:pt x="3504" y="9679"/>
                  </a:lnTo>
                  <a:lnTo>
                    <a:pt x="3473" y="9495"/>
                  </a:lnTo>
                  <a:lnTo>
                    <a:pt x="3411" y="9311"/>
                  </a:lnTo>
                  <a:lnTo>
                    <a:pt x="3288" y="9126"/>
                  </a:lnTo>
                  <a:lnTo>
                    <a:pt x="3135" y="9003"/>
                  </a:lnTo>
                  <a:lnTo>
                    <a:pt x="3135" y="9003"/>
                  </a:lnTo>
                  <a:lnTo>
                    <a:pt x="2920" y="8942"/>
                  </a:lnTo>
                  <a:lnTo>
                    <a:pt x="2705" y="8911"/>
                  </a:lnTo>
                  <a:lnTo>
                    <a:pt x="2705" y="8911"/>
                  </a:lnTo>
                  <a:lnTo>
                    <a:pt x="2551" y="8911"/>
                  </a:lnTo>
                  <a:lnTo>
                    <a:pt x="2397" y="8973"/>
                  </a:lnTo>
                  <a:lnTo>
                    <a:pt x="2275" y="9034"/>
                  </a:lnTo>
                  <a:lnTo>
                    <a:pt x="2152" y="9126"/>
                  </a:lnTo>
                  <a:lnTo>
                    <a:pt x="2059" y="9249"/>
                  </a:lnTo>
                  <a:lnTo>
                    <a:pt x="1967" y="9372"/>
                  </a:lnTo>
                  <a:lnTo>
                    <a:pt x="1937" y="9526"/>
                  </a:lnTo>
                  <a:lnTo>
                    <a:pt x="1906" y="9679"/>
                  </a:lnTo>
                  <a:lnTo>
                    <a:pt x="1906" y="9679"/>
                  </a:lnTo>
                  <a:lnTo>
                    <a:pt x="1937" y="9894"/>
                  </a:lnTo>
                  <a:lnTo>
                    <a:pt x="1998" y="10048"/>
                  </a:lnTo>
                  <a:lnTo>
                    <a:pt x="2090" y="10202"/>
                  </a:lnTo>
                  <a:lnTo>
                    <a:pt x="2244" y="10325"/>
                  </a:lnTo>
                  <a:lnTo>
                    <a:pt x="2244" y="10325"/>
                  </a:lnTo>
                  <a:lnTo>
                    <a:pt x="2336" y="10386"/>
                  </a:lnTo>
                  <a:lnTo>
                    <a:pt x="2459" y="10447"/>
                  </a:lnTo>
                  <a:lnTo>
                    <a:pt x="2582" y="10478"/>
                  </a:lnTo>
                  <a:lnTo>
                    <a:pt x="2705" y="10478"/>
                  </a:lnTo>
                  <a:lnTo>
                    <a:pt x="2705" y="10478"/>
                  </a:lnTo>
                  <a:lnTo>
                    <a:pt x="2858" y="10478"/>
                  </a:lnTo>
                  <a:lnTo>
                    <a:pt x="3012" y="10417"/>
                  </a:lnTo>
                  <a:lnTo>
                    <a:pt x="3135" y="10355"/>
                  </a:lnTo>
                  <a:lnTo>
                    <a:pt x="3258" y="10263"/>
                  </a:lnTo>
                  <a:lnTo>
                    <a:pt x="4026" y="11062"/>
                  </a:lnTo>
                  <a:lnTo>
                    <a:pt x="4026" y="11738"/>
                  </a:lnTo>
                  <a:lnTo>
                    <a:pt x="4026" y="11738"/>
                  </a:lnTo>
                  <a:lnTo>
                    <a:pt x="4180" y="11830"/>
                  </a:lnTo>
                  <a:lnTo>
                    <a:pt x="4180" y="11830"/>
                  </a:lnTo>
                  <a:lnTo>
                    <a:pt x="4610" y="11953"/>
                  </a:lnTo>
                  <a:lnTo>
                    <a:pt x="5531" y="12168"/>
                  </a:lnTo>
                  <a:lnTo>
                    <a:pt x="5531" y="12168"/>
                  </a:lnTo>
                  <a:lnTo>
                    <a:pt x="5531" y="10632"/>
                  </a:lnTo>
                  <a:lnTo>
                    <a:pt x="6607" y="8788"/>
                  </a:lnTo>
                  <a:lnTo>
                    <a:pt x="6607" y="8788"/>
                  </a:lnTo>
                  <a:lnTo>
                    <a:pt x="6853" y="8942"/>
                  </a:lnTo>
                  <a:lnTo>
                    <a:pt x="7098" y="9034"/>
                  </a:lnTo>
                  <a:lnTo>
                    <a:pt x="7344" y="9096"/>
                  </a:lnTo>
                  <a:lnTo>
                    <a:pt x="7621" y="9126"/>
                  </a:lnTo>
                  <a:lnTo>
                    <a:pt x="7621" y="9126"/>
                  </a:lnTo>
                  <a:lnTo>
                    <a:pt x="7805" y="9126"/>
                  </a:lnTo>
                  <a:lnTo>
                    <a:pt x="7990" y="9096"/>
                  </a:lnTo>
                  <a:lnTo>
                    <a:pt x="8328" y="8973"/>
                  </a:lnTo>
                  <a:lnTo>
                    <a:pt x="8635" y="8819"/>
                  </a:lnTo>
                  <a:lnTo>
                    <a:pt x="8881" y="8604"/>
                  </a:lnTo>
                  <a:lnTo>
                    <a:pt x="9096" y="8327"/>
                  </a:lnTo>
                  <a:lnTo>
                    <a:pt x="9280" y="8051"/>
                  </a:lnTo>
                  <a:lnTo>
                    <a:pt x="9372" y="7713"/>
                  </a:lnTo>
                  <a:lnTo>
                    <a:pt x="9403" y="7344"/>
                  </a:lnTo>
                  <a:lnTo>
                    <a:pt x="9403" y="7344"/>
                  </a:lnTo>
                  <a:lnTo>
                    <a:pt x="9372" y="7098"/>
                  </a:lnTo>
                  <a:lnTo>
                    <a:pt x="9341" y="6853"/>
                  </a:lnTo>
                  <a:lnTo>
                    <a:pt x="9249" y="6637"/>
                  </a:lnTo>
                  <a:lnTo>
                    <a:pt x="9126" y="6422"/>
                  </a:lnTo>
                  <a:lnTo>
                    <a:pt x="9003" y="6238"/>
                  </a:lnTo>
                  <a:lnTo>
                    <a:pt x="8850" y="6054"/>
                  </a:lnTo>
                  <a:lnTo>
                    <a:pt x="8666" y="5900"/>
                  </a:lnTo>
                  <a:lnTo>
                    <a:pt x="8450" y="5777"/>
                  </a:lnTo>
                  <a:lnTo>
                    <a:pt x="8450" y="5777"/>
                  </a:lnTo>
                  <a:lnTo>
                    <a:pt x="8266" y="5685"/>
                  </a:lnTo>
                  <a:lnTo>
                    <a:pt x="8051" y="5624"/>
                  </a:lnTo>
                  <a:lnTo>
                    <a:pt x="7836" y="5593"/>
                  </a:lnTo>
                  <a:lnTo>
                    <a:pt x="7621" y="5562"/>
                  </a:lnTo>
                  <a:lnTo>
                    <a:pt x="7621" y="5562"/>
                  </a:lnTo>
                  <a:lnTo>
                    <a:pt x="7436" y="5593"/>
                  </a:lnTo>
                  <a:lnTo>
                    <a:pt x="7283" y="5593"/>
                  </a:lnTo>
                  <a:lnTo>
                    <a:pt x="6945" y="5716"/>
                  </a:lnTo>
                  <a:lnTo>
                    <a:pt x="6638" y="5869"/>
                  </a:lnTo>
                  <a:lnTo>
                    <a:pt x="6361" y="6084"/>
                  </a:lnTo>
                  <a:lnTo>
                    <a:pt x="6146" y="6361"/>
                  </a:lnTo>
                  <a:lnTo>
                    <a:pt x="5992" y="6668"/>
                  </a:lnTo>
                  <a:lnTo>
                    <a:pt x="5900" y="6975"/>
                  </a:lnTo>
                  <a:lnTo>
                    <a:pt x="5869" y="7160"/>
                  </a:lnTo>
                  <a:lnTo>
                    <a:pt x="5839" y="7344"/>
                  </a:lnTo>
                  <a:lnTo>
                    <a:pt x="5839" y="7344"/>
                  </a:lnTo>
                  <a:lnTo>
                    <a:pt x="5869" y="7590"/>
                  </a:lnTo>
                  <a:lnTo>
                    <a:pt x="5931" y="7836"/>
                  </a:lnTo>
                  <a:lnTo>
                    <a:pt x="5992" y="8051"/>
                  </a:lnTo>
                  <a:lnTo>
                    <a:pt x="6085" y="8235"/>
                  </a:lnTo>
                  <a:lnTo>
                    <a:pt x="6085" y="8235"/>
                  </a:lnTo>
                  <a:lnTo>
                    <a:pt x="6238" y="8450"/>
                  </a:lnTo>
                  <a:lnTo>
                    <a:pt x="6392" y="8635"/>
                  </a:lnTo>
                  <a:lnTo>
                    <a:pt x="5409" y="10017"/>
                  </a:lnTo>
                  <a:lnTo>
                    <a:pt x="5409" y="5470"/>
                  </a:lnTo>
                  <a:lnTo>
                    <a:pt x="5409" y="5470"/>
                  </a:lnTo>
                  <a:lnTo>
                    <a:pt x="5624" y="5408"/>
                  </a:lnTo>
                  <a:lnTo>
                    <a:pt x="5839" y="5316"/>
                  </a:lnTo>
                  <a:lnTo>
                    <a:pt x="6054" y="5224"/>
                  </a:lnTo>
                  <a:lnTo>
                    <a:pt x="6238" y="5101"/>
                  </a:lnTo>
                  <a:lnTo>
                    <a:pt x="6607" y="4825"/>
                  </a:lnTo>
                  <a:lnTo>
                    <a:pt x="6914" y="4487"/>
                  </a:lnTo>
                  <a:lnTo>
                    <a:pt x="7037" y="4302"/>
                  </a:lnTo>
                  <a:lnTo>
                    <a:pt x="7160" y="4118"/>
                  </a:lnTo>
                  <a:lnTo>
                    <a:pt x="7283" y="3903"/>
                  </a:lnTo>
                  <a:lnTo>
                    <a:pt x="7344" y="3719"/>
                  </a:lnTo>
                  <a:lnTo>
                    <a:pt x="7436" y="3473"/>
                  </a:lnTo>
                  <a:lnTo>
                    <a:pt x="7467" y="3258"/>
                  </a:lnTo>
                  <a:lnTo>
                    <a:pt x="7498" y="3012"/>
                  </a:lnTo>
                  <a:lnTo>
                    <a:pt x="7498" y="2766"/>
                  </a:lnTo>
                  <a:lnTo>
                    <a:pt x="7498" y="2766"/>
                  </a:lnTo>
                  <a:lnTo>
                    <a:pt x="7498" y="2489"/>
                  </a:lnTo>
                  <a:lnTo>
                    <a:pt x="7467" y="2213"/>
                  </a:lnTo>
                  <a:lnTo>
                    <a:pt x="7375" y="1936"/>
                  </a:lnTo>
                  <a:lnTo>
                    <a:pt x="7283" y="1691"/>
                  </a:lnTo>
                  <a:lnTo>
                    <a:pt x="7191" y="1445"/>
                  </a:lnTo>
                  <a:lnTo>
                    <a:pt x="7037" y="1230"/>
                  </a:lnTo>
                  <a:lnTo>
                    <a:pt x="6883" y="1015"/>
                  </a:lnTo>
                  <a:lnTo>
                    <a:pt x="6699" y="800"/>
                  </a:lnTo>
                  <a:lnTo>
                    <a:pt x="6515" y="646"/>
                  </a:lnTo>
                  <a:lnTo>
                    <a:pt x="6300" y="462"/>
                  </a:lnTo>
                  <a:lnTo>
                    <a:pt x="6054" y="339"/>
                  </a:lnTo>
                  <a:lnTo>
                    <a:pt x="5808" y="216"/>
                  </a:lnTo>
                  <a:lnTo>
                    <a:pt x="5562" y="124"/>
                  </a:lnTo>
                  <a:lnTo>
                    <a:pt x="5286" y="62"/>
                  </a:lnTo>
                  <a:lnTo>
                    <a:pt x="5009" y="1"/>
                  </a:lnTo>
                  <a:lnTo>
                    <a:pt x="47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84;p38">
              <a:extLst>
                <a:ext uri="{FF2B5EF4-FFF2-40B4-BE49-F238E27FC236}">
                  <a16:creationId xmlns:a16="http://schemas.microsoft.com/office/drawing/2014/main" id="{668DE673-62CA-BFF0-E575-85F9F9E413E4}"/>
                </a:ext>
              </a:extLst>
            </p:cNvPr>
            <p:cNvSpPr/>
            <p:nvPr/>
          </p:nvSpPr>
          <p:spPr>
            <a:xfrm>
              <a:off x="3036501" y="2558138"/>
              <a:ext cx="733346" cy="1189071"/>
            </a:xfrm>
            <a:custGeom>
              <a:avLst/>
              <a:gdLst/>
              <a:ahLst/>
              <a:cxnLst/>
              <a:rect l="l" t="t" r="r" b="b"/>
              <a:pathLst>
                <a:path w="9495" h="15395" extrusionOk="0">
                  <a:moveTo>
                    <a:pt x="6054" y="5255"/>
                  </a:moveTo>
                  <a:lnTo>
                    <a:pt x="5961" y="5439"/>
                  </a:lnTo>
                  <a:lnTo>
                    <a:pt x="5931" y="5623"/>
                  </a:lnTo>
                  <a:lnTo>
                    <a:pt x="5869" y="5838"/>
                  </a:lnTo>
                  <a:lnTo>
                    <a:pt x="5869" y="6053"/>
                  </a:lnTo>
                  <a:lnTo>
                    <a:pt x="5869" y="6238"/>
                  </a:lnTo>
                  <a:lnTo>
                    <a:pt x="5900" y="6422"/>
                  </a:lnTo>
                  <a:lnTo>
                    <a:pt x="5961" y="6606"/>
                  </a:lnTo>
                  <a:lnTo>
                    <a:pt x="6023" y="6760"/>
                  </a:lnTo>
                  <a:lnTo>
                    <a:pt x="5255" y="7252"/>
                  </a:lnTo>
                  <a:lnTo>
                    <a:pt x="5255" y="5562"/>
                  </a:lnTo>
                  <a:lnTo>
                    <a:pt x="5654" y="5439"/>
                  </a:lnTo>
                  <a:lnTo>
                    <a:pt x="6054" y="5255"/>
                  </a:lnTo>
                  <a:close/>
                  <a:moveTo>
                    <a:pt x="4425" y="0"/>
                  </a:moveTo>
                  <a:lnTo>
                    <a:pt x="4149" y="62"/>
                  </a:lnTo>
                  <a:lnTo>
                    <a:pt x="3872" y="123"/>
                  </a:lnTo>
                  <a:lnTo>
                    <a:pt x="3626" y="216"/>
                  </a:lnTo>
                  <a:lnTo>
                    <a:pt x="3381" y="338"/>
                  </a:lnTo>
                  <a:lnTo>
                    <a:pt x="3135" y="492"/>
                  </a:lnTo>
                  <a:lnTo>
                    <a:pt x="2920" y="646"/>
                  </a:lnTo>
                  <a:lnTo>
                    <a:pt x="2735" y="830"/>
                  </a:lnTo>
                  <a:lnTo>
                    <a:pt x="2551" y="1014"/>
                  </a:lnTo>
                  <a:lnTo>
                    <a:pt x="2397" y="1229"/>
                  </a:lnTo>
                  <a:lnTo>
                    <a:pt x="2244" y="1475"/>
                  </a:lnTo>
                  <a:lnTo>
                    <a:pt x="2121" y="1721"/>
                  </a:lnTo>
                  <a:lnTo>
                    <a:pt x="2029" y="1967"/>
                  </a:lnTo>
                  <a:lnTo>
                    <a:pt x="1967" y="2243"/>
                  </a:lnTo>
                  <a:lnTo>
                    <a:pt x="1906" y="2520"/>
                  </a:lnTo>
                  <a:lnTo>
                    <a:pt x="1906" y="2796"/>
                  </a:lnTo>
                  <a:lnTo>
                    <a:pt x="1906" y="3042"/>
                  </a:lnTo>
                  <a:lnTo>
                    <a:pt x="1936" y="3288"/>
                  </a:lnTo>
                  <a:lnTo>
                    <a:pt x="1998" y="3503"/>
                  </a:lnTo>
                  <a:lnTo>
                    <a:pt x="2059" y="3749"/>
                  </a:lnTo>
                  <a:lnTo>
                    <a:pt x="2151" y="3964"/>
                  </a:lnTo>
                  <a:lnTo>
                    <a:pt x="2244" y="4148"/>
                  </a:lnTo>
                  <a:lnTo>
                    <a:pt x="2367" y="4363"/>
                  </a:lnTo>
                  <a:lnTo>
                    <a:pt x="2520" y="4548"/>
                  </a:lnTo>
                  <a:lnTo>
                    <a:pt x="2643" y="4701"/>
                  </a:lnTo>
                  <a:lnTo>
                    <a:pt x="2827" y="4886"/>
                  </a:lnTo>
                  <a:lnTo>
                    <a:pt x="2981" y="5009"/>
                  </a:lnTo>
                  <a:lnTo>
                    <a:pt x="3165" y="5162"/>
                  </a:lnTo>
                  <a:lnTo>
                    <a:pt x="3381" y="5255"/>
                  </a:lnTo>
                  <a:lnTo>
                    <a:pt x="3596" y="5377"/>
                  </a:lnTo>
                  <a:lnTo>
                    <a:pt x="3811" y="5439"/>
                  </a:lnTo>
                  <a:lnTo>
                    <a:pt x="4026" y="5531"/>
                  </a:lnTo>
                  <a:lnTo>
                    <a:pt x="4026" y="10109"/>
                  </a:lnTo>
                  <a:lnTo>
                    <a:pt x="3012" y="8696"/>
                  </a:lnTo>
                  <a:lnTo>
                    <a:pt x="3196" y="8511"/>
                  </a:lnTo>
                  <a:lnTo>
                    <a:pt x="3319" y="8327"/>
                  </a:lnTo>
                  <a:lnTo>
                    <a:pt x="3442" y="8112"/>
                  </a:lnTo>
                  <a:lnTo>
                    <a:pt x="3503" y="7897"/>
                  </a:lnTo>
                  <a:lnTo>
                    <a:pt x="3565" y="7651"/>
                  </a:lnTo>
                  <a:lnTo>
                    <a:pt x="3565" y="7405"/>
                  </a:lnTo>
                  <a:lnTo>
                    <a:pt x="3565" y="7221"/>
                  </a:lnTo>
                  <a:lnTo>
                    <a:pt x="3534" y="7037"/>
                  </a:lnTo>
                  <a:lnTo>
                    <a:pt x="3442" y="6699"/>
                  </a:lnTo>
                  <a:lnTo>
                    <a:pt x="3258" y="6422"/>
                  </a:lnTo>
                  <a:lnTo>
                    <a:pt x="3043" y="6146"/>
                  </a:lnTo>
                  <a:lnTo>
                    <a:pt x="2797" y="5931"/>
                  </a:lnTo>
                  <a:lnTo>
                    <a:pt x="2489" y="5746"/>
                  </a:lnTo>
                  <a:lnTo>
                    <a:pt x="2151" y="5654"/>
                  </a:lnTo>
                  <a:lnTo>
                    <a:pt x="1967" y="5623"/>
                  </a:lnTo>
                  <a:lnTo>
                    <a:pt x="1568" y="5623"/>
                  </a:lnTo>
                  <a:lnTo>
                    <a:pt x="1353" y="5685"/>
                  </a:lnTo>
                  <a:lnTo>
                    <a:pt x="1138" y="5746"/>
                  </a:lnTo>
                  <a:lnTo>
                    <a:pt x="953" y="5838"/>
                  </a:lnTo>
                  <a:lnTo>
                    <a:pt x="738" y="5961"/>
                  </a:lnTo>
                  <a:lnTo>
                    <a:pt x="554" y="6115"/>
                  </a:lnTo>
                  <a:lnTo>
                    <a:pt x="400" y="6268"/>
                  </a:lnTo>
                  <a:lnTo>
                    <a:pt x="246" y="6484"/>
                  </a:lnTo>
                  <a:lnTo>
                    <a:pt x="154" y="6699"/>
                  </a:lnTo>
                  <a:lnTo>
                    <a:pt x="62" y="6914"/>
                  </a:lnTo>
                  <a:lnTo>
                    <a:pt x="1" y="7160"/>
                  </a:lnTo>
                  <a:lnTo>
                    <a:pt x="1" y="7405"/>
                  </a:lnTo>
                  <a:lnTo>
                    <a:pt x="1" y="7590"/>
                  </a:lnTo>
                  <a:lnTo>
                    <a:pt x="31" y="7774"/>
                  </a:lnTo>
                  <a:lnTo>
                    <a:pt x="124" y="8112"/>
                  </a:lnTo>
                  <a:lnTo>
                    <a:pt x="308" y="8419"/>
                  </a:lnTo>
                  <a:lnTo>
                    <a:pt x="523" y="8665"/>
                  </a:lnTo>
                  <a:lnTo>
                    <a:pt x="800" y="8880"/>
                  </a:lnTo>
                  <a:lnTo>
                    <a:pt x="1076" y="9065"/>
                  </a:lnTo>
                  <a:lnTo>
                    <a:pt x="1414" y="9157"/>
                  </a:lnTo>
                  <a:lnTo>
                    <a:pt x="1598" y="9187"/>
                  </a:lnTo>
                  <a:lnTo>
                    <a:pt x="2059" y="9187"/>
                  </a:lnTo>
                  <a:lnTo>
                    <a:pt x="2336" y="9126"/>
                  </a:lnTo>
                  <a:lnTo>
                    <a:pt x="2582" y="9003"/>
                  </a:lnTo>
                  <a:lnTo>
                    <a:pt x="2797" y="8880"/>
                  </a:lnTo>
                  <a:lnTo>
                    <a:pt x="3872" y="10724"/>
                  </a:lnTo>
                  <a:lnTo>
                    <a:pt x="3903" y="13059"/>
                  </a:lnTo>
                  <a:lnTo>
                    <a:pt x="3872" y="15394"/>
                  </a:lnTo>
                  <a:lnTo>
                    <a:pt x="5408" y="15394"/>
                  </a:lnTo>
                  <a:lnTo>
                    <a:pt x="5408" y="11154"/>
                  </a:lnTo>
                  <a:lnTo>
                    <a:pt x="6177" y="10355"/>
                  </a:lnTo>
                  <a:lnTo>
                    <a:pt x="6299" y="10447"/>
                  </a:lnTo>
                  <a:lnTo>
                    <a:pt x="6453" y="10509"/>
                  </a:lnTo>
                  <a:lnTo>
                    <a:pt x="6576" y="10570"/>
                  </a:lnTo>
                  <a:lnTo>
                    <a:pt x="6883" y="10570"/>
                  </a:lnTo>
                  <a:lnTo>
                    <a:pt x="7006" y="10539"/>
                  </a:lnTo>
                  <a:lnTo>
                    <a:pt x="7129" y="10478"/>
                  </a:lnTo>
                  <a:lnTo>
                    <a:pt x="7221" y="10416"/>
                  </a:lnTo>
                  <a:lnTo>
                    <a:pt x="7344" y="10294"/>
                  </a:lnTo>
                  <a:lnTo>
                    <a:pt x="7467" y="10140"/>
                  </a:lnTo>
                  <a:lnTo>
                    <a:pt x="7529" y="9956"/>
                  </a:lnTo>
                  <a:lnTo>
                    <a:pt x="7559" y="9771"/>
                  </a:lnTo>
                  <a:lnTo>
                    <a:pt x="7529" y="9618"/>
                  </a:lnTo>
                  <a:lnTo>
                    <a:pt x="7498" y="9464"/>
                  </a:lnTo>
                  <a:lnTo>
                    <a:pt x="7406" y="9310"/>
                  </a:lnTo>
                  <a:lnTo>
                    <a:pt x="7313" y="9218"/>
                  </a:lnTo>
                  <a:lnTo>
                    <a:pt x="7191" y="9095"/>
                  </a:lnTo>
                  <a:lnTo>
                    <a:pt x="7068" y="9034"/>
                  </a:lnTo>
                  <a:lnTo>
                    <a:pt x="6914" y="8972"/>
                  </a:lnTo>
                  <a:lnTo>
                    <a:pt x="6760" y="8972"/>
                  </a:lnTo>
                  <a:lnTo>
                    <a:pt x="6515" y="9003"/>
                  </a:lnTo>
                  <a:lnTo>
                    <a:pt x="6330" y="9095"/>
                  </a:lnTo>
                  <a:lnTo>
                    <a:pt x="6177" y="9218"/>
                  </a:lnTo>
                  <a:lnTo>
                    <a:pt x="6054" y="9372"/>
                  </a:lnTo>
                  <a:lnTo>
                    <a:pt x="5961" y="9556"/>
                  </a:lnTo>
                  <a:lnTo>
                    <a:pt x="5931" y="9771"/>
                  </a:lnTo>
                  <a:lnTo>
                    <a:pt x="5961" y="9986"/>
                  </a:lnTo>
                  <a:lnTo>
                    <a:pt x="6054" y="10201"/>
                  </a:lnTo>
                  <a:lnTo>
                    <a:pt x="5316" y="10785"/>
                  </a:lnTo>
                  <a:lnTo>
                    <a:pt x="5316" y="7713"/>
                  </a:lnTo>
                  <a:lnTo>
                    <a:pt x="6207" y="7067"/>
                  </a:lnTo>
                  <a:lnTo>
                    <a:pt x="6330" y="7252"/>
                  </a:lnTo>
                  <a:lnTo>
                    <a:pt x="6484" y="7375"/>
                  </a:lnTo>
                  <a:lnTo>
                    <a:pt x="6637" y="7528"/>
                  </a:lnTo>
                  <a:lnTo>
                    <a:pt x="6822" y="7620"/>
                  </a:lnTo>
                  <a:lnTo>
                    <a:pt x="7037" y="7713"/>
                  </a:lnTo>
                  <a:lnTo>
                    <a:pt x="7221" y="7805"/>
                  </a:lnTo>
                  <a:lnTo>
                    <a:pt x="7436" y="7836"/>
                  </a:lnTo>
                  <a:lnTo>
                    <a:pt x="7682" y="7836"/>
                  </a:lnTo>
                  <a:lnTo>
                    <a:pt x="8020" y="7805"/>
                  </a:lnTo>
                  <a:lnTo>
                    <a:pt x="8327" y="7713"/>
                  </a:lnTo>
                  <a:lnTo>
                    <a:pt x="8604" y="7590"/>
                  </a:lnTo>
                  <a:lnTo>
                    <a:pt x="8880" y="7405"/>
                  </a:lnTo>
                  <a:lnTo>
                    <a:pt x="9003" y="7252"/>
                  </a:lnTo>
                  <a:lnTo>
                    <a:pt x="9126" y="7129"/>
                  </a:lnTo>
                  <a:lnTo>
                    <a:pt x="9218" y="6975"/>
                  </a:lnTo>
                  <a:lnTo>
                    <a:pt x="9311" y="6791"/>
                  </a:lnTo>
                  <a:lnTo>
                    <a:pt x="9372" y="6606"/>
                  </a:lnTo>
                  <a:lnTo>
                    <a:pt x="9434" y="6422"/>
                  </a:lnTo>
                  <a:lnTo>
                    <a:pt x="9464" y="6238"/>
                  </a:lnTo>
                  <a:lnTo>
                    <a:pt x="9495" y="6053"/>
                  </a:lnTo>
                  <a:lnTo>
                    <a:pt x="9464" y="5869"/>
                  </a:lnTo>
                  <a:lnTo>
                    <a:pt x="9434" y="5685"/>
                  </a:lnTo>
                  <a:lnTo>
                    <a:pt x="9341" y="5347"/>
                  </a:lnTo>
                  <a:lnTo>
                    <a:pt x="9188" y="5039"/>
                  </a:lnTo>
                  <a:lnTo>
                    <a:pt x="8942" y="4763"/>
                  </a:lnTo>
                  <a:lnTo>
                    <a:pt x="8696" y="4548"/>
                  </a:lnTo>
                  <a:lnTo>
                    <a:pt x="8389" y="4363"/>
                  </a:lnTo>
                  <a:lnTo>
                    <a:pt x="8051" y="4271"/>
                  </a:lnTo>
                  <a:lnTo>
                    <a:pt x="7866" y="4241"/>
                  </a:lnTo>
                  <a:lnTo>
                    <a:pt x="7436" y="4241"/>
                  </a:lnTo>
                  <a:lnTo>
                    <a:pt x="7221" y="4302"/>
                  </a:lnTo>
                  <a:lnTo>
                    <a:pt x="7037" y="4363"/>
                  </a:lnTo>
                  <a:lnTo>
                    <a:pt x="7221" y="3995"/>
                  </a:lnTo>
                  <a:lnTo>
                    <a:pt x="7375" y="3626"/>
                  </a:lnTo>
                  <a:lnTo>
                    <a:pt x="7467" y="3227"/>
                  </a:lnTo>
                  <a:lnTo>
                    <a:pt x="7498" y="2796"/>
                  </a:lnTo>
                  <a:lnTo>
                    <a:pt x="7498" y="2520"/>
                  </a:lnTo>
                  <a:lnTo>
                    <a:pt x="7467" y="2274"/>
                  </a:lnTo>
                  <a:lnTo>
                    <a:pt x="7406" y="1998"/>
                  </a:lnTo>
                  <a:lnTo>
                    <a:pt x="7313" y="1752"/>
                  </a:lnTo>
                  <a:lnTo>
                    <a:pt x="7191" y="1537"/>
                  </a:lnTo>
                  <a:lnTo>
                    <a:pt x="7068" y="1291"/>
                  </a:lnTo>
                  <a:lnTo>
                    <a:pt x="6914" y="1076"/>
                  </a:lnTo>
                  <a:lnTo>
                    <a:pt x="6760" y="891"/>
                  </a:lnTo>
                  <a:lnTo>
                    <a:pt x="6576" y="707"/>
                  </a:lnTo>
                  <a:lnTo>
                    <a:pt x="6361" y="553"/>
                  </a:lnTo>
                  <a:lnTo>
                    <a:pt x="6146" y="400"/>
                  </a:lnTo>
                  <a:lnTo>
                    <a:pt x="5931" y="277"/>
                  </a:lnTo>
                  <a:lnTo>
                    <a:pt x="5685" y="185"/>
                  </a:lnTo>
                  <a:lnTo>
                    <a:pt x="5439" y="93"/>
                  </a:lnTo>
                  <a:lnTo>
                    <a:pt x="5193" y="31"/>
                  </a:lnTo>
                  <a:lnTo>
                    <a:pt x="4917" y="0"/>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85;p38">
              <a:extLst>
                <a:ext uri="{FF2B5EF4-FFF2-40B4-BE49-F238E27FC236}">
                  <a16:creationId xmlns:a16="http://schemas.microsoft.com/office/drawing/2014/main" id="{BEB84AC0-13EF-8C8E-1381-81B65E3DE95F}"/>
                </a:ext>
              </a:extLst>
            </p:cNvPr>
            <p:cNvSpPr/>
            <p:nvPr/>
          </p:nvSpPr>
          <p:spPr>
            <a:xfrm>
              <a:off x="3442302" y="2963944"/>
              <a:ext cx="61788" cy="154321"/>
            </a:xfrm>
            <a:custGeom>
              <a:avLst/>
              <a:gdLst/>
              <a:ahLst/>
              <a:cxnLst/>
              <a:rect l="l" t="t" r="r" b="b"/>
              <a:pathLst>
                <a:path w="800" h="1998" fill="none" extrusionOk="0">
                  <a:moveTo>
                    <a:pt x="1" y="1998"/>
                  </a:moveTo>
                  <a:lnTo>
                    <a:pt x="1" y="308"/>
                  </a:lnTo>
                  <a:lnTo>
                    <a:pt x="1" y="308"/>
                  </a:lnTo>
                  <a:lnTo>
                    <a:pt x="400" y="185"/>
                  </a:lnTo>
                  <a:lnTo>
                    <a:pt x="800" y="1"/>
                  </a:lnTo>
                  <a:lnTo>
                    <a:pt x="800" y="1"/>
                  </a:lnTo>
                  <a:lnTo>
                    <a:pt x="707" y="185"/>
                  </a:lnTo>
                  <a:lnTo>
                    <a:pt x="677" y="369"/>
                  </a:lnTo>
                  <a:lnTo>
                    <a:pt x="615" y="584"/>
                  </a:lnTo>
                  <a:lnTo>
                    <a:pt x="615" y="799"/>
                  </a:lnTo>
                  <a:lnTo>
                    <a:pt x="615" y="799"/>
                  </a:lnTo>
                  <a:lnTo>
                    <a:pt x="615" y="984"/>
                  </a:lnTo>
                  <a:lnTo>
                    <a:pt x="646" y="1168"/>
                  </a:lnTo>
                  <a:lnTo>
                    <a:pt x="707" y="1352"/>
                  </a:lnTo>
                  <a:lnTo>
                    <a:pt x="769" y="1506"/>
                  </a:lnTo>
                  <a:lnTo>
                    <a:pt x="1" y="19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86;p38">
              <a:extLst>
                <a:ext uri="{FF2B5EF4-FFF2-40B4-BE49-F238E27FC236}">
                  <a16:creationId xmlns:a16="http://schemas.microsoft.com/office/drawing/2014/main" id="{0769AA78-4AFD-2CD6-6C00-CEBF15213EF8}"/>
                </a:ext>
              </a:extLst>
            </p:cNvPr>
            <p:cNvSpPr/>
            <p:nvPr/>
          </p:nvSpPr>
          <p:spPr>
            <a:xfrm>
              <a:off x="3036501" y="2558138"/>
              <a:ext cx="733346" cy="1189071"/>
            </a:xfrm>
            <a:custGeom>
              <a:avLst/>
              <a:gdLst/>
              <a:ahLst/>
              <a:cxnLst/>
              <a:rect l="l" t="t" r="r" b="b"/>
              <a:pathLst>
                <a:path w="9495" h="15395" fill="none" extrusionOk="0">
                  <a:moveTo>
                    <a:pt x="4702" y="0"/>
                  </a:moveTo>
                  <a:lnTo>
                    <a:pt x="4702" y="0"/>
                  </a:lnTo>
                  <a:lnTo>
                    <a:pt x="4425" y="0"/>
                  </a:lnTo>
                  <a:lnTo>
                    <a:pt x="4149" y="62"/>
                  </a:lnTo>
                  <a:lnTo>
                    <a:pt x="3872" y="123"/>
                  </a:lnTo>
                  <a:lnTo>
                    <a:pt x="3626" y="216"/>
                  </a:lnTo>
                  <a:lnTo>
                    <a:pt x="3381" y="338"/>
                  </a:lnTo>
                  <a:lnTo>
                    <a:pt x="3135" y="492"/>
                  </a:lnTo>
                  <a:lnTo>
                    <a:pt x="2920" y="646"/>
                  </a:lnTo>
                  <a:lnTo>
                    <a:pt x="2735" y="830"/>
                  </a:lnTo>
                  <a:lnTo>
                    <a:pt x="2551" y="1014"/>
                  </a:lnTo>
                  <a:lnTo>
                    <a:pt x="2397" y="1229"/>
                  </a:lnTo>
                  <a:lnTo>
                    <a:pt x="2244" y="1475"/>
                  </a:lnTo>
                  <a:lnTo>
                    <a:pt x="2121" y="1721"/>
                  </a:lnTo>
                  <a:lnTo>
                    <a:pt x="2029" y="1967"/>
                  </a:lnTo>
                  <a:lnTo>
                    <a:pt x="1967" y="2243"/>
                  </a:lnTo>
                  <a:lnTo>
                    <a:pt x="1906" y="2520"/>
                  </a:lnTo>
                  <a:lnTo>
                    <a:pt x="1906" y="2796"/>
                  </a:lnTo>
                  <a:lnTo>
                    <a:pt x="1906" y="2796"/>
                  </a:lnTo>
                  <a:lnTo>
                    <a:pt x="1906" y="3042"/>
                  </a:lnTo>
                  <a:lnTo>
                    <a:pt x="1936" y="3288"/>
                  </a:lnTo>
                  <a:lnTo>
                    <a:pt x="1998" y="3503"/>
                  </a:lnTo>
                  <a:lnTo>
                    <a:pt x="2059" y="3749"/>
                  </a:lnTo>
                  <a:lnTo>
                    <a:pt x="2151" y="3964"/>
                  </a:lnTo>
                  <a:lnTo>
                    <a:pt x="2244" y="4148"/>
                  </a:lnTo>
                  <a:lnTo>
                    <a:pt x="2367" y="4363"/>
                  </a:lnTo>
                  <a:lnTo>
                    <a:pt x="2520" y="4548"/>
                  </a:lnTo>
                  <a:lnTo>
                    <a:pt x="2643" y="4701"/>
                  </a:lnTo>
                  <a:lnTo>
                    <a:pt x="2827" y="4886"/>
                  </a:lnTo>
                  <a:lnTo>
                    <a:pt x="2981" y="5009"/>
                  </a:lnTo>
                  <a:lnTo>
                    <a:pt x="3165" y="5162"/>
                  </a:lnTo>
                  <a:lnTo>
                    <a:pt x="3381" y="5255"/>
                  </a:lnTo>
                  <a:lnTo>
                    <a:pt x="3596" y="5377"/>
                  </a:lnTo>
                  <a:lnTo>
                    <a:pt x="3811" y="5439"/>
                  </a:lnTo>
                  <a:lnTo>
                    <a:pt x="4026" y="5531"/>
                  </a:lnTo>
                  <a:lnTo>
                    <a:pt x="4026" y="10109"/>
                  </a:lnTo>
                  <a:lnTo>
                    <a:pt x="3012" y="8696"/>
                  </a:lnTo>
                  <a:lnTo>
                    <a:pt x="3012" y="8696"/>
                  </a:lnTo>
                  <a:lnTo>
                    <a:pt x="3196" y="8511"/>
                  </a:lnTo>
                  <a:lnTo>
                    <a:pt x="3319" y="8327"/>
                  </a:lnTo>
                  <a:lnTo>
                    <a:pt x="3319" y="8327"/>
                  </a:lnTo>
                  <a:lnTo>
                    <a:pt x="3442" y="8112"/>
                  </a:lnTo>
                  <a:lnTo>
                    <a:pt x="3503" y="7897"/>
                  </a:lnTo>
                  <a:lnTo>
                    <a:pt x="3565" y="7651"/>
                  </a:lnTo>
                  <a:lnTo>
                    <a:pt x="3565" y="7405"/>
                  </a:lnTo>
                  <a:lnTo>
                    <a:pt x="3565" y="7405"/>
                  </a:lnTo>
                  <a:lnTo>
                    <a:pt x="3565" y="7221"/>
                  </a:lnTo>
                  <a:lnTo>
                    <a:pt x="3534" y="7037"/>
                  </a:lnTo>
                  <a:lnTo>
                    <a:pt x="3442" y="6699"/>
                  </a:lnTo>
                  <a:lnTo>
                    <a:pt x="3258" y="6422"/>
                  </a:lnTo>
                  <a:lnTo>
                    <a:pt x="3043" y="6146"/>
                  </a:lnTo>
                  <a:lnTo>
                    <a:pt x="2797" y="5931"/>
                  </a:lnTo>
                  <a:lnTo>
                    <a:pt x="2489" y="5746"/>
                  </a:lnTo>
                  <a:lnTo>
                    <a:pt x="2151" y="5654"/>
                  </a:lnTo>
                  <a:lnTo>
                    <a:pt x="1967" y="5623"/>
                  </a:lnTo>
                  <a:lnTo>
                    <a:pt x="1783" y="5623"/>
                  </a:lnTo>
                  <a:lnTo>
                    <a:pt x="1783" y="5623"/>
                  </a:lnTo>
                  <a:lnTo>
                    <a:pt x="1568" y="5623"/>
                  </a:lnTo>
                  <a:lnTo>
                    <a:pt x="1353" y="5685"/>
                  </a:lnTo>
                  <a:lnTo>
                    <a:pt x="1138" y="5746"/>
                  </a:lnTo>
                  <a:lnTo>
                    <a:pt x="953" y="5838"/>
                  </a:lnTo>
                  <a:lnTo>
                    <a:pt x="953" y="5838"/>
                  </a:lnTo>
                  <a:lnTo>
                    <a:pt x="738" y="5961"/>
                  </a:lnTo>
                  <a:lnTo>
                    <a:pt x="554" y="6115"/>
                  </a:lnTo>
                  <a:lnTo>
                    <a:pt x="400" y="6268"/>
                  </a:lnTo>
                  <a:lnTo>
                    <a:pt x="246" y="6484"/>
                  </a:lnTo>
                  <a:lnTo>
                    <a:pt x="154" y="6699"/>
                  </a:lnTo>
                  <a:lnTo>
                    <a:pt x="62" y="6914"/>
                  </a:lnTo>
                  <a:lnTo>
                    <a:pt x="1" y="7160"/>
                  </a:lnTo>
                  <a:lnTo>
                    <a:pt x="1" y="7405"/>
                  </a:lnTo>
                  <a:lnTo>
                    <a:pt x="1" y="7405"/>
                  </a:lnTo>
                  <a:lnTo>
                    <a:pt x="1" y="7590"/>
                  </a:lnTo>
                  <a:lnTo>
                    <a:pt x="31" y="7774"/>
                  </a:lnTo>
                  <a:lnTo>
                    <a:pt x="124" y="8112"/>
                  </a:lnTo>
                  <a:lnTo>
                    <a:pt x="308" y="8419"/>
                  </a:lnTo>
                  <a:lnTo>
                    <a:pt x="523" y="8665"/>
                  </a:lnTo>
                  <a:lnTo>
                    <a:pt x="800" y="8880"/>
                  </a:lnTo>
                  <a:lnTo>
                    <a:pt x="1076" y="9065"/>
                  </a:lnTo>
                  <a:lnTo>
                    <a:pt x="1414" y="9157"/>
                  </a:lnTo>
                  <a:lnTo>
                    <a:pt x="1598" y="9187"/>
                  </a:lnTo>
                  <a:lnTo>
                    <a:pt x="1783" y="9187"/>
                  </a:lnTo>
                  <a:lnTo>
                    <a:pt x="1783" y="9187"/>
                  </a:lnTo>
                  <a:lnTo>
                    <a:pt x="2059" y="9187"/>
                  </a:lnTo>
                  <a:lnTo>
                    <a:pt x="2336" y="9126"/>
                  </a:lnTo>
                  <a:lnTo>
                    <a:pt x="2582" y="9003"/>
                  </a:lnTo>
                  <a:lnTo>
                    <a:pt x="2797" y="8880"/>
                  </a:lnTo>
                  <a:lnTo>
                    <a:pt x="3872" y="10724"/>
                  </a:lnTo>
                  <a:lnTo>
                    <a:pt x="3872" y="10724"/>
                  </a:lnTo>
                  <a:lnTo>
                    <a:pt x="3903" y="13059"/>
                  </a:lnTo>
                  <a:lnTo>
                    <a:pt x="3872" y="15394"/>
                  </a:lnTo>
                  <a:lnTo>
                    <a:pt x="3872" y="15394"/>
                  </a:lnTo>
                  <a:lnTo>
                    <a:pt x="4272" y="15394"/>
                  </a:lnTo>
                  <a:lnTo>
                    <a:pt x="4272" y="15394"/>
                  </a:lnTo>
                  <a:lnTo>
                    <a:pt x="4579" y="15394"/>
                  </a:lnTo>
                  <a:lnTo>
                    <a:pt x="4579" y="15394"/>
                  </a:lnTo>
                  <a:lnTo>
                    <a:pt x="5408" y="15394"/>
                  </a:lnTo>
                  <a:lnTo>
                    <a:pt x="5408" y="11154"/>
                  </a:lnTo>
                  <a:lnTo>
                    <a:pt x="6177" y="10355"/>
                  </a:lnTo>
                  <a:lnTo>
                    <a:pt x="6177" y="10355"/>
                  </a:lnTo>
                  <a:lnTo>
                    <a:pt x="6299" y="10447"/>
                  </a:lnTo>
                  <a:lnTo>
                    <a:pt x="6453" y="10509"/>
                  </a:lnTo>
                  <a:lnTo>
                    <a:pt x="6576" y="10570"/>
                  </a:lnTo>
                  <a:lnTo>
                    <a:pt x="6760" y="10570"/>
                  </a:lnTo>
                  <a:lnTo>
                    <a:pt x="6760" y="10570"/>
                  </a:lnTo>
                  <a:lnTo>
                    <a:pt x="6883" y="10570"/>
                  </a:lnTo>
                  <a:lnTo>
                    <a:pt x="7006" y="10539"/>
                  </a:lnTo>
                  <a:lnTo>
                    <a:pt x="7129" y="10478"/>
                  </a:lnTo>
                  <a:lnTo>
                    <a:pt x="7221" y="10416"/>
                  </a:lnTo>
                  <a:lnTo>
                    <a:pt x="7221" y="10416"/>
                  </a:lnTo>
                  <a:lnTo>
                    <a:pt x="7344" y="10294"/>
                  </a:lnTo>
                  <a:lnTo>
                    <a:pt x="7467" y="10140"/>
                  </a:lnTo>
                  <a:lnTo>
                    <a:pt x="7529" y="9956"/>
                  </a:lnTo>
                  <a:lnTo>
                    <a:pt x="7559" y="9771"/>
                  </a:lnTo>
                  <a:lnTo>
                    <a:pt x="7559" y="9771"/>
                  </a:lnTo>
                  <a:lnTo>
                    <a:pt x="7529" y="9618"/>
                  </a:lnTo>
                  <a:lnTo>
                    <a:pt x="7498" y="9464"/>
                  </a:lnTo>
                  <a:lnTo>
                    <a:pt x="7406" y="9310"/>
                  </a:lnTo>
                  <a:lnTo>
                    <a:pt x="7313" y="9218"/>
                  </a:lnTo>
                  <a:lnTo>
                    <a:pt x="7191" y="9095"/>
                  </a:lnTo>
                  <a:lnTo>
                    <a:pt x="7068" y="9034"/>
                  </a:lnTo>
                  <a:lnTo>
                    <a:pt x="6914" y="8972"/>
                  </a:lnTo>
                  <a:lnTo>
                    <a:pt x="6760" y="8972"/>
                  </a:lnTo>
                  <a:lnTo>
                    <a:pt x="6760" y="8972"/>
                  </a:lnTo>
                  <a:lnTo>
                    <a:pt x="6515" y="9003"/>
                  </a:lnTo>
                  <a:lnTo>
                    <a:pt x="6330" y="9095"/>
                  </a:lnTo>
                  <a:lnTo>
                    <a:pt x="6330" y="9095"/>
                  </a:lnTo>
                  <a:lnTo>
                    <a:pt x="6177" y="9218"/>
                  </a:lnTo>
                  <a:lnTo>
                    <a:pt x="6054" y="9372"/>
                  </a:lnTo>
                  <a:lnTo>
                    <a:pt x="5961" y="9556"/>
                  </a:lnTo>
                  <a:lnTo>
                    <a:pt x="5931" y="9771"/>
                  </a:lnTo>
                  <a:lnTo>
                    <a:pt x="5931" y="9771"/>
                  </a:lnTo>
                  <a:lnTo>
                    <a:pt x="5961" y="9986"/>
                  </a:lnTo>
                  <a:lnTo>
                    <a:pt x="6054" y="10201"/>
                  </a:lnTo>
                  <a:lnTo>
                    <a:pt x="5316" y="10785"/>
                  </a:lnTo>
                  <a:lnTo>
                    <a:pt x="5316" y="7713"/>
                  </a:lnTo>
                  <a:lnTo>
                    <a:pt x="6207" y="7067"/>
                  </a:lnTo>
                  <a:lnTo>
                    <a:pt x="6207" y="7067"/>
                  </a:lnTo>
                  <a:lnTo>
                    <a:pt x="6330" y="7252"/>
                  </a:lnTo>
                  <a:lnTo>
                    <a:pt x="6484" y="7375"/>
                  </a:lnTo>
                  <a:lnTo>
                    <a:pt x="6637" y="7528"/>
                  </a:lnTo>
                  <a:lnTo>
                    <a:pt x="6822" y="7620"/>
                  </a:lnTo>
                  <a:lnTo>
                    <a:pt x="7037" y="7713"/>
                  </a:lnTo>
                  <a:lnTo>
                    <a:pt x="7221" y="7805"/>
                  </a:lnTo>
                  <a:lnTo>
                    <a:pt x="7436" y="7836"/>
                  </a:lnTo>
                  <a:lnTo>
                    <a:pt x="7682" y="7836"/>
                  </a:lnTo>
                  <a:lnTo>
                    <a:pt x="7682" y="7836"/>
                  </a:lnTo>
                  <a:lnTo>
                    <a:pt x="8020" y="7805"/>
                  </a:lnTo>
                  <a:lnTo>
                    <a:pt x="8327" y="7713"/>
                  </a:lnTo>
                  <a:lnTo>
                    <a:pt x="8604" y="7590"/>
                  </a:lnTo>
                  <a:lnTo>
                    <a:pt x="8880" y="7405"/>
                  </a:lnTo>
                  <a:lnTo>
                    <a:pt x="8880" y="7405"/>
                  </a:lnTo>
                  <a:lnTo>
                    <a:pt x="9003" y="7252"/>
                  </a:lnTo>
                  <a:lnTo>
                    <a:pt x="9126" y="7129"/>
                  </a:lnTo>
                  <a:lnTo>
                    <a:pt x="9218" y="6975"/>
                  </a:lnTo>
                  <a:lnTo>
                    <a:pt x="9311" y="6791"/>
                  </a:lnTo>
                  <a:lnTo>
                    <a:pt x="9372" y="6606"/>
                  </a:lnTo>
                  <a:lnTo>
                    <a:pt x="9434" y="6422"/>
                  </a:lnTo>
                  <a:lnTo>
                    <a:pt x="9464" y="6238"/>
                  </a:lnTo>
                  <a:lnTo>
                    <a:pt x="9495" y="6053"/>
                  </a:lnTo>
                  <a:lnTo>
                    <a:pt x="9495" y="6053"/>
                  </a:lnTo>
                  <a:lnTo>
                    <a:pt x="9464" y="5869"/>
                  </a:lnTo>
                  <a:lnTo>
                    <a:pt x="9434" y="5685"/>
                  </a:lnTo>
                  <a:lnTo>
                    <a:pt x="9341" y="5347"/>
                  </a:lnTo>
                  <a:lnTo>
                    <a:pt x="9188" y="5039"/>
                  </a:lnTo>
                  <a:lnTo>
                    <a:pt x="8942" y="4763"/>
                  </a:lnTo>
                  <a:lnTo>
                    <a:pt x="8696" y="4548"/>
                  </a:lnTo>
                  <a:lnTo>
                    <a:pt x="8389" y="4363"/>
                  </a:lnTo>
                  <a:lnTo>
                    <a:pt x="8051" y="4271"/>
                  </a:lnTo>
                  <a:lnTo>
                    <a:pt x="7866" y="4241"/>
                  </a:lnTo>
                  <a:lnTo>
                    <a:pt x="7682" y="4241"/>
                  </a:lnTo>
                  <a:lnTo>
                    <a:pt x="7682" y="4241"/>
                  </a:lnTo>
                  <a:lnTo>
                    <a:pt x="7436" y="4241"/>
                  </a:lnTo>
                  <a:lnTo>
                    <a:pt x="7436" y="4241"/>
                  </a:lnTo>
                  <a:lnTo>
                    <a:pt x="7221" y="4302"/>
                  </a:lnTo>
                  <a:lnTo>
                    <a:pt x="7037" y="4363"/>
                  </a:lnTo>
                  <a:lnTo>
                    <a:pt x="7037" y="4363"/>
                  </a:lnTo>
                  <a:lnTo>
                    <a:pt x="7221" y="3995"/>
                  </a:lnTo>
                  <a:lnTo>
                    <a:pt x="7375" y="3626"/>
                  </a:lnTo>
                  <a:lnTo>
                    <a:pt x="7467" y="3227"/>
                  </a:lnTo>
                  <a:lnTo>
                    <a:pt x="7498" y="2796"/>
                  </a:lnTo>
                  <a:lnTo>
                    <a:pt x="7498" y="2796"/>
                  </a:lnTo>
                  <a:lnTo>
                    <a:pt x="7498" y="2520"/>
                  </a:lnTo>
                  <a:lnTo>
                    <a:pt x="7467" y="2274"/>
                  </a:lnTo>
                  <a:lnTo>
                    <a:pt x="7406" y="1998"/>
                  </a:lnTo>
                  <a:lnTo>
                    <a:pt x="7313" y="1752"/>
                  </a:lnTo>
                  <a:lnTo>
                    <a:pt x="7191" y="1537"/>
                  </a:lnTo>
                  <a:lnTo>
                    <a:pt x="7068" y="1291"/>
                  </a:lnTo>
                  <a:lnTo>
                    <a:pt x="6914" y="1076"/>
                  </a:lnTo>
                  <a:lnTo>
                    <a:pt x="6760" y="891"/>
                  </a:lnTo>
                  <a:lnTo>
                    <a:pt x="6576" y="707"/>
                  </a:lnTo>
                  <a:lnTo>
                    <a:pt x="6361" y="553"/>
                  </a:lnTo>
                  <a:lnTo>
                    <a:pt x="6146" y="400"/>
                  </a:lnTo>
                  <a:lnTo>
                    <a:pt x="5931" y="277"/>
                  </a:lnTo>
                  <a:lnTo>
                    <a:pt x="5685" y="185"/>
                  </a:lnTo>
                  <a:lnTo>
                    <a:pt x="5439" y="93"/>
                  </a:lnTo>
                  <a:lnTo>
                    <a:pt x="5193" y="31"/>
                  </a:lnTo>
                  <a:lnTo>
                    <a:pt x="4917" y="0"/>
                  </a:lnTo>
                  <a:lnTo>
                    <a:pt x="4917" y="0"/>
                  </a:lnTo>
                  <a:lnTo>
                    <a:pt x="47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87;p38">
              <a:extLst>
                <a:ext uri="{FF2B5EF4-FFF2-40B4-BE49-F238E27FC236}">
                  <a16:creationId xmlns:a16="http://schemas.microsoft.com/office/drawing/2014/main" id="{6786D780-58BA-35AD-3F96-AF23657487DB}"/>
                </a:ext>
              </a:extLst>
            </p:cNvPr>
            <p:cNvSpPr/>
            <p:nvPr/>
          </p:nvSpPr>
          <p:spPr>
            <a:xfrm>
              <a:off x="2428958" y="2880914"/>
              <a:ext cx="356053" cy="355988"/>
            </a:xfrm>
            <a:custGeom>
              <a:avLst/>
              <a:gdLst/>
              <a:ahLst/>
              <a:cxnLst/>
              <a:rect l="l" t="t" r="r" b="b"/>
              <a:pathLst>
                <a:path w="4610" h="4609" extrusionOk="0">
                  <a:moveTo>
                    <a:pt x="2674" y="0"/>
                  </a:moveTo>
                  <a:lnTo>
                    <a:pt x="2398" y="31"/>
                  </a:lnTo>
                  <a:lnTo>
                    <a:pt x="2121" y="92"/>
                  </a:lnTo>
                  <a:lnTo>
                    <a:pt x="1875" y="184"/>
                  </a:lnTo>
                  <a:lnTo>
                    <a:pt x="1629" y="277"/>
                  </a:lnTo>
                  <a:lnTo>
                    <a:pt x="1384" y="400"/>
                  </a:lnTo>
                  <a:lnTo>
                    <a:pt x="1168" y="553"/>
                  </a:lnTo>
                  <a:lnTo>
                    <a:pt x="984" y="707"/>
                  </a:lnTo>
                  <a:lnTo>
                    <a:pt x="769" y="891"/>
                  </a:lnTo>
                  <a:lnTo>
                    <a:pt x="615" y="1106"/>
                  </a:lnTo>
                  <a:lnTo>
                    <a:pt x="462" y="1321"/>
                  </a:lnTo>
                  <a:lnTo>
                    <a:pt x="339" y="1536"/>
                  </a:lnTo>
                  <a:lnTo>
                    <a:pt x="216" y="1782"/>
                  </a:lnTo>
                  <a:lnTo>
                    <a:pt x="124" y="2028"/>
                  </a:lnTo>
                  <a:lnTo>
                    <a:pt x="62" y="2305"/>
                  </a:lnTo>
                  <a:lnTo>
                    <a:pt x="32" y="2581"/>
                  </a:lnTo>
                  <a:lnTo>
                    <a:pt x="1" y="2858"/>
                  </a:lnTo>
                  <a:lnTo>
                    <a:pt x="32" y="3319"/>
                  </a:lnTo>
                  <a:lnTo>
                    <a:pt x="155" y="3749"/>
                  </a:lnTo>
                  <a:lnTo>
                    <a:pt x="308" y="4148"/>
                  </a:lnTo>
                  <a:lnTo>
                    <a:pt x="554" y="4517"/>
                  </a:lnTo>
                  <a:lnTo>
                    <a:pt x="738" y="4578"/>
                  </a:lnTo>
                  <a:lnTo>
                    <a:pt x="953" y="4609"/>
                  </a:lnTo>
                  <a:lnTo>
                    <a:pt x="1168" y="4578"/>
                  </a:lnTo>
                  <a:lnTo>
                    <a:pt x="1414" y="4486"/>
                  </a:lnTo>
                  <a:lnTo>
                    <a:pt x="1629" y="4332"/>
                  </a:lnTo>
                  <a:lnTo>
                    <a:pt x="1783" y="4148"/>
                  </a:lnTo>
                  <a:lnTo>
                    <a:pt x="1967" y="3872"/>
                  </a:lnTo>
                  <a:lnTo>
                    <a:pt x="2090" y="3749"/>
                  </a:lnTo>
                  <a:lnTo>
                    <a:pt x="2213" y="3626"/>
                  </a:lnTo>
                  <a:lnTo>
                    <a:pt x="2398" y="3595"/>
                  </a:lnTo>
                  <a:lnTo>
                    <a:pt x="2490" y="3564"/>
                  </a:lnTo>
                  <a:lnTo>
                    <a:pt x="2551" y="3503"/>
                  </a:lnTo>
                  <a:lnTo>
                    <a:pt x="2613" y="3411"/>
                  </a:lnTo>
                  <a:lnTo>
                    <a:pt x="2643" y="3288"/>
                  </a:lnTo>
                  <a:lnTo>
                    <a:pt x="2643" y="3011"/>
                  </a:lnTo>
                  <a:lnTo>
                    <a:pt x="2705" y="2827"/>
                  </a:lnTo>
                  <a:lnTo>
                    <a:pt x="2828" y="2704"/>
                  </a:lnTo>
                  <a:lnTo>
                    <a:pt x="2981" y="2581"/>
                  </a:lnTo>
                  <a:lnTo>
                    <a:pt x="3135" y="2489"/>
                  </a:lnTo>
                  <a:lnTo>
                    <a:pt x="3319" y="2427"/>
                  </a:lnTo>
                  <a:lnTo>
                    <a:pt x="3504" y="2397"/>
                  </a:lnTo>
                  <a:lnTo>
                    <a:pt x="3872" y="2335"/>
                  </a:lnTo>
                  <a:lnTo>
                    <a:pt x="4057" y="2274"/>
                  </a:lnTo>
                  <a:lnTo>
                    <a:pt x="4241" y="2182"/>
                  </a:lnTo>
                  <a:lnTo>
                    <a:pt x="4395" y="2089"/>
                  </a:lnTo>
                  <a:lnTo>
                    <a:pt x="4518" y="1967"/>
                  </a:lnTo>
                  <a:lnTo>
                    <a:pt x="4579" y="1782"/>
                  </a:lnTo>
                  <a:lnTo>
                    <a:pt x="4610" y="1598"/>
                  </a:lnTo>
                  <a:lnTo>
                    <a:pt x="4610" y="1414"/>
                  </a:lnTo>
                  <a:lnTo>
                    <a:pt x="4548" y="1229"/>
                  </a:lnTo>
                  <a:lnTo>
                    <a:pt x="4487" y="1076"/>
                  </a:lnTo>
                  <a:lnTo>
                    <a:pt x="4364" y="922"/>
                  </a:lnTo>
                  <a:lnTo>
                    <a:pt x="4241" y="768"/>
                  </a:lnTo>
                  <a:lnTo>
                    <a:pt x="4087" y="645"/>
                  </a:lnTo>
                  <a:lnTo>
                    <a:pt x="3780" y="400"/>
                  </a:lnTo>
                  <a:lnTo>
                    <a:pt x="3442" y="215"/>
                  </a:lnTo>
                  <a:lnTo>
                    <a:pt x="3043" y="92"/>
                  </a:lnTo>
                  <a:lnTo>
                    <a:pt x="2674"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88;p38">
              <a:extLst>
                <a:ext uri="{FF2B5EF4-FFF2-40B4-BE49-F238E27FC236}">
                  <a16:creationId xmlns:a16="http://schemas.microsoft.com/office/drawing/2014/main" id="{6BB4A2BC-20CA-65A4-CFAF-990E2917D85F}"/>
                </a:ext>
              </a:extLst>
            </p:cNvPr>
            <p:cNvSpPr/>
            <p:nvPr/>
          </p:nvSpPr>
          <p:spPr>
            <a:xfrm>
              <a:off x="2471670" y="2880914"/>
              <a:ext cx="401159" cy="443807"/>
            </a:xfrm>
            <a:custGeom>
              <a:avLst/>
              <a:gdLst/>
              <a:ahLst/>
              <a:cxnLst/>
              <a:rect l="l" t="t" r="r" b="b"/>
              <a:pathLst>
                <a:path w="5194" h="5746" extrusionOk="0">
                  <a:moveTo>
                    <a:pt x="2121" y="0"/>
                  </a:moveTo>
                  <a:lnTo>
                    <a:pt x="2490" y="92"/>
                  </a:lnTo>
                  <a:lnTo>
                    <a:pt x="2889" y="215"/>
                  </a:lnTo>
                  <a:lnTo>
                    <a:pt x="3227" y="400"/>
                  </a:lnTo>
                  <a:lnTo>
                    <a:pt x="3534" y="645"/>
                  </a:lnTo>
                  <a:lnTo>
                    <a:pt x="3688" y="768"/>
                  </a:lnTo>
                  <a:lnTo>
                    <a:pt x="3811" y="922"/>
                  </a:lnTo>
                  <a:lnTo>
                    <a:pt x="3934" y="1076"/>
                  </a:lnTo>
                  <a:lnTo>
                    <a:pt x="3995" y="1229"/>
                  </a:lnTo>
                  <a:lnTo>
                    <a:pt x="4057" y="1414"/>
                  </a:lnTo>
                  <a:lnTo>
                    <a:pt x="4057" y="1598"/>
                  </a:lnTo>
                  <a:lnTo>
                    <a:pt x="4026" y="1782"/>
                  </a:lnTo>
                  <a:lnTo>
                    <a:pt x="3965" y="1967"/>
                  </a:lnTo>
                  <a:lnTo>
                    <a:pt x="3842" y="2089"/>
                  </a:lnTo>
                  <a:lnTo>
                    <a:pt x="3688" y="2182"/>
                  </a:lnTo>
                  <a:lnTo>
                    <a:pt x="3504" y="2274"/>
                  </a:lnTo>
                  <a:lnTo>
                    <a:pt x="3319" y="2335"/>
                  </a:lnTo>
                  <a:lnTo>
                    <a:pt x="2951" y="2397"/>
                  </a:lnTo>
                  <a:lnTo>
                    <a:pt x="2766" y="2427"/>
                  </a:lnTo>
                  <a:lnTo>
                    <a:pt x="2582" y="2489"/>
                  </a:lnTo>
                  <a:lnTo>
                    <a:pt x="2428" y="2581"/>
                  </a:lnTo>
                  <a:lnTo>
                    <a:pt x="2275" y="2704"/>
                  </a:lnTo>
                  <a:lnTo>
                    <a:pt x="2152" y="2827"/>
                  </a:lnTo>
                  <a:lnTo>
                    <a:pt x="2090" y="3011"/>
                  </a:lnTo>
                  <a:lnTo>
                    <a:pt x="2090" y="3288"/>
                  </a:lnTo>
                  <a:lnTo>
                    <a:pt x="2060" y="3411"/>
                  </a:lnTo>
                  <a:lnTo>
                    <a:pt x="1998" y="3503"/>
                  </a:lnTo>
                  <a:lnTo>
                    <a:pt x="1937" y="3564"/>
                  </a:lnTo>
                  <a:lnTo>
                    <a:pt x="1845" y="3595"/>
                  </a:lnTo>
                  <a:lnTo>
                    <a:pt x="1660" y="3626"/>
                  </a:lnTo>
                  <a:lnTo>
                    <a:pt x="1537" y="3749"/>
                  </a:lnTo>
                  <a:lnTo>
                    <a:pt x="1414" y="3872"/>
                  </a:lnTo>
                  <a:lnTo>
                    <a:pt x="1230" y="4148"/>
                  </a:lnTo>
                  <a:lnTo>
                    <a:pt x="1076" y="4332"/>
                  </a:lnTo>
                  <a:lnTo>
                    <a:pt x="861" y="4486"/>
                  </a:lnTo>
                  <a:lnTo>
                    <a:pt x="615" y="4578"/>
                  </a:lnTo>
                  <a:lnTo>
                    <a:pt x="400" y="4609"/>
                  </a:lnTo>
                  <a:lnTo>
                    <a:pt x="185" y="4578"/>
                  </a:lnTo>
                  <a:lnTo>
                    <a:pt x="1" y="4517"/>
                  </a:lnTo>
                  <a:lnTo>
                    <a:pt x="185" y="4793"/>
                  </a:lnTo>
                  <a:lnTo>
                    <a:pt x="431" y="5008"/>
                  </a:lnTo>
                  <a:lnTo>
                    <a:pt x="708" y="5224"/>
                  </a:lnTo>
                  <a:lnTo>
                    <a:pt x="984" y="5408"/>
                  </a:lnTo>
                  <a:lnTo>
                    <a:pt x="1291" y="5531"/>
                  </a:lnTo>
                  <a:lnTo>
                    <a:pt x="1629" y="5654"/>
                  </a:lnTo>
                  <a:lnTo>
                    <a:pt x="1967" y="5715"/>
                  </a:lnTo>
                  <a:lnTo>
                    <a:pt x="2336" y="5746"/>
                  </a:lnTo>
                  <a:lnTo>
                    <a:pt x="2613" y="5715"/>
                  </a:lnTo>
                  <a:lnTo>
                    <a:pt x="2920" y="5684"/>
                  </a:lnTo>
                  <a:lnTo>
                    <a:pt x="3196" y="5592"/>
                  </a:lnTo>
                  <a:lnTo>
                    <a:pt x="3442" y="5500"/>
                  </a:lnTo>
                  <a:lnTo>
                    <a:pt x="3688" y="5377"/>
                  </a:lnTo>
                  <a:lnTo>
                    <a:pt x="3934" y="5254"/>
                  </a:lnTo>
                  <a:lnTo>
                    <a:pt x="4149" y="5070"/>
                  </a:lnTo>
                  <a:lnTo>
                    <a:pt x="4364" y="4886"/>
                  </a:lnTo>
                  <a:lnTo>
                    <a:pt x="4548" y="4701"/>
                  </a:lnTo>
                  <a:lnTo>
                    <a:pt x="4702" y="4455"/>
                  </a:lnTo>
                  <a:lnTo>
                    <a:pt x="4856" y="4240"/>
                  </a:lnTo>
                  <a:lnTo>
                    <a:pt x="4979" y="3994"/>
                  </a:lnTo>
                  <a:lnTo>
                    <a:pt x="5071" y="3718"/>
                  </a:lnTo>
                  <a:lnTo>
                    <a:pt x="5163" y="3441"/>
                  </a:lnTo>
                  <a:lnTo>
                    <a:pt x="5194" y="3165"/>
                  </a:lnTo>
                  <a:lnTo>
                    <a:pt x="5194" y="2858"/>
                  </a:lnTo>
                  <a:lnTo>
                    <a:pt x="5194" y="2581"/>
                  </a:lnTo>
                  <a:lnTo>
                    <a:pt x="5163" y="2274"/>
                  </a:lnTo>
                  <a:lnTo>
                    <a:pt x="5071" y="1997"/>
                  </a:lnTo>
                  <a:lnTo>
                    <a:pt x="4979" y="1752"/>
                  </a:lnTo>
                  <a:lnTo>
                    <a:pt x="4856" y="1475"/>
                  </a:lnTo>
                  <a:lnTo>
                    <a:pt x="4702" y="1260"/>
                  </a:lnTo>
                  <a:lnTo>
                    <a:pt x="4548" y="1045"/>
                  </a:lnTo>
                  <a:lnTo>
                    <a:pt x="4364" y="830"/>
                  </a:lnTo>
                  <a:lnTo>
                    <a:pt x="4149" y="645"/>
                  </a:lnTo>
                  <a:lnTo>
                    <a:pt x="3934" y="461"/>
                  </a:lnTo>
                  <a:lnTo>
                    <a:pt x="3688" y="338"/>
                  </a:lnTo>
                  <a:lnTo>
                    <a:pt x="3442" y="215"/>
                  </a:lnTo>
                  <a:lnTo>
                    <a:pt x="3196" y="123"/>
                  </a:lnTo>
                  <a:lnTo>
                    <a:pt x="2920" y="31"/>
                  </a:lnTo>
                  <a:lnTo>
                    <a:pt x="2613"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89;p38">
              <a:extLst>
                <a:ext uri="{FF2B5EF4-FFF2-40B4-BE49-F238E27FC236}">
                  <a16:creationId xmlns:a16="http://schemas.microsoft.com/office/drawing/2014/main" id="{45ED76FF-5D36-4CE5-C8B6-DDD6FE9BB378}"/>
                </a:ext>
              </a:extLst>
            </p:cNvPr>
            <p:cNvSpPr/>
            <p:nvPr/>
          </p:nvSpPr>
          <p:spPr>
            <a:xfrm>
              <a:off x="2322218" y="3215507"/>
              <a:ext cx="237343" cy="284852"/>
            </a:xfrm>
            <a:custGeom>
              <a:avLst/>
              <a:gdLst/>
              <a:ahLst/>
              <a:cxnLst/>
              <a:rect l="l" t="t" r="r" b="b"/>
              <a:pathLst>
                <a:path w="3073" h="3688" extrusionOk="0">
                  <a:moveTo>
                    <a:pt x="1475" y="0"/>
                  </a:moveTo>
                  <a:lnTo>
                    <a:pt x="1629" y="123"/>
                  </a:lnTo>
                  <a:lnTo>
                    <a:pt x="1782" y="216"/>
                  </a:lnTo>
                  <a:lnTo>
                    <a:pt x="1905" y="369"/>
                  </a:lnTo>
                  <a:lnTo>
                    <a:pt x="1997" y="523"/>
                  </a:lnTo>
                  <a:lnTo>
                    <a:pt x="2028" y="646"/>
                  </a:lnTo>
                  <a:lnTo>
                    <a:pt x="2059" y="769"/>
                  </a:lnTo>
                  <a:lnTo>
                    <a:pt x="2059" y="892"/>
                  </a:lnTo>
                  <a:lnTo>
                    <a:pt x="2059" y="984"/>
                  </a:lnTo>
                  <a:lnTo>
                    <a:pt x="2028" y="1107"/>
                  </a:lnTo>
                  <a:lnTo>
                    <a:pt x="1967" y="1199"/>
                  </a:lnTo>
                  <a:lnTo>
                    <a:pt x="1875" y="1291"/>
                  </a:lnTo>
                  <a:lnTo>
                    <a:pt x="1813" y="1383"/>
                  </a:lnTo>
                  <a:lnTo>
                    <a:pt x="1598" y="1475"/>
                  </a:lnTo>
                  <a:lnTo>
                    <a:pt x="1506" y="1537"/>
                  </a:lnTo>
                  <a:lnTo>
                    <a:pt x="1444" y="1629"/>
                  </a:lnTo>
                  <a:lnTo>
                    <a:pt x="1414" y="1721"/>
                  </a:lnTo>
                  <a:lnTo>
                    <a:pt x="1414" y="1813"/>
                  </a:lnTo>
                  <a:lnTo>
                    <a:pt x="1475" y="1998"/>
                  </a:lnTo>
                  <a:lnTo>
                    <a:pt x="1506" y="2182"/>
                  </a:lnTo>
                  <a:lnTo>
                    <a:pt x="1506" y="2274"/>
                  </a:lnTo>
                  <a:lnTo>
                    <a:pt x="1444" y="2336"/>
                  </a:lnTo>
                  <a:lnTo>
                    <a:pt x="1352" y="2428"/>
                  </a:lnTo>
                  <a:lnTo>
                    <a:pt x="1229" y="2459"/>
                  </a:lnTo>
                  <a:lnTo>
                    <a:pt x="1106" y="2459"/>
                  </a:lnTo>
                  <a:lnTo>
                    <a:pt x="1014" y="2520"/>
                  </a:lnTo>
                  <a:lnTo>
                    <a:pt x="953" y="2581"/>
                  </a:lnTo>
                  <a:lnTo>
                    <a:pt x="922" y="2643"/>
                  </a:lnTo>
                  <a:lnTo>
                    <a:pt x="861" y="2797"/>
                  </a:lnTo>
                  <a:lnTo>
                    <a:pt x="830" y="2950"/>
                  </a:lnTo>
                  <a:lnTo>
                    <a:pt x="768" y="3104"/>
                  </a:lnTo>
                  <a:lnTo>
                    <a:pt x="645" y="3227"/>
                  </a:lnTo>
                  <a:lnTo>
                    <a:pt x="492" y="3257"/>
                  </a:lnTo>
                  <a:lnTo>
                    <a:pt x="338" y="3288"/>
                  </a:lnTo>
                  <a:lnTo>
                    <a:pt x="185" y="3288"/>
                  </a:lnTo>
                  <a:lnTo>
                    <a:pt x="0" y="3227"/>
                  </a:lnTo>
                  <a:lnTo>
                    <a:pt x="246" y="3442"/>
                  </a:lnTo>
                  <a:lnTo>
                    <a:pt x="553" y="3565"/>
                  </a:lnTo>
                  <a:lnTo>
                    <a:pt x="891" y="3657"/>
                  </a:lnTo>
                  <a:lnTo>
                    <a:pt x="1229" y="3688"/>
                  </a:lnTo>
                  <a:lnTo>
                    <a:pt x="1414" y="3688"/>
                  </a:lnTo>
                  <a:lnTo>
                    <a:pt x="1598" y="3657"/>
                  </a:lnTo>
                  <a:lnTo>
                    <a:pt x="1936" y="3565"/>
                  </a:lnTo>
                  <a:lnTo>
                    <a:pt x="2243" y="3380"/>
                  </a:lnTo>
                  <a:lnTo>
                    <a:pt x="2520" y="3165"/>
                  </a:lnTo>
                  <a:lnTo>
                    <a:pt x="2766" y="2889"/>
                  </a:lnTo>
                  <a:lnTo>
                    <a:pt x="2919" y="2581"/>
                  </a:lnTo>
                  <a:lnTo>
                    <a:pt x="3042" y="2213"/>
                  </a:lnTo>
                  <a:lnTo>
                    <a:pt x="3073" y="2028"/>
                  </a:lnTo>
                  <a:lnTo>
                    <a:pt x="3073" y="1844"/>
                  </a:lnTo>
                  <a:lnTo>
                    <a:pt x="3042" y="1506"/>
                  </a:lnTo>
                  <a:lnTo>
                    <a:pt x="2950" y="1168"/>
                  </a:lnTo>
                  <a:lnTo>
                    <a:pt x="2796" y="892"/>
                  </a:lnTo>
                  <a:lnTo>
                    <a:pt x="2612" y="615"/>
                  </a:lnTo>
                  <a:lnTo>
                    <a:pt x="2366" y="400"/>
                  </a:lnTo>
                  <a:lnTo>
                    <a:pt x="2090" y="216"/>
                  </a:lnTo>
                  <a:lnTo>
                    <a:pt x="1782" y="93"/>
                  </a:lnTo>
                  <a:lnTo>
                    <a:pt x="1475"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90;p38">
              <a:extLst>
                <a:ext uri="{FF2B5EF4-FFF2-40B4-BE49-F238E27FC236}">
                  <a16:creationId xmlns:a16="http://schemas.microsoft.com/office/drawing/2014/main" id="{8D2CF6DE-0F43-4C0B-CDE5-2B3EAC95A911}"/>
                </a:ext>
              </a:extLst>
            </p:cNvPr>
            <p:cNvSpPr/>
            <p:nvPr/>
          </p:nvSpPr>
          <p:spPr>
            <a:xfrm>
              <a:off x="2272400" y="3215507"/>
              <a:ext cx="208843" cy="254034"/>
            </a:xfrm>
            <a:custGeom>
              <a:avLst/>
              <a:gdLst/>
              <a:ahLst/>
              <a:cxnLst/>
              <a:rect l="l" t="t" r="r" b="b"/>
              <a:pathLst>
                <a:path w="2704" h="3289" extrusionOk="0">
                  <a:moveTo>
                    <a:pt x="1690" y="0"/>
                  </a:moveTo>
                  <a:lnTo>
                    <a:pt x="1506" y="31"/>
                  </a:lnTo>
                  <a:lnTo>
                    <a:pt x="1137" y="154"/>
                  </a:lnTo>
                  <a:lnTo>
                    <a:pt x="830" y="308"/>
                  </a:lnTo>
                  <a:lnTo>
                    <a:pt x="553" y="554"/>
                  </a:lnTo>
                  <a:lnTo>
                    <a:pt x="338" y="799"/>
                  </a:lnTo>
                  <a:lnTo>
                    <a:pt x="154" y="1137"/>
                  </a:lnTo>
                  <a:lnTo>
                    <a:pt x="61" y="1475"/>
                  </a:lnTo>
                  <a:lnTo>
                    <a:pt x="31" y="1660"/>
                  </a:lnTo>
                  <a:lnTo>
                    <a:pt x="0" y="1844"/>
                  </a:lnTo>
                  <a:lnTo>
                    <a:pt x="31" y="2059"/>
                  </a:lnTo>
                  <a:lnTo>
                    <a:pt x="61" y="2243"/>
                  </a:lnTo>
                  <a:lnTo>
                    <a:pt x="123" y="2428"/>
                  </a:lnTo>
                  <a:lnTo>
                    <a:pt x="184" y="2612"/>
                  </a:lnTo>
                  <a:lnTo>
                    <a:pt x="277" y="2797"/>
                  </a:lnTo>
                  <a:lnTo>
                    <a:pt x="369" y="2950"/>
                  </a:lnTo>
                  <a:lnTo>
                    <a:pt x="492" y="3104"/>
                  </a:lnTo>
                  <a:lnTo>
                    <a:pt x="645" y="3227"/>
                  </a:lnTo>
                  <a:lnTo>
                    <a:pt x="830" y="3288"/>
                  </a:lnTo>
                  <a:lnTo>
                    <a:pt x="983" y="3288"/>
                  </a:lnTo>
                  <a:lnTo>
                    <a:pt x="1137" y="3257"/>
                  </a:lnTo>
                  <a:lnTo>
                    <a:pt x="1290" y="3227"/>
                  </a:lnTo>
                  <a:lnTo>
                    <a:pt x="1413" y="3104"/>
                  </a:lnTo>
                  <a:lnTo>
                    <a:pt x="1475" y="2950"/>
                  </a:lnTo>
                  <a:lnTo>
                    <a:pt x="1506" y="2797"/>
                  </a:lnTo>
                  <a:lnTo>
                    <a:pt x="1567" y="2643"/>
                  </a:lnTo>
                  <a:lnTo>
                    <a:pt x="1598" y="2581"/>
                  </a:lnTo>
                  <a:lnTo>
                    <a:pt x="1659" y="2520"/>
                  </a:lnTo>
                  <a:lnTo>
                    <a:pt x="1751" y="2459"/>
                  </a:lnTo>
                  <a:lnTo>
                    <a:pt x="1874" y="2459"/>
                  </a:lnTo>
                  <a:lnTo>
                    <a:pt x="1997" y="2428"/>
                  </a:lnTo>
                  <a:lnTo>
                    <a:pt x="2089" y="2336"/>
                  </a:lnTo>
                  <a:lnTo>
                    <a:pt x="2151" y="2274"/>
                  </a:lnTo>
                  <a:lnTo>
                    <a:pt x="2151" y="2182"/>
                  </a:lnTo>
                  <a:lnTo>
                    <a:pt x="2120" y="1998"/>
                  </a:lnTo>
                  <a:lnTo>
                    <a:pt x="2059" y="1813"/>
                  </a:lnTo>
                  <a:lnTo>
                    <a:pt x="2059" y="1721"/>
                  </a:lnTo>
                  <a:lnTo>
                    <a:pt x="2089" y="1629"/>
                  </a:lnTo>
                  <a:lnTo>
                    <a:pt x="2151" y="1537"/>
                  </a:lnTo>
                  <a:lnTo>
                    <a:pt x="2243" y="1475"/>
                  </a:lnTo>
                  <a:lnTo>
                    <a:pt x="2458" y="1383"/>
                  </a:lnTo>
                  <a:lnTo>
                    <a:pt x="2520" y="1291"/>
                  </a:lnTo>
                  <a:lnTo>
                    <a:pt x="2612" y="1199"/>
                  </a:lnTo>
                  <a:lnTo>
                    <a:pt x="2673" y="1107"/>
                  </a:lnTo>
                  <a:lnTo>
                    <a:pt x="2704" y="984"/>
                  </a:lnTo>
                  <a:lnTo>
                    <a:pt x="2704" y="892"/>
                  </a:lnTo>
                  <a:lnTo>
                    <a:pt x="2704" y="769"/>
                  </a:lnTo>
                  <a:lnTo>
                    <a:pt x="2673" y="646"/>
                  </a:lnTo>
                  <a:lnTo>
                    <a:pt x="2642" y="523"/>
                  </a:lnTo>
                  <a:lnTo>
                    <a:pt x="2550" y="369"/>
                  </a:lnTo>
                  <a:lnTo>
                    <a:pt x="2427" y="216"/>
                  </a:lnTo>
                  <a:lnTo>
                    <a:pt x="2274" y="123"/>
                  </a:lnTo>
                  <a:lnTo>
                    <a:pt x="2120"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91;p38">
              <a:extLst>
                <a:ext uri="{FF2B5EF4-FFF2-40B4-BE49-F238E27FC236}">
                  <a16:creationId xmlns:a16="http://schemas.microsoft.com/office/drawing/2014/main" id="{DB5D5194-49FE-C909-0A6B-ADC70464529E}"/>
                </a:ext>
              </a:extLst>
            </p:cNvPr>
            <p:cNvSpPr/>
            <p:nvPr/>
          </p:nvSpPr>
          <p:spPr>
            <a:xfrm>
              <a:off x="2761230" y="3341250"/>
              <a:ext cx="263526" cy="268246"/>
            </a:xfrm>
            <a:custGeom>
              <a:avLst/>
              <a:gdLst/>
              <a:ahLst/>
              <a:cxnLst/>
              <a:rect l="l" t="t" r="r" b="b"/>
              <a:pathLst>
                <a:path w="3412" h="3473" extrusionOk="0">
                  <a:moveTo>
                    <a:pt x="2428" y="1"/>
                  </a:moveTo>
                  <a:lnTo>
                    <a:pt x="2551" y="124"/>
                  </a:lnTo>
                  <a:lnTo>
                    <a:pt x="2643" y="247"/>
                  </a:lnTo>
                  <a:lnTo>
                    <a:pt x="2735" y="431"/>
                  </a:lnTo>
                  <a:lnTo>
                    <a:pt x="2827" y="646"/>
                  </a:lnTo>
                  <a:lnTo>
                    <a:pt x="2858" y="892"/>
                  </a:lnTo>
                  <a:lnTo>
                    <a:pt x="2858" y="1107"/>
                  </a:lnTo>
                  <a:lnTo>
                    <a:pt x="2827" y="1230"/>
                  </a:lnTo>
                  <a:lnTo>
                    <a:pt x="2797" y="1384"/>
                  </a:lnTo>
                  <a:lnTo>
                    <a:pt x="2735" y="1476"/>
                  </a:lnTo>
                  <a:lnTo>
                    <a:pt x="2643" y="1568"/>
                  </a:lnTo>
                  <a:lnTo>
                    <a:pt x="2489" y="1629"/>
                  </a:lnTo>
                  <a:lnTo>
                    <a:pt x="2336" y="1691"/>
                  </a:lnTo>
                  <a:lnTo>
                    <a:pt x="2182" y="1752"/>
                  </a:lnTo>
                  <a:lnTo>
                    <a:pt x="2059" y="1844"/>
                  </a:lnTo>
                  <a:lnTo>
                    <a:pt x="1998" y="1937"/>
                  </a:lnTo>
                  <a:lnTo>
                    <a:pt x="1906" y="2029"/>
                  </a:lnTo>
                  <a:lnTo>
                    <a:pt x="1813" y="2090"/>
                  </a:lnTo>
                  <a:lnTo>
                    <a:pt x="1690" y="2121"/>
                  </a:lnTo>
                  <a:lnTo>
                    <a:pt x="1537" y="2244"/>
                  </a:lnTo>
                  <a:lnTo>
                    <a:pt x="1414" y="2367"/>
                  </a:lnTo>
                  <a:lnTo>
                    <a:pt x="1260" y="2520"/>
                  </a:lnTo>
                  <a:lnTo>
                    <a:pt x="1045" y="2613"/>
                  </a:lnTo>
                  <a:lnTo>
                    <a:pt x="861" y="2705"/>
                  </a:lnTo>
                  <a:lnTo>
                    <a:pt x="461" y="2705"/>
                  </a:lnTo>
                  <a:lnTo>
                    <a:pt x="308" y="2674"/>
                  </a:lnTo>
                  <a:lnTo>
                    <a:pt x="154" y="2643"/>
                  </a:lnTo>
                  <a:lnTo>
                    <a:pt x="1" y="2551"/>
                  </a:lnTo>
                  <a:lnTo>
                    <a:pt x="123" y="2736"/>
                  </a:lnTo>
                  <a:lnTo>
                    <a:pt x="277" y="2920"/>
                  </a:lnTo>
                  <a:lnTo>
                    <a:pt x="461" y="3074"/>
                  </a:lnTo>
                  <a:lnTo>
                    <a:pt x="646" y="3196"/>
                  </a:lnTo>
                  <a:lnTo>
                    <a:pt x="861" y="3319"/>
                  </a:lnTo>
                  <a:lnTo>
                    <a:pt x="1107" y="3381"/>
                  </a:lnTo>
                  <a:lnTo>
                    <a:pt x="1322" y="3442"/>
                  </a:lnTo>
                  <a:lnTo>
                    <a:pt x="1568" y="3473"/>
                  </a:lnTo>
                  <a:lnTo>
                    <a:pt x="1752" y="3442"/>
                  </a:lnTo>
                  <a:lnTo>
                    <a:pt x="1936" y="3412"/>
                  </a:lnTo>
                  <a:lnTo>
                    <a:pt x="2305" y="3319"/>
                  </a:lnTo>
                  <a:lnTo>
                    <a:pt x="2612" y="3135"/>
                  </a:lnTo>
                  <a:lnTo>
                    <a:pt x="2889" y="2920"/>
                  </a:lnTo>
                  <a:lnTo>
                    <a:pt x="3104" y="2643"/>
                  </a:lnTo>
                  <a:lnTo>
                    <a:pt x="3257" y="2336"/>
                  </a:lnTo>
                  <a:lnTo>
                    <a:pt x="3380" y="1998"/>
                  </a:lnTo>
                  <a:lnTo>
                    <a:pt x="3411" y="1814"/>
                  </a:lnTo>
                  <a:lnTo>
                    <a:pt x="3411" y="1629"/>
                  </a:lnTo>
                  <a:lnTo>
                    <a:pt x="3411" y="1353"/>
                  </a:lnTo>
                  <a:lnTo>
                    <a:pt x="3350" y="1107"/>
                  </a:lnTo>
                  <a:lnTo>
                    <a:pt x="3257" y="892"/>
                  </a:lnTo>
                  <a:lnTo>
                    <a:pt x="3135" y="677"/>
                  </a:lnTo>
                  <a:lnTo>
                    <a:pt x="3012" y="462"/>
                  </a:lnTo>
                  <a:lnTo>
                    <a:pt x="2827" y="277"/>
                  </a:lnTo>
                  <a:lnTo>
                    <a:pt x="2643" y="124"/>
                  </a:lnTo>
                  <a:lnTo>
                    <a:pt x="2428"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92;p38">
              <a:extLst>
                <a:ext uri="{FF2B5EF4-FFF2-40B4-BE49-F238E27FC236}">
                  <a16:creationId xmlns:a16="http://schemas.microsoft.com/office/drawing/2014/main" id="{7D59E9BD-F173-5356-38C3-5C620B5A68DA}"/>
                </a:ext>
              </a:extLst>
            </p:cNvPr>
            <p:cNvSpPr/>
            <p:nvPr/>
          </p:nvSpPr>
          <p:spPr>
            <a:xfrm>
              <a:off x="2742230" y="3324644"/>
              <a:ext cx="239737" cy="225533"/>
            </a:xfrm>
            <a:custGeom>
              <a:avLst/>
              <a:gdLst/>
              <a:ahLst/>
              <a:cxnLst/>
              <a:rect l="l" t="t" r="r" b="b"/>
              <a:pathLst>
                <a:path w="3104" h="2920" extrusionOk="0">
                  <a:moveTo>
                    <a:pt x="1629" y="1"/>
                  </a:moveTo>
                  <a:lnTo>
                    <a:pt x="1445" y="32"/>
                  </a:lnTo>
                  <a:lnTo>
                    <a:pt x="1107" y="154"/>
                  </a:lnTo>
                  <a:lnTo>
                    <a:pt x="800" y="308"/>
                  </a:lnTo>
                  <a:lnTo>
                    <a:pt x="523" y="554"/>
                  </a:lnTo>
                  <a:lnTo>
                    <a:pt x="308" y="800"/>
                  </a:lnTo>
                  <a:lnTo>
                    <a:pt x="124" y="1138"/>
                  </a:lnTo>
                  <a:lnTo>
                    <a:pt x="31" y="1476"/>
                  </a:lnTo>
                  <a:lnTo>
                    <a:pt x="1" y="1660"/>
                  </a:lnTo>
                  <a:lnTo>
                    <a:pt x="1" y="1844"/>
                  </a:lnTo>
                  <a:lnTo>
                    <a:pt x="1" y="2090"/>
                  </a:lnTo>
                  <a:lnTo>
                    <a:pt x="62" y="2336"/>
                  </a:lnTo>
                  <a:lnTo>
                    <a:pt x="124" y="2551"/>
                  </a:lnTo>
                  <a:lnTo>
                    <a:pt x="247" y="2766"/>
                  </a:lnTo>
                  <a:lnTo>
                    <a:pt x="400" y="2858"/>
                  </a:lnTo>
                  <a:lnTo>
                    <a:pt x="554" y="2889"/>
                  </a:lnTo>
                  <a:lnTo>
                    <a:pt x="707" y="2920"/>
                  </a:lnTo>
                  <a:lnTo>
                    <a:pt x="1107" y="2920"/>
                  </a:lnTo>
                  <a:lnTo>
                    <a:pt x="1291" y="2828"/>
                  </a:lnTo>
                  <a:lnTo>
                    <a:pt x="1506" y="2735"/>
                  </a:lnTo>
                  <a:lnTo>
                    <a:pt x="1660" y="2582"/>
                  </a:lnTo>
                  <a:lnTo>
                    <a:pt x="1783" y="2459"/>
                  </a:lnTo>
                  <a:lnTo>
                    <a:pt x="1936" y="2336"/>
                  </a:lnTo>
                  <a:lnTo>
                    <a:pt x="2059" y="2305"/>
                  </a:lnTo>
                  <a:lnTo>
                    <a:pt x="2152" y="2244"/>
                  </a:lnTo>
                  <a:lnTo>
                    <a:pt x="2244" y="2152"/>
                  </a:lnTo>
                  <a:lnTo>
                    <a:pt x="2305" y="2059"/>
                  </a:lnTo>
                  <a:lnTo>
                    <a:pt x="2428" y="1967"/>
                  </a:lnTo>
                  <a:lnTo>
                    <a:pt x="2582" y="1906"/>
                  </a:lnTo>
                  <a:lnTo>
                    <a:pt x="2735" y="1844"/>
                  </a:lnTo>
                  <a:lnTo>
                    <a:pt x="2889" y="1783"/>
                  </a:lnTo>
                  <a:lnTo>
                    <a:pt x="2981" y="1691"/>
                  </a:lnTo>
                  <a:lnTo>
                    <a:pt x="3043" y="1599"/>
                  </a:lnTo>
                  <a:lnTo>
                    <a:pt x="3073" y="1445"/>
                  </a:lnTo>
                  <a:lnTo>
                    <a:pt x="3104" y="1322"/>
                  </a:lnTo>
                  <a:lnTo>
                    <a:pt x="3104" y="1107"/>
                  </a:lnTo>
                  <a:lnTo>
                    <a:pt x="3073" y="861"/>
                  </a:lnTo>
                  <a:lnTo>
                    <a:pt x="2981" y="646"/>
                  </a:lnTo>
                  <a:lnTo>
                    <a:pt x="2889" y="462"/>
                  </a:lnTo>
                  <a:lnTo>
                    <a:pt x="2797" y="339"/>
                  </a:lnTo>
                  <a:lnTo>
                    <a:pt x="2674" y="216"/>
                  </a:lnTo>
                  <a:lnTo>
                    <a:pt x="2489" y="124"/>
                  </a:lnTo>
                  <a:lnTo>
                    <a:pt x="2274" y="62"/>
                  </a:lnTo>
                  <a:lnTo>
                    <a:pt x="2059" y="32"/>
                  </a:lnTo>
                  <a:lnTo>
                    <a:pt x="1814"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93;p38">
              <a:extLst>
                <a:ext uri="{FF2B5EF4-FFF2-40B4-BE49-F238E27FC236}">
                  <a16:creationId xmlns:a16="http://schemas.microsoft.com/office/drawing/2014/main" id="{235FFF97-C958-49BF-C1BE-86FE61D6CF49}"/>
                </a:ext>
              </a:extLst>
            </p:cNvPr>
            <p:cNvSpPr/>
            <p:nvPr/>
          </p:nvSpPr>
          <p:spPr>
            <a:xfrm>
              <a:off x="2426641" y="3590496"/>
              <a:ext cx="111605" cy="113925"/>
            </a:xfrm>
            <a:custGeom>
              <a:avLst/>
              <a:gdLst/>
              <a:ahLst/>
              <a:cxnLst/>
              <a:rect l="l" t="t" r="r" b="b"/>
              <a:pathLst>
                <a:path w="1445" h="1475" extrusionOk="0">
                  <a:moveTo>
                    <a:pt x="830" y="0"/>
                  </a:moveTo>
                  <a:lnTo>
                    <a:pt x="645" y="31"/>
                  </a:lnTo>
                  <a:lnTo>
                    <a:pt x="492" y="62"/>
                  </a:lnTo>
                  <a:lnTo>
                    <a:pt x="369" y="154"/>
                  </a:lnTo>
                  <a:lnTo>
                    <a:pt x="246" y="246"/>
                  </a:lnTo>
                  <a:lnTo>
                    <a:pt x="154" y="369"/>
                  </a:lnTo>
                  <a:lnTo>
                    <a:pt x="62" y="492"/>
                  </a:lnTo>
                  <a:lnTo>
                    <a:pt x="31" y="645"/>
                  </a:lnTo>
                  <a:lnTo>
                    <a:pt x="0" y="830"/>
                  </a:lnTo>
                  <a:lnTo>
                    <a:pt x="31" y="1014"/>
                  </a:lnTo>
                  <a:lnTo>
                    <a:pt x="92" y="1198"/>
                  </a:lnTo>
                  <a:lnTo>
                    <a:pt x="185" y="1352"/>
                  </a:lnTo>
                  <a:lnTo>
                    <a:pt x="338" y="1475"/>
                  </a:lnTo>
                  <a:lnTo>
                    <a:pt x="400" y="1414"/>
                  </a:lnTo>
                  <a:lnTo>
                    <a:pt x="430" y="1321"/>
                  </a:lnTo>
                  <a:lnTo>
                    <a:pt x="492" y="1229"/>
                  </a:lnTo>
                  <a:lnTo>
                    <a:pt x="584" y="1229"/>
                  </a:lnTo>
                  <a:lnTo>
                    <a:pt x="676" y="1198"/>
                  </a:lnTo>
                  <a:lnTo>
                    <a:pt x="707" y="1137"/>
                  </a:lnTo>
                  <a:lnTo>
                    <a:pt x="738" y="1076"/>
                  </a:lnTo>
                  <a:lnTo>
                    <a:pt x="768" y="983"/>
                  </a:lnTo>
                  <a:lnTo>
                    <a:pt x="799" y="891"/>
                  </a:lnTo>
                  <a:lnTo>
                    <a:pt x="830" y="830"/>
                  </a:lnTo>
                  <a:lnTo>
                    <a:pt x="891" y="799"/>
                  </a:lnTo>
                  <a:lnTo>
                    <a:pt x="1045" y="799"/>
                  </a:lnTo>
                  <a:lnTo>
                    <a:pt x="1198" y="768"/>
                  </a:lnTo>
                  <a:lnTo>
                    <a:pt x="1321" y="738"/>
                  </a:lnTo>
                  <a:lnTo>
                    <a:pt x="1414" y="645"/>
                  </a:lnTo>
                  <a:lnTo>
                    <a:pt x="1444" y="553"/>
                  </a:lnTo>
                  <a:lnTo>
                    <a:pt x="1444" y="430"/>
                  </a:lnTo>
                  <a:lnTo>
                    <a:pt x="1414" y="338"/>
                  </a:lnTo>
                  <a:lnTo>
                    <a:pt x="1352" y="215"/>
                  </a:lnTo>
                  <a:lnTo>
                    <a:pt x="1260" y="123"/>
                  </a:lnTo>
                  <a:lnTo>
                    <a:pt x="1045" y="31"/>
                  </a:lnTo>
                  <a:lnTo>
                    <a:pt x="830"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94;p38">
              <a:extLst>
                <a:ext uri="{FF2B5EF4-FFF2-40B4-BE49-F238E27FC236}">
                  <a16:creationId xmlns:a16="http://schemas.microsoft.com/office/drawing/2014/main" id="{E90CC61C-73EA-45E4-80F4-2B559B13FBF7}"/>
                </a:ext>
              </a:extLst>
            </p:cNvPr>
            <p:cNvSpPr/>
            <p:nvPr/>
          </p:nvSpPr>
          <p:spPr>
            <a:xfrm>
              <a:off x="2452747" y="3599997"/>
              <a:ext cx="102105" cy="118714"/>
            </a:xfrm>
            <a:custGeom>
              <a:avLst/>
              <a:gdLst/>
              <a:ahLst/>
              <a:cxnLst/>
              <a:rect l="l" t="t" r="r" b="b"/>
              <a:pathLst>
                <a:path w="1322" h="1537" extrusionOk="0">
                  <a:moveTo>
                    <a:pt x="922" y="0"/>
                  </a:moveTo>
                  <a:lnTo>
                    <a:pt x="1014" y="92"/>
                  </a:lnTo>
                  <a:lnTo>
                    <a:pt x="1076" y="215"/>
                  </a:lnTo>
                  <a:lnTo>
                    <a:pt x="1106" y="307"/>
                  </a:lnTo>
                  <a:lnTo>
                    <a:pt x="1106" y="430"/>
                  </a:lnTo>
                  <a:lnTo>
                    <a:pt x="1076" y="522"/>
                  </a:lnTo>
                  <a:lnTo>
                    <a:pt x="983" y="615"/>
                  </a:lnTo>
                  <a:lnTo>
                    <a:pt x="860" y="645"/>
                  </a:lnTo>
                  <a:lnTo>
                    <a:pt x="707" y="676"/>
                  </a:lnTo>
                  <a:lnTo>
                    <a:pt x="553" y="676"/>
                  </a:lnTo>
                  <a:lnTo>
                    <a:pt x="492" y="707"/>
                  </a:lnTo>
                  <a:lnTo>
                    <a:pt x="461" y="768"/>
                  </a:lnTo>
                  <a:lnTo>
                    <a:pt x="430" y="860"/>
                  </a:lnTo>
                  <a:lnTo>
                    <a:pt x="400" y="953"/>
                  </a:lnTo>
                  <a:lnTo>
                    <a:pt x="369" y="1014"/>
                  </a:lnTo>
                  <a:lnTo>
                    <a:pt x="338" y="1075"/>
                  </a:lnTo>
                  <a:lnTo>
                    <a:pt x="246" y="1106"/>
                  </a:lnTo>
                  <a:lnTo>
                    <a:pt x="154" y="1106"/>
                  </a:lnTo>
                  <a:lnTo>
                    <a:pt x="92" y="1198"/>
                  </a:lnTo>
                  <a:lnTo>
                    <a:pt x="62" y="1291"/>
                  </a:lnTo>
                  <a:lnTo>
                    <a:pt x="0" y="1352"/>
                  </a:lnTo>
                  <a:lnTo>
                    <a:pt x="92" y="1444"/>
                  </a:lnTo>
                  <a:lnTo>
                    <a:pt x="215" y="1475"/>
                  </a:lnTo>
                  <a:lnTo>
                    <a:pt x="338" y="1506"/>
                  </a:lnTo>
                  <a:lnTo>
                    <a:pt x="492" y="1536"/>
                  </a:lnTo>
                  <a:lnTo>
                    <a:pt x="645" y="1506"/>
                  </a:lnTo>
                  <a:lnTo>
                    <a:pt x="799" y="1444"/>
                  </a:lnTo>
                  <a:lnTo>
                    <a:pt x="953" y="1383"/>
                  </a:lnTo>
                  <a:lnTo>
                    <a:pt x="1076" y="1291"/>
                  </a:lnTo>
                  <a:lnTo>
                    <a:pt x="1168" y="1168"/>
                  </a:lnTo>
                  <a:lnTo>
                    <a:pt x="1229" y="1014"/>
                  </a:lnTo>
                  <a:lnTo>
                    <a:pt x="1291" y="860"/>
                  </a:lnTo>
                  <a:lnTo>
                    <a:pt x="1321" y="707"/>
                  </a:lnTo>
                  <a:lnTo>
                    <a:pt x="1291" y="492"/>
                  </a:lnTo>
                  <a:lnTo>
                    <a:pt x="1198" y="307"/>
                  </a:lnTo>
                  <a:lnTo>
                    <a:pt x="1076" y="123"/>
                  </a:lnTo>
                  <a:lnTo>
                    <a:pt x="922"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95;p38">
              <a:extLst>
                <a:ext uri="{FF2B5EF4-FFF2-40B4-BE49-F238E27FC236}">
                  <a16:creationId xmlns:a16="http://schemas.microsoft.com/office/drawing/2014/main" id="{CE1AC043-15B8-3EA6-E3B4-BC86D3876348}"/>
                </a:ext>
              </a:extLst>
            </p:cNvPr>
            <p:cNvSpPr/>
            <p:nvPr/>
          </p:nvSpPr>
          <p:spPr>
            <a:xfrm>
              <a:off x="2523882" y="3274826"/>
              <a:ext cx="137787" cy="825978"/>
            </a:xfrm>
            <a:custGeom>
              <a:avLst/>
              <a:gdLst/>
              <a:ahLst/>
              <a:cxnLst/>
              <a:rect l="l" t="t" r="r" b="b"/>
              <a:pathLst>
                <a:path w="1784" h="10694" extrusionOk="0">
                  <a:moveTo>
                    <a:pt x="1722" y="1"/>
                  </a:moveTo>
                  <a:lnTo>
                    <a:pt x="1568" y="31"/>
                  </a:lnTo>
                  <a:lnTo>
                    <a:pt x="1445" y="62"/>
                  </a:lnTo>
                  <a:lnTo>
                    <a:pt x="1353" y="124"/>
                  </a:lnTo>
                  <a:lnTo>
                    <a:pt x="1199" y="154"/>
                  </a:lnTo>
                  <a:lnTo>
                    <a:pt x="1107" y="154"/>
                  </a:lnTo>
                  <a:lnTo>
                    <a:pt x="1107" y="2336"/>
                  </a:lnTo>
                  <a:lnTo>
                    <a:pt x="124" y="1721"/>
                  </a:lnTo>
                  <a:lnTo>
                    <a:pt x="93" y="1813"/>
                  </a:lnTo>
                  <a:lnTo>
                    <a:pt x="62" y="1875"/>
                  </a:lnTo>
                  <a:lnTo>
                    <a:pt x="62" y="1936"/>
                  </a:lnTo>
                  <a:lnTo>
                    <a:pt x="32" y="1998"/>
                  </a:lnTo>
                  <a:lnTo>
                    <a:pt x="1" y="2059"/>
                  </a:lnTo>
                  <a:lnTo>
                    <a:pt x="1015" y="2797"/>
                  </a:lnTo>
                  <a:lnTo>
                    <a:pt x="1015" y="5931"/>
                  </a:lnTo>
                  <a:lnTo>
                    <a:pt x="124" y="5224"/>
                  </a:lnTo>
                  <a:lnTo>
                    <a:pt x="124" y="5255"/>
                  </a:lnTo>
                  <a:lnTo>
                    <a:pt x="62" y="5285"/>
                  </a:lnTo>
                  <a:lnTo>
                    <a:pt x="62" y="5347"/>
                  </a:lnTo>
                  <a:lnTo>
                    <a:pt x="32" y="5378"/>
                  </a:lnTo>
                  <a:lnTo>
                    <a:pt x="923" y="6330"/>
                  </a:lnTo>
                  <a:lnTo>
                    <a:pt x="923" y="10693"/>
                  </a:lnTo>
                  <a:lnTo>
                    <a:pt x="1783" y="10693"/>
                  </a:lnTo>
                  <a:lnTo>
                    <a:pt x="1783" y="31"/>
                  </a:lnTo>
                  <a:lnTo>
                    <a:pt x="1722" y="1"/>
                  </a:lnTo>
                  <a:close/>
                </a:path>
              </a:pathLst>
            </a:custGeom>
            <a:solidFill>
              <a:srgbClr val="6D4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96;p38">
              <a:extLst>
                <a:ext uri="{FF2B5EF4-FFF2-40B4-BE49-F238E27FC236}">
                  <a16:creationId xmlns:a16="http://schemas.microsoft.com/office/drawing/2014/main" id="{18C8D9A5-C482-3DF5-C4D6-269E3B313E25}"/>
                </a:ext>
              </a:extLst>
            </p:cNvPr>
            <p:cNvSpPr/>
            <p:nvPr/>
          </p:nvSpPr>
          <p:spPr>
            <a:xfrm>
              <a:off x="2661595" y="3277220"/>
              <a:ext cx="149527" cy="823583"/>
            </a:xfrm>
            <a:custGeom>
              <a:avLst/>
              <a:gdLst/>
              <a:ahLst/>
              <a:cxnLst/>
              <a:rect l="l" t="t" r="r" b="b"/>
              <a:pathLst>
                <a:path w="1936" h="10663" extrusionOk="0">
                  <a:moveTo>
                    <a:pt x="0" y="0"/>
                  </a:moveTo>
                  <a:lnTo>
                    <a:pt x="0" y="10662"/>
                  </a:lnTo>
                  <a:lnTo>
                    <a:pt x="707" y="10662"/>
                  </a:lnTo>
                  <a:lnTo>
                    <a:pt x="707" y="8235"/>
                  </a:lnTo>
                  <a:lnTo>
                    <a:pt x="707" y="5838"/>
                  </a:lnTo>
                  <a:lnTo>
                    <a:pt x="1936" y="3780"/>
                  </a:lnTo>
                  <a:lnTo>
                    <a:pt x="1905" y="3780"/>
                  </a:lnTo>
                  <a:lnTo>
                    <a:pt x="1844" y="3749"/>
                  </a:lnTo>
                  <a:lnTo>
                    <a:pt x="1813" y="3687"/>
                  </a:lnTo>
                  <a:lnTo>
                    <a:pt x="1721" y="3687"/>
                  </a:lnTo>
                  <a:lnTo>
                    <a:pt x="1690" y="3657"/>
                  </a:lnTo>
                  <a:lnTo>
                    <a:pt x="584" y="5224"/>
                  </a:lnTo>
                  <a:lnTo>
                    <a:pt x="584" y="0"/>
                  </a:lnTo>
                  <a:lnTo>
                    <a:pt x="399" y="62"/>
                  </a:lnTo>
                  <a:lnTo>
                    <a:pt x="215" y="62"/>
                  </a:lnTo>
                  <a:lnTo>
                    <a:pt x="0" y="0"/>
                  </a:lnTo>
                  <a:close/>
                </a:path>
              </a:pathLst>
            </a:custGeom>
            <a:solidFill>
              <a:srgbClr val="5D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97;p38">
              <a:extLst>
                <a:ext uri="{FF2B5EF4-FFF2-40B4-BE49-F238E27FC236}">
                  <a16:creationId xmlns:a16="http://schemas.microsoft.com/office/drawing/2014/main" id="{4A038BE9-1FB0-E6F8-BCB8-161E82906AD8}"/>
                </a:ext>
              </a:extLst>
            </p:cNvPr>
            <p:cNvSpPr/>
            <p:nvPr/>
          </p:nvSpPr>
          <p:spPr>
            <a:xfrm>
              <a:off x="2315112" y="4114940"/>
              <a:ext cx="4468585" cy="617128"/>
            </a:xfrm>
            <a:custGeom>
              <a:avLst/>
              <a:gdLst/>
              <a:ahLst/>
              <a:cxnLst/>
              <a:rect l="l" t="t" r="r" b="b"/>
              <a:pathLst>
                <a:path w="57857" h="7990" extrusionOk="0">
                  <a:moveTo>
                    <a:pt x="3994" y="1"/>
                  </a:moveTo>
                  <a:lnTo>
                    <a:pt x="3595" y="31"/>
                  </a:lnTo>
                  <a:lnTo>
                    <a:pt x="3196" y="93"/>
                  </a:lnTo>
                  <a:lnTo>
                    <a:pt x="2796" y="185"/>
                  </a:lnTo>
                  <a:lnTo>
                    <a:pt x="2458" y="339"/>
                  </a:lnTo>
                  <a:lnTo>
                    <a:pt x="2089" y="492"/>
                  </a:lnTo>
                  <a:lnTo>
                    <a:pt x="1751" y="707"/>
                  </a:lnTo>
                  <a:lnTo>
                    <a:pt x="1444" y="922"/>
                  </a:lnTo>
                  <a:lnTo>
                    <a:pt x="1168" y="1199"/>
                  </a:lnTo>
                  <a:lnTo>
                    <a:pt x="922" y="1475"/>
                  </a:lnTo>
                  <a:lnTo>
                    <a:pt x="676" y="1783"/>
                  </a:lnTo>
                  <a:lnTo>
                    <a:pt x="492" y="2121"/>
                  </a:lnTo>
                  <a:lnTo>
                    <a:pt x="307" y="2459"/>
                  </a:lnTo>
                  <a:lnTo>
                    <a:pt x="184" y="2827"/>
                  </a:lnTo>
                  <a:lnTo>
                    <a:pt x="92" y="3196"/>
                  </a:lnTo>
                  <a:lnTo>
                    <a:pt x="31" y="3595"/>
                  </a:lnTo>
                  <a:lnTo>
                    <a:pt x="0" y="3995"/>
                  </a:lnTo>
                  <a:lnTo>
                    <a:pt x="31" y="4425"/>
                  </a:lnTo>
                  <a:lnTo>
                    <a:pt x="92" y="4825"/>
                  </a:lnTo>
                  <a:lnTo>
                    <a:pt x="184" y="5193"/>
                  </a:lnTo>
                  <a:lnTo>
                    <a:pt x="307" y="5562"/>
                  </a:lnTo>
                  <a:lnTo>
                    <a:pt x="492" y="5900"/>
                  </a:lnTo>
                  <a:lnTo>
                    <a:pt x="676" y="6238"/>
                  </a:lnTo>
                  <a:lnTo>
                    <a:pt x="922" y="6545"/>
                  </a:lnTo>
                  <a:lnTo>
                    <a:pt x="1168" y="6822"/>
                  </a:lnTo>
                  <a:lnTo>
                    <a:pt x="1444" y="7098"/>
                  </a:lnTo>
                  <a:lnTo>
                    <a:pt x="1751" y="7313"/>
                  </a:lnTo>
                  <a:lnTo>
                    <a:pt x="2089" y="7528"/>
                  </a:lnTo>
                  <a:lnTo>
                    <a:pt x="2458" y="7682"/>
                  </a:lnTo>
                  <a:lnTo>
                    <a:pt x="2796" y="7836"/>
                  </a:lnTo>
                  <a:lnTo>
                    <a:pt x="3196" y="7928"/>
                  </a:lnTo>
                  <a:lnTo>
                    <a:pt x="3595" y="7989"/>
                  </a:lnTo>
                  <a:lnTo>
                    <a:pt x="54262" y="7989"/>
                  </a:lnTo>
                  <a:lnTo>
                    <a:pt x="54661" y="7928"/>
                  </a:lnTo>
                  <a:lnTo>
                    <a:pt x="55030" y="7836"/>
                  </a:lnTo>
                  <a:lnTo>
                    <a:pt x="55399" y="7682"/>
                  </a:lnTo>
                  <a:lnTo>
                    <a:pt x="55767" y="7528"/>
                  </a:lnTo>
                  <a:lnTo>
                    <a:pt x="56075" y="7313"/>
                  </a:lnTo>
                  <a:lnTo>
                    <a:pt x="56382" y="7098"/>
                  </a:lnTo>
                  <a:lnTo>
                    <a:pt x="56689" y="6822"/>
                  </a:lnTo>
                  <a:lnTo>
                    <a:pt x="56935" y="6545"/>
                  </a:lnTo>
                  <a:lnTo>
                    <a:pt x="57181" y="6238"/>
                  </a:lnTo>
                  <a:lnTo>
                    <a:pt x="57365" y="5900"/>
                  </a:lnTo>
                  <a:lnTo>
                    <a:pt x="57549" y="5562"/>
                  </a:lnTo>
                  <a:lnTo>
                    <a:pt x="57672" y="5193"/>
                  </a:lnTo>
                  <a:lnTo>
                    <a:pt x="57764" y="4825"/>
                  </a:lnTo>
                  <a:lnTo>
                    <a:pt x="57826" y="4425"/>
                  </a:lnTo>
                  <a:lnTo>
                    <a:pt x="57857" y="3995"/>
                  </a:lnTo>
                  <a:lnTo>
                    <a:pt x="57826" y="3595"/>
                  </a:lnTo>
                  <a:lnTo>
                    <a:pt x="57764" y="3196"/>
                  </a:lnTo>
                  <a:lnTo>
                    <a:pt x="57672" y="2827"/>
                  </a:lnTo>
                  <a:lnTo>
                    <a:pt x="57549" y="2459"/>
                  </a:lnTo>
                  <a:lnTo>
                    <a:pt x="57365" y="2121"/>
                  </a:lnTo>
                  <a:lnTo>
                    <a:pt x="57181" y="1783"/>
                  </a:lnTo>
                  <a:lnTo>
                    <a:pt x="56935" y="1475"/>
                  </a:lnTo>
                  <a:lnTo>
                    <a:pt x="56689" y="1199"/>
                  </a:lnTo>
                  <a:lnTo>
                    <a:pt x="56382" y="922"/>
                  </a:lnTo>
                  <a:lnTo>
                    <a:pt x="56075" y="707"/>
                  </a:lnTo>
                  <a:lnTo>
                    <a:pt x="55767" y="492"/>
                  </a:lnTo>
                  <a:lnTo>
                    <a:pt x="55399" y="339"/>
                  </a:lnTo>
                  <a:lnTo>
                    <a:pt x="55030" y="185"/>
                  </a:lnTo>
                  <a:lnTo>
                    <a:pt x="54661" y="93"/>
                  </a:lnTo>
                  <a:lnTo>
                    <a:pt x="54262" y="31"/>
                  </a:lnTo>
                  <a:lnTo>
                    <a:pt x="53862" y="1"/>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98;p38">
              <a:extLst>
                <a:ext uri="{FF2B5EF4-FFF2-40B4-BE49-F238E27FC236}">
                  <a16:creationId xmlns:a16="http://schemas.microsoft.com/office/drawing/2014/main" id="{48944DFC-500E-3B1B-3B2A-322223E20120}"/>
                </a:ext>
              </a:extLst>
            </p:cNvPr>
            <p:cNvSpPr/>
            <p:nvPr/>
          </p:nvSpPr>
          <p:spPr>
            <a:xfrm>
              <a:off x="2315112" y="4043727"/>
              <a:ext cx="4468585" cy="617128"/>
            </a:xfrm>
            <a:custGeom>
              <a:avLst/>
              <a:gdLst/>
              <a:ahLst/>
              <a:cxnLst/>
              <a:rect l="l" t="t" r="r" b="b"/>
              <a:pathLst>
                <a:path w="57857" h="7990" extrusionOk="0">
                  <a:moveTo>
                    <a:pt x="3994" y="1"/>
                  </a:moveTo>
                  <a:lnTo>
                    <a:pt x="3595" y="32"/>
                  </a:lnTo>
                  <a:lnTo>
                    <a:pt x="3196" y="93"/>
                  </a:lnTo>
                  <a:lnTo>
                    <a:pt x="2796" y="185"/>
                  </a:lnTo>
                  <a:lnTo>
                    <a:pt x="2458" y="339"/>
                  </a:lnTo>
                  <a:lnTo>
                    <a:pt x="2089" y="492"/>
                  </a:lnTo>
                  <a:lnTo>
                    <a:pt x="1751" y="707"/>
                  </a:lnTo>
                  <a:lnTo>
                    <a:pt x="1444" y="923"/>
                  </a:lnTo>
                  <a:lnTo>
                    <a:pt x="1168" y="1199"/>
                  </a:lnTo>
                  <a:lnTo>
                    <a:pt x="922" y="1476"/>
                  </a:lnTo>
                  <a:lnTo>
                    <a:pt x="676" y="1783"/>
                  </a:lnTo>
                  <a:lnTo>
                    <a:pt x="492" y="2090"/>
                  </a:lnTo>
                  <a:lnTo>
                    <a:pt x="307" y="2459"/>
                  </a:lnTo>
                  <a:lnTo>
                    <a:pt x="184" y="2828"/>
                  </a:lnTo>
                  <a:lnTo>
                    <a:pt x="92" y="3196"/>
                  </a:lnTo>
                  <a:lnTo>
                    <a:pt x="31" y="3596"/>
                  </a:lnTo>
                  <a:lnTo>
                    <a:pt x="0" y="3995"/>
                  </a:lnTo>
                  <a:lnTo>
                    <a:pt x="31" y="4425"/>
                  </a:lnTo>
                  <a:lnTo>
                    <a:pt x="92" y="4794"/>
                  </a:lnTo>
                  <a:lnTo>
                    <a:pt x="184" y="5193"/>
                  </a:lnTo>
                  <a:lnTo>
                    <a:pt x="307" y="5562"/>
                  </a:lnTo>
                  <a:lnTo>
                    <a:pt x="492" y="5900"/>
                  </a:lnTo>
                  <a:lnTo>
                    <a:pt x="676" y="6238"/>
                  </a:lnTo>
                  <a:lnTo>
                    <a:pt x="922" y="6545"/>
                  </a:lnTo>
                  <a:lnTo>
                    <a:pt x="1168" y="6822"/>
                  </a:lnTo>
                  <a:lnTo>
                    <a:pt x="1444" y="7098"/>
                  </a:lnTo>
                  <a:lnTo>
                    <a:pt x="1751" y="7314"/>
                  </a:lnTo>
                  <a:lnTo>
                    <a:pt x="2089" y="7529"/>
                  </a:lnTo>
                  <a:lnTo>
                    <a:pt x="2458" y="7682"/>
                  </a:lnTo>
                  <a:lnTo>
                    <a:pt x="2796" y="7805"/>
                  </a:lnTo>
                  <a:lnTo>
                    <a:pt x="3196" y="7928"/>
                  </a:lnTo>
                  <a:lnTo>
                    <a:pt x="3595" y="7989"/>
                  </a:lnTo>
                  <a:lnTo>
                    <a:pt x="54262" y="7989"/>
                  </a:lnTo>
                  <a:lnTo>
                    <a:pt x="54661" y="7928"/>
                  </a:lnTo>
                  <a:lnTo>
                    <a:pt x="55030" y="7805"/>
                  </a:lnTo>
                  <a:lnTo>
                    <a:pt x="55399" y="7682"/>
                  </a:lnTo>
                  <a:lnTo>
                    <a:pt x="55767" y="7529"/>
                  </a:lnTo>
                  <a:lnTo>
                    <a:pt x="56075" y="7314"/>
                  </a:lnTo>
                  <a:lnTo>
                    <a:pt x="56382" y="7098"/>
                  </a:lnTo>
                  <a:lnTo>
                    <a:pt x="56689" y="6822"/>
                  </a:lnTo>
                  <a:lnTo>
                    <a:pt x="56935" y="6545"/>
                  </a:lnTo>
                  <a:lnTo>
                    <a:pt x="57181" y="6238"/>
                  </a:lnTo>
                  <a:lnTo>
                    <a:pt x="57365" y="5900"/>
                  </a:lnTo>
                  <a:lnTo>
                    <a:pt x="57549" y="5562"/>
                  </a:lnTo>
                  <a:lnTo>
                    <a:pt x="57672" y="5193"/>
                  </a:lnTo>
                  <a:lnTo>
                    <a:pt x="57764" y="4794"/>
                  </a:lnTo>
                  <a:lnTo>
                    <a:pt x="57826" y="4425"/>
                  </a:lnTo>
                  <a:lnTo>
                    <a:pt x="57857" y="3995"/>
                  </a:lnTo>
                  <a:lnTo>
                    <a:pt x="57826" y="3596"/>
                  </a:lnTo>
                  <a:lnTo>
                    <a:pt x="57764" y="3196"/>
                  </a:lnTo>
                  <a:lnTo>
                    <a:pt x="57672" y="2828"/>
                  </a:lnTo>
                  <a:lnTo>
                    <a:pt x="57549" y="2459"/>
                  </a:lnTo>
                  <a:lnTo>
                    <a:pt x="57365" y="2090"/>
                  </a:lnTo>
                  <a:lnTo>
                    <a:pt x="57181" y="1783"/>
                  </a:lnTo>
                  <a:lnTo>
                    <a:pt x="56935" y="1476"/>
                  </a:lnTo>
                  <a:lnTo>
                    <a:pt x="56689" y="1199"/>
                  </a:lnTo>
                  <a:lnTo>
                    <a:pt x="56382" y="923"/>
                  </a:lnTo>
                  <a:lnTo>
                    <a:pt x="56075" y="707"/>
                  </a:lnTo>
                  <a:lnTo>
                    <a:pt x="55767" y="492"/>
                  </a:lnTo>
                  <a:lnTo>
                    <a:pt x="55399" y="339"/>
                  </a:lnTo>
                  <a:lnTo>
                    <a:pt x="55030" y="185"/>
                  </a:lnTo>
                  <a:lnTo>
                    <a:pt x="54661" y="93"/>
                  </a:lnTo>
                  <a:lnTo>
                    <a:pt x="54262" y="32"/>
                  </a:lnTo>
                  <a:lnTo>
                    <a:pt x="5386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99;p38">
              <a:extLst>
                <a:ext uri="{FF2B5EF4-FFF2-40B4-BE49-F238E27FC236}">
                  <a16:creationId xmlns:a16="http://schemas.microsoft.com/office/drawing/2014/main" id="{686ABE02-8E32-06FA-7E60-EA50D9062FD2}"/>
                </a:ext>
              </a:extLst>
            </p:cNvPr>
            <p:cNvSpPr/>
            <p:nvPr/>
          </p:nvSpPr>
          <p:spPr>
            <a:xfrm>
              <a:off x="3176531" y="4404504"/>
              <a:ext cx="2705388" cy="80713"/>
            </a:xfrm>
            <a:custGeom>
              <a:avLst/>
              <a:gdLst/>
              <a:ahLst/>
              <a:cxnLst/>
              <a:rect l="l" t="t" r="r" b="b"/>
              <a:pathLst>
                <a:path w="35028" h="1045" extrusionOk="0">
                  <a:moveTo>
                    <a:pt x="431" y="0"/>
                  </a:moveTo>
                  <a:lnTo>
                    <a:pt x="338" y="31"/>
                  </a:lnTo>
                  <a:lnTo>
                    <a:pt x="246" y="62"/>
                  </a:lnTo>
                  <a:lnTo>
                    <a:pt x="154" y="154"/>
                  </a:lnTo>
                  <a:lnTo>
                    <a:pt x="93" y="215"/>
                  </a:lnTo>
                  <a:lnTo>
                    <a:pt x="62" y="307"/>
                  </a:lnTo>
                  <a:lnTo>
                    <a:pt x="31" y="400"/>
                  </a:lnTo>
                  <a:lnTo>
                    <a:pt x="1" y="522"/>
                  </a:lnTo>
                  <a:lnTo>
                    <a:pt x="31" y="615"/>
                  </a:lnTo>
                  <a:lnTo>
                    <a:pt x="62" y="738"/>
                  </a:lnTo>
                  <a:lnTo>
                    <a:pt x="93" y="830"/>
                  </a:lnTo>
                  <a:lnTo>
                    <a:pt x="154" y="891"/>
                  </a:lnTo>
                  <a:lnTo>
                    <a:pt x="246" y="953"/>
                  </a:lnTo>
                  <a:lnTo>
                    <a:pt x="338" y="1014"/>
                  </a:lnTo>
                  <a:lnTo>
                    <a:pt x="431" y="1045"/>
                  </a:lnTo>
                  <a:lnTo>
                    <a:pt x="34598" y="1045"/>
                  </a:lnTo>
                  <a:lnTo>
                    <a:pt x="34690" y="1014"/>
                  </a:lnTo>
                  <a:lnTo>
                    <a:pt x="34782" y="953"/>
                  </a:lnTo>
                  <a:lnTo>
                    <a:pt x="34844" y="891"/>
                  </a:lnTo>
                  <a:lnTo>
                    <a:pt x="34936" y="830"/>
                  </a:lnTo>
                  <a:lnTo>
                    <a:pt x="34966" y="738"/>
                  </a:lnTo>
                  <a:lnTo>
                    <a:pt x="34997" y="615"/>
                  </a:lnTo>
                  <a:lnTo>
                    <a:pt x="35028" y="522"/>
                  </a:lnTo>
                  <a:lnTo>
                    <a:pt x="34997" y="400"/>
                  </a:lnTo>
                  <a:lnTo>
                    <a:pt x="34966" y="307"/>
                  </a:lnTo>
                  <a:lnTo>
                    <a:pt x="34936" y="215"/>
                  </a:lnTo>
                  <a:lnTo>
                    <a:pt x="34844" y="154"/>
                  </a:lnTo>
                  <a:lnTo>
                    <a:pt x="34782" y="62"/>
                  </a:lnTo>
                  <a:lnTo>
                    <a:pt x="34690" y="31"/>
                  </a:lnTo>
                  <a:lnTo>
                    <a:pt x="34598"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00;p38">
              <a:extLst>
                <a:ext uri="{FF2B5EF4-FFF2-40B4-BE49-F238E27FC236}">
                  <a16:creationId xmlns:a16="http://schemas.microsoft.com/office/drawing/2014/main" id="{0BC66920-5547-4D86-FD08-7274A5C0EE1B}"/>
                </a:ext>
              </a:extLst>
            </p:cNvPr>
            <p:cNvSpPr/>
            <p:nvPr/>
          </p:nvSpPr>
          <p:spPr>
            <a:xfrm>
              <a:off x="6031427" y="4029515"/>
              <a:ext cx="40394" cy="159109"/>
            </a:xfrm>
            <a:custGeom>
              <a:avLst/>
              <a:gdLst/>
              <a:ahLst/>
              <a:cxnLst/>
              <a:rect l="l" t="t" r="r" b="b"/>
              <a:pathLst>
                <a:path w="523" h="2060" extrusionOk="0">
                  <a:moveTo>
                    <a:pt x="1" y="0"/>
                  </a:moveTo>
                  <a:lnTo>
                    <a:pt x="1" y="2059"/>
                  </a:lnTo>
                  <a:lnTo>
                    <a:pt x="123" y="2059"/>
                  </a:lnTo>
                  <a:lnTo>
                    <a:pt x="246" y="2028"/>
                  </a:lnTo>
                  <a:lnTo>
                    <a:pt x="369" y="1936"/>
                  </a:lnTo>
                  <a:lnTo>
                    <a:pt x="431" y="1875"/>
                  </a:lnTo>
                  <a:lnTo>
                    <a:pt x="492" y="1783"/>
                  </a:lnTo>
                  <a:lnTo>
                    <a:pt x="523" y="1660"/>
                  </a:lnTo>
                  <a:lnTo>
                    <a:pt x="523" y="338"/>
                  </a:lnTo>
                  <a:lnTo>
                    <a:pt x="492" y="216"/>
                  </a:lnTo>
                  <a:lnTo>
                    <a:pt x="431" y="93"/>
                  </a:lnTo>
                  <a:lnTo>
                    <a:pt x="308" y="31"/>
                  </a:lnTo>
                  <a:lnTo>
                    <a:pt x="185" y="0"/>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01;p38">
              <a:extLst>
                <a:ext uri="{FF2B5EF4-FFF2-40B4-BE49-F238E27FC236}">
                  <a16:creationId xmlns:a16="http://schemas.microsoft.com/office/drawing/2014/main" id="{AE06386A-6106-C64A-AA59-34AC677B4293}"/>
                </a:ext>
              </a:extLst>
            </p:cNvPr>
            <p:cNvSpPr/>
            <p:nvPr/>
          </p:nvSpPr>
          <p:spPr>
            <a:xfrm>
              <a:off x="4161375" y="3281932"/>
              <a:ext cx="1870091" cy="681235"/>
            </a:xfrm>
            <a:custGeom>
              <a:avLst/>
              <a:gdLst/>
              <a:ahLst/>
              <a:cxnLst/>
              <a:rect l="l" t="t" r="r" b="b"/>
              <a:pathLst>
                <a:path w="24213" h="8820" extrusionOk="0">
                  <a:moveTo>
                    <a:pt x="3227" y="5531"/>
                  </a:moveTo>
                  <a:lnTo>
                    <a:pt x="3350" y="5562"/>
                  </a:lnTo>
                  <a:lnTo>
                    <a:pt x="3442" y="5624"/>
                  </a:lnTo>
                  <a:lnTo>
                    <a:pt x="3503" y="5716"/>
                  </a:lnTo>
                  <a:lnTo>
                    <a:pt x="3534" y="5839"/>
                  </a:lnTo>
                  <a:lnTo>
                    <a:pt x="3503" y="5931"/>
                  </a:lnTo>
                  <a:lnTo>
                    <a:pt x="3473" y="5992"/>
                  </a:lnTo>
                  <a:lnTo>
                    <a:pt x="3411" y="6085"/>
                  </a:lnTo>
                  <a:lnTo>
                    <a:pt x="3350" y="6115"/>
                  </a:lnTo>
                  <a:lnTo>
                    <a:pt x="3227" y="6146"/>
                  </a:lnTo>
                  <a:lnTo>
                    <a:pt x="1414" y="6146"/>
                  </a:lnTo>
                  <a:lnTo>
                    <a:pt x="1322" y="6115"/>
                  </a:lnTo>
                  <a:lnTo>
                    <a:pt x="1230" y="6085"/>
                  </a:lnTo>
                  <a:lnTo>
                    <a:pt x="1138" y="5992"/>
                  </a:lnTo>
                  <a:lnTo>
                    <a:pt x="1107" y="5900"/>
                  </a:lnTo>
                  <a:lnTo>
                    <a:pt x="1107" y="5839"/>
                  </a:lnTo>
                  <a:lnTo>
                    <a:pt x="1138" y="5716"/>
                  </a:lnTo>
                  <a:lnTo>
                    <a:pt x="1199" y="5624"/>
                  </a:lnTo>
                  <a:lnTo>
                    <a:pt x="1291" y="5562"/>
                  </a:lnTo>
                  <a:lnTo>
                    <a:pt x="1414" y="5531"/>
                  </a:lnTo>
                  <a:close/>
                  <a:moveTo>
                    <a:pt x="19604" y="5470"/>
                  </a:moveTo>
                  <a:lnTo>
                    <a:pt x="20003" y="5501"/>
                  </a:lnTo>
                  <a:lnTo>
                    <a:pt x="20372" y="5531"/>
                  </a:lnTo>
                  <a:lnTo>
                    <a:pt x="20710" y="5593"/>
                  </a:lnTo>
                  <a:lnTo>
                    <a:pt x="21048" y="5685"/>
                  </a:lnTo>
                  <a:lnTo>
                    <a:pt x="21294" y="5808"/>
                  </a:lnTo>
                  <a:lnTo>
                    <a:pt x="21570" y="5962"/>
                  </a:lnTo>
                  <a:lnTo>
                    <a:pt x="21785" y="6146"/>
                  </a:lnTo>
                  <a:lnTo>
                    <a:pt x="21970" y="6361"/>
                  </a:lnTo>
                  <a:lnTo>
                    <a:pt x="22277" y="6392"/>
                  </a:lnTo>
                  <a:lnTo>
                    <a:pt x="22615" y="6453"/>
                  </a:lnTo>
                  <a:lnTo>
                    <a:pt x="22799" y="6545"/>
                  </a:lnTo>
                  <a:lnTo>
                    <a:pt x="22984" y="6638"/>
                  </a:lnTo>
                  <a:lnTo>
                    <a:pt x="23137" y="6730"/>
                  </a:lnTo>
                  <a:lnTo>
                    <a:pt x="23291" y="6853"/>
                  </a:lnTo>
                  <a:lnTo>
                    <a:pt x="23414" y="7006"/>
                  </a:lnTo>
                  <a:lnTo>
                    <a:pt x="23506" y="7191"/>
                  </a:lnTo>
                  <a:lnTo>
                    <a:pt x="23567" y="7406"/>
                  </a:lnTo>
                  <a:lnTo>
                    <a:pt x="23598" y="7652"/>
                  </a:lnTo>
                  <a:lnTo>
                    <a:pt x="20771" y="7652"/>
                  </a:lnTo>
                  <a:lnTo>
                    <a:pt x="20556" y="7590"/>
                  </a:lnTo>
                  <a:lnTo>
                    <a:pt x="20341" y="7529"/>
                  </a:lnTo>
                  <a:lnTo>
                    <a:pt x="20126" y="7436"/>
                  </a:lnTo>
                  <a:lnTo>
                    <a:pt x="19972" y="7314"/>
                  </a:lnTo>
                  <a:lnTo>
                    <a:pt x="19788" y="7191"/>
                  </a:lnTo>
                  <a:lnTo>
                    <a:pt x="19665" y="7037"/>
                  </a:lnTo>
                  <a:lnTo>
                    <a:pt x="19542" y="6883"/>
                  </a:lnTo>
                  <a:lnTo>
                    <a:pt x="19358" y="6576"/>
                  </a:lnTo>
                  <a:lnTo>
                    <a:pt x="19235" y="6269"/>
                  </a:lnTo>
                  <a:lnTo>
                    <a:pt x="19174" y="6023"/>
                  </a:lnTo>
                  <a:lnTo>
                    <a:pt x="19174" y="5900"/>
                  </a:lnTo>
                  <a:lnTo>
                    <a:pt x="19174" y="5808"/>
                  </a:lnTo>
                  <a:lnTo>
                    <a:pt x="19204" y="5716"/>
                  </a:lnTo>
                  <a:lnTo>
                    <a:pt x="19266" y="5654"/>
                  </a:lnTo>
                  <a:lnTo>
                    <a:pt x="19327" y="5562"/>
                  </a:lnTo>
                  <a:lnTo>
                    <a:pt x="19419" y="5531"/>
                  </a:lnTo>
                  <a:lnTo>
                    <a:pt x="19512" y="5501"/>
                  </a:lnTo>
                  <a:lnTo>
                    <a:pt x="19604" y="5470"/>
                  </a:lnTo>
                  <a:close/>
                  <a:moveTo>
                    <a:pt x="1" y="1"/>
                  </a:moveTo>
                  <a:lnTo>
                    <a:pt x="339" y="8819"/>
                  </a:lnTo>
                  <a:lnTo>
                    <a:pt x="1537" y="8819"/>
                  </a:lnTo>
                  <a:lnTo>
                    <a:pt x="2797" y="8788"/>
                  </a:lnTo>
                  <a:lnTo>
                    <a:pt x="4087" y="8727"/>
                  </a:lnTo>
                  <a:lnTo>
                    <a:pt x="5408" y="8635"/>
                  </a:lnTo>
                  <a:lnTo>
                    <a:pt x="6730" y="8512"/>
                  </a:lnTo>
                  <a:lnTo>
                    <a:pt x="8082" y="8358"/>
                  </a:lnTo>
                  <a:lnTo>
                    <a:pt x="9434" y="8143"/>
                  </a:lnTo>
                  <a:lnTo>
                    <a:pt x="10785" y="7928"/>
                  </a:lnTo>
                  <a:lnTo>
                    <a:pt x="11707" y="7774"/>
                  </a:lnTo>
                  <a:lnTo>
                    <a:pt x="12813" y="7652"/>
                  </a:lnTo>
                  <a:lnTo>
                    <a:pt x="14012" y="7559"/>
                  </a:lnTo>
                  <a:lnTo>
                    <a:pt x="15302" y="7529"/>
                  </a:lnTo>
                  <a:lnTo>
                    <a:pt x="16562" y="7529"/>
                  </a:lnTo>
                  <a:lnTo>
                    <a:pt x="17176" y="7559"/>
                  </a:lnTo>
                  <a:lnTo>
                    <a:pt x="17760" y="7621"/>
                  </a:lnTo>
                  <a:lnTo>
                    <a:pt x="18313" y="7682"/>
                  </a:lnTo>
                  <a:lnTo>
                    <a:pt x="18836" y="7774"/>
                  </a:lnTo>
                  <a:lnTo>
                    <a:pt x="19296" y="7897"/>
                  </a:lnTo>
                  <a:lnTo>
                    <a:pt x="19727" y="8020"/>
                  </a:lnTo>
                  <a:lnTo>
                    <a:pt x="20188" y="8174"/>
                  </a:lnTo>
                  <a:lnTo>
                    <a:pt x="20710" y="8297"/>
                  </a:lnTo>
                  <a:lnTo>
                    <a:pt x="21294" y="8420"/>
                  </a:lnTo>
                  <a:lnTo>
                    <a:pt x="21877" y="8481"/>
                  </a:lnTo>
                  <a:lnTo>
                    <a:pt x="22492" y="8543"/>
                  </a:lnTo>
                  <a:lnTo>
                    <a:pt x="23076" y="8604"/>
                  </a:lnTo>
                  <a:lnTo>
                    <a:pt x="24213" y="8635"/>
                  </a:lnTo>
                  <a:lnTo>
                    <a:pt x="24213" y="8174"/>
                  </a:lnTo>
                  <a:lnTo>
                    <a:pt x="24182" y="7867"/>
                  </a:lnTo>
                  <a:lnTo>
                    <a:pt x="24090" y="7559"/>
                  </a:lnTo>
                  <a:lnTo>
                    <a:pt x="23967" y="7191"/>
                  </a:lnTo>
                  <a:lnTo>
                    <a:pt x="23752" y="6822"/>
                  </a:lnTo>
                  <a:lnTo>
                    <a:pt x="23598" y="6607"/>
                  </a:lnTo>
                  <a:lnTo>
                    <a:pt x="23414" y="6422"/>
                  </a:lnTo>
                  <a:lnTo>
                    <a:pt x="23229" y="6207"/>
                  </a:lnTo>
                  <a:lnTo>
                    <a:pt x="22984" y="6023"/>
                  </a:lnTo>
                  <a:lnTo>
                    <a:pt x="20741" y="5439"/>
                  </a:lnTo>
                  <a:lnTo>
                    <a:pt x="18528" y="4917"/>
                  </a:lnTo>
                  <a:lnTo>
                    <a:pt x="16838" y="4517"/>
                  </a:lnTo>
                  <a:lnTo>
                    <a:pt x="16040" y="4333"/>
                  </a:lnTo>
                  <a:lnTo>
                    <a:pt x="15886" y="4241"/>
                  </a:lnTo>
                  <a:lnTo>
                    <a:pt x="15763" y="4118"/>
                  </a:lnTo>
                  <a:lnTo>
                    <a:pt x="15671" y="4026"/>
                  </a:lnTo>
                  <a:lnTo>
                    <a:pt x="15609" y="3903"/>
                  </a:lnTo>
                  <a:lnTo>
                    <a:pt x="15609" y="3780"/>
                  </a:lnTo>
                  <a:lnTo>
                    <a:pt x="15579" y="3657"/>
                  </a:lnTo>
                  <a:lnTo>
                    <a:pt x="15609" y="3504"/>
                  </a:lnTo>
                  <a:lnTo>
                    <a:pt x="15456" y="3473"/>
                  </a:lnTo>
                  <a:lnTo>
                    <a:pt x="15333" y="3473"/>
                  </a:lnTo>
                  <a:lnTo>
                    <a:pt x="15087" y="3504"/>
                  </a:lnTo>
                  <a:lnTo>
                    <a:pt x="14811" y="3473"/>
                  </a:lnTo>
                  <a:lnTo>
                    <a:pt x="14473" y="3442"/>
                  </a:lnTo>
                  <a:lnTo>
                    <a:pt x="14104" y="3381"/>
                  </a:lnTo>
                  <a:lnTo>
                    <a:pt x="13674" y="3258"/>
                  </a:lnTo>
                  <a:lnTo>
                    <a:pt x="13612" y="3258"/>
                  </a:lnTo>
                  <a:lnTo>
                    <a:pt x="13551" y="3227"/>
                  </a:lnTo>
                  <a:lnTo>
                    <a:pt x="13520" y="3196"/>
                  </a:lnTo>
                  <a:lnTo>
                    <a:pt x="13428" y="3166"/>
                  </a:lnTo>
                  <a:lnTo>
                    <a:pt x="13305" y="3104"/>
                  </a:lnTo>
                  <a:lnTo>
                    <a:pt x="13151" y="3043"/>
                  </a:lnTo>
                  <a:lnTo>
                    <a:pt x="13151" y="3012"/>
                  </a:lnTo>
                  <a:lnTo>
                    <a:pt x="12998" y="2950"/>
                  </a:lnTo>
                  <a:lnTo>
                    <a:pt x="12967" y="2920"/>
                  </a:lnTo>
                  <a:lnTo>
                    <a:pt x="12813" y="2828"/>
                  </a:lnTo>
                  <a:lnTo>
                    <a:pt x="12783" y="2828"/>
                  </a:lnTo>
                  <a:lnTo>
                    <a:pt x="12598" y="2705"/>
                  </a:lnTo>
                  <a:lnTo>
                    <a:pt x="12352" y="3012"/>
                  </a:lnTo>
                  <a:lnTo>
                    <a:pt x="12660" y="3135"/>
                  </a:lnTo>
                  <a:lnTo>
                    <a:pt x="12875" y="3258"/>
                  </a:lnTo>
                  <a:lnTo>
                    <a:pt x="13090" y="3381"/>
                  </a:lnTo>
                  <a:lnTo>
                    <a:pt x="13243" y="3534"/>
                  </a:lnTo>
                  <a:lnTo>
                    <a:pt x="13366" y="3688"/>
                  </a:lnTo>
                  <a:lnTo>
                    <a:pt x="13459" y="3842"/>
                  </a:lnTo>
                  <a:lnTo>
                    <a:pt x="13520" y="3995"/>
                  </a:lnTo>
                  <a:lnTo>
                    <a:pt x="13551" y="4180"/>
                  </a:lnTo>
                  <a:lnTo>
                    <a:pt x="13551" y="4333"/>
                  </a:lnTo>
                  <a:lnTo>
                    <a:pt x="13489" y="4456"/>
                  </a:lnTo>
                  <a:lnTo>
                    <a:pt x="13397" y="4610"/>
                  </a:lnTo>
                  <a:lnTo>
                    <a:pt x="13274" y="4733"/>
                  </a:lnTo>
                  <a:lnTo>
                    <a:pt x="13121" y="4825"/>
                  </a:lnTo>
                  <a:lnTo>
                    <a:pt x="12936" y="4917"/>
                  </a:lnTo>
                  <a:lnTo>
                    <a:pt x="12721" y="4978"/>
                  </a:lnTo>
                  <a:lnTo>
                    <a:pt x="12475" y="5009"/>
                  </a:lnTo>
                  <a:lnTo>
                    <a:pt x="11892" y="5009"/>
                  </a:lnTo>
                  <a:lnTo>
                    <a:pt x="11830" y="4917"/>
                  </a:lnTo>
                  <a:lnTo>
                    <a:pt x="11799" y="4825"/>
                  </a:lnTo>
                  <a:lnTo>
                    <a:pt x="11769" y="4671"/>
                  </a:lnTo>
                  <a:lnTo>
                    <a:pt x="11738" y="4548"/>
                  </a:lnTo>
                  <a:lnTo>
                    <a:pt x="11769" y="4210"/>
                  </a:lnTo>
                  <a:lnTo>
                    <a:pt x="11830" y="3872"/>
                  </a:lnTo>
                  <a:lnTo>
                    <a:pt x="11584" y="3811"/>
                  </a:lnTo>
                  <a:lnTo>
                    <a:pt x="11523" y="3964"/>
                  </a:lnTo>
                  <a:lnTo>
                    <a:pt x="11461" y="4087"/>
                  </a:lnTo>
                  <a:lnTo>
                    <a:pt x="11308" y="4333"/>
                  </a:lnTo>
                  <a:lnTo>
                    <a:pt x="11154" y="4456"/>
                  </a:lnTo>
                  <a:lnTo>
                    <a:pt x="10939" y="4610"/>
                  </a:lnTo>
                  <a:lnTo>
                    <a:pt x="10693" y="4671"/>
                  </a:lnTo>
                  <a:lnTo>
                    <a:pt x="10509" y="4733"/>
                  </a:lnTo>
                  <a:lnTo>
                    <a:pt x="1383" y="4733"/>
                  </a:lnTo>
                  <a:lnTo>
                    <a:pt x="1260" y="4702"/>
                  </a:lnTo>
                  <a:lnTo>
                    <a:pt x="1138" y="4640"/>
                  </a:lnTo>
                  <a:lnTo>
                    <a:pt x="1045" y="4548"/>
                  </a:lnTo>
                  <a:lnTo>
                    <a:pt x="1015" y="4425"/>
                  </a:lnTo>
                  <a:lnTo>
                    <a:pt x="984" y="4364"/>
                  </a:lnTo>
                  <a:lnTo>
                    <a:pt x="984" y="4241"/>
                  </a:lnTo>
                  <a:lnTo>
                    <a:pt x="492"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02;p38">
              <a:extLst>
                <a:ext uri="{FF2B5EF4-FFF2-40B4-BE49-F238E27FC236}">
                  <a16:creationId xmlns:a16="http://schemas.microsoft.com/office/drawing/2014/main" id="{AA3C1896-1F2F-D782-6CBD-F0941D78B565}"/>
                </a:ext>
              </a:extLst>
            </p:cNvPr>
            <p:cNvSpPr/>
            <p:nvPr/>
          </p:nvSpPr>
          <p:spPr>
            <a:xfrm>
              <a:off x="4161375" y="3281932"/>
              <a:ext cx="1870091" cy="681235"/>
            </a:xfrm>
            <a:custGeom>
              <a:avLst/>
              <a:gdLst/>
              <a:ahLst/>
              <a:cxnLst/>
              <a:rect l="l" t="t" r="r" b="b"/>
              <a:pathLst>
                <a:path w="24213" h="8820" fill="none" extrusionOk="0">
                  <a:moveTo>
                    <a:pt x="15087" y="3504"/>
                  </a:moveTo>
                  <a:lnTo>
                    <a:pt x="15087" y="3504"/>
                  </a:lnTo>
                  <a:lnTo>
                    <a:pt x="14811" y="3473"/>
                  </a:lnTo>
                  <a:lnTo>
                    <a:pt x="14473" y="3442"/>
                  </a:lnTo>
                  <a:lnTo>
                    <a:pt x="14473" y="3442"/>
                  </a:lnTo>
                  <a:lnTo>
                    <a:pt x="14104" y="3381"/>
                  </a:lnTo>
                  <a:lnTo>
                    <a:pt x="13674" y="3258"/>
                  </a:lnTo>
                  <a:lnTo>
                    <a:pt x="13674" y="3258"/>
                  </a:lnTo>
                  <a:lnTo>
                    <a:pt x="13674" y="3258"/>
                  </a:lnTo>
                  <a:lnTo>
                    <a:pt x="13612" y="3258"/>
                  </a:lnTo>
                  <a:lnTo>
                    <a:pt x="13612" y="3258"/>
                  </a:lnTo>
                  <a:lnTo>
                    <a:pt x="13551" y="3227"/>
                  </a:lnTo>
                  <a:lnTo>
                    <a:pt x="13520" y="3196"/>
                  </a:lnTo>
                  <a:lnTo>
                    <a:pt x="13520" y="3196"/>
                  </a:lnTo>
                  <a:lnTo>
                    <a:pt x="13428" y="3166"/>
                  </a:lnTo>
                  <a:lnTo>
                    <a:pt x="13428" y="3166"/>
                  </a:lnTo>
                  <a:lnTo>
                    <a:pt x="13428" y="3166"/>
                  </a:lnTo>
                  <a:lnTo>
                    <a:pt x="13305" y="3104"/>
                  </a:lnTo>
                  <a:lnTo>
                    <a:pt x="13305" y="3104"/>
                  </a:lnTo>
                  <a:lnTo>
                    <a:pt x="13305" y="3104"/>
                  </a:lnTo>
                  <a:lnTo>
                    <a:pt x="13305" y="3104"/>
                  </a:lnTo>
                  <a:lnTo>
                    <a:pt x="13151" y="3043"/>
                  </a:lnTo>
                  <a:lnTo>
                    <a:pt x="13151" y="3012"/>
                  </a:lnTo>
                  <a:lnTo>
                    <a:pt x="13151" y="3012"/>
                  </a:lnTo>
                  <a:lnTo>
                    <a:pt x="12998" y="2950"/>
                  </a:lnTo>
                  <a:lnTo>
                    <a:pt x="12967" y="2920"/>
                  </a:lnTo>
                  <a:lnTo>
                    <a:pt x="12967" y="2920"/>
                  </a:lnTo>
                  <a:lnTo>
                    <a:pt x="12813" y="2828"/>
                  </a:lnTo>
                  <a:lnTo>
                    <a:pt x="12783" y="2828"/>
                  </a:lnTo>
                  <a:lnTo>
                    <a:pt x="12783" y="2828"/>
                  </a:lnTo>
                  <a:lnTo>
                    <a:pt x="12598" y="2705"/>
                  </a:lnTo>
                  <a:lnTo>
                    <a:pt x="12352" y="3012"/>
                  </a:lnTo>
                  <a:lnTo>
                    <a:pt x="12352" y="3012"/>
                  </a:lnTo>
                  <a:lnTo>
                    <a:pt x="12660" y="3135"/>
                  </a:lnTo>
                  <a:lnTo>
                    <a:pt x="12660" y="3135"/>
                  </a:lnTo>
                  <a:lnTo>
                    <a:pt x="12875" y="3258"/>
                  </a:lnTo>
                  <a:lnTo>
                    <a:pt x="13090" y="3381"/>
                  </a:lnTo>
                  <a:lnTo>
                    <a:pt x="13243" y="3534"/>
                  </a:lnTo>
                  <a:lnTo>
                    <a:pt x="13366" y="3688"/>
                  </a:lnTo>
                  <a:lnTo>
                    <a:pt x="13459" y="3842"/>
                  </a:lnTo>
                  <a:lnTo>
                    <a:pt x="13520" y="3995"/>
                  </a:lnTo>
                  <a:lnTo>
                    <a:pt x="13551" y="4180"/>
                  </a:lnTo>
                  <a:lnTo>
                    <a:pt x="13551" y="4333"/>
                  </a:lnTo>
                  <a:lnTo>
                    <a:pt x="13489" y="4456"/>
                  </a:lnTo>
                  <a:lnTo>
                    <a:pt x="13397" y="4610"/>
                  </a:lnTo>
                  <a:lnTo>
                    <a:pt x="13274" y="4733"/>
                  </a:lnTo>
                  <a:lnTo>
                    <a:pt x="13121" y="4825"/>
                  </a:lnTo>
                  <a:lnTo>
                    <a:pt x="12936" y="4917"/>
                  </a:lnTo>
                  <a:lnTo>
                    <a:pt x="12721" y="4978"/>
                  </a:lnTo>
                  <a:lnTo>
                    <a:pt x="12475" y="5009"/>
                  </a:lnTo>
                  <a:lnTo>
                    <a:pt x="12168" y="5009"/>
                  </a:lnTo>
                  <a:lnTo>
                    <a:pt x="12168" y="5009"/>
                  </a:lnTo>
                  <a:lnTo>
                    <a:pt x="11892" y="5009"/>
                  </a:lnTo>
                  <a:lnTo>
                    <a:pt x="11892" y="5009"/>
                  </a:lnTo>
                  <a:lnTo>
                    <a:pt x="11830" y="4917"/>
                  </a:lnTo>
                  <a:lnTo>
                    <a:pt x="11799" y="4825"/>
                  </a:lnTo>
                  <a:lnTo>
                    <a:pt x="11769" y="4671"/>
                  </a:lnTo>
                  <a:lnTo>
                    <a:pt x="11738" y="4548"/>
                  </a:lnTo>
                  <a:lnTo>
                    <a:pt x="11769" y="4210"/>
                  </a:lnTo>
                  <a:lnTo>
                    <a:pt x="11830" y="3872"/>
                  </a:lnTo>
                  <a:lnTo>
                    <a:pt x="11584" y="3811"/>
                  </a:lnTo>
                  <a:lnTo>
                    <a:pt x="11584" y="3811"/>
                  </a:lnTo>
                  <a:lnTo>
                    <a:pt x="11523" y="3964"/>
                  </a:lnTo>
                  <a:lnTo>
                    <a:pt x="11461" y="4087"/>
                  </a:lnTo>
                  <a:lnTo>
                    <a:pt x="11461" y="4087"/>
                  </a:lnTo>
                  <a:lnTo>
                    <a:pt x="11308" y="4333"/>
                  </a:lnTo>
                  <a:lnTo>
                    <a:pt x="11308" y="4333"/>
                  </a:lnTo>
                  <a:lnTo>
                    <a:pt x="11154" y="4456"/>
                  </a:lnTo>
                  <a:lnTo>
                    <a:pt x="11154" y="4456"/>
                  </a:lnTo>
                  <a:lnTo>
                    <a:pt x="10939" y="4610"/>
                  </a:lnTo>
                  <a:lnTo>
                    <a:pt x="10693" y="4671"/>
                  </a:lnTo>
                  <a:lnTo>
                    <a:pt x="10693" y="4671"/>
                  </a:lnTo>
                  <a:lnTo>
                    <a:pt x="10509" y="4733"/>
                  </a:lnTo>
                  <a:lnTo>
                    <a:pt x="10509" y="4733"/>
                  </a:lnTo>
                  <a:lnTo>
                    <a:pt x="10386" y="4733"/>
                  </a:lnTo>
                  <a:lnTo>
                    <a:pt x="6299" y="4733"/>
                  </a:lnTo>
                  <a:lnTo>
                    <a:pt x="4517" y="4733"/>
                  </a:lnTo>
                  <a:lnTo>
                    <a:pt x="1383" y="4733"/>
                  </a:lnTo>
                  <a:lnTo>
                    <a:pt x="1383" y="4733"/>
                  </a:lnTo>
                  <a:lnTo>
                    <a:pt x="1383" y="4733"/>
                  </a:lnTo>
                  <a:lnTo>
                    <a:pt x="1260" y="4702"/>
                  </a:lnTo>
                  <a:lnTo>
                    <a:pt x="1138" y="4640"/>
                  </a:lnTo>
                  <a:lnTo>
                    <a:pt x="1045" y="4548"/>
                  </a:lnTo>
                  <a:lnTo>
                    <a:pt x="1015" y="4425"/>
                  </a:lnTo>
                  <a:lnTo>
                    <a:pt x="1015" y="4425"/>
                  </a:lnTo>
                  <a:lnTo>
                    <a:pt x="984" y="4364"/>
                  </a:lnTo>
                  <a:lnTo>
                    <a:pt x="984" y="4241"/>
                  </a:lnTo>
                  <a:lnTo>
                    <a:pt x="492" y="1"/>
                  </a:lnTo>
                  <a:lnTo>
                    <a:pt x="1" y="1"/>
                  </a:lnTo>
                  <a:lnTo>
                    <a:pt x="339" y="8819"/>
                  </a:lnTo>
                  <a:lnTo>
                    <a:pt x="339" y="8819"/>
                  </a:lnTo>
                  <a:lnTo>
                    <a:pt x="1537" y="8819"/>
                  </a:lnTo>
                  <a:lnTo>
                    <a:pt x="2797" y="8788"/>
                  </a:lnTo>
                  <a:lnTo>
                    <a:pt x="4087" y="8727"/>
                  </a:lnTo>
                  <a:lnTo>
                    <a:pt x="5408" y="8635"/>
                  </a:lnTo>
                  <a:lnTo>
                    <a:pt x="6730" y="8512"/>
                  </a:lnTo>
                  <a:lnTo>
                    <a:pt x="8082" y="8358"/>
                  </a:lnTo>
                  <a:lnTo>
                    <a:pt x="9434" y="8143"/>
                  </a:lnTo>
                  <a:lnTo>
                    <a:pt x="10785" y="7928"/>
                  </a:lnTo>
                  <a:lnTo>
                    <a:pt x="10785" y="7928"/>
                  </a:lnTo>
                  <a:lnTo>
                    <a:pt x="11707" y="7774"/>
                  </a:lnTo>
                  <a:lnTo>
                    <a:pt x="12813" y="7652"/>
                  </a:lnTo>
                  <a:lnTo>
                    <a:pt x="14012" y="7559"/>
                  </a:lnTo>
                  <a:lnTo>
                    <a:pt x="15302" y="7529"/>
                  </a:lnTo>
                  <a:lnTo>
                    <a:pt x="16562" y="7529"/>
                  </a:lnTo>
                  <a:lnTo>
                    <a:pt x="17176" y="7559"/>
                  </a:lnTo>
                  <a:lnTo>
                    <a:pt x="17760" y="7621"/>
                  </a:lnTo>
                  <a:lnTo>
                    <a:pt x="18313" y="7682"/>
                  </a:lnTo>
                  <a:lnTo>
                    <a:pt x="18836" y="7774"/>
                  </a:lnTo>
                  <a:lnTo>
                    <a:pt x="19296" y="7897"/>
                  </a:lnTo>
                  <a:lnTo>
                    <a:pt x="19727" y="8020"/>
                  </a:lnTo>
                  <a:lnTo>
                    <a:pt x="19727" y="8020"/>
                  </a:lnTo>
                  <a:lnTo>
                    <a:pt x="20188" y="8174"/>
                  </a:lnTo>
                  <a:lnTo>
                    <a:pt x="20710" y="8297"/>
                  </a:lnTo>
                  <a:lnTo>
                    <a:pt x="21294" y="8420"/>
                  </a:lnTo>
                  <a:lnTo>
                    <a:pt x="21877" y="8481"/>
                  </a:lnTo>
                  <a:lnTo>
                    <a:pt x="22492" y="8543"/>
                  </a:lnTo>
                  <a:lnTo>
                    <a:pt x="23076" y="8604"/>
                  </a:lnTo>
                  <a:lnTo>
                    <a:pt x="24213" y="8635"/>
                  </a:lnTo>
                  <a:lnTo>
                    <a:pt x="24213" y="8635"/>
                  </a:lnTo>
                  <a:lnTo>
                    <a:pt x="24213" y="8174"/>
                  </a:lnTo>
                  <a:lnTo>
                    <a:pt x="24182" y="7867"/>
                  </a:lnTo>
                  <a:lnTo>
                    <a:pt x="24090" y="7559"/>
                  </a:lnTo>
                  <a:lnTo>
                    <a:pt x="23967" y="7191"/>
                  </a:lnTo>
                  <a:lnTo>
                    <a:pt x="23752" y="6822"/>
                  </a:lnTo>
                  <a:lnTo>
                    <a:pt x="23598" y="6607"/>
                  </a:lnTo>
                  <a:lnTo>
                    <a:pt x="23414" y="6422"/>
                  </a:lnTo>
                  <a:lnTo>
                    <a:pt x="23229" y="6207"/>
                  </a:lnTo>
                  <a:lnTo>
                    <a:pt x="22984" y="6023"/>
                  </a:lnTo>
                  <a:lnTo>
                    <a:pt x="22984" y="6023"/>
                  </a:lnTo>
                  <a:lnTo>
                    <a:pt x="22984" y="6023"/>
                  </a:lnTo>
                  <a:lnTo>
                    <a:pt x="20741" y="5439"/>
                  </a:lnTo>
                  <a:lnTo>
                    <a:pt x="18528" y="4917"/>
                  </a:lnTo>
                  <a:lnTo>
                    <a:pt x="16838" y="4517"/>
                  </a:lnTo>
                  <a:lnTo>
                    <a:pt x="16040" y="4333"/>
                  </a:lnTo>
                  <a:lnTo>
                    <a:pt x="16040" y="4333"/>
                  </a:lnTo>
                  <a:lnTo>
                    <a:pt x="15886" y="4241"/>
                  </a:lnTo>
                  <a:lnTo>
                    <a:pt x="15763" y="4118"/>
                  </a:lnTo>
                  <a:lnTo>
                    <a:pt x="15671" y="4026"/>
                  </a:lnTo>
                  <a:lnTo>
                    <a:pt x="15609" y="3903"/>
                  </a:lnTo>
                  <a:lnTo>
                    <a:pt x="15609" y="3780"/>
                  </a:lnTo>
                  <a:lnTo>
                    <a:pt x="15579" y="3657"/>
                  </a:lnTo>
                  <a:lnTo>
                    <a:pt x="15609" y="3504"/>
                  </a:lnTo>
                  <a:lnTo>
                    <a:pt x="15609" y="3504"/>
                  </a:lnTo>
                  <a:lnTo>
                    <a:pt x="15456" y="3473"/>
                  </a:lnTo>
                  <a:lnTo>
                    <a:pt x="15456" y="3473"/>
                  </a:lnTo>
                  <a:lnTo>
                    <a:pt x="15456" y="3473"/>
                  </a:lnTo>
                  <a:lnTo>
                    <a:pt x="15333" y="3473"/>
                  </a:lnTo>
                  <a:lnTo>
                    <a:pt x="15087" y="35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03;p38">
              <a:extLst>
                <a:ext uri="{FF2B5EF4-FFF2-40B4-BE49-F238E27FC236}">
                  <a16:creationId xmlns:a16="http://schemas.microsoft.com/office/drawing/2014/main" id="{333EAF99-16A5-7346-451E-8F12E9181E64}"/>
                </a:ext>
              </a:extLst>
            </p:cNvPr>
            <p:cNvSpPr/>
            <p:nvPr/>
          </p:nvSpPr>
          <p:spPr>
            <a:xfrm>
              <a:off x="4246799" y="3709133"/>
              <a:ext cx="187604" cy="47501"/>
            </a:xfrm>
            <a:custGeom>
              <a:avLst/>
              <a:gdLst/>
              <a:ahLst/>
              <a:cxnLst/>
              <a:rect l="l" t="t" r="r" b="b"/>
              <a:pathLst>
                <a:path w="2429" h="615" fill="none" extrusionOk="0">
                  <a:moveTo>
                    <a:pt x="2244" y="584"/>
                  </a:moveTo>
                  <a:lnTo>
                    <a:pt x="2244" y="584"/>
                  </a:lnTo>
                  <a:lnTo>
                    <a:pt x="2121" y="615"/>
                  </a:lnTo>
                  <a:lnTo>
                    <a:pt x="308" y="615"/>
                  </a:lnTo>
                  <a:lnTo>
                    <a:pt x="308" y="615"/>
                  </a:lnTo>
                  <a:lnTo>
                    <a:pt x="216" y="584"/>
                  </a:lnTo>
                  <a:lnTo>
                    <a:pt x="124" y="554"/>
                  </a:lnTo>
                  <a:lnTo>
                    <a:pt x="124" y="554"/>
                  </a:lnTo>
                  <a:lnTo>
                    <a:pt x="32" y="461"/>
                  </a:lnTo>
                  <a:lnTo>
                    <a:pt x="1" y="369"/>
                  </a:lnTo>
                  <a:lnTo>
                    <a:pt x="1" y="308"/>
                  </a:lnTo>
                  <a:lnTo>
                    <a:pt x="1" y="308"/>
                  </a:lnTo>
                  <a:lnTo>
                    <a:pt x="32" y="185"/>
                  </a:lnTo>
                  <a:lnTo>
                    <a:pt x="93" y="93"/>
                  </a:lnTo>
                  <a:lnTo>
                    <a:pt x="185" y="31"/>
                  </a:lnTo>
                  <a:lnTo>
                    <a:pt x="308" y="0"/>
                  </a:lnTo>
                  <a:lnTo>
                    <a:pt x="2121" y="0"/>
                  </a:lnTo>
                  <a:lnTo>
                    <a:pt x="2121" y="0"/>
                  </a:lnTo>
                  <a:lnTo>
                    <a:pt x="2244" y="31"/>
                  </a:lnTo>
                  <a:lnTo>
                    <a:pt x="2336" y="93"/>
                  </a:lnTo>
                  <a:lnTo>
                    <a:pt x="2397" y="185"/>
                  </a:lnTo>
                  <a:lnTo>
                    <a:pt x="2428" y="308"/>
                  </a:lnTo>
                  <a:lnTo>
                    <a:pt x="2428" y="308"/>
                  </a:lnTo>
                  <a:lnTo>
                    <a:pt x="2397" y="400"/>
                  </a:lnTo>
                  <a:lnTo>
                    <a:pt x="2367" y="461"/>
                  </a:lnTo>
                  <a:lnTo>
                    <a:pt x="2305" y="554"/>
                  </a:lnTo>
                  <a:lnTo>
                    <a:pt x="2244" y="5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04;p38">
              <a:extLst>
                <a:ext uri="{FF2B5EF4-FFF2-40B4-BE49-F238E27FC236}">
                  <a16:creationId xmlns:a16="http://schemas.microsoft.com/office/drawing/2014/main" id="{4A22C95B-56B2-F626-44DE-457D6B26556B}"/>
                </a:ext>
              </a:extLst>
            </p:cNvPr>
            <p:cNvSpPr/>
            <p:nvPr/>
          </p:nvSpPr>
          <p:spPr>
            <a:xfrm>
              <a:off x="5642232" y="3704345"/>
              <a:ext cx="341842" cy="168609"/>
            </a:xfrm>
            <a:custGeom>
              <a:avLst/>
              <a:gdLst/>
              <a:ahLst/>
              <a:cxnLst/>
              <a:rect l="l" t="t" r="r" b="b"/>
              <a:pathLst>
                <a:path w="4426" h="2183" fill="none" extrusionOk="0">
                  <a:moveTo>
                    <a:pt x="431" y="1"/>
                  </a:moveTo>
                  <a:lnTo>
                    <a:pt x="431" y="1"/>
                  </a:lnTo>
                  <a:lnTo>
                    <a:pt x="830" y="32"/>
                  </a:lnTo>
                  <a:lnTo>
                    <a:pt x="1199" y="62"/>
                  </a:lnTo>
                  <a:lnTo>
                    <a:pt x="1537" y="124"/>
                  </a:lnTo>
                  <a:lnTo>
                    <a:pt x="1875" y="216"/>
                  </a:lnTo>
                  <a:lnTo>
                    <a:pt x="1875" y="216"/>
                  </a:lnTo>
                  <a:lnTo>
                    <a:pt x="2121" y="339"/>
                  </a:lnTo>
                  <a:lnTo>
                    <a:pt x="2397" y="493"/>
                  </a:lnTo>
                  <a:lnTo>
                    <a:pt x="2612" y="677"/>
                  </a:lnTo>
                  <a:lnTo>
                    <a:pt x="2797" y="892"/>
                  </a:lnTo>
                  <a:lnTo>
                    <a:pt x="2797" y="892"/>
                  </a:lnTo>
                  <a:lnTo>
                    <a:pt x="3104" y="923"/>
                  </a:lnTo>
                  <a:lnTo>
                    <a:pt x="3442" y="984"/>
                  </a:lnTo>
                  <a:lnTo>
                    <a:pt x="3442" y="984"/>
                  </a:lnTo>
                  <a:lnTo>
                    <a:pt x="3626" y="1076"/>
                  </a:lnTo>
                  <a:lnTo>
                    <a:pt x="3811" y="1169"/>
                  </a:lnTo>
                  <a:lnTo>
                    <a:pt x="3964" y="1261"/>
                  </a:lnTo>
                  <a:lnTo>
                    <a:pt x="4118" y="1384"/>
                  </a:lnTo>
                  <a:lnTo>
                    <a:pt x="4241" y="1537"/>
                  </a:lnTo>
                  <a:lnTo>
                    <a:pt x="4333" y="1722"/>
                  </a:lnTo>
                  <a:lnTo>
                    <a:pt x="4394" y="1937"/>
                  </a:lnTo>
                  <a:lnTo>
                    <a:pt x="4425" y="2183"/>
                  </a:lnTo>
                  <a:lnTo>
                    <a:pt x="4425" y="2183"/>
                  </a:lnTo>
                  <a:lnTo>
                    <a:pt x="3227" y="2183"/>
                  </a:lnTo>
                  <a:lnTo>
                    <a:pt x="3227" y="2183"/>
                  </a:lnTo>
                  <a:lnTo>
                    <a:pt x="2981" y="2183"/>
                  </a:lnTo>
                  <a:lnTo>
                    <a:pt x="2981" y="2183"/>
                  </a:lnTo>
                  <a:lnTo>
                    <a:pt x="2182" y="2183"/>
                  </a:lnTo>
                  <a:lnTo>
                    <a:pt x="2182" y="2183"/>
                  </a:lnTo>
                  <a:lnTo>
                    <a:pt x="1875" y="2183"/>
                  </a:lnTo>
                  <a:lnTo>
                    <a:pt x="1875" y="2183"/>
                  </a:lnTo>
                  <a:lnTo>
                    <a:pt x="1598" y="2183"/>
                  </a:lnTo>
                  <a:lnTo>
                    <a:pt x="1383" y="2121"/>
                  </a:lnTo>
                  <a:lnTo>
                    <a:pt x="1168" y="2060"/>
                  </a:lnTo>
                  <a:lnTo>
                    <a:pt x="953" y="1967"/>
                  </a:lnTo>
                  <a:lnTo>
                    <a:pt x="799" y="1845"/>
                  </a:lnTo>
                  <a:lnTo>
                    <a:pt x="615" y="1722"/>
                  </a:lnTo>
                  <a:lnTo>
                    <a:pt x="492" y="1568"/>
                  </a:lnTo>
                  <a:lnTo>
                    <a:pt x="369" y="1414"/>
                  </a:lnTo>
                  <a:lnTo>
                    <a:pt x="369" y="1414"/>
                  </a:lnTo>
                  <a:lnTo>
                    <a:pt x="185" y="1107"/>
                  </a:lnTo>
                  <a:lnTo>
                    <a:pt x="62" y="800"/>
                  </a:lnTo>
                  <a:lnTo>
                    <a:pt x="62" y="800"/>
                  </a:lnTo>
                  <a:lnTo>
                    <a:pt x="1" y="554"/>
                  </a:lnTo>
                  <a:lnTo>
                    <a:pt x="1" y="554"/>
                  </a:lnTo>
                  <a:lnTo>
                    <a:pt x="1" y="431"/>
                  </a:lnTo>
                  <a:lnTo>
                    <a:pt x="1" y="339"/>
                  </a:lnTo>
                  <a:lnTo>
                    <a:pt x="31" y="247"/>
                  </a:lnTo>
                  <a:lnTo>
                    <a:pt x="93" y="185"/>
                  </a:lnTo>
                  <a:lnTo>
                    <a:pt x="154" y="93"/>
                  </a:lnTo>
                  <a:lnTo>
                    <a:pt x="246" y="62"/>
                  </a:lnTo>
                  <a:lnTo>
                    <a:pt x="339" y="32"/>
                  </a:lnTo>
                  <a:lnTo>
                    <a:pt x="4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05;p38">
              <a:extLst>
                <a:ext uri="{FF2B5EF4-FFF2-40B4-BE49-F238E27FC236}">
                  <a16:creationId xmlns:a16="http://schemas.microsoft.com/office/drawing/2014/main" id="{CD23929D-FB25-808B-A8CF-F60E04A503D8}"/>
                </a:ext>
              </a:extLst>
            </p:cNvPr>
            <p:cNvSpPr/>
            <p:nvPr/>
          </p:nvSpPr>
          <p:spPr>
            <a:xfrm>
              <a:off x="4187481" y="3863377"/>
              <a:ext cx="1843986" cy="289641"/>
            </a:xfrm>
            <a:custGeom>
              <a:avLst/>
              <a:gdLst/>
              <a:ahLst/>
              <a:cxnLst/>
              <a:rect l="l" t="t" r="r" b="b"/>
              <a:pathLst>
                <a:path w="23875" h="3750" extrusionOk="0">
                  <a:moveTo>
                    <a:pt x="14964" y="1"/>
                  </a:moveTo>
                  <a:lnTo>
                    <a:pt x="13674" y="31"/>
                  </a:lnTo>
                  <a:lnTo>
                    <a:pt x="12475" y="124"/>
                  </a:lnTo>
                  <a:lnTo>
                    <a:pt x="11369" y="246"/>
                  </a:lnTo>
                  <a:lnTo>
                    <a:pt x="10447" y="400"/>
                  </a:lnTo>
                  <a:lnTo>
                    <a:pt x="9096" y="615"/>
                  </a:lnTo>
                  <a:lnTo>
                    <a:pt x="7744" y="830"/>
                  </a:lnTo>
                  <a:lnTo>
                    <a:pt x="6392" y="984"/>
                  </a:lnTo>
                  <a:lnTo>
                    <a:pt x="5070" y="1107"/>
                  </a:lnTo>
                  <a:lnTo>
                    <a:pt x="3749" y="1199"/>
                  </a:lnTo>
                  <a:lnTo>
                    <a:pt x="2459" y="1260"/>
                  </a:lnTo>
                  <a:lnTo>
                    <a:pt x="1199" y="1291"/>
                  </a:lnTo>
                  <a:lnTo>
                    <a:pt x="1" y="1291"/>
                  </a:lnTo>
                  <a:lnTo>
                    <a:pt x="93" y="3749"/>
                  </a:lnTo>
                  <a:lnTo>
                    <a:pt x="12475" y="3749"/>
                  </a:lnTo>
                  <a:lnTo>
                    <a:pt x="12660" y="3565"/>
                  </a:lnTo>
                  <a:lnTo>
                    <a:pt x="12844" y="3380"/>
                  </a:lnTo>
                  <a:lnTo>
                    <a:pt x="13028" y="3227"/>
                  </a:lnTo>
                  <a:lnTo>
                    <a:pt x="13274" y="3104"/>
                  </a:lnTo>
                  <a:lnTo>
                    <a:pt x="13489" y="3012"/>
                  </a:lnTo>
                  <a:lnTo>
                    <a:pt x="13735" y="2950"/>
                  </a:lnTo>
                  <a:lnTo>
                    <a:pt x="13981" y="2889"/>
                  </a:lnTo>
                  <a:lnTo>
                    <a:pt x="19727" y="2889"/>
                  </a:lnTo>
                  <a:lnTo>
                    <a:pt x="20126" y="2520"/>
                  </a:lnTo>
                  <a:lnTo>
                    <a:pt x="20310" y="2367"/>
                  </a:lnTo>
                  <a:lnTo>
                    <a:pt x="20525" y="2244"/>
                  </a:lnTo>
                  <a:lnTo>
                    <a:pt x="20741" y="2182"/>
                  </a:lnTo>
                  <a:lnTo>
                    <a:pt x="20986" y="2151"/>
                  </a:lnTo>
                  <a:lnTo>
                    <a:pt x="23875" y="2151"/>
                  </a:lnTo>
                  <a:lnTo>
                    <a:pt x="23875" y="1137"/>
                  </a:lnTo>
                  <a:lnTo>
                    <a:pt x="23875" y="1107"/>
                  </a:lnTo>
                  <a:lnTo>
                    <a:pt x="22738" y="1076"/>
                  </a:lnTo>
                  <a:lnTo>
                    <a:pt x="22154" y="1015"/>
                  </a:lnTo>
                  <a:lnTo>
                    <a:pt x="21539" y="953"/>
                  </a:lnTo>
                  <a:lnTo>
                    <a:pt x="20956" y="892"/>
                  </a:lnTo>
                  <a:lnTo>
                    <a:pt x="20372" y="769"/>
                  </a:lnTo>
                  <a:lnTo>
                    <a:pt x="19850" y="646"/>
                  </a:lnTo>
                  <a:lnTo>
                    <a:pt x="19389" y="492"/>
                  </a:lnTo>
                  <a:lnTo>
                    <a:pt x="18958" y="369"/>
                  </a:lnTo>
                  <a:lnTo>
                    <a:pt x="18498" y="246"/>
                  </a:lnTo>
                  <a:lnTo>
                    <a:pt x="17975" y="154"/>
                  </a:lnTo>
                  <a:lnTo>
                    <a:pt x="17422" y="93"/>
                  </a:lnTo>
                  <a:lnTo>
                    <a:pt x="16838" y="31"/>
                  </a:lnTo>
                  <a:lnTo>
                    <a:pt x="16224"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06;p38">
              <a:extLst>
                <a:ext uri="{FF2B5EF4-FFF2-40B4-BE49-F238E27FC236}">
                  <a16:creationId xmlns:a16="http://schemas.microsoft.com/office/drawing/2014/main" id="{38C7010B-2650-603F-65C5-B0071C5FDA16}"/>
                </a:ext>
              </a:extLst>
            </p:cNvPr>
            <p:cNvSpPr/>
            <p:nvPr/>
          </p:nvSpPr>
          <p:spPr>
            <a:xfrm>
              <a:off x="3027001" y="3977303"/>
              <a:ext cx="3004442" cy="246851"/>
            </a:xfrm>
            <a:custGeom>
              <a:avLst/>
              <a:gdLst/>
              <a:ahLst/>
              <a:cxnLst/>
              <a:rect l="l" t="t" r="r" b="b"/>
              <a:pathLst>
                <a:path w="38900" h="3196" extrusionOk="0">
                  <a:moveTo>
                    <a:pt x="431" y="0"/>
                  </a:moveTo>
                  <a:lnTo>
                    <a:pt x="308" y="154"/>
                  </a:lnTo>
                  <a:lnTo>
                    <a:pt x="185" y="308"/>
                  </a:lnTo>
                  <a:lnTo>
                    <a:pt x="93" y="461"/>
                  </a:lnTo>
                  <a:lnTo>
                    <a:pt x="32" y="676"/>
                  </a:lnTo>
                  <a:lnTo>
                    <a:pt x="1" y="861"/>
                  </a:lnTo>
                  <a:lnTo>
                    <a:pt x="1" y="1967"/>
                  </a:lnTo>
                  <a:lnTo>
                    <a:pt x="32" y="2182"/>
                  </a:lnTo>
                  <a:lnTo>
                    <a:pt x="93" y="2366"/>
                  </a:lnTo>
                  <a:lnTo>
                    <a:pt x="185" y="2520"/>
                  </a:lnTo>
                  <a:lnTo>
                    <a:pt x="308" y="2674"/>
                  </a:lnTo>
                  <a:lnTo>
                    <a:pt x="892" y="2797"/>
                  </a:lnTo>
                  <a:lnTo>
                    <a:pt x="1783" y="2919"/>
                  </a:lnTo>
                  <a:lnTo>
                    <a:pt x="3504" y="3196"/>
                  </a:lnTo>
                  <a:lnTo>
                    <a:pt x="10448" y="2981"/>
                  </a:lnTo>
                  <a:lnTo>
                    <a:pt x="28023" y="2981"/>
                  </a:lnTo>
                  <a:lnTo>
                    <a:pt x="32662" y="2797"/>
                  </a:lnTo>
                  <a:lnTo>
                    <a:pt x="34967" y="2735"/>
                  </a:lnTo>
                  <a:lnTo>
                    <a:pt x="38900" y="2735"/>
                  </a:lnTo>
                  <a:lnTo>
                    <a:pt x="38900" y="676"/>
                  </a:lnTo>
                  <a:lnTo>
                    <a:pt x="36011" y="676"/>
                  </a:lnTo>
                  <a:lnTo>
                    <a:pt x="35766" y="707"/>
                  </a:lnTo>
                  <a:lnTo>
                    <a:pt x="35550" y="769"/>
                  </a:lnTo>
                  <a:lnTo>
                    <a:pt x="35335" y="892"/>
                  </a:lnTo>
                  <a:lnTo>
                    <a:pt x="35151" y="1045"/>
                  </a:lnTo>
                  <a:lnTo>
                    <a:pt x="34752" y="1414"/>
                  </a:lnTo>
                  <a:lnTo>
                    <a:pt x="29006" y="1414"/>
                  </a:lnTo>
                  <a:lnTo>
                    <a:pt x="28760" y="1475"/>
                  </a:lnTo>
                  <a:lnTo>
                    <a:pt x="28514" y="1537"/>
                  </a:lnTo>
                  <a:lnTo>
                    <a:pt x="28299" y="1629"/>
                  </a:lnTo>
                  <a:lnTo>
                    <a:pt x="28053" y="1752"/>
                  </a:lnTo>
                  <a:lnTo>
                    <a:pt x="27869" y="1905"/>
                  </a:lnTo>
                  <a:lnTo>
                    <a:pt x="27685" y="2090"/>
                  </a:lnTo>
                  <a:lnTo>
                    <a:pt x="27500" y="2274"/>
                  </a:lnTo>
                  <a:lnTo>
                    <a:pt x="11799" y="2274"/>
                  </a:lnTo>
                  <a:lnTo>
                    <a:pt x="11308" y="1875"/>
                  </a:lnTo>
                  <a:lnTo>
                    <a:pt x="11001" y="1629"/>
                  </a:lnTo>
                  <a:lnTo>
                    <a:pt x="10632" y="1475"/>
                  </a:lnTo>
                  <a:lnTo>
                    <a:pt x="10263" y="1352"/>
                  </a:lnTo>
                  <a:lnTo>
                    <a:pt x="9864" y="1322"/>
                  </a:lnTo>
                  <a:lnTo>
                    <a:pt x="491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07;p38">
              <a:extLst>
                <a:ext uri="{FF2B5EF4-FFF2-40B4-BE49-F238E27FC236}">
                  <a16:creationId xmlns:a16="http://schemas.microsoft.com/office/drawing/2014/main" id="{C01E52E7-FFA4-501D-D3C2-79C211073ED6}"/>
                </a:ext>
              </a:extLst>
            </p:cNvPr>
            <p:cNvSpPr/>
            <p:nvPr/>
          </p:nvSpPr>
          <p:spPr>
            <a:xfrm>
              <a:off x="5877186" y="3780347"/>
              <a:ext cx="106893" cy="92608"/>
            </a:xfrm>
            <a:custGeom>
              <a:avLst/>
              <a:gdLst/>
              <a:ahLst/>
              <a:cxnLst/>
              <a:rect l="l" t="t" r="r" b="b"/>
              <a:pathLst>
                <a:path w="1384" h="1199" extrusionOk="0">
                  <a:moveTo>
                    <a:pt x="400" y="0"/>
                  </a:moveTo>
                  <a:lnTo>
                    <a:pt x="277" y="62"/>
                  </a:lnTo>
                  <a:lnTo>
                    <a:pt x="154" y="185"/>
                  </a:lnTo>
                  <a:lnTo>
                    <a:pt x="62" y="338"/>
                  </a:lnTo>
                  <a:lnTo>
                    <a:pt x="31" y="492"/>
                  </a:lnTo>
                  <a:lnTo>
                    <a:pt x="123" y="553"/>
                  </a:lnTo>
                  <a:lnTo>
                    <a:pt x="185" y="584"/>
                  </a:lnTo>
                  <a:lnTo>
                    <a:pt x="246" y="645"/>
                  </a:lnTo>
                  <a:lnTo>
                    <a:pt x="246" y="676"/>
                  </a:lnTo>
                  <a:lnTo>
                    <a:pt x="215" y="738"/>
                  </a:lnTo>
                  <a:lnTo>
                    <a:pt x="154" y="768"/>
                  </a:lnTo>
                  <a:lnTo>
                    <a:pt x="0" y="830"/>
                  </a:lnTo>
                  <a:lnTo>
                    <a:pt x="31" y="953"/>
                  </a:lnTo>
                  <a:lnTo>
                    <a:pt x="62" y="1045"/>
                  </a:lnTo>
                  <a:lnTo>
                    <a:pt x="123" y="1137"/>
                  </a:lnTo>
                  <a:lnTo>
                    <a:pt x="185" y="1199"/>
                  </a:lnTo>
                  <a:lnTo>
                    <a:pt x="1383" y="1199"/>
                  </a:lnTo>
                  <a:lnTo>
                    <a:pt x="1352" y="953"/>
                  </a:lnTo>
                  <a:lnTo>
                    <a:pt x="1291" y="738"/>
                  </a:lnTo>
                  <a:lnTo>
                    <a:pt x="1199" y="553"/>
                  </a:lnTo>
                  <a:lnTo>
                    <a:pt x="1076" y="400"/>
                  </a:lnTo>
                  <a:lnTo>
                    <a:pt x="922" y="277"/>
                  </a:lnTo>
                  <a:lnTo>
                    <a:pt x="769" y="185"/>
                  </a:lnTo>
                  <a:lnTo>
                    <a:pt x="584" y="92"/>
                  </a:lnTo>
                  <a:lnTo>
                    <a:pt x="40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08;p38">
              <a:extLst>
                <a:ext uri="{FF2B5EF4-FFF2-40B4-BE49-F238E27FC236}">
                  <a16:creationId xmlns:a16="http://schemas.microsoft.com/office/drawing/2014/main" id="{83C8E947-58DF-27C1-E8F3-40072963476D}"/>
                </a:ext>
              </a:extLst>
            </p:cNvPr>
            <p:cNvSpPr/>
            <p:nvPr/>
          </p:nvSpPr>
          <p:spPr>
            <a:xfrm>
              <a:off x="3110108" y="4207471"/>
              <a:ext cx="2843020" cy="57079"/>
            </a:xfrm>
            <a:custGeom>
              <a:avLst/>
              <a:gdLst/>
              <a:ahLst/>
              <a:cxnLst/>
              <a:rect l="l" t="t" r="r" b="b"/>
              <a:pathLst>
                <a:path w="36810" h="739" extrusionOk="0">
                  <a:moveTo>
                    <a:pt x="33276" y="1"/>
                  </a:moveTo>
                  <a:lnTo>
                    <a:pt x="27715" y="216"/>
                  </a:lnTo>
                  <a:lnTo>
                    <a:pt x="8849" y="216"/>
                  </a:lnTo>
                  <a:lnTo>
                    <a:pt x="8634" y="370"/>
                  </a:lnTo>
                  <a:lnTo>
                    <a:pt x="2489" y="431"/>
                  </a:lnTo>
                  <a:lnTo>
                    <a:pt x="0" y="93"/>
                  </a:lnTo>
                  <a:lnTo>
                    <a:pt x="0" y="93"/>
                  </a:lnTo>
                  <a:lnTo>
                    <a:pt x="62" y="216"/>
                  </a:lnTo>
                  <a:lnTo>
                    <a:pt x="123" y="339"/>
                  </a:lnTo>
                  <a:lnTo>
                    <a:pt x="215" y="431"/>
                  </a:lnTo>
                  <a:lnTo>
                    <a:pt x="338" y="523"/>
                  </a:lnTo>
                  <a:lnTo>
                    <a:pt x="461" y="615"/>
                  </a:lnTo>
                  <a:lnTo>
                    <a:pt x="584" y="677"/>
                  </a:lnTo>
                  <a:lnTo>
                    <a:pt x="707" y="708"/>
                  </a:lnTo>
                  <a:lnTo>
                    <a:pt x="861" y="738"/>
                  </a:lnTo>
                  <a:lnTo>
                    <a:pt x="35888" y="738"/>
                  </a:lnTo>
                  <a:lnTo>
                    <a:pt x="36041" y="708"/>
                  </a:lnTo>
                  <a:lnTo>
                    <a:pt x="36349" y="615"/>
                  </a:lnTo>
                  <a:lnTo>
                    <a:pt x="36595" y="431"/>
                  </a:lnTo>
                  <a:lnTo>
                    <a:pt x="36810" y="216"/>
                  </a:lnTo>
                  <a:lnTo>
                    <a:pt x="3327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09;p38">
              <a:extLst>
                <a:ext uri="{FF2B5EF4-FFF2-40B4-BE49-F238E27FC236}">
                  <a16:creationId xmlns:a16="http://schemas.microsoft.com/office/drawing/2014/main" id="{CCEDD3D3-528C-C59D-1040-DEB8CE48E571}"/>
                </a:ext>
              </a:extLst>
            </p:cNvPr>
            <p:cNvSpPr/>
            <p:nvPr/>
          </p:nvSpPr>
          <p:spPr>
            <a:xfrm>
              <a:off x="3095819" y="4188548"/>
              <a:ext cx="2881020" cy="52290"/>
            </a:xfrm>
            <a:custGeom>
              <a:avLst/>
              <a:gdLst/>
              <a:ahLst/>
              <a:cxnLst/>
              <a:rect l="l" t="t" r="r" b="b"/>
              <a:pathLst>
                <a:path w="37302" h="677" extrusionOk="0">
                  <a:moveTo>
                    <a:pt x="34076" y="0"/>
                  </a:moveTo>
                  <a:lnTo>
                    <a:pt x="31771" y="62"/>
                  </a:lnTo>
                  <a:lnTo>
                    <a:pt x="27132" y="246"/>
                  </a:lnTo>
                  <a:lnTo>
                    <a:pt x="9557" y="246"/>
                  </a:lnTo>
                  <a:lnTo>
                    <a:pt x="2613" y="461"/>
                  </a:lnTo>
                  <a:lnTo>
                    <a:pt x="892" y="184"/>
                  </a:lnTo>
                  <a:lnTo>
                    <a:pt x="1" y="62"/>
                  </a:lnTo>
                  <a:lnTo>
                    <a:pt x="185" y="338"/>
                  </a:lnTo>
                  <a:lnTo>
                    <a:pt x="2674" y="676"/>
                  </a:lnTo>
                  <a:lnTo>
                    <a:pt x="8819" y="615"/>
                  </a:lnTo>
                  <a:lnTo>
                    <a:pt x="9034" y="461"/>
                  </a:lnTo>
                  <a:lnTo>
                    <a:pt x="27900" y="461"/>
                  </a:lnTo>
                  <a:lnTo>
                    <a:pt x="33461" y="246"/>
                  </a:lnTo>
                  <a:lnTo>
                    <a:pt x="36995" y="461"/>
                  </a:lnTo>
                  <a:lnTo>
                    <a:pt x="37087" y="338"/>
                  </a:lnTo>
                  <a:lnTo>
                    <a:pt x="37302"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0;p38">
              <a:extLst>
                <a:ext uri="{FF2B5EF4-FFF2-40B4-BE49-F238E27FC236}">
                  <a16:creationId xmlns:a16="http://schemas.microsoft.com/office/drawing/2014/main" id="{21C981B1-837B-E862-E34A-934DE18099B0}"/>
                </a:ext>
              </a:extLst>
            </p:cNvPr>
            <p:cNvSpPr/>
            <p:nvPr/>
          </p:nvSpPr>
          <p:spPr>
            <a:xfrm>
              <a:off x="3164637" y="4202759"/>
              <a:ext cx="132999" cy="21395"/>
            </a:xfrm>
            <a:custGeom>
              <a:avLst/>
              <a:gdLst/>
              <a:ahLst/>
              <a:cxnLst/>
              <a:rect l="l" t="t" r="r" b="b"/>
              <a:pathLst>
                <a:path w="1722" h="277" extrusionOk="0">
                  <a:moveTo>
                    <a:pt x="1722" y="277"/>
                  </a:moveTo>
                  <a:lnTo>
                    <a:pt x="1" y="0"/>
                  </a:lnTo>
                  <a:lnTo>
                    <a:pt x="1722" y="277"/>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1;p38">
              <a:extLst>
                <a:ext uri="{FF2B5EF4-FFF2-40B4-BE49-F238E27FC236}">
                  <a16:creationId xmlns:a16="http://schemas.microsoft.com/office/drawing/2014/main" id="{563CD5E2-BAF1-9DF0-AA67-E5BB03E70992}"/>
                </a:ext>
              </a:extLst>
            </p:cNvPr>
            <p:cNvSpPr/>
            <p:nvPr/>
          </p:nvSpPr>
          <p:spPr>
            <a:xfrm>
              <a:off x="3297561" y="4207471"/>
              <a:ext cx="536397" cy="16683"/>
            </a:xfrm>
            <a:custGeom>
              <a:avLst/>
              <a:gdLst/>
              <a:ahLst/>
              <a:cxnLst/>
              <a:rect l="l" t="t" r="r" b="b"/>
              <a:pathLst>
                <a:path w="6945" h="216" extrusionOk="0">
                  <a:moveTo>
                    <a:pt x="6945" y="1"/>
                  </a:moveTo>
                  <a:lnTo>
                    <a:pt x="1" y="216"/>
                  </a:lnTo>
                  <a:lnTo>
                    <a:pt x="6945"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12;p38">
              <a:extLst>
                <a:ext uri="{FF2B5EF4-FFF2-40B4-BE49-F238E27FC236}">
                  <a16:creationId xmlns:a16="http://schemas.microsoft.com/office/drawing/2014/main" id="{48098385-11A6-2501-93E5-5410F67045B6}"/>
                </a:ext>
              </a:extLst>
            </p:cNvPr>
            <p:cNvSpPr/>
            <p:nvPr/>
          </p:nvSpPr>
          <p:spPr>
            <a:xfrm>
              <a:off x="3095819" y="4193259"/>
              <a:ext cx="68894" cy="9577"/>
            </a:xfrm>
            <a:custGeom>
              <a:avLst/>
              <a:gdLst/>
              <a:ahLst/>
              <a:cxnLst/>
              <a:rect l="l" t="t" r="r" b="b"/>
              <a:pathLst>
                <a:path w="892" h="124" extrusionOk="0">
                  <a:moveTo>
                    <a:pt x="1" y="1"/>
                  </a:moveTo>
                  <a:lnTo>
                    <a:pt x="1" y="1"/>
                  </a:lnTo>
                  <a:lnTo>
                    <a:pt x="892" y="123"/>
                  </a:lnTo>
                  <a:lnTo>
                    <a:pt x="1"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13;p38">
              <a:extLst>
                <a:ext uri="{FF2B5EF4-FFF2-40B4-BE49-F238E27FC236}">
                  <a16:creationId xmlns:a16="http://schemas.microsoft.com/office/drawing/2014/main" id="{8DAA5BCE-6D13-D104-7E5E-18F22EE2BE0B}"/>
                </a:ext>
              </a:extLst>
            </p:cNvPr>
            <p:cNvSpPr/>
            <p:nvPr/>
          </p:nvSpPr>
          <p:spPr>
            <a:xfrm>
              <a:off x="5191325" y="4193259"/>
              <a:ext cx="358448" cy="14289"/>
            </a:xfrm>
            <a:custGeom>
              <a:avLst/>
              <a:gdLst/>
              <a:ahLst/>
              <a:cxnLst/>
              <a:rect l="l" t="t" r="r" b="b"/>
              <a:pathLst>
                <a:path w="4641" h="185" extrusionOk="0">
                  <a:moveTo>
                    <a:pt x="4640" y="1"/>
                  </a:moveTo>
                  <a:lnTo>
                    <a:pt x="1" y="185"/>
                  </a:lnTo>
                  <a:lnTo>
                    <a:pt x="1" y="185"/>
                  </a:lnTo>
                  <a:lnTo>
                    <a:pt x="4640"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14;p38">
              <a:extLst>
                <a:ext uri="{FF2B5EF4-FFF2-40B4-BE49-F238E27FC236}">
                  <a16:creationId xmlns:a16="http://schemas.microsoft.com/office/drawing/2014/main" id="{9DE62E29-5AF4-2CB6-9C72-D64C4AC22554}"/>
                </a:ext>
              </a:extLst>
            </p:cNvPr>
            <p:cNvSpPr/>
            <p:nvPr/>
          </p:nvSpPr>
          <p:spPr>
            <a:xfrm>
              <a:off x="5364566" y="3552495"/>
              <a:ext cx="572002" cy="194716"/>
            </a:xfrm>
            <a:custGeom>
              <a:avLst/>
              <a:gdLst/>
              <a:ahLst/>
              <a:cxnLst/>
              <a:rect l="l" t="t" r="r" b="b"/>
              <a:pathLst>
                <a:path w="7406" h="2521" extrusionOk="0">
                  <a:moveTo>
                    <a:pt x="31" y="1"/>
                  </a:moveTo>
                  <a:lnTo>
                    <a:pt x="1" y="154"/>
                  </a:lnTo>
                  <a:lnTo>
                    <a:pt x="31" y="277"/>
                  </a:lnTo>
                  <a:lnTo>
                    <a:pt x="31" y="400"/>
                  </a:lnTo>
                  <a:lnTo>
                    <a:pt x="93" y="523"/>
                  </a:lnTo>
                  <a:lnTo>
                    <a:pt x="185" y="615"/>
                  </a:lnTo>
                  <a:lnTo>
                    <a:pt x="308" y="738"/>
                  </a:lnTo>
                  <a:lnTo>
                    <a:pt x="462" y="830"/>
                  </a:lnTo>
                  <a:lnTo>
                    <a:pt x="1260" y="1014"/>
                  </a:lnTo>
                  <a:lnTo>
                    <a:pt x="2950" y="1414"/>
                  </a:lnTo>
                  <a:lnTo>
                    <a:pt x="5163" y="1936"/>
                  </a:lnTo>
                  <a:lnTo>
                    <a:pt x="7406" y="2520"/>
                  </a:lnTo>
                  <a:lnTo>
                    <a:pt x="6945" y="2182"/>
                  </a:lnTo>
                  <a:lnTo>
                    <a:pt x="6361" y="1813"/>
                  </a:lnTo>
                  <a:lnTo>
                    <a:pt x="5654" y="1475"/>
                  </a:lnTo>
                  <a:lnTo>
                    <a:pt x="4825" y="1168"/>
                  </a:lnTo>
                  <a:lnTo>
                    <a:pt x="3872" y="830"/>
                  </a:lnTo>
                  <a:lnTo>
                    <a:pt x="2766" y="523"/>
                  </a:lnTo>
                  <a:lnTo>
                    <a:pt x="1475" y="246"/>
                  </a:lnTo>
                  <a:lnTo>
                    <a:pt x="31"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15;p38">
              <a:extLst>
                <a:ext uri="{FF2B5EF4-FFF2-40B4-BE49-F238E27FC236}">
                  <a16:creationId xmlns:a16="http://schemas.microsoft.com/office/drawing/2014/main" id="{6E1165BC-D2F8-E3B3-9810-AA498B44B13F}"/>
                </a:ext>
              </a:extLst>
            </p:cNvPr>
            <p:cNvSpPr/>
            <p:nvPr/>
          </p:nvSpPr>
          <p:spPr>
            <a:xfrm>
              <a:off x="5858185" y="3773241"/>
              <a:ext cx="49894" cy="99714"/>
            </a:xfrm>
            <a:custGeom>
              <a:avLst/>
              <a:gdLst/>
              <a:ahLst/>
              <a:cxnLst/>
              <a:rect l="l" t="t" r="r" b="b"/>
              <a:pathLst>
                <a:path w="646" h="1291" extrusionOk="0">
                  <a:moveTo>
                    <a:pt x="1" y="0"/>
                  </a:moveTo>
                  <a:lnTo>
                    <a:pt x="93" y="123"/>
                  </a:lnTo>
                  <a:lnTo>
                    <a:pt x="124" y="277"/>
                  </a:lnTo>
                  <a:lnTo>
                    <a:pt x="185" y="615"/>
                  </a:lnTo>
                  <a:lnTo>
                    <a:pt x="185" y="983"/>
                  </a:lnTo>
                  <a:lnTo>
                    <a:pt x="185" y="1291"/>
                  </a:lnTo>
                  <a:lnTo>
                    <a:pt x="431" y="1291"/>
                  </a:lnTo>
                  <a:lnTo>
                    <a:pt x="369" y="1229"/>
                  </a:lnTo>
                  <a:lnTo>
                    <a:pt x="308" y="1137"/>
                  </a:lnTo>
                  <a:lnTo>
                    <a:pt x="277" y="1045"/>
                  </a:lnTo>
                  <a:lnTo>
                    <a:pt x="246" y="922"/>
                  </a:lnTo>
                  <a:lnTo>
                    <a:pt x="246" y="768"/>
                  </a:lnTo>
                  <a:lnTo>
                    <a:pt x="277" y="584"/>
                  </a:lnTo>
                  <a:lnTo>
                    <a:pt x="308" y="430"/>
                  </a:lnTo>
                  <a:lnTo>
                    <a:pt x="400" y="277"/>
                  </a:lnTo>
                  <a:lnTo>
                    <a:pt x="523" y="154"/>
                  </a:lnTo>
                  <a:lnTo>
                    <a:pt x="646" y="92"/>
                  </a:lnTo>
                  <a:lnTo>
                    <a:pt x="308" y="31"/>
                  </a:lnTo>
                  <a:lnTo>
                    <a:pt x="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16;p38">
              <a:extLst>
                <a:ext uri="{FF2B5EF4-FFF2-40B4-BE49-F238E27FC236}">
                  <a16:creationId xmlns:a16="http://schemas.microsoft.com/office/drawing/2014/main" id="{D2D3579A-5E7A-727F-0BF8-B91965895C92}"/>
                </a:ext>
              </a:extLst>
            </p:cNvPr>
            <p:cNvSpPr/>
            <p:nvPr/>
          </p:nvSpPr>
          <p:spPr>
            <a:xfrm>
              <a:off x="5877186" y="3818270"/>
              <a:ext cx="19077" cy="26184"/>
            </a:xfrm>
            <a:custGeom>
              <a:avLst/>
              <a:gdLst/>
              <a:ahLst/>
              <a:cxnLst/>
              <a:rect l="l" t="t" r="r" b="b"/>
              <a:pathLst>
                <a:path w="247" h="339" extrusionOk="0">
                  <a:moveTo>
                    <a:pt x="31" y="1"/>
                  </a:moveTo>
                  <a:lnTo>
                    <a:pt x="0" y="185"/>
                  </a:lnTo>
                  <a:lnTo>
                    <a:pt x="0" y="339"/>
                  </a:lnTo>
                  <a:lnTo>
                    <a:pt x="154" y="277"/>
                  </a:lnTo>
                  <a:lnTo>
                    <a:pt x="215" y="247"/>
                  </a:lnTo>
                  <a:lnTo>
                    <a:pt x="246" y="185"/>
                  </a:lnTo>
                  <a:lnTo>
                    <a:pt x="246" y="154"/>
                  </a:lnTo>
                  <a:lnTo>
                    <a:pt x="185" y="93"/>
                  </a:lnTo>
                  <a:lnTo>
                    <a:pt x="123" y="62"/>
                  </a:lnTo>
                  <a:lnTo>
                    <a:pt x="3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17;p38">
              <a:extLst>
                <a:ext uri="{FF2B5EF4-FFF2-40B4-BE49-F238E27FC236}">
                  <a16:creationId xmlns:a16="http://schemas.microsoft.com/office/drawing/2014/main" id="{82C45B6A-FAAF-E08E-54A2-8974D6857AF0}"/>
                </a:ext>
              </a:extLst>
            </p:cNvPr>
            <p:cNvSpPr/>
            <p:nvPr/>
          </p:nvSpPr>
          <p:spPr>
            <a:xfrm>
              <a:off x="5727656" y="3721028"/>
              <a:ext cx="144816" cy="151926"/>
            </a:xfrm>
            <a:custGeom>
              <a:avLst/>
              <a:gdLst/>
              <a:ahLst/>
              <a:cxnLst/>
              <a:rect l="l" t="t" r="r" b="b"/>
              <a:pathLst>
                <a:path w="1875" h="1967" extrusionOk="0">
                  <a:moveTo>
                    <a:pt x="769" y="0"/>
                  </a:moveTo>
                  <a:lnTo>
                    <a:pt x="615" y="31"/>
                  </a:lnTo>
                  <a:lnTo>
                    <a:pt x="462" y="62"/>
                  </a:lnTo>
                  <a:lnTo>
                    <a:pt x="339" y="123"/>
                  </a:lnTo>
                  <a:lnTo>
                    <a:pt x="247" y="215"/>
                  </a:lnTo>
                  <a:lnTo>
                    <a:pt x="154" y="307"/>
                  </a:lnTo>
                  <a:lnTo>
                    <a:pt x="93" y="400"/>
                  </a:lnTo>
                  <a:lnTo>
                    <a:pt x="31" y="522"/>
                  </a:lnTo>
                  <a:lnTo>
                    <a:pt x="1" y="676"/>
                  </a:lnTo>
                  <a:lnTo>
                    <a:pt x="154" y="676"/>
                  </a:lnTo>
                  <a:lnTo>
                    <a:pt x="277" y="737"/>
                  </a:lnTo>
                  <a:lnTo>
                    <a:pt x="339" y="799"/>
                  </a:lnTo>
                  <a:lnTo>
                    <a:pt x="339" y="860"/>
                  </a:lnTo>
                  <a:lnTo>
                    <a:pt x="339" y="953"/>
                  </a:lnTo>
                  <a:lnTo>
                    <a:pt x="247" y="1014"/>
                  </a:lnTo>
                  <a:lnTo>
                    <a:pt x="154" y="1075"/>
                  </a:lnTo>
                  <a:lnTo>
                    <a:pt x="1" y="1075"/>
                  </a:lnTo>
                  <a:lnTo>
                    <a:pt x="31" y="1260"/>
                  </a:lnTo>
                  <a:lnTo>
                    <a:pt x="93" y="1413"/>
                  </a:lnTo>
                  <a:lnTo>
                    <a:pt x="185" y="1567"/>
                  </a:lnTo>
                  <a:lnTo>
                    <a:pt x="308" y="1690"/>
                  </a:lnTo>
                  <a:lnTo>
                    <a:pt x="462" y="1813"/>
                  </a:lnTo>
                  <a:lnTo>
                    <a:pt x="646" y="1905"/>
                  </a:lnTo>
                  <a:lnTo>
                    <a:pt x="830" y="1967"/>
                  </a:lnTo>
                  <a:lnTo>
                    <a:pt x="1875" y="1967"/>
                  </a:lnTo>
                  <a:lnTo>
                    <a:pt x="1875" y="1659"/>
                  </a:lnTo>
                  <a:lnTo>
                    <a:pt x="1875" y="1291"/>
                  </a:lnTo>
                  <a:lnTo>
                    <a:pt x="1814" y="953"/>
                  </a:lnTo>
                  <a:lnTo>
                    <a:pt x="1783" y="799"/>
                  </a:lnTo>
                  <a:lnTo>
                    <a:pt x="1691" y="676"/>
                  </a:lnTo>
                  <a:lnTo>
                    <a:pt x="1506" y="461"/>
                  </a:lnTo>
                  <a:lnTo>
                    <a:pt x="1291" y="277"/>
                  </a:lnTo>
                  <a:lnTo>
                    <a:pt x="1015" y="123"/>
                  </a:lnTo>
                  <a:lnTo>
                    <a:pt x="76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18;p38">
              <a:extLst>
                <a:ext uri="{FF2B5EF4-FFF2-40B4-BE49-F238E27FC236}">
                  <a16:creationId xmlns:a16="http://schemas.microsoft.com/office/drawing/2014/main" id="{2A28E237-37EA-C3FE-64AD-7332FA584F46}"/>
                </a:ext>
              </a:extLst>
            </p:cNvPr>
            <p:cNvSpPr/>
            <p:nvPr/>
          </p:nvSpPr>
          <p:spPr>
            <a:xfrm>
              <a:off x="5727656" y="3721028"/>
              <a:ext cx="144816" cy="151926"/>
            </a:xfrm>
            <a:custGeom>
              <a:avLst/>
              <a:gdLst/>
              <a:ahLst/>
              <a:cxnLst/>
              <a:rect l="l" t="t" r="r" b="b"/>
              <a:pathLst>
                <a:path w="1875" h="1967" fill="none" extrusionOk="0">
                  <a:moveTo>
                    <a:pt x="1" y="676"/>
                  </a:moveTo>
                  <a:lnTo>
                    <a:pt x="1" y="676"/>
                  </a:lnTo>
                  <a:lnTo>
                    <a:pt x="154" y="676"/>
                  </a:lnTo>
                  <a:lnTo>
                    <a:pt x="277" y="737"/>
                  </a:lnTo>
                  <a:lnTo>
                    <a:pt x="339" y="799"/>
                  </a:lnTo>
                  <a:lnTo>
                    <a:pt x="339" y="860"/>
                  </a:lnTo>
                  <a:lnTo>
                    <a:pt x="339" y="953"/>
                  </a:lnTo>
                  <a:lnTo>
                    <a:pt x="247" y="1014"/>
                  </a:lnTo>
                  <a:lnTo>
                    <a:pt x="154" y="1075"/>
                  </a:lnTo>
                  <a:lnTo>
                    <a:pt x="1" y="1075"/>
                  </a:lnTo>
                  <a:lnTo>
                    <a:pt x="1" y="1075"/>
                  </a:lnTo>
                  <a:lnTo>
                    <a:pt x="31" y="1260"/>
                  </a:lnTo>
                  <a:lnTo>
                    <a:pt x="93" y="1413"/>
                  </a:lnTo>
                  <a:lnTo>
                    <a:pt x="185" y="1567"/>
                  </a:lnTo>
                  <a:lnTo>
                    <a:pt x="308" y="1690"/>
                  </a:lnTo>
                  <a:lnTo>
                    <a:pt x="462" y="1813"/>
                  </a:lnTo>
                  <a:lnTo>
                    <a:pt x="646" y="1905"/>
                  </a:lnTo>
                  <a:lnTo>
                    <a:pt x="830" y="1967"/>
                  </a:lnTo>
                  <a:lnTo>
                    <a:pt x="1076" y="1967"/>
                  </a:lnTo>
                  <a:lnTo>
                    <a:pt x="1076" y="1967"/>
                  </a:lnTo>
                  <a:lnTo>
                    <a:pt x="1875" y="1967"/>
                  </a:lnTo>
                  <a:lnTo>
                    <a:pt x="1875" y="1967"/>
                  </a:lnTo>
                  <a:lnTo>
                    <a:pt x="1875" y="1659"/>
                  </a:lnTo>
                  <a:lnTo>
                    <a:pt x="1875" y="1291"/>
                  </a:lnTo>
                  <a:lnTo>
                    <a:pt x="1814" y="953"/>
                  </a:lnTo>
                  <a:lnTo>
                    <a:pt x="1783" y="799"/>
                  </a:lnTo>
                  <a:lnTo>
                    <a:pt x="1691" y="676"/>
                  </a:lnTo>
                  <a:lnTo>
                    <a:pt x="1691" y="676"/>
                  </a:lnTo>
                  <a:lnTo>
                    <a:pt x="1506" y="461"/>
                  </a:lnTo>
                  <a:lnTo>
                    <a:pt x="1291" y="277"/>
                  </a:lnTo>
                  <a:lnTo>
                    <a:pt x="1015" y="123"/>
                  </a:lnTo>
                  <a:lnTo>
                    <a:pt x="769" y="0"/>
                  </a:lnTo>
                  <a:lnTo>
                    <a:pt x="769" y="0"/>
                  </a:lnTo>
                  <a:lnTo>
                    <a:pt x="615" y="31"/>
                  </a:lnTo>
                  <a:lnTo>
                    <a:pt x="462" y="62"/>
                  </a:lnTo>
                  <a:lnTo>
                    <a:pt x="339" y="123"/>
                  </a:lnTo>
                  <a:lnTo>
                    <a:pt x="247" y="215"/>
                  </a:lnTo>
                  <a:lnTo>
                    <a:pt x="154" y="307"/>
                  </a:lnTo>
                  <a:lnTo>
                    <a:pt x="93" y="400"/>
                  </a:lnTo>
                  <a:lnTo>
                    <a:pt x="31" y="522"/>
                  </a:lnTo>
                  <a:lnTo>
                    <a:pt x="1" y="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19;p38">
              <a:extLst>
                <a:ext uri="{FF2B5EF4-FFF2-40B4-BE49-F238E27FC236}">
                  <a16:creationId xmlns:a16="http://schemas.microsoft.com/office/drawing/2014/main" id="{E6361838-F6DF-FA49-9F6E-0BC0A1D43B3B}"/>
                </a:ext>
              </a:extLst>
            </p:cNvPr>
            <p:cNvSpPr/>
            <p:nvPr/>
          </p:nvSpPr>
          <p:spPr>
            <a:xfrm>
              <a:off x="5642232" y="3704345"/>
              <a:ext cx="149604" cy="168609"/>
            </a:xfrm>
            <a:custGeom>
              <a:avLst/>
              <a:gdLst/>
              <a:ahLst/>
              <a:cxnLst/>
              <a:rect l="l" t="t" r="r" b="b"/>
              <a:pathLst>
                <a:path w="1937" h="2183" extrusionOk="0">
                  <a:moveTo>
                    <a:pt x="431" y="1"/>
                  </a:moveTo>
                  <a:lnTo>
                    <a:pt x="339" y="32"/>
                  </a:lnTo>
                  <a:lnTo>
                    <a:pt x="246" y="62"/>
                  </a:lnTo>
                  <a:lnTo>
                    <a:pt x="154" y="93"/>
                  </a:lnTo>
                  <a:lnTo>
                    <a:pt x="93" y="185"/>
                  </a:lnTo>
                  <a:lnTo>
                    <a:pt x="31" y="247"/>
                  </a:lnTo>
                  <a:lnTo>
                    <a:pt x="1" y="339"/>
                  </a:lnTo>
                  <a:lnTo>
                    <a:pt x="1" y="431"/>
                  </a:lnTo>
                  <a:lnTo>
                    <a:pt x="1" y="554"/>
                  </a:lnTo>
                  <a:lnTo>
                    <a:pt x="62" y="800"/>
                  </a:lnTo>
                  <a:lnTo>
                    <a:pt x="308" y="831"/>
                  </a:lnTo>
                  <a:lnTo>
                    <a:pt x="492" y="861"/>
                  </a:lnTo>
                  <a:lnTo>
                    <a:pt x="584" y="923"/>
                  </a:lnTo>
                  <a:lnTo>
                    <a:pt x="615" y="1015"/>
                  </a:lnTo>
                  <a:lnTo>
                    <a:pt x="615" y="1107"/>
                  </a:lnTo>
                  <a:lnTo>
                    <a:pt x="554" y="1199"/>
                  </a:lnTo>
                  <a:lnTo>
                    <a:pt x="369" y="1414"/>
                  </a:lnTo>
                  <a:lnTo>
                    <a:pt x="492" y="1568"/>
                  </a:lnTo>
                  <a:lnTo>
                    <a:pt x="615" y="1722"/>
                  </a:lnTo>
                  <a:lnTo>
                    <a:pt x="799" y="1845"/>
                  </a:lnTo>
                  <a:lnTo>
                    <a:pt x="953" y="1967"/>
                  </a:lnTo>
                  <a:lnTo>
                    <a:pt x="1168" y="2060"/>
                  </a:lnTo>
                  <a:lnTo>
                    <a:pt x="1383" y="2121"/>
                  </a:lnTo>
                  <a:lnTo>
                    <a:pt x="1598" y="2183"/>
                  </a:lnTo>
                  <a:lnTo>
                    <a:pt x="1936" y="2183"/>
                  </a:lnTo>
                  <a:lnTo>
                    <a:pt x="1752" y="2121"/>
                  </a:lnTo>
                  <a:lnTo>
                    <a:pt x="1568" y="2029"/>
                  </a:lnTo>
                  <a:lnTo>
                    <a:pt x="1414" y="1906"/>
                  </a:lnTo>
                  <a:lnTo>
                    <a:pt x="1291" y="1783"/>
                  </a:lnTo>
                  <a:lnTo>
                    <a:pt x="1199" y="1629"/>
                  </a:lnTo>
                  <a:lnTo>
                    <a:pt x="1137" y="1476"/>
                  </a:lnTo>
                  <a:lnTo>
                    <a:pt x="1107" y="1291"/>
                  </a:lnTo>
                  <a:lnTo>
                    <a:pt x="1076" y="1076"/>
                  </a:lnTo>
                  <a:lnTo>
                    <a:pt x="1107" y="892"/>
                  </a:lnTo>
                  <a:lnTo>
                    <a:pt x="1137" y="738"/>
                  </a:lnTo>
                  <a:lnTo>
                    <a:pt x="1199" y="616"/>
                  </a:lnTo>
                  <a:lnTo>
                    <a:pt x="1260" y="523"/>
                  </a:lnTo>
                  <a:lnTo>
                    <a:pt x="1353" y="431"/>
                  </a:lnTo>
                  <a:lnTo>
                    <a:pt x="1445" y="339"/>
                  </a:lnTo>
                  <a:lnTo>
                    <a:pt x="1568" y="278"/>
                  </a:lnTo>
                  <a:lnTo>
                    <a:pt x="1721" y="247"/>
                  </a:lnTo>
                  <a:lnTo>
                    <a:pt x="1875" y="216"/>
                  </a:lnTo>
                  <a:lnTo>
                    <a:pt x="1537" y="124"/>
                  </a:lnTo>
                  <a:lnTo>
                    <a:pt x="1199" y="62"/>
                  </a:lnTo>
                  <a:lnTo>
                    <a:pt x="830" y="32"/>
                  </a:lnTo>
                  <a:lnTo>
                    <a:pt x="43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20;p38">
              <a:extLst>
                <a:ext uri="{FF2B5EF4-FFF2-40B4-BE49-F238E27FC236}">
                  <a16:creationId xmlns:a16="http://schemas.microsoft.com/office/drawing/2014/main" id="{A5C1B0DC-7514-FDC0-3E77-FB0D2EA27756}"/>
                </a:ext>
              </a:extLst>
            </p:cNvPr>
            <p:cNvSpPr/>
            <p:nvPr/>
          </p:nvSpPr>
          <p:spPr>
            <a:xfrm>
              <a:off x="5642232" y="3704345"/>
              <a:ext cx="168604" cy="168609"/>
            </a:xfrm>
            <a:custGeom>
              <a:avLst/>
              <a:gdLst/>
              <a:ahLst/>
              <a:cxnLst/>
              <a:rect l="l" t="t" r="r" b="b"/>
              <a:pathLst>
                <a:path w="2183" h="2183" fill="none" extrusionOk="0">
                  <a:moveTo>
                    <a:pt x="62" y="800"/>
                  </a:moveTo>
                  <a:lnTo>
                    <a:pt x="62" y="800"/>
                  </a:lnTo>
                  <a:lnTo>
                    <a:pt x="308" y="831"/>
                  </a:lnTo>
                  <a:lnTo>
                    <a:pt x="492" y="861"/>
                  </a:lnTo>
                  <a:lnTo>
                    <a:pt x="584" y="923"/>
                  </a:lnTo>
                  <a:lnTo>
                    <a:pt x="615" y="1015"/>
                  </a:lnTo>
                  <a:lnTo>
                    <a:pt x="615" y="1107"/>
                  </a:lnTo>
                  <a:lnTo>
                    <a:pt x="554" y="1199"/>
                  </a:lnTo>
                  <a:lnTo>
                    <a:pt x="369" y="1414"/>
                  </a:lnTo>
                  <a:lnTo>
                    <a:pt x="369" y="1414"/>
                  </a:lnTo>
                  <a:lnTo>
                    <a:pt x="492" y="1568"/>
                  </a:lnTo>
                  <a:lnTo>
                    <a:pt x="615" y="1722"/>
                  </a:lnTo>
                  <a:lnTo>
                    <a:pt x="799" y="1845"/>
                  </a:lnTo>
                  <a:lnTo>
                    <a:pt x="953" y="1967"/>
                  </a:lnTo>
                  <a:lnTo>
                    <a:pt x="1168" y="2060"/>
                  </a:lnTo>
                  <a:lnTo>
                    <a:pt x="1383" y="2121"/>
                  </a:lnTo>
                  <a:lnTo>
                    <a:pt x="1598" y="2183"/>
                  </a:lnTo>
                  <a:lnTo>
                    <a:pt x="1875" y="2183"/>
                  </a:lnTo>
                  <a:lnTo>
                    <a:pt x="1875" y="2183"/>
                  </a:lnTo>
                  <a:lnTo>
                    <a:pt x="2182" y="2183"/>
                  </a:lnTo>
                  <a:lnTo>
                    <a:pt x="2182" y="2183"/>
                  </a:lnTo>
                  <a:lnTo>
                    <a:pt x="1936" y="2183"/>
                  </a:lnTo>
                  <a:lnTo>
                    <a:pt x="1752" y="2121"/>
                  </a:lnTo>
                  <a:lnTo>
                    <a:pt x="1568" y="2029"/>
                  </a:lnTo>
                  <a:lnTo>
                    <a:pt x="1414" y="1906"/>
                  </a:lnTo>
                  <a:lnTo>
                    <a:pt x="1291" y="1783"/>
                  </a:lnTo>
                  <a:lnTo>
                    <a:pt x="1199" y="1629"/>
                  </a:lnTo>
                  <a:lnTo>
                    <a:pt x="1137" y="1476"/>
                  </a:lnTo>
                  <a:lnTo>
                    <a:pt x="1107" y="1291"/>
                  </a:lnTo>
                  <a:lnTo>
                    <a:pt x="1107" y="1291"/>
                  </a:lnTo>
                  <a:lnTo>
                    <a:pt x="1076" y="1076"/>
                  </a:lnTo>
                  <a:lnTo>
                    <a:pt x="1107" y="892"/>
                  </a:lnTo>
                  <a:lnTo>
                    <a:pt x="1107" y="892"/>
                  </a:lnTo>
                  <a:lnTo>
                    <a:pt x="1137" y="738"/>
                  </a:lnTo>
                  <a:lnTo>
                    <a:pt x="1199" y="616"/>
                  </a:lnTo>
                  <a:lnTo>
                    <a:pt x="1260" y="523"/>
                  </a:lnTo>
                  <a:lnTo>
                    <a:pt x="1353" y="431"/>
                  </a:lnTo>
                  <a:lnTo>
                    <a:pt x="1445" y="339"/>
                  </a:lnTo>
                  <a:lnTo>
                    <a:pt x="1568" y="278"/>
                  </a:lnTo>
                  <a:lnTo>
                    <a:pt x="1721" y="247"/>
                  </a:lnTo>
                  <a:lnTo>
                    <a:pt x="1875" y="216"/>
                  </a:lnTo>
                  <a:lnTo>
                    <a:pt x="1875" y="216"/>
                  </a:lnTo>
                  <a:lnTo>
                    <a:pt x="1537" y="124"/>
                  </a:lnTo>
                  <a:lnTo>
                    <a:pt x="1199" y="62"/>
                  </a:lnTo>
                  <a:lnTo>
                    <a:pt x="830" y="32"/>
                  </a:lnTo>
                  <a:lnTo>
                    <a:pt x="431" y="1"/>
                  </a:lnTo>
                  <a:lnTo>
                    <a:pt x="431" y="1"/>
                  </a:lnTo>
                  <a:lnTo>
                    <a:pt x="339" y="32"/>
                  </a:lnTo>
                  <a:lnTo>
                    <a:pt x="246" y="62"/>
                  </a:lnTo>
                  <a:lnTo>
                    <a:pt x="154" y="93"/>
                  </a:lnTo>
                  <a:lnTo>
                    <a:pt x="93" y="185"/>
                  </a:lnTo>
                  <a:lnTo>
                    <a:pt x="31" y="247"/>
                  </a:lnTo>
                  <a:lnTo>
                    <a:pt x="1" y="339"/>
                  </a:lnTo>
                  <a:lnTo>
                    <a:pt x="1" y="431"/>
                  </a:lnTo>
                  <a:lnTo>
                    <a:pt x="1" y="554"/>
                  </a:lnTo>
                  <a:lnTo>
                    <a:pt x="1" y="554"/>
                  </a:lnTo>
                  <a:lnTo>
                    <a:pt x="62" y="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21;p38">
              <a:extLst>
                <a:ext uri="{FF2B5EF4-FFF2-40B4-BE49-F238E27FC236}">
                  <a16:creationId xmlns:a16="http://schemas.microsoft.com/office/drawing/2014/main" id="{1C29112C-1D4C-98AC-C77D-AF3314C0A5FE}"/>
                </a:ext>
              </a:extLst>
            </p:cNvPr>
            <p:cNvSpPr/>
            <p:nvPr/>
          </p:nvSpPr>
          <p:spPr>
            <a:xfrm>
              <a:off x="5725261" y="3773241"/>
              <a:ext cx="28577" cy="30895"/>
            </a:xfrm>
            <a:custGeom>
              <a:avLst/>
              <a:gdLst/>
              <a:ahLst/>
              <a:cxnLst/>
              <a:rect l="l" t="t" r="r" b="b"/>
              <a:pathLst>
                <a:path w="370" h="400" extrusionOk="0">
                  <a:moveTo>
                    <a:pt x="32" y="0"/>
                  </a:moveTo>
                  <a:lnTo>
                    <a:pt x="1" y="184"/>
                  </a:lnTo>
                  <a:lnTo>
                    <a:pt x="32" y="399"/>
                  </a:lnTo>
                  <a:lnTo>
                    <a:pt x="185" y="399"/>
                  </a:lnTo>
                  <a:lnTo>
                    <a:pt x="278" y="338"/>
                  </a:lnTo>
                  <a:lnTo>
                    <a:pt x="370" y="277"/>
                  </a:lnTo>
                  <a:lnTo>
                    <a:pt x="370" y="184"/>
                  </a:lnTo>
                  <a:lnTo>
                    <a:pt x="370" y="123"/>
                  </a:lnTo>
                  <a:lnTo>
                    <a:pt x="308" y="61"/>
                  </a:lnTo>
                  <a:lnTo>
                    <a:pt x="18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22;p38">
              <a:extLst>
                <a:ext uri="{FF2B5EF4-FFF2-40B4-BE49-F238E27FC236}">
                  <a16:creationId xmlns:a16="http://schemas.microsoft.com/office/drawing/2014/main" id="{9BCE5FA2-73CB-1ABF-88D9-EC75C232F1E2}"/>
                </a:ext>
              </a:extLst>
            </p:cNvPr>
            <p:cNvSpPr/>
            <p:nvPr/>
          </p:nvSpPr>
          <p:spPr>
            <a:xfrm>
              <a:off x="5725261" y="3773241"/>
              <a:ext cx="28577" cy="30895"/>
            </a:xfrm>
            <a:custGeom>
              <a:avLst/>
              <a:gdLst/>
              <a:ahLst/>
              <a:cxnLst/>
              <a:rect l="l" t="t" r="r" b="b"/>
              <a:pathLst>
                <a:path w="370" h="400" fill="none" extrusionOk="0">
                  <a:moveTo>
                    <a:pt x="32" y="0"/>
                  </a:moveTo>
                  <a:lnTo>
                    <a:pt x="32" y="0"/>
                  </a:lnTo>
                  <a:lnTo>
                    <a:pt x="1" y="184"/>
                  </a:lnTo>
                  <a:lnTo>
                    <a:pt x="32" y="399"/>
                  </a:lnTo>
                  <a:lnTo>
                    <a:pt x="32" y="399"/>
                  </a:lnTo>
                  <a:lnTo>
                    <a:pt x="185" y="399"/>
                  </a:lnTo>
                  <a:lnTo>
                    <a:pt x="278" y="338"/>
                  </a:lnTo>
                  <a:lnTo>
                    <a:pt x="370" y="277"/>
                  </a:lnTo>
                  <a:lnTo>
                    <a:pt x="370" y="184"/>
                  </a:lnTo>
                  <a:lnTo>
                    <a:pt x="370" y="123"/>
                  </a:lnTo>
                  <a:lnTo>
                    <a:pt x="308" y="61"/>
                  </a:lnTo>
                  <a:lnTo>
                    <a:pt x="185"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23;p38">
              <a:extLst>
                <a:ext uri="{FF2B5EF4-FFF2-40B4-BE49-F238E27FC236}">
                  <a16:creationId xmlns:a16="http://schemas.microsoft.com/office/drawing/2014/main" id="{E99988C1-6FAA-E3F5-C3F8-D5E5AB4231D8}"/>
                </a:ext>
              </a:extLst>
            </p:cNvPr>
            <p:cNvSpPr/>
            <p:nvPr/>
          </p:nvSpPr>
          <p:spPr>
            <a:xfrm>
              <a:off x="5647021" y="3766058"/>
              <a:ext cx="42788" cy="47578"/>
            </a:xfrm>
            <a:custGeom>
              <a:avLst/>
              <a:gdLst/>
              <a:ahLst/>
              <a:cxnLst/>
              <a:rect l="l" t="t" r="r" b="b"/>
              <a:pathLst>
                <a:path w="554" h="616" extrusionOk="0">
                  <a:moveTo>
                    <a:pt x="0" y="1"/>
                  </a:moveTo>
                  <a:lnTo>
                    <a:pt x="123" y="308"/>
                  </a:lnTo>
                  <a:lnTo>
                    <a:pt x="307" y="615"/>
                  </a:lnTo>
                  <a:lnTo>
                    <a:pt x="492" y="400"/>
                  </a:lnTo>
                  <a:lnTo>
                    <a:pt x="553" y="308"/>
                  </a:lnTo>
                  <a:lnTo>
                    <a:pt x="553" y="216"/>
                  </a:lnTo>
                  <a:lnTo>
                    <a:pt x="522" y="124"/>
                  </a:lnTo>
                  <a:lnTo>
                    <a:pt x="430" y="62"/>
                  </a:lnTo>
                  <a:lnTo>
                    <a:pt x="246" y="32"/>
                  </a:lnTo>
                  <a:lnTo>
                    <a:pt x="0" y="1"/>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24;p38">
              <a:extLst>
                <a:ext uri="{FF2B5EF4-FFF2-40B4-BE49-F238E27FC236}">
                  <a16:creationId xmlns:a16="http://schemas.microsoft.com/office/drawing/2014/main" id="{67A9F8A5-C034-FE63-5BDA-B39C7543FE1D}"/>
                </a:ext>
              </a:extLst>
            </p:cNvPr>
            <p:cNvSpPr/>
            <p:nvPr/>
          </p:nvSpPr>
          <p:spPr>
            <a:xfrm>
              <a:off x="4949265" y="3284326"/>
              <a:ext cx="405870" cy="268246"/>
            </a:xfrm>
            <a:custGeom>
              <a:avLst/>
              <a:gdLst/>
              <a:ahLst/>
              <a:cxnLst/>
              <a:rect l="l" t="t" r="r" b="b"/>
              <a:pathLst>
                <a:path w="5255" h="3473" extrusionOk="0">
                  <a:moveTo>
                    <a:pt x="1" y="1"/>
                  </a:moveTo>
                  <a:lnTo>
                    <a:pt x="3104" y="3073"/>
                  </a:lnTo>
                  <a:lnTo>
                    <a:pt x="3227" y="3135"/>
                  </a:lnTo>
                  <a:lnTo>
                    <a:pt x="3319" y="3165"/>
                  </a:lnTo>
                  <a:lnTo>
                    <a:pt x="3350" y="3196"/>
                  </a:lnTo>
                  <a:lnTo>
                    <a:pt x="3411" y="3227"/>
                  </a:lnTo>
                  <a:lnTo>
                    <a:pt x="3473" y="3227"/>
                  </a:lnTo>
                  <a:lnTo>
                    <a:pt x="3903" y="3350"/>
                  </a:lnTo>
                  <a:lnTo>
                    <a:pt x="4272" y="3411"/>
                  </a:lnTo>
                  <a:lnTo>
                    <a:pt x="4610" y="3442"/>
                  </a:lnTo>
                  <a:lnTo>
                    <a:pt x="4886" y="3473"/>
                  </a:lnTo>
                  <a:lnTo>
                    <a:pt x="5132" y="3442"/>
                  </a:lnTo>
                  <a:lnTo>
                    <a:pt x="5255" y="3442"/>
                  </a:lnTo>
                  <a:lnTo>
                    <a:pt x="3841" y="2366"/>
                  </a:lnTo>
                  <a:lnTo>
                    <a:pt x="2489" y="1445"/>
                  </a:lnTo>
                  <a:lnTo>
                    <a:pt x="1844" y="1045"/>
                  </a:lnTo>
                  <a:lnTo>
                    <a:pt x="1230" y="676"/>
                  </a:lnTo>
                  <a:lnTo>
                    <a:pt x="615" y="308"/>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25;p38">
              <a:extLst>
                <a:ext uri="{FF2B5EF4-FFF2-40B4-BE49-F238E27FC236}">
                  <a16:creationId xmlns:a16="http://schemas.microsoft.com/office/drawing/2014/main" id="{872CB48D-DEB3-BE4B-537B-D4BEA5404F5D}"/>
                </a:ext>
              </a:extLst>
            </p:cNvPr>
            <p:cNvSpPr/>
            <p:nvPr/>
          </p:nvSpPr>
          <p:spPr>
            <a:xfrm>
              <a:off x="5212719" y="3533495"/>
              <a:ext cx="4789" cy="77"/>
            </a:xfrm>
            <a:custGeom>
              <a:avLst/>
              <a:gdLst/>
              <a:ahLst/>
              <a:cxnLst/>
              <a:rect l="l" t="t" r="r" b="b"/>
              <a:pathLst>
                <a:path w="62" h="1" extrusionOk="0">
                  <a:moveTo>
                    <a:pt x="62" y="1"/>
                  </a:moveTo>
                  <a:lnTo>
                    <a:pt x="62" y="1"/>
                  </a:lnTo>
                  <a:lnTo>
                    <a:pt x="0" y="1"/>
                  </a:lnTo>
                  <a:lnTo>
                    <a:pt x="0" y="1"/>
                  </a:lnTo>
                  <a:lnTo>
                    <a:pt x="62" y="1"/>
                  </a:lnTo>
                  <a:lnTo>
                    <a:pt x="62"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26;p38">
              <a:extLst>
                <a:ext uri="{FF2B5EF4-FFF2-40B4-BE49-F238E27FC236}">
                  <a16:creationId xmlns:a16="http://schemas.microsoft.com/office/drawing/2014/main" id="{0ACDFFBB-3A26-5BC3-B572-B81FADE60D37}"/>
                </a:ext>
              </a:extLst>
            </p:cNvPr>
            <p:cNvSpPr/>
            <p:nvPr/>
          </p:nvSpPr>
          <p:spPr>
            <a:xfrm>
              <a:off x="5355066" y="3550101"/>
              <a:ext cx="77" cy="77"/>
            </a:xfrm>
            <a:custGeom>
              <a:avLst/>
              <a:gdLst/>
              <a:ahLst/>
              <a:cxnLst/>
              <a:rect l="l" t="t" r="r" b="b"/>
              <a:pathLst>
                <a:path w="1" h="1" extrusionOk="0">
                  <a:moveTo>
                    <a:pt x="1" y="1"/>
                  </a:move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27;p38">
              <a:extLst>
                <a:ext uri="{FF2B5EF4-FFF2-40B4-BE49-F238E27FC236}">
                  <a16:creationId xmlns:a16="http://schemas.microsoft.com/office/drawing/2014/main" id="{5EA7AAAE-CF0C-BB33-68E0-C8E28FC5B619}"/>
                </a:ext>
              </a:extLst>
            </p:cNvPr>
            <p:cNvSpPr/>
            <p:nvPr/>
          </p:nvSpPr>
          <p:spPr>
            <a:xfrm>
              <a:off x="5326643" y="3550101"/>
              <a:ext cx="28500" cy="2472"/>
            </a:xfrm>
            <a:custGeom>
              <a:avLst/>
              <a:gdLst/>
              <a:ahLst/>
              <a:cxnLst/>
              <a:rect l="l" t="t" r="r" b="b"/>
              <a:pathLst>
                <a:path w="369" h="32" extrusionOk="0">
                  <a:moveTo>
                    <a:pt x="0" y="32"/>
                  </a:moveTo>
                  <a:lnTo>
                    <a:pt x="0" y="32"/>
                  </a:lnTo>
                  <a:lnTo>
                    <a:pt x="246" y="1"/>
                  </a:lnTo>
                  <a:lnTo>
                    <a:pt x="369" y="1"/>
                  </a:lnTo>
                  <a:lnTo>
                    <a:pt x="369" y="1"/>
                  </a:lnTo>
                  <a:lnTo>
                    <a:pt x="246" y="1"/>
                  </a:lnTo>
                  <a:lnTo>
                    <a:pt x="0" y="32"/>
                  </a:lnTo>
                  <a:lnTo>
                    <a:pt x="0" y="32"/>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28;p38">
              <a:extLst>
                <a:ext uri="{FF2B5EF4-FFF2-40B4-BE49-F238E27FC236}">
                  <a16:creationId xmlns:a16="http://schemas.microsoft.com/office/drawing/2014/main" id="{E22AF91C-9DD8-600A-817C-75142D4F3345}"/>
                </a:ext>
              </a:extLst>
            </p:cNvPr>
            <p:cNvSpPr/>
            <p:nvPr/>
          </p:nvSpPr>
          <p:spPr>
            <a:xfrm>
              <a:off x="5198431" y="3526389"/>
              <a:ext cx="77" cy="77"/>
            </a:xfrm>
            <a:custGeom>
              <a:avLst/>
              <a:gdLst/>
              <a:ahLst/>
              <a:cxnLst/>
              <a:rect l="l" t="t" r="r" b="b"/>
              <a:pathLst>
                <a:path w="1" h="1" extrusionOk="0">
                  <a:moveTo>
                    <a:pt x="1" y="1"/>
                  </a:move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29;p38">
              <a:extLst>
                <a:ext uri="{FF2B5EF4-FFF2-40B4-BE49-F238E27FC236}">
                  <a16:creationId xmlns:a16="http://schemas.microsoft.com/office/drawing/2014/main" id="{6B13357D-6D2F-DDE2-9CC0-CB3EA022D506}"/>
                </a:ext>
              </a:extLst>
            </p:cNvPr>
            <p:cNvSpPr/>
            <p:nvPr/>
          </p:nvSpPr>
          <p:spPr>
            <a:xfrm>
              <a:off x="5198431" y="3526389"/>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30;p38">
              <a:extLst>
                <a:ext uri="{FF2B5EF4-FFF2-40B4-BE49-F238E27FC236}">
                  <a16:creationId xmlns:a16="http://schemas.microsoft.com/office/drawing/2014/main" id="{4CAE949B-5039-A0BD-5D0B-F401D91FE360}"/>
                </a:ext>
              </a:extLst>
            </p:cNvPr>
            <p:cNvSpPr/>
            <p:nvPr/>
          </p:nvSpPr>
          <p:spPr>
            <a:xfrm>
              <a:off x="5205614" y="3528784"/>
              <a:ext cx="2394" cy="2394"/>
            </a:xfrm>
            <a:custGeom>
              <a:avLst/>
              <a:gdLst/>
              <a:ahLst/>
              <a:cxnLst/>
              <a:rect l="l" t="t" r="r" b="b"/>
              <a:pathLst>
                <a:path w="31" h="31" extrusionOk="0">
                  <a:moveTo>
                    <a:pt x="0" y="0"/>
                  </a:moveTo>
                  <a:lnTo>
                    <a:pt x="31" y="31"/>
                  </a:lnTo>
                  <a:lnTo>
                    <a:pt x="0" y="0"/>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31;p38">
              <a:extLst>
                <a:ext uri="{FF2B5EF4-FFF2-40B4-BE49-F238E27FC236}">
                  <a16:creationId xmlns:a16="http://schemas.microsoft.com/office/drawing/2014/main" id="{DA198B86-7AEE-C041-118F-508FF0E69065}"/>
                </a:ext>
              </a:extLst>
            </p:cNvPr>
            <p:cNvSpPr/>
            <p:nvPr/>
          </p:nvSpPr>
          <p:spPr>
            <a:xfrm>
              <a:off x="5205614" y="3528784"/>
              <a:ext cx="2394" cy="2394"/>
            </a:xfrm>
            <a:custGeom>
              <a:avLst/>
              <a:gdLst/>
              <a:ahLst/>
              <a:cxnLst/>
              <a:rect l="l" t="t" r="r" b="b"/>
              <a:pathLst>
                <a:path w="31" h="31" fill="none" extrusionOk="0">
                  <a:moveTo>
                    <a:pt x="0" y="0"/>
                  </a:moveTo>
                  <a:lnTo>
                    <a:pt x="31" y="3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32;p38">
              <a:extLst>
                <a:ext uri="{FF2B5EF4-FFF2-40B4-BE49-F238E27FC236}">
                  <a16:creationId xmlns:a16="http://schemas.microsoft.com/office/drawing/2014/main" id="{F2B46E41-9C94-D415-3841-AEA86370F8A4}"/>
                </a:ext>
              </a:extLst>
            </p:cNvPr>
            <p:cNvSpPr/>
            <p:nvPr/>
          </p:nvSpPr>
          <p:spPr>
            <a:xfrm>
              <a:off x="4771312" y="3246325"/>
              <a:ext cx="417687" cy="275429"/>
            </a:xfrm>
            <a:custGeom>
              <a:avLst/>
              <a:gdLst/>
              <a:ahLst/>
              <a:cxnLst/>
              <a:rect l="l" t="t" r="r" b="b"/>
              <a:pathLst>
                <a:path w="5408" h="3566" extrusionOk="0">
                  <a:moveTo>
                    <a:pt x="92" y="1"/>
                  </a:moveTo>
                  <a:lnTo>
                    <a:pt x="31" y="32"/>
                  </a:lnTo>
                  <a:lnTo>
                    <a:pt x="0" y="124"/>
                  </a:lnTo>
                  <a:lnTo>
                    <a:pt x="0" y="216"/>
                  </a:lnTo>
                  <a:lnTo>
                    <a:pt x="0" y="277"/>
                  </a:lnTo>
                  <a:lnTo>
                    <a:pt x="62" y="308"/>
                  </a:lnTo>
                  <a:lnTo>
                    <a:pt x="738" y="738"/>
                  </a:lnTo>
                  <a:lnTo>
                    <a:pt x="922" y="861"/>
                  </a:lnTo>
                  <a:lnTo>
                    <a:pt x="1352" y="1138"/>
                  </a:lnTo>
                  <a:lnTo>
                    <a:pt x="1598" y="1291"/>
                  </a:lnTo>
                  <a:lnTo>
                    <a:pt x="2550" y="1875"/>
                  </a:lnTo>
                  <a:lnTo>
                    <a:pt x="3196" y="2275"/>
                  </a:lnTo>
                  <a:lnTo>
                    <a:pt x="4701" y="3166"/>
                  </a:lnTo>
                  <a:lnTo>
                    <a:pt x="4886" y="3289"/>
                  </a:lnTo>
                  <a:lnTo>
                    <a:pt x="4916" y="3289"/>
                  </a:lnTo>
                  <a:lnTo>
                    <a:pt x="5070" y="3381"/>
                  </a:lnTo>
                  <a:lnTo>
                    <a:pt x="5101" y="3411"/>
                  </a:lnTo>
                  <a:lnTo>
                    <a:pt x="5254" y="3473"/>
                  </a:lnTo>
                  <a:lnTo>
                    <a:pt x="5254" y="3504"/>
                  </a:lnTo>
                  <a:lnTo>
                    <a:pt x="5408" y="3565"/>
                  </a:lnTo>
                  <a:lnTo>
                    <a:pt x="5408" y="3565"/>
                  </a:lnTo>
                  <a:lnTo>
                    <a:pt x="2305" y="493"/>
                  </a:lnTo>
                  <a:lnTo>
                    <a:pt x="132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33;p38">
              <a:extLst>
                <a:ext uri="{FF2B5EF4-FFF2-40B4-BE49-F238E27FC236}">
                  <a16:creationId xmlns:a16="http://schemas.microsoft.com/office/drawing/2014/main" id="{486642AC-8E85-B25F-4A93-2551C3EAE266}"/>
                </a:ext>
              </a:extLst>
            </p:cNvPr>
            <p:cNvSpPr/>
            <p:nvPr/>
          </p:nvSpPr>
          <p:spPr>
            <a:xfrm>
              <a:off x="5162825" y="3507389"/>
              <a:ext cx="2472" cy="2472"/>
            </a:xfrm>
            <a:custGeom>
              <a:avLst/>
              <a:gdLst/>
              <a:ahLst/>
              <a:cxnLst/>
              <a:rect l="l" t="t" r="r" b="b"/>
              <a:pathLst>
                <a:path w="32" h="32" extrusionOk="0">
                  <a:moveTo>
                    <a:pt x="1" y="1"/>
                  </a:moveTo>
                  <a:lnTo>
                    <a:pt x="32" y="3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34;p38">
              <a:extLst>
                <a:ext uri="{FF2B5EF4-FFF2-40B4-BE49-F238E27FC236}">
                  <a16:creationId xmlns:a16="http://schemas.microsoft.com/office/drawing/2014/main" id="{C28D106A-62A1-91FA-A9D4-0A6EB98C384C}"/>
                </a:ext>
              </a:extLst>
            </p:cNvPr>
            <p:cNvSpPr/>
            <p:nvPr/>
          </p:nvSpPr>
          <p:spPr>
            <a:xfrm>
              <a:off x="5162825" y="3507389"/>
              <a:ext cx="2472" cy="2472"/>
            </a:xfrm>
            <a:custGeom>
              <a:avLst/>
              <a:gdLst/>
              <a:ahLst/>
              <a:cxnLst/>
              <a:rect l="l" t="t" r="r" b="b"/>
              <a:pathLst>
                <a:path w="32" h="32" fill="none" extrusionOk="0">
                  <a:moveTo>
                    <a:pt x="1" y="1"/>
                  </a:moveTo>
                  <a:lnTo>
                    <a:pt x="32" y="3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35;p38">
              <a:extLst>
                <a:ext uri="{FF2B5EF4-FFF2-40B4-BE49-F238E27FC236}">
                  <a16:creationId xmlns:a16="http://schemas.microsoft.com/office/drawing/2014/main" id="{7E83EF94-78CB-4CF1-D6C6-7611F17EDD82}"/>
                </a:ext>
              </a:extLst>
            </p:cNvPr>
            <p:cNvSpPr/>
            <p:nvPr/>
          </p:nvSpPr>
          <p:spPr>
            <a:xfrm>
              <a:off x="5148613" y="3500283"/>
              <a:ext cx="2472" cy="77"/>
            </a:xfrm>
            <a:custGeom>
              <a:avLst/>
              <a:gdLst/>
              <a:ahLst/>
              <a:cxnLst/>
              <a:rect l="l" t="t" r="r" b="b"/>
              <a:pathLst>
                <a:path w="32" h="1" extrusionOk="0">
                  <a:moveTo>
                    <a:pt x="1" y="1"/>
                  </a:moveTo>
                  <a:lnTo>
                    <a:pt x="3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36;p38">
              <a:extLst>
                <a:ext uri="{FF2B5EF4-FFF2-40B4-BE49-F238E27FC236}">
                  <a16:creationId xmlns:a16="http://schemas.microsoft.com/office/drawing/2014/main" id="{5DB5BA6C-AB97-EE49-39BA-8EEAA6023D88}"/>
                </a:ext>
              </a:extLst>
            </p:cNvPr>
            <p:cNvSpPr/>
            <p:nvPr/>
          </p:nvSpPr>
          <p:spPr>
            <a:xfrm>
              <a:off x="5148613" y="3500283"/>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37;p38">
              <a:extLst>
                <a:ext uri="{FF2B5EF4-FFF2-40B4-BE49-F238E27FC236}">
                  <a16:creationId xmlns:a16="http://schemas.microsoft.com/office/drawing/2014/main" id="{A6D64C4E-215F-2DC5-F26D-D46BE114406F}"/>
                </a:ext>
              </a:extLst>
            </p:cNvPr>
            <p:cNvSpPr/>
            <p:nvPr/>
          </p:nvSpPr>
          <p:spPr>
            <a:xfrm>
              <a:off x="5096401" y="3523995"/>
              <a:ext cx="111605" cy="144898"/>
            </a:xfrm>
            <a:custGeom>
              <a:avLst/>
              <a:gdLst/>
              <a:ahLst/>
              <a:cxnLst/>
              <a:rect l="l" t="t" r="r" b="b"/>
              <a:pathLst>
                <a:path w="1445" h="1876" extrusionOk="0">
                  <a:moveTo>
                    <a:pt x="554" y="1"/>
                  </a:moveTo>
                  <a:lnTo>
                    <a:pt x="431" y="124"/>
                  </a:lnTo>
                  <a:lnTo>
                    <a:pt x="308" y="308"/>
                  </a:lnTo>
                  <a:lnTo>
                    <a:pt x="185" y="585"/>
                  </a:lnTo>
                  <a:lnTo>
                    <a:pt x="93" y="861"/>
                  </a:lnTo>
                  <a:lnTo>
                    <a:pt x="31" y="1168"/>
                  </a:lnTo>
                  <a:lnTo>
                    <a:pt x="1" y="1445"/>
                  </a:lnTo>
                  <a:lnTo>
                    <a:pt x="1" y="1691"/>
                  </a:lnTo>
                  <a:lnTo>
                    <a:pt x="31" y="1783"/>
                  </a:lnTo>
                  <a:lnTo>
                    <a:pt x="62" y="1875"/>
                  </a:lnTo>
                  <a:lnTo>
                    <a:pt x="369" y="1875"/>
                  </a:lnTo>
                  <a:lnTo>
                    <a:pt x="615" y="1844"/>
                  </a:lnTo>
                  <a:lnTo>
                    <a:pt x="830" y="1783"/>
                  </a:lnTo>
                  <a:lnTo>
                    <a:pt x="1015" y="1691"/>
                  </a:lnTo>
                  <a:lnTo>
                    <a:pt x="1168" y="1599"/>
                  </a:lnTo>
                  <a:lnTo>
                    <a:pt x="1291" y="1476"/>
                  </a:lnTo>
                  <a:lnTo>
                    <a:pt x="1383" y="1322"/>
                  </a:lnTo>
                  <a:lnTo>
                    <a:pt x="1445" y="1199"/>
                  </a:lnTo>
                  <a:lnTo>
                    <a:pt x="1445" y="1046"/>
                  </a:lnTo>
                  <a:lnTo>
                    <a:pt x="1414" y="861"/>
                  </a:lnTo>
                  <a:lnTo>
                    <a:pt x="1353" y="708"/>
                  </a:lnTo>
                  <a:lnTo>
                    <a:pt x="1260" y="554"/>
                  </a:lnTo>
                  <a:lnTo>
                    <a:pt x="1137" y="400"/>
                  </a:lnTo>
                  <a:lnTo>
                    <a:pt x="984" y="247"/>
                  </a:lnTo>
                  <a:lnTo>
                    <a:pt x="769" y="124"/>
                  </a:lnTo>
                  <a:lnTo>
                    <a:pt x="554"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38;p38">
              <a:extLst>
                <a:ext uri="{FF2B5EF4-FFF2-40B4-BE49-F238E27FC236}">
                  <a16:creationId xmlns:a16="http://schemas.microsoft.com/office/drawing/2014/main" id="{0AD9FB68-9FE6-DA54-FF85-E5AD48A47D8D}"/>
                </a:ext>
              </a:extLst>
            </p:cNvPr>
            <p:cNvSpPr/>
            <p:nvPr/>
          </p:nvSpPr>
          <p:spPr>
            <a:xfrm>
              <a:off x="4156664" y="3179901"/>
              <a:ext cx="977795" cy="401172"/>
            </a:xfrm>
            <a:custGeom>
              <a:avLst/>
              <a:gdLst/>
              <a:ahLst/>
              <a:cxnLst/>
              <a:rect l="l" t="t" r="r" b="b"/>
              <a:pathLst>
                <a:path w="12660" h="5194" extrusionOk="0">
                  <a:moveTo>
                    <a:pt x="0" y="1"/>
                  </a:moveTo>
                  <a:lnTo>
                    <a:pt x="62" y="1322"/>
                  </a:lnTo>
                  <a:lnTo>
                    <a:pt x="553" y="1322"/>
                  </a:lnTo>
                  <a:lnTo>
                    <a:pt x="553" y="1230"/>
                  </a:lnTo>
                  <a:lnTo>
                    <a:pt x="553" y="1107"/>
                  </a:lnTo>
                  <a:lnTo>
                    <a:pt x="615" y="1015"/>
                  </a:lnTo>
                  <a:lnTo>
                    <a:pt x="676" y="953"/>
                  </a:lnTo>
                  <a:lnTo>
                    <a:pt x="768" y="892"/>
                  </a:lnTo>
                  <a:lnTo>
                    <a:pt x="861" y="861"/>
                  </a:lnTo>
                  <a:lnTo>
                    <a:pt x="1475" y="861"/>
                  </a:lnTo>
                  <a:lnTo>
                    <a:pt x="1629" y="892"/>
                  </a:lnTo>
                  <a:lnTo>
                    <a:pt x="2182" y="892"/>
                  </a:lnTo>
                  <a:lnTo>
                    <a:pt x="2520" y="922"/>
                  </a:lnTo>
                  <a:lnTo>
                    <a:pt x="2704" y="953"/>
                  </a:lnTo>
                  <a:lnTo>
                    <a:pt x="3042" y="984"/>
                  </a:lnTo>
                  <a:lnTo>
                    <a:pt x="3226" y="984"/>
                  </a:lnTo>
                  <a:lnTo>
                    <a:pt x="3564" y="1015"/>
                  </a:lnTo>
                  <a:lnTo>
                    <a:pt x="3749" y="1045"/>
                  </a:lnTo>
                  <a:lnTo>
                    <a:pt x="4118" y="1107"/>
                  </a:lnTo>
                  <a:lnTo>
                    <a:pt x="4240" y="1107"/>
                  </a:lnTo>
                  <a:lnTo>
                    <a:pt x="4640" y="1168"/>
                  </a:lnTo>
                  <a:lnTo>
                    <a:pt x="4732" y="1199"/>
                  </a:lnTo>
                  <a:lnTo>
                    <a:pt x="5131" y="1291"/>
                  </a:lnTo>
                  <a:lnTo>
                    <a:pt x="5224" y="1291"/>
                  </a:lnTo>
                  <a:lnTo>
                    <a:pt x="5469" y="1353"/>
                  </a:lnTo>
                  <a:lnTo>
                    <a:pt x="5654" y="1383"/>
                  </a:lnTo>
                  <a:lnTo>
                    <a:pt x="5900" y="1445"/>
                  </a:lnTo>
                  <a:lnTo>
                    <a:pt x="6084" y="1506"/>
                  </a:lnTo>
                  <a:lnTo>
                    <a:pt x="6299" y="1568"/>
                  </a:lnTo>
                  <a:lnTo>
                    <a:pt x="6483" y="1629"/>
                  </a:lnTo>
                  <a:lnTo>
                    <a:pt x="6698" y="1691"/>
                  </a:lnTo>
                  <a:lnTo>
                    <a:pt x="6914" y="1752"/>
                  </a:lnTo>
                  <a:lnTo>
                    <a:pt x="7098" y="1813"/>
                  </a:lnTo>
                  <a:lnTo>
                    <a:pt x="7313" y="1906"/>
                  </a:lnTo>
                  <a:lnTo>
                    <a:pt x="7497" y="1967"/>
                  </a:lnTo>
                  <a:lnTo>
                    <a:pt x="7743" y="2090"/>
                  </a:lnTo>
                  <a:lnTo>
                    <a:pt x="7866" y="2151"/>
                  </a:lnTo>
                  <a:lnTo>
                    <a:pt x="8265" y="2305"/>
                  </a:lnTo>
                  <a:lnTo>
                    <a:pt x="8296" y="2336"/>
                  </a:lnTo>
                  <a:lnTo>
                    <a:pt x="8634" y="2489"/>
                  </a:lnTo>
                  <a:lnTo>
                    <a:pt x="8788" y="2582"/>
                  </a:lnTo>
                  <a:lnTo>
                    <a:pt x="9003" y="2704"/>
                  </a:lnTo>
                  <a:lnTo>
                    <a:pt x="9157" y="2766"/>
                  </a:lnTo>
                  <a:lnTo>
                    <a:pt x="9464" y="2920"/>
                  </a:lnTo>
                  <a:lnTo>
                    <a:pt x="9556" y="2981"/>
                  </a:lnTo>
                  <a:lnTo>
                    <a:pt x="9802" y="3073"/>
                  </a:lnTo>
                  <a:lnTo>
                    <a:pt x="9894" y="3135"/>
                  </a:lnTo>
                  <a:lnTo>
                    <a:pt x="10170" y="3288"/>
                  </a:lnTo>
                  <a:lnTo>
                    <a:pt x="10263" y="3319"/>
                  </a:lnTo>
                  <a:lnTo>
                    <a:pt x="10447" y="3442"/>
                  </a:lnTo>
                  <a:lnTo>
                    <a:pt x="10539" y="3473"/>
                  </a:lnTo>
                  <a:lnTo>
                    <a:pt x="10754" y="3596"/>
                  </a:lnTo>
                  <a:lnTo>
                    <a:pt x="10816" y="3626"/>
                  </a:lnTo>
                  <a:lnTo>
                    <a:pt x="11031" y="3749"/>
                  </a:lnTo>
                  <a:lnTo>
                    <a:pt x="11246" y="3903"/>
                  </a:lnTo>
                  <a:lnTo>
                    <a:pt x="11430" y="4087"/>
                  </a:lnTo>
                  <a:lnTo>
                    <a:pt x="11522" y="4241"/>
                  </a:lnTo>
                  <a:lnTo>
                    <a:pt x="11615" y="4425"/>
                  </a:lnTo>
                  <a:lnTo>
                    <a:pt x="11676" y="4640"/>
                  </a:lnTo>
                  <a:lnTo>
                    <a:pt x="11676" y="4886"/>
                  </a:lnTo>
                  <a:lnTo>
                    <a:pt x="11645" y="5101"/>
                  </a:lnTo>
                  <a:lnTo>
                    <a:pt x="11645" y="5132"/>
                  </a:lnTo>
                  <a:lnTo>
                    <a:pt x="11891" y="5193"/>
                  </a:lnTo>
                  <a:lnTo>
                    <a:pt x="11983" y="4947"/>
                  </a:lnTo>
                  <a:lnTo>
                    <a:pt x="12106" y="4702"/>
                  </a:lnTo>
                  <a:lnTo>
                    <a:pt x="12260" y="4517"/>
                  </a:lnTo>
                  <a:lnTo>
                    <a:pt x="12413" y="4333"/>
                  </a:lnTo>
                  <a:lnTo>
                    <a:pt x="12659" y="4026"/>
                  </a:lnTo>
                  <a:lnTo>
                    <a:pt x="11154" y="3135"/>
                  </a:lnTo>
                  <a:lnTo>
                    <a:pt x="10508" y="2735"/>
                  </a:lnTo>
                  <a:lnTo>
                    <a:pt x="9556" y="2151"/>
                  </a:lnTo>
                  <a:lnTo>
                    <a:pt x="9310" y="1998"/>
                  </a:lnTo>
                  <a:lnTo>
                    <a:pt x="8880" y="1721"/>
                  </a:lnTo>
                  <a:lnTo>
                    <a:pt x="8696" y="1598"/>
                  </a:lnTo>
                  <a:lnTo>
                    <a:pt x="8020" y="1168"/>
                  </a:lnTo>
                  <a:lnTo>
                    <a:pt x="6975" y="892"/>
                  </a:lnTo>
                  <a:lnTo>
                    <a:pt x="5930" y="646"/>
                  </a:lnTo>
                  <a:lnTo>
                    <a:pt x="4886" y="431"/>
                  </a:lnTo>
                  <a:lnTo>
                    <a:pt x="3872" y="277"/>
                  </a:lnTo>
                  <a:lnTo>
                    <a:pt x="2858" y="154"/>
                  </a:lnTo>
                  <a:lnTo>
                    <a:pt x="1905" y="62"/>
                  </a:lnTo>
                  <a:lnTo>
                    <a:pt x="922" y="31"/>
                  </a:lnTo>
                  <a:lnTo>
                    <a:pt x="0"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39;p38">
              <a:extLst>
                <a:ext uri="{FF2B5EF4-FFF2-40B4-BE49-F238E27FC236}">
                  <a16:creationId xmlns:a16="http://schemas.microsoft.com/office/drawing/2014/main" id="{584D40EE-3AE1-167B-371B-1074229CD239}"/>
                </a:ext>
              </a:extLst>
            </p:cNvPr>
            <p:cNvSpPr/>
            <p:nvPr/>
          </p:nvSpPr>
          <p:spPr>
            <a:xfrm>
              <a:off x="5067901" y="3514495"/>
              <a:ext cx="71288" cy="154398"/>
            </a:xfrm>
            <a:custGeom>
              <a:avLst/>
              <a:gdLst/>
              <a:ahLst/>
              <a:cxnLst/>
              <a:rect l="l" t="t" r="r" b="b"/>
              <a:pathLst>
                <a:path w="923" h="1999" extrusionOk="0">
                  <a:moveTo>
                    <a:pt x="615" y="1"/>
                  </a:moveTo>
                  <a:lnTo>
                    <a:pt x="462" y="185"/>
                  </a:lnTo>
                  <a:lnTo>
                    <a:pt x="308" y="370"/>
                  </a:lnTo>
                  <a:lnTo>
                    <a:pt x="185" y="615"/>
                  </a:lnTo>
                  <a:lnTo>
                    <a:pt x="93" y="861"/>
                  </a:lnTo>
                  <a:lnTo>
                    <a:pt x="32" y="1199"/>
                  </a:lnTo>
                  <a:lnTo>
                    <a:pt x="1" y="1537"/>
                  </a:lnTo>
                  <a:lnTo>
                    <a:pt x="32" y="1660"/>
                  </a:lnTo>
                  <a:lnTo>
                    <a:pt x="62" y="1814"/>
                  </a:lnTo>
                  <a:lnTo>
                    <a:pt x="93" y="1906"/>
                  </a:lnTo>
                  <a:lnTo>
                    <a:pt x="155" y="1998"/>
                  </a:lnTo>
                  <a:lnTo>
                    <a:pt x="431" y="1998"/>
                  </a:lnTo>
                  <a:lnTo>
                    <a:pt x="400" y="1906"/>
                  </a:lnTo>
                  <a:lnTo>
                    <a:pt x="370" y="1814"/>
                  </a:lnTo>
                  <a:lnTo>
                    <a:pt x="370" y="1568"/>
                  </a:lnTo>
                  <a:lnTo>
                    <a:pt x="400" y="1291"/>
                  </a:lnTo>
                  <a:lnTo>
                    <a:pt x="462" y="984"/>
                  </a:lnTo>
                  <a:lnTo>
                    <a:pt x="554" y="708"/>
                  </a:lnTo>
                  <a:lnTo>
                    <a:pt x="677" y="431"/>
                  </a:lnTo>
                  <a:lnTo>
                    <a:pt x="800" y="247"/>
                  </a:lnTo>
                  <a:lnTo>
                    <a:pt x="923" y="124"/>
                  </a:lnTo>
                  <a:lnTo>
                    <a:pt x="61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40;p38">
              <a:extLst>
                <a:ext uri="{FF2B5EF4-FFF2-40B4-BE49-F238E27FC236}">
                  <a16:creationId xmlns:a16="http://schemas.microsoft.com/office/drawing/2014/main" id="{9541D330-F941-6ABD-31B4-B40D2063AC30}"/>
                </a:ext>
              </a:extLst>
            </p:cNvPr>
            <p:cNvSpPr/>
            <p:nvPr/>
          </p:nvSpPr>
          <p:spPr>
            <a:xfrm>
              <a:off x="4199375" y="3246325"/>
              <a:ext cx="360765" cy="358459"/>
            </a:xfrm>
            <a:custGeom>
              <a:avLst/>
              <a:gdLst/>
              <a:ahLst/>
              <a:cxnLst/>
              <a:rect l="l" t="t" r="r" b="b"/>
              <a:pathLst>
                <a:path w="4671" h="4641" extrusionOk="0">
                  <a:moveTo>
                    <a:pt x="308" y="1"/>
                  </a:moveTo>
                  <a:lnTo>
                    <a:pt x="215" y="32"/>
                  </a:lnTo>
                  <a:lnTo>
                    <a:pt x="123" y="93"/>
                  </a:lnTo>
                  <a:lnTo>
                    <a:pt x="62" y="155"/>
                  </a:lnTo>
                  <a:lnTo>
                    <a:pt x="0" y="247"/>
                  </a:lnTo>
                  <a:lnTo>
                    <a:pt x="0" y="370"/>
                  </a:lnTo>
                  <a:lnTo>
                    <a:pt x="0" y="462"/>
                  </a:lnTo>
                  <a:lnTo>
                    <a:pt x="492" y="4641"/>
                  </a:lnTo>
                  <a:lnTo>
                    <a:pt x="4671" y="431"/>
                  </a:lnTo>
                  <a:lnTo>
                    <a:pt x="4578" y="431"/>
                  </a:lnTo>
                  <a:lnTo>
                    <a:pt x="4179" y="339"/>
                  </a:lnTo>
                  <a:lnTo>
                    <a:pt x="4087" y="308"/>
                  </a:lnTo>
                  <a:lnTo>
                    <a:pt x="3687" y="247"/>
                  </a:lnTo>
                  <a:lnTo>
                    <a:pt x="3565" y="247"/>
                  </a:lnTo>
                  <a:lnTo>
                    <a:pt x="3196" y="185"/>
                  </a:lnTo>
                  <a:lnTo>
                    <a:pt x="3011" y="155"/>
                  </a:lnTo>
                  <a:lnTo>
                    <a:pt x="2673" y="124"/>
                  </a:lnTo>
                  <a:lnTo>
                    <a:pt x="2489" y="124"/>
                  </a:lnTo>
                  <a:lnTo>
                    <a:pt x="2151" y="93"/>
                  </a:lnTo>
                  <a:lnTo>
                    <a:pt x="1967" y="62"/>
                  </a:lnTo>
                  <a:lnTo>
                    <a:pt x="1629" y="32"/>
                  </a:lnTo>
                  <a:lnTo>
                    <a:pt x="1076" y="32"/>
                  </a:lnTo>
                  <a:lnTo>
                    <a:pt x="922"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41;p38">
              <a:extLst>
                <a:ext uri="{FF2B5EF4-FFF2-40B4-BE49-F238E27FC236}">
                  <a16:creationId xmlns:a16="http://schemas.microsoft.com/office/drawing/2014/main" id="{27063267-81FD-6FCD-6F5C-7A8939F30DE0}"/>
                </a:ext>
              </a:extLst>
            </p:cNvPr>
            <p:cNvSpPr/>
            <p:nvPr/>
          </p:nvSpPr>
          <p:spPr>
            <a:xfrm>
              <a:off x="4351223" y="3251114"/>
              <a:ext cx="14366" cy="2472"/>
            </a:xfrm>
            <a:custGeom>
              <a:avLst/>
              <a:gdLst/>
              <a:ahLst/>
              <a:cxnLst/>
              <a:rect l="l" t="t" r="r" b="b"/>
              <a:pathLst>
                <a:path w="186" h="32" extrusionOk="0">
                  <a:moveTo>
                    <a:pt x="1" y="0"/>
                  </a:moveTo>
                  <a:lnTo>
                    <a:pt x="1" y="0"/>
                  </a:lnTo>
                  <a:lnTo>
                    <a:pt x="185" y="31"/>
                  </a:lnTo>
                  <a:lnTo>
                    <a:pt x="185" y="31"/>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42;p38">
              <a:extLst>
                <a:ext uri="{FF2B5EF4-FFF2-40B4-BE49-F238E27FC236}">
                  <a16:creationId xmlns:a16="http://schemas.microsoft.com/office/drawing/2014/main" id="{373859E1-3CDD-496A-1D0A-009AA18F67D9}"/>
                </a:ext>
              </a:extLst>
            </p:cNvPr>
            <p:cNvSpPr/>
            <p:nvPr/>
          </p:nvSpPr>
          <p:spPr>
            <a:xfrm>
              <a:off x="4310905" y="3248720"/>
              <a:ext cx="14288" cy="77"/>
            </a:xfrm>
            <a:custGeom>
              <a:avLst/>
              <a:gdLst/>
              <a:ahLst/>
              <a:cxnLst/>
              <a:rect l="l" t="t" r="r" b="b"/>
              <a:pathLst>
                <a:path w="185" h="1" extrusionOk="0">
                  <a:moveTo>
                    <a:pt x="0" y="1"/>
                  </a:moveTo>
                  <a:lnTo>
                    <a:pt x="0" y="1"/>
                  </a:lnTo>
                  <a:lnTo>
                    <a:pt x="185" y="1"/>
                  </a:lnTo>
                  <a:lnTo>
                    <a:pt x="185"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43;p38">
              <a:extLst>
                <a:ext uri="{FF2B5EF4-FFF2-40B4-BE49-F238E27FC236}">
                  <a16:creationId xmlns:a16="http://schemas.microsoft.com/office/drawing/2014/main" id="{09658768-B3D8-8827-EA2C-76E785FC7160}"/>
                </a:ext>
              </a:extLst>
            </p:cNvPr>
            <p:cNvSpPr/>
            <p:nvPr/>
          </p:nvSpPr>
          <p:spPr>
            <a:xfrm>
              <a:off x="4270588" y="3246325"/>
              <a:ext cx="11894" cy="2472"/>
            </a:xfrm>
            <a:custGeom>
              <a:avLst/>
              <a:gdLst/>
              <a:ahLst/>
              <a:cxnLst/>
              <a:rect l="l" t="t" r="r" b="b"/>
              <a:pathLst>
                <a:path w="154" h="32" extrusionOk="0">
                  <a:moveTo>
                    <a:pt x="0" y="1"/>
                  </a:moveTo>
                  <a:lnTo>
                    <a:pt x="0" y="1"/>
                  </a:lnTo>
                  <a:lnTo>
                    <a:pt x="154" y="32"/>
                  </a:lnTo>
                  <a:lnTo>
                    <a:pt x="154" y="32"/>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44;p38">
              <a:extLst>
                <a:ext uri="{FF2B5EF4-FFF2-40B4-BE49-F238E27FC236}">
                  <a16:creationId xmlns:a16="http://schemas.microsoft.com/office/drawing/2014/main" id="{EA45A8AD-4195-CDB9-CBFD-96035343391E}"/>
                </a:ext>
              </a:extLst>
            </p:cNvPr>
            <p:cNvSpPr/>
            <p:nvPr/>
          </p:nvSpPr>
          <p:spPr>
            <a:xfrm>
              <a:off x="4514964" y="3270115"/>
              <a:ext cx="7260" cy="2394"/>
            </a:xfrm>
            <a:custGeom>
              <a:avLst/>
              <a:gdLst/>
              <a:ahLst/>
              <a:cxnLst/>
              <a:rect l="l" t="t" r="r" b="b"/>
              <a:pathLst>
                <a:path w="94" h="31" extrusionOk="0">
                  <a:moveTo>
                    <a:pt x="1" y="0"/>
                  </a:moveTo>
                  <a:lnTo>
                    <a:pt x="1" y="0"/>
                  </a:lnTo>
                  <a:lnTo>
                    <a:pt x="93" y="31"/>
                  </a:lnTo>
                  <a:lnTo>
                    <a:pt x="93" y="31"/>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45;p38">
              <a:extLst>
                <a:ext uri="{FF2B5EF4-FFF2-40B4-BE49-F238E27FC236}">
                  <a16:creationId xmlns:a16="http://schemas.microsoft.com/office/drawing/2014/main" id="{693490D5-0E59-4336-8A93-BF1DB400B00E}"/>
                </a:ext>
              </a:extLst>
            </p:cNvPr>
            <p:cNvSpPr/>
            <p:nvPr/>
          </p:nvSpPr>
          <p:spPr>
            <a:xfrm>
              <a:off x="4391617" y="3255826"/>
              <a:ext cx="14288" cy="77"/>
            </a:xfrm>
            <a:custGeom>
              <a:avLst/>
              <a:gdLst/>
              <a:ahLst/>
              <a:cxnLst/>
              <a:rect l="l" t="t" r="r" b="b"/>
              <a:pathLst>
                <a:path w="185" h="1" extrusionOk="0">
                  <a:moveTo>
                    <a:pt x="0" y="1"/>
                  </a:moveTo>
                  <a:lnTo>
                    <a:pt x="0" y="1"/>
                  </a:lnTo>
                  <a:lnTo>
                    <a:pt x="184" y="1"/>
                  </a:lnTo>
                  <a:lnTo>
                    <a:pt x="184"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46;p38">
              <a:extLst>
                <a:ext uri="{FF2B5EF4-FFF2-40B4-BE49-F238E27FC236}">
                  <a16:creationId xmlns:a16="http://schemas.microsoft.com/office/drawing/2014/main" id="{442CB3CF-888D-3072-D9DA-87A971E784D2}"/>
                </a:ext>
              </a:extLst>
            </p:cNvPr>
            <p:cNvSpPr/>
            <p:nvPr/>
          </p:nvSpPr>
          <p:spPr>
            <a:xfrm>
              <a:off x="4474647" y="3265326"/>
              <a:ext cx="9577" cy="77"/>
            </a:xfrm>
            <a:custGeom>
              <a:avLst/>
              <a:gdLst/>
              <a:ahLst/>
              <a:cxnLst/>
              <a:rect l="l" t="t" r="r" b="b"/>
              <a:pathLst>
                <a:path w="124" h="1" extrusionOk="0">
                  <a:moveTo>
                    <a:pt x="1" y="1"/>
                  </a:moveTo>
                  <a:lnTo>
                    <a:pt x="1" y="1"/>
                  </a:lnTo>
                  <a:lnTo>
                    <a:pt x="123" y="1"/>
                  </a:lnTo>
                  <a:lnTo>
                    <a:pt x="123" y="1"/>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47;p38">
              <a:extLst>
                <a:ext uri="{FF2B5EF4-FFF2-40B4-BE49-F238E27FC236}">
                  <a16:creationId xmlns:a16="http://schemas.microsoft.com/office/drawing/2014/main" id="{65F7F669-9BEB-85EC-7FE0-8D9E5EB36363}"/>
                </a:ext>
              </a:extLst>
            </p:cNvPr>
            <p:cNvSpPr/>
            <p:nvPr/>
          </p:nvSpPr>
          <p:spPr>
            <a:xfrm>
              <a:off x="4431935" y="3258220"/>
              <a:ext cx="14288" cy="2472"/>
            </a:xfrm>
            <a:custGeom>
              <a:avLst/>
              <a:gdLst/>
              <a:ahLst/>
              <a:cxnLst/>
              <a:rect l="l" t="t" r="r" b="b"/>
              <a:pathLst>
                <a:path w="185" h="32" extrusionOk="0">
                  <a:moveTo>
                    <a:pt x="0" y="1"/>
                  </a:moveTo>
                  <a:lnTo>
                    <a:pt x="0" y="1"/>
                  </a:lnTo>
                  <a:lnTo>
                    <a:pt x="185" y="31"/>
                  </a:lnTo>
                  <a:lnTo>
                    <a:pt x="185" y="3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48;p38">
              <a:extLst>
                <a:ext uri="{FF2B5EF4-FFF2-40B4-BE49-F238E27FC236}">
                  <a16:creationId xmlns:a16="http://schemas.microsoft.com/office/drawing/2014/main" id="{806A8289-6E6A-7556-F42E-9F2F7AB6C205}"/>
                </a:ext>
              </a:extLst>
            </p:cNvPr>
            <p:cNvSpPr/>
            <p:nvPr/>
          </p:nvSpPr>
          <p:spPr>
            <a:xfrm>
              <a:off x="4237299" y="3279615"/>
              <a:ext cx="560185" cy="367882"/>
            </a:xfrm>
            <a:custGeom>
              <a:avLst/>
              <a:gdLst/>
              <a:ahLst/>
              <a:cxnLst/>
              <a:rect l="l" t="t" r="r" b="b"/>
              <a:pathLst>
                <a:path w="7253" h="4763" extrusionOk="0">
                  <a:moveTo>
                    <a:pt x="4180" y="0"/>
                  </a:moveTo>
                  <a:lnTo>
                    <a:pt x="1" y="4210"/>
                  </a:lnTo>
                  <a:lnTo>
                    <a:pt x="1" y="4271"/>
                  </a:lnTo>
                  <a:lnTo>
                    <a:pt x="1" y="4394"/>
                  </a:lnTo>
                  <a:lnTo>
                    <a:pt x="32" y="4455"/>
                  </a:lnTo>
                  <a:lnTo>
                    <a:pt x="62" y="4578"/>
                  </a:lnTo>
                  <a:lnTo>
                    <a:pt x="155" y="4670"/>
                  </a:lnTo>
                  <a:lnTo>
                    <a:pt x="277" y="4732"/>
                  </a:lnTo>
                  <a:lnTo>
                    <a:pt x="400" y="4763"/>
                  </a:lnTo>
                  <a:lnTo>
                    <a:pt x="3534" y="4763"/>
                  </a:lnTo>
                  <a:lnTo>
                    <a:pt x="7252" y="1045"/>
                  </a:lnTo>
                  <a:lnTo>
                    <a:pt x="7221" y="1014"/>
                  </a:lnTo>
                  <a:lnTo>
                    <a:pt x="6822" y="860"/>
                  </a:lnTo>
                  <a:lnTo>
                    <a:pt x="6699" y="799"/>
                  </a:lnTo>
                  <a:lnTo>
                    <a:pt x="6453" y="676"/>
                  </a:lnTo>
                  <a:lnTo>
                    <a:pt x="6269" y="615"/>
                  </a:lnTo>
                  <a:lnTo>
                    <a:pt x="6054" y="522"/>
                  </a:lnTo>
                  <a:lnTo>
                    <a:pt x="5870" y="461"/>
                  </a:lnTo>
                  <a:lnTo>
                    <a:pt x="5654" y="400"/>
                  </a:lnTo>
                  <a:lnTo>
                    <a:pt x="5439" y="338"/>
                  </a:lnTo>
                  <a:lnTo>
                    <a:pt x="5255" y="277"/>
                  </a:lnTo>
                  <a:lnTo>
                    <a:pt x="5040" y="215"/>
                  </a:lnTo>
                  <a:lnTo>
                    <a:pt x="4856" y="154"/>
                  </a:lnTo>
                  <a:lnTo>
                    <a:pt x="4610" y="92"/>
                  </a:lnTo>
                  <a:lnTo>
                    <a:pt x="4425" y="62"/>
                  </a:lnTo>
                  <a:lnTo>
                    <a:pt x="418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49;p38">
              <a:extLst>
                <a:ext uri="{FF2B5EF4-FFF2-40B4-BE49-F238E27FC236}">
                  <a16:creationId xmlns:a16="http://schemas.microsoft.com/office/drawing/2014/main" id="{99BF8D7D-9471-4467-9DAA-93F7C1F58769}"/>
                </a:ext>
              </a:extLst>
            </p:cNvPr>
            <p:cNvSpPr/>
            <p:nvPr/>
          </p:nvSpPr>
          <p:spPr>
            <a:xfrm>
              <a:off x="4237299" y="3609420"/>
              <a:ext cx="2472" cy="14366"/>
            </a:xfrm>
            <a:custGeom>
              <a:avLst/>
              <a:gdLst/>
              <a:ahLst/>
              <a:cxnLst/>
              <a:rect l="l" t="t" r="r" b="b"/>
              <a:pathLst>
                <a:path w="32" h="186" extrusionOk="0">
                  <a:moveTo>
                    <a:pt x="1" y="1"/>
                  </a:moveTo>
                  <a:lnTo>
                    <a:pt x="1" y="124"/>
                  </a:lnTo>
                  <a:lnTo>
                    <a:pt x="1" y="124"/>
                  </a:lnTo>
                  <a:lnTo>
                    <a:pt x="32" y="185"/>
                  </a:lnTo>
                  <a:lnTo>
                    <a:pt x="32" y="185"/>
                  </a:lnTo>
                  <a:lnTo>
                    <a:pt x="1" y="124"/>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50;p38">
              <a:extLst>
                <a:ext uri="{FF2B5EF4-FFF2-40B4-BE49-F238E27FC236}">
                  <a16:creationId xmlns:a16="http://schemas.microsoft.com/office/drawing/2014/main" id="{39DEC520-F202-FC60-4617-0D716DB2E811}"/>
                </a:ext>
              </a:extLst>
            </p:cNvPr>
            <p:cNvSpPr/>
            <p:nvPr/>
          </p:nvSpPr>
          <p:spPr>
            <a:xfrm>
              <a:off x="4643177" y="3300932"/>
              <a:ext cx="14288" cy="4866"/>
            </a:xfrm>
            <a:custGeom>
              <a:avLst/>
              <a:gdLst/>
              <a:ahLst/>
              <a:cxnLst/>
              <a:rect l="l" t="t" r="r" b="b"/>
              <a:pathLst>
                <a:path w="185" h="63" extrusionOk="0">
                  <a:moveTo>
                    <a:pt x="0" y="1"/>
                  </a:moveTo>
                  <a:lnTo>
                    <a:pt x="0" y="1"/>
                  </a:lnTo>
                  <a:lnTo>
                    <a:pt x="184" y="62"/>
                  </a:lnTo>
                  <a:lnTo>
                    <a:pt x="184" y="62"/>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51;p38">
              <a:extLst>
                <a:ext uri="{FF2B5EF4-FFF2-40B4-BE49-F238E27FC236}">
                  <a16:creationId xmlns:a16="http://schemas.microsoft.com/office/drawing/2014/main" id="{F8DAF200-54AE-159E-2801-0D1931497681}"/>
                </a:ext>
              </a:extLst>
            </p:cNvPr>
            <p:cNvSpPr/>
            <p:nvPr/>
          </p:nvSpPr>
          <p:spPr>
            <a:xfrm>
              <a:off x="4612282" y="3291432"/>
              <a:ext cx="14288" cy="4866"/>
            </a:xfrm>
            <a:custGeom>
              <a:avLst/>
              <a:gdLst/>
              <a:ahLst/>
              <a:cxnLst/>
              <a:rect l="l" t="t" r="r" b="b"/>
              <a:pathLst>
                <a:path w="185" h="63" extrusionOk="0">
                  <a:moveTo>
                    <a:pt x="1" y="1"/>
                  </a:moveTo>
                  <a:lnTo>
                    <a:pt x="1" y="1"/>
                  </a:lnTo>
                  <a:lnTo>
                    <a:pt x="185" y="62"/>
                  </a:lnTo>
                  <a:lnTo>
                    <a:pt x="185" y="6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52;p38">
              <a:extLst>
                <a:ext uri="{FF2B5EF4-FFF2-40B4-BE49-F238E27FC236}">
                  <a16:creationId xmlns:a16="http://schemas.microsoft.com/office/drawing/2014/main" id="{75F1DCB0-BC3B-F7EF-3EB7-9B9B6AF2ADE4}"/>
                </a:ext>
              </a:extLst>
            </p:cNvPr>
            <p:cNvSpPr/>
            <p:nvPr/>
          </p:nvSpPr>
          <p:spPr>
            <a:xfrm>
              <a:off x="4673994" y="3310433"/>
              <a:ext cx="16683" cy="4789"/>
            </a:xfrm>
            <a:custGeom>
              <a:avLst/>
              <a:gdLst/>
              <a:ahLst/>
              <a:cxnLst/>
              <a:rect l="l" t="t" r="r" b="b"/>
              <a:pathLst>
                <a:path w="216" h="62" extrusionOk="0">
                  <a:moveTo>
                    <a:pt x="0" y="1"/>
                  </a:moveTo>
                  <a:lnTo>
                    <a:pt x="0" y="1"/>
                  </a:lnTo>
                  <a:lnTo>
                    <a:pt x="216" y="62"/>
                  </a:lnTo>
                  <a:lnTo>
                    <a:pt x="216" y="62"/>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53;p38">
              <a:extLst>
                <a:ext uri="{FF2B5EF4-FFF2-40B4-BE49-F238E27FC236}">
                  <a16:creationId xmlns:a16="http://schemas.microsoft.com/office/drawing/2014/main" id="{9F5EC428-720D-54F5-BDD4-F001CB7676AF}"/>
                </a:ext>
              </a:extLst>
            </p:cNvPr>
            <p:cNvSpPr/>
            <p:nvPr/>
          </p:nvSpPr>
          <p:spPr>
            <a:xfrm>
              <a:off x="4579070" y="3284326"/>
              <a:ext cx="14288" cy="2472"/>
            </a:xfrm>
            <a:custGeom>
              <a:avLst/>
              <a:gdLst/>
              <a:ahLst/>
              <a:cxnLst/>
              <a:rect l="l" t="t" r="r" b="b"/>
              <a:pathLst>
                <a:path w="185" h="32" extrusionOk="0">
                  <a:moveTo>
                    <a:pt x="0" y="1"/>
                  </a:moveTo>
                  <a:lnTo>
                    <a:pt x="0" y="1"/>
                  </a:lnTo>
                  <a:lnTo>
                    <a:pt x="185" y="31"/>
                  </a:lnTo>
                  <a:lnTo>
                    <a:pt x="185" y="31"/>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54;p38">
              <a:extLst>
                <a:ext uri="{FF2B5EF4-FFF2-40B4-BE49-F238E27FC236}">
                  <a16:creationId xmlns:a16="http://schemas.microsoft.com/office/drawing/2014/main" id="{F4A46EAA-5627-5922-44BF-CB4E4CFF9A84}"/>
                </a:ext>
              </a:extLst>
            </p:cNvPr>
            <p:cNvSpPr/>
            <p:nvPr/>
          </p:nvSpPr>
          <p:spPr>
            <a:xfrm>
              <a:off x="4735706" y="3331827"/>
              <a:ext cx="19077" cy="9500"/>
            </a:xfrm>
            <a:custGeom>
              <a:avLst/>
              <a:gdLst/>
              <a:ahLst/>
              <a:cxnLst/>
              <a:rect l="l" t="t" r="r" b="b"/>
              <a:pathLst>
                <a:path w="247" h="123" extrusionOk="0">
                  <a:moveTo>
                    <a:pt x="0" y="0"/>
                  </a:moveTo>
                  <a:lnTo>
                    <a:pt x="0" y="0"/>
                  </a:lnTo>
                  <a:lnTo>
                    <a:pt x="246" y="123"/>
                  </a:lnTo>
                  <a:lnTo>
                    <a:pt x="246" y="123"/>
                  </a:lnTo>
                  <a:lnTo>
                    <a:pt x="0" y="0"/>
                  </a:lnTo>
                  <a:lnTo>
                    <a:pt x="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55;p38">
              <a:extLst>
                <a:ext uri="{FF2B5EF4-FFF2-40B4-BE49-F238E27FC236}">
                  <a16:creationId xmlns:a16="http://schemas.microsoft.com/office/drawing/2014/main" id="{7EC0517F-CB87-877F-13DA-628719406696}"/>
                </a:ext>
              </a:extLst>
            </p:cNvPr>
            <p:cNvSpPr/>
            <p:nvPr/>
          </p:nvSpPr>
          <p:spPr>
            <a:xfrm>
              <a:off x="4704812" y="3319933"/>
              <a:ext cx="16683" cy="7183"/>
            </a:xfrm>
            <a:custGeom>
              <a:avLst/>
              <a:gdLst/>
              <a:ahLst/>
              <a:cxnLst/>
              <a:rect l="l" t="t" r="r" b="b"/>
              <a:pathLst>
                <a:path w="216" h="93" extrusionOk="0">
                  <a:moveTo>
                    <a:pt x="1" y="0"/>
                  </a:moveTo>
                  <a:lnTo>
                    <a:pt x="1" y="0"/>
                  </a:lnTo>
                  <a:lnTo>
                    <a:pt x="216" y="93"/>
                  </a:lnTo>
                  <a:lnTo>
                    <a:pt x="216" y="93"/>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56;p38">
              <a:extLst>
                <a:ext uri="{FF2B5EF4-FFF2-40B4-BE49-F238E27FC236}">
                  <a16:creationId xmlns:a16="http://schemas.microsoft.com/office/drawing/2014/main" id="{21CF9F3C-1990-7BCC-66BB-8AE6D1E2E466}"/>
                </a:ext>
              </a:extLst>
            </p:cNvPr>
            <p:cNvSpPr/>
            <p:nvPr/>
          </p:nvSpPr>
          <p:spPr>
            <a:xfrm>
              <a:off x="4764207" y="3346039"/>
              <a:ext cx="33288" cy="14289"/>
            </a:xfrm>
            <a:custGeom>
              <a:avLst/>
              <a:gdLst/>
              <a:ahLst/>
              <a:cxnLst/>
              <a:rect l="l" t="t" r="r" b="b"/>
              <a:pathLst>
                <a:path w="431" h="185" extrusionOk="0">
                  <a:moveTo>
                    <a:pt x="430" y="185"/>
                  </a:moveTo>
                  <a:lnTo>
                    <a:pt x="430" y="185"/>
                  </a:lnTo>
                  <a:lnTo>
                    <a:pt x="430" y="185"/>
                  </a:lnTo>
                  <a:lnTo>
                    <a:pt x="399" y="154"/>
                  </a:lnTo>
                  <a:lnTo>
                    <a:pt x="399" y="154"/>
                  </a:lnTo>
                  <a:lnTo>
                    <a:pt x="0" y="0"/>
                  </a:lnTo>
                  <a:lnTo>
                    <a:pt x="0" y="0"/>
                  </a:lnTo>
                  <a:lnTo>
                    <a:pt x="399" y="154"/>
                  </a:lnTo>
                  <a:lnTo>
                    <a:pt x="399" y="154"/>
                  </a:lnTo>
                  <a:lnTo>
                    <a:pt x="430" y="185"/>
                  </a:lnTo>
                  <a:lnTo>
                    <a:pt x="430" y="185"/>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57;p38">
              <a:extLst>
                <a:ext uri="{FF2B5EF4-FFF2-40B4-BE49-F238E27FC236}">
                  <a16:creationId xmlns:a16="http://schemas.microsoft.com/office/drawing/2014/main" id="{648298EA-E29B-D25A-41D0-3E3B8B380ACA}"/>
                </a:ext>
              </a:extLst>
            </p:cNvPr>
            <p:cNvSpPr/>
            <p:nvPr/>
          </p:nvSpPr>
          <p:spPr>
            <a:xfrm>
              <a:off x="4647888" y="3405358"/>
              <a:ext cx="410658" cy="242140"/>
            </a:xfrm>
            <a:custGeom>
              <a:avLst/>
              <a:gdLst/>
              <a:ahLst/>
              <a:cxnLst/>
              <a:rect l="l" t="t" r="r" b="b"/>
              <a:pathLst>
                <a:path w="5317" h="3135" extrusionOk="0">
                  <a:moveTo>
                    <a:pt x="3104" y="1"/>
                  </a:moveTo>
                  <a:lnTo>
                    <a:pt x="0" y="3135"/>
                  </a:lnTo>
                  <a:lnTo>
                    <a:pt x="4210" y="3135"/>
                  </a:lnTo>
                  <a:lnTo>
                    <a:pt x="4394" y="3073"/>
                  </a:lnTo>
                  <a:lnTo>
                    <a:pt x="4640" y="3012"/>
                  </a:lnTo>
                  <a:lnTo>
                    <a:pt x="4855" y="2858"/>
                  </a:lnTo>
                  <a:lnTo>
                    <a:pt x="5009" y="2735"/>
                  </a:lnTo>
                  <a:lnTo>
                    <a:pt x="5162" y="2489"/>
                  </a:lnTo>
                  <a:lnTo>
                    <a:pt x="5224" y="2366"/>
                  </a:lnTo>
                  <a:lnTo>
                    <a:pt x="5285" y="2213"/>
                  </a:lnTo>
                  <a:lnTo>
                    <a:pt x="5285" y="2182"/>
                  </a:lnTo>
                  <a:lnTo>
                    <a:pt x="5316" y="1967"/>
                  </a:lnTo>
                  <a:lnTo>
                    <a:pt x="5316" y="1721"/>
                  </a:lnTo>
                  <a:lnTo>
                    <a:pt x="5255" y="1506"/>
                  </a:lnTo>
                  <a:lnTo>
                    <a:pt x="5162" y="1322"/>
                  </a:lnTo>
                  <a:lnTo>
                    <a:pt x="5070" y="1168"/>
                  </a:lnTo>
                  <a:lnTo>
                    <a:pt x="4886" y="984"/>
                  </a:lnTo>
                  <a:lnTo>
                    <a:pt x="4671" y="830"/>
                  </a:lnTo>
                  <a:lnTo>
                    <a:pt x="4456" y="707"/>
                  </a:lnTo>
                  <a:lnTo>
                    <a:pt x="4394" y="677"/>
                  </a:lnTo>
                  <a:lnTo>
                    <a:pt x="4179" y="554"/>
                  </a:lnTo>
                  <a:lnTo>
                    <a:pt x="4087" y="523"/>
                  </a:lnTo>
                  <a:lnTo>
                    <a:pt x="3903" y="400"/>
                  </a:lnTo>
                  <a:lnTo>
                    <a:pt x="3810" y="369"/>
                  </a:lnTo>
                  <a:lnTo>
                    <a:pt x="3534" y="216"/>
                  </a:lnTo>
                  <a:lnTo>
                    <a:pt x="3442" y="154"/>
                  </a:lnTo>
                  <a:lnTo>
                    <a:pt x="3196" y="62"/>
                  </a:lnTo>
                  <a:lnTo>
                    <a:pt x="3104"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58;p38">
              <a:extLst>
                <a:ext uri="{FF2B5EF4-FFF2-40B4-BE49-F238E27FC236}">
                  <a16:creationId xmlns:a16="http://schemas.microsoft.com/office/drawing/2014/main" id="{3CAC4092-5EE8-53B4-6FB0-6CFC9CC6B881}"/>
                </a:ext>
              </a:extLst>
            </p:cNvPr>
            <p:cNvSpPr/>
            <p:nvPr/>
          </p:nvSpPr>
          <p:spPr>
            <a:xfrm>
              <a:off x="4963554" y="3647421"/>
              <a:ext cx="9500" cy="77"/>
            </a:xfrm>
            <a:custGeom>
              <a:avLst/>
              <a:gdLst/>
              <a:ahLst/>
              <a:cxnLst/>
              <a:rect l="l" t="t" r="r" b="b"/>
              <a:pathLst>
                <a:path w="123" h="1" extrusionOk="0">
                  <a:moveTo>
                    <a:pt x="0" y="1"/>
                  </a:moveTo>
                  <a:lnTo>
                    <a:pt x="0" y="1"/>
                  </a:lnTo>
                  <a:lnTo>
                    <a:pt x="123" y="1"/>
                  </a:lnTo>
                  <a:lnTo>
                    <a:pt x="123"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59;p38">
              <a:extLst>
                <a:ext uri="{FF2B5EF4-FFF2-40B4-BE49-F238E27FC236}">
                  <a16:creationId xmlns:a16="http://schemas.microsoft.com/office/drawing/2014/main" id="{0C3839FD-2D6D-876D-DA12-8F10F33BE60D}"/>
                </a:ext>
              </a:extLst>
            </p:cNvPr>
            <p:cNvSpPr/>
            <p:nvPr/>
          </p:nvSpPr>
          <p:spPr>
            <a:xfrm>
              <a:off x="4949265" y="3436176"/>
              <a:ext cx="14288" cy="9577"/>
            </a:xfrm>
            <a:custGeom>
              <a:avLst/>
              <a:gdLst/>
              <a:ahLst/>
              <a:cxnLst/>
              <a:rect l="l" t="t" r="r" b="b"/>
              <a:pathLst>
                <a:path w="185" h="124" extrusionOk="0">
                  <a:moveTo>
                    <a:pt x="1" y="1"/>
                  </a:moveTo>
                  <a:lnTo>
                    <a:pt x="1" y="1"/>
                  </a:lnTo>
                  <a:lnTo>
                    <a:pt x="185" y="124"/>
                  </a:lnTo>
                  <a:lnTo>
                    <a:pt x="185" y="12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60;p38">
              <a:extLst>
                <a:ext uri="{FF2B5EF4-FFF2-40B4-BE49-F238E27FC236}">
                  <a16:creationId xmlns:a16="http://schemas.microsoft.com/office/drawing/2014/main" id="{FF69A58E-A34A-9703-0E04-4A9332A84194}"/>
                </a:ext>
              </a:extLst>
            </p:cNvPr>
            <p:cNvSpPr/>
            <p:nvPr/>
          </p:nvSpPr>
          <p:spPr>
            <a:xfrm>
              <a:off x="4920765" y="3421964"/>
              <a:ext cx="21471" cy="11972"/>
            </a:xfrm>
            <a:custGeom>
              <a:avLst/>
              <a:gdLst/>
              <a:ahLst/>
              <a:cxnLst/>
              <a:rect l="l" t="t" r="r" b="b"/>
              <a:pathLst>
                <a:path w="278" h="155" extrusionOk="0">
                  <a:moveTo>
                    <a:pt x="1" y="1"/>
                  </a:moveTo>
                  <a:lnTo>
                    <a:pt x="1" y="1"/>
                  </a:lnTo>
                  <a:lnTo>
                    <a:pt x="277" y="154"/>
                  </a:lnTo>
                  <a:lnTo>
                    <a:pt x="277" y="15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61;p38">
              <a:extLst>
                <a:ext uri="{FF2B5EF4-FFF2-40B4-BE49-F238E27FC236}">
                  <a16:creationId xmlns:a16="http://schemas.microsoft.com/office/drawing/2014/main" id="{9A6E9447-9603-903A-966B-C1FF25765F3D}"/>
                </a:ext>
              </a:extLst>
            </p:cNvPr>
            <p:cNvSpPr/>
            <p:nvPr/>
          </p:nvSpPr>
          <p:spPr>
            <a:xfrm>
              <a:off x="4970660" y="3448070"/>
              <a:ext cx="16683" cy="9577"/>
            </a:xfrm>
            <a:custGeom>
              <a:avLst/>
              <a:gdLst/>
              <a:ahLst/>
              <a:cxnLst/>
              <a:rect l="l" t="t" r="r" b="b"/>
              <a:pathLst>
                <a:path w="216" h="124" extrusionOk="0">
                  <a:moveTo>
                    <a:pt x="215" y="124"/>
                  </a:moveTo>
                  <a:lnTo>
                    <a:pt x="215" y="124"/>
                  </a:lnTo>
                  <a:lnTo>
                    <a:pt x="0" y="1"/>
                  </a:lnTo>
                  <a:lnTo>
                    <a:pt x="0" y="1"/>
                  </a:lnTo>
                  <a:lnTo>
                    <a:pt x="215" y="124"/>
                  </a:lnTo>
                  <a:lnTo>
                    <a:pt x="215" y="124"/>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62;p38">
              <a:extLst>
                <a:ext uri="{FF2B5EF4-FFF2-40B4-BE49-F238E27FC236}">
                  <a16:creationId xmlns:a16="http://schemas.microsoft.com/office/drawing/2014/main" id="{5D17F50A-80E6-0A28-0E14-9DB53E9E82A4}"/>
                </a:ext>
              </a:extLst>
            </p:cNvPr>
            <p:cNvSpPr/>
            <p:nvPr/>
          </p:nvSpPr>
          <p:spPr>
            <a:xfrm>
              <a:off x="4894659" y="3410069"/>
              <a:ext cx="19077" cy="7260"/>
            </a:xfrm>
            <a:custGeom>
              <a:avLst/>
              <a:gdLst/>
              <a:ahLst/>
              <a:cxnLst/>
              <a:rect l="l" t="t" r="r" b="b"/>
              <a:pathLst>
                <a:path w="247" h="94" extrusionOk="0">
                  <a:moveTo>
                    <a:pt x="1" y="1"/>
                  </a:moveTo>
                  <a:lnTo>
                    <a:pt x="1" y="1"/>
                  </a:lnTo>
                  <a:lnTo>
                    <a:pt x="247" y="93"/>
                  </a:lnTo>
                  <a:lnTo>
                    <a:pt x="247" y="93"/>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63;p38">
              <a:extLst>
                <a:ext uri="{FF2B5EF4-FFF2-40B4-BE49-F238E27FC236}">
                  <a16:creationId xmlns:a16="http://schemas.microsoft.com/office/drawing/2014/main" id="{32D353E8-58CF-AFFC-7A79-64A7D0E94CE5}"/>
                </a:ext>
              </a:extLst>
            </p:cNvPr>
            <p:cNvSpPr/>
            <p:nvPr/>
          </p:nvSpPr>
          <p:spPr>
            <a:xfrm>
              <a:off x="4887553" y="3405358"/>
              <a:ext cx="77" cy="77"/>
            </a:xfrm>
            <a:custGeom>
              <a:avLst/>
              <a:gdLst/>
              <a:ahLst/>
              <a:cxnLst/>
              <a:rect l="l" t="t" r="r" b="b"/>
              <a:pathLst>
                <a:path w="1" h="1" extrusionOk="0">
                  <a:moveTo>
                    <a:pt x="1" y="1"/>
                  </a:move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364;p38">
              <a:extLst>
                <a:ext uri="{FF2B5EF4-FFF2-40B4-BE49-F238E27FC236}">
                  <a16:creationId xmlns:a16="http://schemas.microsoft.com/office/drawing/2014/main" id="{9FC89D97-0DC5-06A5-CCA3-6A00306AC7FC}"/>
                </a:ext>
              </a:extLst>
            </p:cNvPr>
            <p:cNvSpPr/>
            <p:nvPr/>
          </p:nvSpPr>
          <p:spPr>
            <a:xfrm>
              <a:off x="4887553" y="3405358"/>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365;p38">
              <a:extLst>
                <a:ext uri="{FF2B5EF4-FFF2-40B4-BE49-F238E27FC236}">
                  <a16:creationId xmlns:a16="http://schemas.microsoft.com/office/drawing/2014/main" id="{C02C7763-18A4-D469-92F3-4F976B490355}"/>
                </a:ext>
              </a:extLst>
            </p:cNvPr>
            <p:cNvSpPr/>
            <p:nvPr/>
          </p:nvSpPr>
          <p:spPr>
            <a:xfrm>
              <a:off x="4991977" y="3459965"/>
              <a:ext cx="16683" cy="9577"/>
            </a:xfrm>
            <a:custGeom>
              <a:avLst/>
              <a:gdLst/>
              <a:ahLst/>
              <a:cxnLst/>
              <a:rect l="l" t="t" r="r" b="b"/>
              <a:pathLst>
                <a:path w="216" h="124" extrusionOk="0">
                  <a:moveTo>
                    <a:pt x="216" y="123"/>
                  </a:moveTo>
                  <a:lnTo>
                    <a:pt x="216" y="123"/>
                  </a:lnTo>
                  <a:lnTo>
                    <a:pt x="1" y="0"/>
                  </a:lnTo>
                  <a:lnTo>
                    <a:pt x="1" y="0"/>
                  </a:lnTo>
                  <a:lnTo>
                    <a:pt x="216" y="123"/>
                  </a:lnTo>
                  <a:lnTo>
                    <a:pt x="216" y="123"/>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66;p38">
              <a:extLst>
                <a:ext uri="{FF2B5EF4-FFF2-40B4-BE49-F238E27FC236}">
                  <a16:creationId xmlns:a16="http://schemas.microsoft.com/office/drawing/2014/main" id="{72A29EC0-5F5B-B482-BC2C-59782E2F7C42}"/>
                </a:ext>
              </a:extLst>
            </p:cNvPr>
            <p:cNvSpPr/>
            <p:nvPr/>
          </p:nvSpPr>
          <p:spPr>
            <a:xfrm>
              <a:off x="4510253" y="3360251"/>
              <a:ext cx="377370" cy="287246"/>
            </a:xfrm>
            <a:custGeom>
              <a:avLst/>
              <a:gdLst/>
              <a:ahLst/>
              <a:cxnLst/>
              <a:rect l="l" t="t" r="r" b="b"/>
              <a:pathLst>
                <a:path w="4886" h="3719" extrusionOk="0">
                  <a:moveTo>
                    <a:pt x="3718" y="1"/>
                  </a:moveTo>
                  <a:lnTo>
                    <a:pt x="0" y="3719"/>
                  </a:lnTo>
                  <a:lnTo>
                    <a:pt x="1782" y="3719"/>
                  </a:lnTo>
                  <a:lnTo>
                    <a:pt x="4886" y="585"/>
                  </a:lnTo>
                  <a:lnTo>
                    <a:pt x="4579" y="431"/>
                  </a:lnTo>
                  <a:lnTo>
                    <a:pt x="4425" y="369"/>
                  </a:lnTo>
                  <a:lnTo>
                    <a:pt x="4210" y="247"/>
                  </a:lnTo>
                  <a:lnTo>
                    <a:pt x="4056" y="154"/>
                  </a:lnTo>
                  <a:lnTo>
                    <a:pt x="3718"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367;p38">
              <a:extLst>
                <a:ext uri="{FF2B5EF4-FFF2-40B4-BE49-F238E27FC236}">
                  <a16:creationId xmlns:a16="http://schemas.microsoft.com/office/drawing/2014/main" id="{C26464E7-AA4D-B7E9-9F0C-56D6924BB378}"/>
                </a:ext>
              </a:extLst>
            </p:cNvPr>
            <p:cNvSpPr/>
            <p:nvPr/>
          </p:nvSpPr>
          <p:spPr>
            <a:xfrm>
              <a:off x="4835341" y="3379251"/>
              <a:ext cx="16683" cy="9577"/>
            </a:xfrm>
            <a:custGeom>
              <a:avLst/>
              <a:gdLst/>
              <a:ahLst/>
              <a:cxnLst/>
              <a:rect l="l" t="t" r="r" b="b"/>
              <a:pathLst>
                <a:path w="216" h="124" extrusionOk="0">
                  <a:moveTo>
                    <a:pt x="1" y="1"/>
                  </a:moveTo>
                  <a:lnTo>
                    <a:pt x="1" y="1"/>
                  </a:lnTo>
                  <a:lnTo>
                    <a:pt x="216" y="123"/>
                  </a:lnTo>
                  <a:lnTo>
                    <a:pt x="216" y="123"/>
                  </a:ln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368;p38">
              <a:extLst>
                <a:ext uri="{FF2B5EF4-FFF2-40B4-BE49-F238E27FC236}">
                  <a16:creationId xmlns:a16="http://schemas.microsoft.com/office/drawing/2014/main" id="{4798526F-5732-2FC1-D6D8-7AD7DB7FE0D3}"/>
                </a:ext>
              </a:extLst>
            </p:cNvPr>
            <p:cNvSpPr/>
            <p:nvPr/>
          </p:nvSpPr>
          <p:spPr>
            <a:xfrm>
              <a:off x="4797418" y="3360251"/>
              <a:ext cx="26183" cy="11972"/>
            </a:xfrm>
            <a:custGeom>
              <a:avLst/>
              <a:gdLst/>
              <a:ahLst/>
              <a:cxnLst/>
              <a:rect l="l" t="t" r="r" b="b"/>
              <a:pathLst>
                <a:path w="339" h="155" extrusionOk="0">
                  <a:moveTo>
                    <a:pt x="338" y="154"/>
                  </a:moveTo>
                  <a:lnTo>
                    <a:pt x="338" y="154"/>
                  </a:lnTo>
                  <a:lnTo>
                    <a:pt x="0" y="1"/>
                  </a:lnTo>
                  <a:lnTo>
                    <a:pt x="0" y="1"/>
                  </a:lnTo>
                  <a:lnTo>
                    <a:pt x="0" y="1"/>
                  </a:lnTo>
                  <a:lnTo>
                    <a:pt x="338" y="154"/>
                  </a:lnTo>
                  <a:lnTo>
                    <a:pt x="338" y="154"/>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369;p38">
              <a:extLst>
                <a:ext uri="{FF2B5EF4-FFF2-40B4-BE49-F238E27FC236}">
                  <a16:creationId xmlns:a16="http://schemas.microsoft.com/office/drawing/2014/main" id="{39B331D3-ADD6-08E5-B4A7-60870244CC14}"/>
                </a:ext>
              </a:extLst>
            </p:cNvPr>
            <p:cNvSpPr/>
            <p:nvPr/>
          </p:nvSpPr>
          <p:spPr>
            <a:xfrm>
              <a:off x="4863842" y="3393463"/>
              <a:ext cx="23788" cy="11972"/>
            </a:xfrm>
            <a:custGeom>
              <a:avLst/>
              <a:gdLst/>
              <a:ahLst/>
              <a:cxnLst/>
              <a:rect l="l" t="t" r="r" b="b"/>
              <a:pathLst>
                <a:path w="308" h="155" extrusionOk="0">
                  <a:moveTo>
                    <a:pt x="308" y="155"/>
                  </a:moveTo>
                  <a:lnTo>
                    <a:pt x="308" y="155"/>
                  </a:lnTo>
                  <a:lnTo>
                    <a:pt x="1" y="1"/>
                  </a:lnTo>
                  <a:lnTo>
                    <a:pt x="1" y="1"/>
                  </a:lnTo>
                  <a:lnTo>
                    <a:pt x="308" y="155"/>
                  </a:lnTo>
                  <a:lnTo>
                    <a:pt x="308" y="155"/>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70;p38">
              <a:extLst>
                <a:ext uri="{FF2B5EF4-FFF2-40B4-BE49-F238E27FC236}">
                  <a16:creationId xmlns:a16="http://schemas.microsoft.com/office/drawing/2014/main" id="{59CAC101-4CDC-EA50-5136-D346888B5969}"/>
                </a:ext>
              </a:extLst>
            </p:cNvPr>
            <p:cNvSpPr/>
            <p:nvPr/>
          </p:nvSpPr>
          <p:spPr>
            <a:xfrm>
              <a:off x="4090163" y="3137188"/>
              <a:ext cx="783240" cy="133003"/>
            </a:xfrm>
            <a:custGeom>
              <a:avLst/>
              <a:gdLst/>
              <a:ahLst/>
              <a:cxnLst/>
              <a:rect l="l" t="t" r="r" b="b"/>
              <a:pathLst>
                <a:path w="10141" h="1722" extrusionOk="0">
                  <a:moveTo>
                    <a:pt x="2828" y="1"/>
                  </a:moveTo>
                  <a:lnTo>
                    <a:pt x="1599" y="31"/>
                  </a:lnTo>
                  <a:lnTo>
                    <a:pt x="1" y="93"/>
                  </a:lnTo>
                  <a:lnTo>
                    <a:pt x="32" y="554"/>
                  </a:lnTo>
                  <a:lnTo>
                    <a:pt x="861" y="554"/>
                  </a:lnTo>
                  <a:lnTo>
                    <a:pt x="1783" y="584"/>
                  </a:lnTo>
                  <a:lnTo>
                    <a:pt x="2766" y="615"/>
                  </a:lnTo>
                  <a:lnTo>
                    <a:pt x="3719" y="707"/>
                  </a:lnTo>
                  <a:lnTo>
                    <a:pt x="4733" y="830"/>
                  </a:lnTo>
                  <a:lnTo>
                    <a:pt x="5747" y="984"/>
                  </a:lnTo>
                  <a:lnTo>
                    <a:pt x="6791" y="1199"/>
                  </a:lnTo>
                  <a:lnTo>
                    <a:pt x="7836" y="1445"/>
                  </a:lnTo>
                  <a:lnTo>
                    <a:pt x="8881" y="1721"/>
                  </a:lnTo>
                  <a:lnTo>
                    <a:pt x="8881" y="1721"/>
                  </a:lnTo>
                  <a:lnTo>
                    <a:pt x="8819" y="1690"/>
                  </a:lnTo>
                  <a:lnTo>
                    <a:pt x="8819" y="1629"/>
                  </a:lnTo>
                  <a:lnTo>
                    <a:pt x="8819" y="1537"/>
                  </a:lnTo>
                  <a:lnTo>
                    <a:pt x="8850" y="1445"/>
                  </a:lnTo>
                  <a:lnTo>
                    <a:pt x="8911" y="1414"/>
                  </a:lnTo>
                  <a:lnTo>
                    <a:pt x="10140" y="1414"/>
                  </a:lnTo>
                  <a:lnTo>
                    <a:pt x="9157" y="1014"/>
                  </a:lnTo>
                  <a:lnTo>
                    <a:pt x="8174" y="707"/>
                  </a:lnTo>
                  <a:lnTo>
                    <a:pt x="7191" y="431"/>
                  </a:lnTo>
                  <a:lnTo>
                    <a:pt x="6177" y="246"/>
                  </a:lnTo>
                  <a:lnTo>
                    <a:pt x="5132" y="123"/>
                  </a:lnTo>
                  <a:lnTo>
                    <a:pt x="4026" y="31"/>
                  </a:lnTo>
                  <a:lnTo>
                    <a:pt x="2828"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371;p38">
              <a:extLst>
                <a:ext uri="{FF2B5EF4-FFF2-40B4-BE49-F238E27FC236}">
                  <a16:creationId xmlns:a16="http://schemas.microsoft.com/office/drawing/2014/main" id="{C4FCC407-6B90-DAB1-B824-CF43B8A4AFF7}"/>
                </a:ext>
              </a:extLst>
            </p:cNvPr>
            <p:cNvSpPr/>
            <p:nvPr/>
          </p:nvSpPr>
          <p:spPr>
            <a:xfrm>
              <a:off x="4246799" y="3709133"/>
              <a:ext cx="187604" cy="45184"/>
            </a:xfrm>
            <a:custGeom>
              <a:avLst/>
              <a:gdLst/>
              <a:ahLst/>
              <a:cxnLst/>
              <a:rect l="l" t="t" r="r" b="b"/>
              <a:pathLst>
                <a:path w="2429" h="585" extrusionOk="0">
                  <a:moveTo>
                    <a:pt x="308" y="0"/>
                  </a:moveTo>
                  <a:lnTo>
                    <a:pt x="185" y="31"/>
                  </a:lnTo>
                  <a:lnTo>
                    <a:pt x="93" y="93"/>
                  </a:lnTo>
                  <a:lnTo>
                    <a:pt x="32" y="185"/>
                  </a:lnTo>
                  <a:lnTo>
                    <a:pt x="1" y="308"/>
                  </a:lnTo>
                  <a:lnTo>
                    <a:pt x="1" y="369"/>
                  </a:lnTo>
                  <a:lnTo>
                    <a:pt x="32" y="461"/>
                  </a:lnTo>
                  <a:lnTo>
                    <a:pt x="124" y="554"/>
                  </a:lnTo>
                  <a:lnTo>
                    <a:pt x="154" y="461"/>
                  </a:lnTo>
                  <a:lnTo>
                    <a:pt x="247" y="369"/>
                  </a:lnTo>
                  <a:lnTo>
                    <a:pt x="339" y="308"/>
                  </a:lnTo>
                  <a:lnTo>
                    <a:pt x="431" y="277"/>
                  </a:lnTo>
                  <a:lnTo>
                    <a:pt x="1906" y="277"/>
                  </a:lnTo>
                  <a:lnTo>
                    <a:pt x="2029" y="308"/>
                  </a:lnTo>
                  <a:lnTo>
                    <a:pt x="2121" y="369"/>
                  </a:lnTo>
                  <a:lnTo>
                    <a:pt x="2213" y="461"/>
                  </a:lnTo>
                  <a:lnTo>
                    <a:pt x="2244" y="584"/>
                  </a:lnTo>
                  <a:lnTo>
                    <a:pt x="2305" y="554"/>
                  </a:lnTo>
                  <a:lnTo>
                    <a:pt x="2367" y="461"/>
                  </a:lnTo>
                  <a:lnTo>
                    <a:pt x="2397" y="400"/>
                  </a:lnTo>
                  <a:lnTo>
                    <a:pt x="2428" y="308"/>
                  </a:lnTo>
                  <a:lnTo>
                    <a:pt x="2397" y="185"/>
                  </a:lnTo>
                  <a:lnTo>
                    <a:pt x="2336" y="93"/>
                  </a:lnTo>
                  <a:lnTo>
                    <a:pt x="2244" y="31"/>
                  </a:lnTo>
                  <a:lnTo>
                    <a:pt x="2121"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372;p38">
              <a:extLst>
                <a:ext uri="{FF2B5EF4-FFF2-40B4-BE49-F238E27FC236}">
                  <a16:creationId xmlns:a16="http://schemas.microsoft.com/office/drawing/2014/main" id="{CA459676-81CC-C3CD-6A30-D4B5E7FC423E}"/>
                </a:ext>
              </a:extLst>
            </p:cNvPr>
            <p:cNvSpPr/>
            <p:nvPr/>
          </p:nvSpPr>
          <p:spPr>
            <a:xfrm>
              <a:off x="4256299" y="3730451"/>
              <a:ext cx="163815" cy="26184"/>
            </a:xfrm>
            <a:custGeom>
              <a:avLst/>
              <a:gdLst/>
              <a:ahLst/>
              <a:cxnLst/>
              <a:rect l="l" t="t" r="r" b="b"/>
              <a:pathLst>
                <a:path w="2121" h="339" extrusionOk="0">
                  <a:moveTo>
                    <a:pt x="308" y="1"/>
                  </a:moveTo>
                  <a:lnTo>
                    <a:pt x="216" y="32"/>
                  </a:lnTo>
                  <a:lnTo>
                    <a:pt x="124" y="93"/>
                  </a:lnTo>
                  <a:lnTo>
                    <a:pt x="31" y="185"/>
                  </a:lnTo>
                  <a:lnTo>
                    <a:pt x="1" y="278"/>
                  </a:lnTo>
                  <a:lnTo>
                    <a:pt x="93" y="308"/>
                  </a:lnTo>
                  <a:lnTo>
                    <a:pt x="185" y="339"/>
                  </a:lnTo>
                  <a:lnTo>
                    <a:pt x="1998" y="339"/>
                  </a:lnTo>
                  <a:lnTo>
                    <a:pt x="2121" y="308"/>
                  </a:lnTo>
                  <a:lnTo>
                    <a:pt x="2090" y="185"/>
                  </a:lnTo>
                  <a:lnTo>
                    <a:pt x="1998" y="93"/>
                  </a:lnTo>
                  <a:lnTo>
                    <a:pt x="1906" y="32"/>
                  </a:lnTo>
                  <a:lnTo>
                    <a:pt x="1783" y="1"/>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373;p38">
              <a:extLst>
                <a:ext uri="{FF2B5EF4-FFF2-40B4-BE49-F238E27FC236}">
                  <a16:creationId xmlns:a16="http://schemas.microsoft.com/office/drawing/2014/main" id="{383112F1-C501-E69A-753E-63F37BCFD1DF}"/>
                </a:ext>
              </a:extLst>
            </p:cNvPr>
            <p:cNvSpPr/>
            <p:nvPr/>
          </p:nvSpPr>
          <p:spPr>
            <a:xfrm>
              <a:off x="3060213" y="3856271"/>
              <a:ext cx="1134428" cy="296746"/>
            </a:xfrm>
            <a:custGeom>
              <a:avLst/>
              <a:gdLst/>
              <a:ahLst/>
              <a:cxnLst/>
              <a:rect l="l" t="t" r="r" b="b"/>
              <a:pathLst>
                <a:path w="14688" h="3842" extrusionOk="0">
                  <a:moveTo>
                    <a:pt x="4425" y="0"/>
                  </a:moveTo>
                  <a:lnTo>
                    <a:pt x="3842" y="31"/>
                  </a:lnTo>
                  <a:lnTo>
                    <a:pt x="3289" y="62"/>
                  </a:lnTo>
                  <a:lnTo>
                    <a:pt x="2736" y="154"/>
                  </a:lnTo>
                  <a:lnTo>
                    <a:pt x="2152" y="246"/>
                  </a:lnTo>
                  <a:lnTo>
                    <a:pt x="1599" y="400"/>
                  </a:lnTo>
                  <a:lnTo>
                    <a:pt x="1076" y="554"/>
                  </a:lnTo>
                  <a:lnTo>
                    <a:pt x="523" y="769"/>
                  </a:lnTo>
                  <a:lnTo>
                    <a:pt x="1" y="984"/>
                  </a:lnTo>
                  <a:lnTo>
                    <a:pt x="1" y="1567"/>
                  </a:lnTo>
                  <a:lnTo>
                    <a:pt x="4487" y="1567"/>
                  </a:lnTo>
                  <a:lnTo>
                    <a:pt x="9434" y="2889"/>
                  </a:lnTo>
                  <a:lnTo>
                    <a:pt x="9833" y="2919"/>
                  </a:lnTo>
                  <a:lnTo>
                    <a:pt x="10202" y="3042"/>
                  </a:lnTo>
                  <a:lnTo>
                    <a:pt x="10571" y="3196"/>
                  </a:lnTo>
                  <a:lnTo>
                    <a:pt x="10878" y="3442"/>
                  </a:lnTo>
                  <a:lnTo>
                    <a:pt x="11369" y="3841"/>
                  </a:lnTo>
                  <a:lnTo>
                    <a:pt x="14688" y="3841"/>
                  </a:lnTo>
                  <a:lnTo>
                    <a:pt x="14596" y="1383"/>
                  </a:lnTo>
                  <a:lnTo>
                    <a:pt x="13674" y="1352"/>
                  </a:lnTo>
                  <a:lnTo>
                    <a:pt x="12814" y="1291"/>
                  </a:lnTo>
                  <a:lnTo>
                    <a:pt x="11984" y="1229"/>
                  </a:lnTo>
                  <a:lnTo>
                    <a:pt x="11185" y="1137"/>
                  </a:lnTo>
                  <a:lnTo>
                    <a:pt x="10448" y="1014"/>
                  </a:lnTo>
                  <a:lnTo>
                    <a:pt x="9741" y="891"/>
                  </a:lnTo>
                  <a:lnTo>
                    <a:pt x="9096" y="738"/>
                  </a:lnTo>
                  <a:lnTo>
                    <a:pt x="8512" y="584"/>
                  </a:lnTo>
                  <a:lnTo>
                    <a:pt x="8051" y="461"/>
                  </a:lnTo>
                  <a:lnTo>
                    <a:pt x="7590" y="338"/>
                  </a:lnTo>
                  <a:lnTo>
                    <a:pt x="7099" y="246"/>
                  </a:lnTo>
                  <a:lnTo>
                    <a:pt x="6576" y="154"/>
                  </a:lnTo>
                  <a:lnTo>
                    <a:pt x="6054" y="93"/>
                  </a:lnTo>
                  <a:lnTo>
                    <a:pt x="5532" y="31"/>
                  </a:lnTo>
                  <a:lnTo>
                    <a:pt x="4979"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374;p38">
              <a:extLst>
                <a:ext uri="{FF2B5EF4-FFF2-40B4-BE49-F238E27FC236}">
                  <a16:creationId xmlns:a16="http://schemas.microsoft.com/office/drawing/2014/main" id="{3818DE18-9690-18F3-CDCC-2778F3B51147}"/>
                </a:ext>
              </a:extLst>
            </p:cNvPr>
            <p:cNvSpPr/>
            <p:nvPr/>
          </p:nvSpPr>
          <p:spPr>
            <a:xfrm>
              <a:off x="3900315" y="4122046"/>
              <a:ext cx="38077" cy="30972"/>
            </a:xfrm>
            <a:custGeom>
              <a:avLst/>
              <a:gdLst/>
              <a:ahLst/>
              <a:cxnLst/>
              <a:rect l="l" t="t" r="r" b="b"/>
              <a:pathLst>
                <a:path w="493" h="401" extrusionOk="0">
                  <a:moveTo>
                    <a:pt x="1" y="1"/>
                  </a:moveTo>
                  <a:lnTo>
                    <a:pt x="492" y="400"/>
                  </a:lnTo>
                  <a:lnTo>
                    <a:pt x="1"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375;p38">
              <a:extLst>
                <a:ext uri="{FF2B5EF4-FFF2-40B4-BE49-F238E27FC236}">
                  <a16:creationId xmlns:a16="http://schemas.microsoft.com/office/drawing/2014/main" id="{3912EA79-BC75-288A-F109-32C42FE31874}"/>
                </a:ext>
              </a:extLst>
            </p:cNvPr>
            <p:cNvSpPr/>
            <p:nvPr/>
          </p:nvSpPr>
          <p:spPr>
            <a:xfrm>
              <a:off x="3060213" y="3179901"/>
              <a:ext cx="1127322" cy="783265"/>
            </a:xfrm>
            <a:custGeom>
              <a:avLst/>
              <a:gdLst/>
              <a:ahLst/>
              <a:cxnLst/>
              <a:rect l="l" t="t" r="r" b="b"/>
              <a:pathLst>
                <a:path w="14596" h="10141" extrusionOk="0">
                  <a:moveTo>
                    <a:pt x="13428" y="861"/>
                  </a:moveTo>
                  <a:lnTo>
                    <a:pt x="13490" y="892"/>
                  </a:lnTo>
                  <a:lnTo>
                    <a:pt x="13551" y="922"/>
                  </a:lnTo>
                  <a:lnTo>
                    <a:pt x="13612" y="953"/>
                  </a:lnTo>
                  <a:lnTo>
                    <a:pt x="13674" y="1015"/>
                  </a:lnTo>
                  <a:lnTo>
                    <a:pt x="13674" y="1045"/>
                  </a:lnTo>
                  <a:lnTo>
                    <a:pt x="13735" y="1107"/>
                  </a:lnTo>
                  <a:lnTo>
                    <a:pt x="13766" y="1199"/>
                  </a:lnTo>
                  <a:lnTo>
                    <a:pt x="13766" y="1291"/>
                  </a:lnTo>
                  <a:lnTo>
                    <a:pt x="13397" y="5685"/>
                  </a:lnTo>
                  <a:lnTo>
                    <a:pt x="13367" y="5777"/>
                  </a:lnTo>
                  <a:lnTo>
                    <a:pt x="13336" y="5869"/>
                  </a:lnTo>
                  <a:lnTo>
                    <a:pt x="13274" y="5931"/>
                  </a:lnTo>
                  <a:lnTo>
                    <a:pt x="13152" y="6023"/>
                  </a:lnTo>
                  <a:lnTo>
                    <a:pt x="12998" y="6054"/>
                  </a:lnTo>
                  <a:lnTo>
                    <a:pt x="6668" y="6054"/>
                  </a:lnTo>
                  <a:lnTo>
                    <a:pt x="6546" y="6023"/>
                  </a:lnTo>
                  <a:lnTo>
                    <a:pt x="6392" y="6023"/>
                  </a:lnTo>
                  <a:lnTo>
                    <a:pt x="6361" y="5992"/>
                  </a:lnTo>
                  <a:lnTo>
                    <a:pt x="6300" y="5961"/>
                  </a:lnTo>
                  <a:lnTo>
                    <a:pt x="6238" y="5931"/>
                  </a:lnTo>
                  <a:lnTo>
                    <a:pt x="6177" y="5900"/>
                  </a:lnTo>
                  <a:lnTo>
                    <a:pt x="6085" y="5869"/>
                  </a:lnTo>
                  <a:lnTo>
                    <a:pt x="6054" y="5838"/>
                  </a:lnTo>
                  <a:lnTo>
                    <a:pt x="5992" y="5777"/>
                  </a:lnTo>
                  <a:lnTo>
                    <a:pt x="5900" y="5685"/>
                  </a:lnTo>
                  <a:lnTo>
                    <a:pt x="5839" y="5623"/>
                  </a:lnTo>
                  <a:lnTo>
                    <a:pt x="5808" y="5593"/>
                  </a:lnTo>
                  <a:lnTo>
                    <a:pt x="5747" y="5470"/>
                  </a:lnTo>
                  <a:lnTo>
                    <a:pt x="5685" y="5316"/>
                  </a:lnTo>
                  <a:lnTo>
                    <a:pt x="5654" y="5132"/>
                  </a:lnTo>
                  <a:lnTo>
                    <a:pt x="5654" y="4978"/>
                  </a:lnTo>
                  <a:lnTo>
                    <a:pt x="5654" y="4794"/>
                  </a:lnTo>
                  <a:lnTo>
                    <a:pt x="5992" y="3073"/>
                  </a:lnTo>
                  <a:lnTo>
                    <a:pt x="6054" y="2827"/>
                  </a:lnTo>
                  <a:lnTo>
                    <a:pt x="6208" y="2612"/>
                  </a:lnTo>
                  <a:lnTo>
                    <a:pt x="6361" y="2459"/>
                  </a:lnTo>
                  <a:lnTo>
                    <a:pt x="6576" y="2305"/>
                  </a:lnTo>
                  <a:lnTo>
                    <a:pt x="6761" y="2244"/>
                  </a:lnTo>
                  <a:lnTo>
                    <a:pt x="6822" y="2213"/>
                  </a:lnTo>
                  <a:lnTo>
                    <a:pt x="6945" y="2151"/>
                  </a:lnTo>
                  <a:lnTo>
                    <a:pt x="7037" y="2121"/>
                  </a:lnTo>
                  <a:lnTo>
                    <a:pt x="7191" y="2028"/>
                  </a:lnTo>
                  <a:lnTo>
                    <a:pt x="7375" y="1967"/>
                  </a:lnTo>
                  <a:lnTo>
                    <a:pt x="7467" y="1936"/>
                  </a:lnTo>
                  <a:lnTo>
                    <a:pt x="7652" y="1875"/>
                  </a:lnTo>
                  <a:lnTo>
                    <a:pt x="7682" y="1875"/>
                  </a:lnTo>
                  <a:lnTo>
                    <a:pt x="8297" y="1660"/>
                  </a:lnTo>
                  <a:lnTo>
                    <a:pt x="9004" y="1445"/>
                  </a:lnTo>
                  <a:lnTo>
                    <a:pt x="9802" y="1260"/>
                  </a:lnTo>
                  <a:lnTo>
                    <a:pt x="10694" y="1107"/>
                  </a:lnTo>
                  <a:lnTo>
                    <a:pt x="11247" y="1015"/>
                  </a:lnTo>
                  <a:lnTo>
                    <a:pt x="11277" y="1015"/>
                  </a:lnTo>
                  <a:lnTo>
                    <a:pt x="11861" y="953"/>
                  </a:lnTo>
                  <a:lnTo>
                    <a:pt x="11892" y="953"/>
                  </a:lnTo>
                  <a:lnTo>
                    <a:pt x="12506" y="892"/>
                  </a:lnTo>
                  <a:lnTo>
                    <a:pt x="12537" y="892"/>
                  </a:lnTo>
                  <a:lnTo>
                    <a:pt x="13336" y="861"/>
                  </a:lnTo>
                  <a:close/>
                  <a:moveTo>
                    <a:pt x="7805" y="6852"/>
                  </a:moveTo>
                  <a:lnTo>
                    <a:pt x="7928" y="6883"/>
                  </a:lnTo>
                  <a:lnTo>
                    <a:pt x="8020" y="6945"/>
                  </a:lnTo>
                  <a:lnTo>
                    <a:pt x="8113" y="7037"/>
                  </a:lnTo>
                  <a:lnTo>
                    <a:pt x="8113" y="7160"/>
                  </a:lnTo>
                  <a:lnTo>
                    <a:pt x="8113" y="7252"/>
                  </a:lnTo>
                  <a:lnTo>
                    <a:pt x="8082" y="7313"/>
                  </a:lnTo>
                  <a:lnTo>
                    <a:pt x="8020" y="7406"/>
                  </a:lnTo>
                  <a:lnTo>
                    <a:pt x="7928" y="7436"/>
                  </a:lnTo>
                  <a:lnTo>
                    <a:pt x="7805" y="7467"/>
                  </a:lnTo>
                  <a:lnTo>
                    <a:pt x="5992" y="7467"/>
                  </a:lnTo>
                  <a:lnTo>
                    <a:pt x="5900" y="7436"/>
                  </a:lnTo>
                  <a:lnTo>
                    <a:pt x="5839" y="7406"/>
                  </a:lnTo>
                  <a:lnTo>
                    <a:pt x="5716" y="7313"/>
                  </a:lnTo>
                  <a:lnTo>
                    <a:pt x="5716" y="7221"/>
                  </a:lnTo>
                  <a:lnTo>
                    <a:pt x="5685" y="7160"/>
                  </a:lnTo>
                  <a:lnTo>
                    <a:pt x="5716" y="7037"/>
                  </a:lnTo>
                  <a:lnTo>
                    <a:pt x="5777" y="6945"/>
                  </a:lnTo>
                  <a:lnTo>
                    <a:pt x="5870" y="6883"/>
                  </a:lnTo>
                  <a:lnTo>
                    <a:pt x="5992" y="6852"/>
                  </a:lnTo>
                  <a:close/>
                  <a:moveTo>
                    <a:pt x="13367" y="1"/>
                  </a:moveTo>
                  <a:lnTo>
                    <a:pt x="12168" y="93"/>
                  </a:lnTo>
                  <a:lnTo>
                    <a:pt x="11031" y="185"/>
                  </a:lnTo>
                  <a:lnTo>
                    <a:pt x="9987" y="369"/>
                  </a:lnTo>
                  <a:lnTo>
                    <a:pt x="8973" y="584"/>
                  </a:lnTo>
                  <a:lnTo>
                    <a:pt x="8020" y="830"/>
                  </a:lnTo>
                  <a:lnTo>
                    <a:pt x="7160" y="1137"/>
                  </a:lnTo>
                  <a:lnTo>
                    <a:pt x="6361" y="1445"/>
                  </a:lnTo>
                  <a:lnTo>
                    <a:pt x="5685" y="1813"/>
                  </a:lnTo>
                  <a:lnTo>
                    <a:pt x="4395" y="5654"/>
                  </a:lnTo>
                  <a:lnTo>
                    <a:pt x="4333" y="5777"/>
                  </a:lnTo>
                  <a:lnTo>
                    <a:pt x="4272" y="5869"/>
                  </a:lnTo>
                  <a:lnTo>
                    <a:pt x="4180" y="5992"/>
                  </a:lnTo>
                  <a:lnTo>
                    <a:pt x="4057" y="6054"/>
                  </a:lnTo>
                  <a:lnTo>
                    <a:pt x="3934" y="6115"/>
                  </a:lnTo>
                  <a:lnTo>
                    <a:pt x="3811" y="6146"/>
                  </a:lnTo>
                  <a:lnTo>
                    <a:pt x="3688" y="6176"/>
                  </a:lnTo>
                  <a:lnTo>
                    <a:pt x="523" y="6176"/>
                  </a:lnTo>
                  <a:lnTo>
                    <a:pt x="400" y="6453"/>
                  </a:lnTo>
                  <a:lnTo>
                    <a:pt x="339" y="6730"/>
                  </a:lnTo>
                  <a:lnTo>
                    <a:pt x="277" y="7006"/>
                  </a:lnTo>
                  <a:lnTo>
                    <a:pt x="277" y="7283"/>
                  </a:lnTo>
                  <a:lnTo>
                    <a:pt x="2152" y="7283"/>
                  </a:lnTo>
                  <a:lnTo>
                    <a:pt x="2182" y="7313"/>
                  </a:lnTo>
                  <a:lnTo>
                    <a:pt x="2275" y="7467"/>
                  </a:lnTo>
                  <a:lnTo>
                    <a:pt x="2367" y="7651"/>
                  </a:lnTo>
                  <a:lnTo>
                    <a:pt x="2398" y="7866"/>
                  </a:lnTo>
                  <a:lnTo>
                    <a:pt x="2428" y="8020"/>
                  </a:lnTo>
                  <a:lnTo>
                    <a:pt x="2428" y="8081"/>
                  </a:lnTo>
                  <a:lnTo>
                    <a:pt x="2398" y="8174"/>
                  </a:lnTo>
                  <a:lnTo>
                    <a:pt x="2367" y="8235"/>
                  </a:lnTo>
                  <a:lnTo>
                    <a:pt x="2305" y="8266"/>
                  </a:lnTo>
                  <a:lnTo>
                    <a:pt x="2244" y="8297"/>
                  </a:lnTo>
                  <a:lnTo>
                    <a:pt x="1752" y="8573"/>
                  </a:lnTo>
                  <a:lnTo>
                    <a:pt x="1476" y="8757"/>
                  </a:lnTo>
                  <a:lnTo>
                    <a:pt x="1322" y="8819"/>
                  </a:lnTo>
                  <a:lnTo>
                    <a:pt x="1046" y="8973"/>
                  </a:lnTo>
                  <a:lnTo>
                    <a:pt x="708" y="9126"/>
                  </a:lnTo>
                  <a:lnTo>
                    <a:pt x="615" y="9157"/>
                  </a:lnTo>
                  <a:lnTo>
                    <a:pt x="462" y="9157"/>
                  </a:lnTo>
                  <a:lnTo>
                    <a:pt x="339" y="9095"/>
                  </a:lnTo>
                  <a:lnTo>
                    <a:pt x="155" y="8942"/>
                  </a:lnTo>
                  <a:lnTo>
                    <a:pt x="32" y="8819"/>
                  </a:lnTo>
                  <a:lnTo>
                    <a:pt x="1" y="9741"/>
                  </a:lnTo>
                  <a:lnTo>
                    <a:pt x="523" y="9526"/>
                  </a:lnTo>
                  <a:lnTo>
                    <a:pt x="1076" y="9311"/>
                  </a:lnTo>
                  <a:lnTo>
                    <a:pt x="1599" y="9157"/>
                  </a:lnTo>
                  <a:lnTo>
                    <a:pt x="2152" y="9003"/>
                  </a:lnTo>
                  <a:lnTo>
                    <a:pt x="2736" y="8911"/>
                  </a:lnTo>
                  <a:lnTo>
                    <a:pt x="3289" y="8819"/>
                  </a:lnTo>
                  <a:lnTo>
                    <a:pt x="3842" y="8788"/>
                  </a:lnTo>
                  <a:lnTo>
                    <a:pt x="4425" y="8757"/>
                  </a:lnTo>
                  <a:lnTo>
                    <a:pt x="4979" y="8757"/>
                  </a:lnTo>
                  <a:lnTo>
                    <a:pt x="5532" y="8788"/>
                  </a:lnTo>
                  <a:lnTo>
                    <a:pt x="6054" y="8850"/>
                  </a:lnTo>
                  <a:lnTo>
                    <a:pt x="6576" y="8911"/>
                  </a:lnTo>
                  <a:lnTo>
                    <a:pt x="7099" y="9003"/>
                  </a:lnTo>
                  <a:lnTo>
                    <a:pt x="7590" y="9095"/>
                  </a:lnTo>
                  <a:lnTo>
                    <a:pt x="8051" y="9218"/>
                  </a:lnTo>
                  <a:lnTo>
                    <a:pt x="8512" y="9341"/>
                  </a:lnTo>
                  <a:lnTo>
                    <a:pt x="9096" y="9495"/>
                  </a:lnTo>
                  <a:lnTo>
                    <a:pt x="9741" y="9648"/>
                  </a:lnTo>
                  <a:lnTo>
                    <a:pt x="10448" y="9771"/>
                  </a:lnTo>
                  <a:lnTo>
                    <a:pt x="11185" y="9894"/>
                  </a:lnTo>
                  <a:lnTo>
                    <a:pt x="11984" y="9986"/>
                  </a:lnTo>
                  <a:lnTo>
                    <a:pt x="12814" y="10048"/>
                  </a:lnTo>
                  <a:lnTo>
                    <a:pt x="13674" y="10109"/>
                  </a:lnTo>
                  <a:lnTo>
                    <a:pt x="14596" y="10140"/>
                  </a:lnTo>
                  <a:lnTo>
                    <a:pt x="14258" y="1322"/>
                  </a:lnTo>
                  <a:lnTo>
                    <a:pt x="14196"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376;p38">
              <a:extLst>
                <a:ext uri="{FF2B5EF4-FFF2-40B4-BE49-F238E27FC236}">
                  <a16:creationId xmlns:a16="http://schemas.microsoft.com/office/drawing/2014/main" id="{6CFD5FDA-998E-D64C-3015-742C0C15D2B8}"/>
                </a:ext>
              </a:extLst>
            </p:cNvPr>
            <p:cNvSpPr/>
            <p:nvPr/>
          </p:nvSpPr>
          <p:spPr>
            <a:xfrm>
              <a:off x="3523015" y="3246325"/>
              <a:ext cx="557791" cy="401172"/>
            </a:xfrm>
            <a:custGeom>
              <a:avLst/>
              <a:gdLst/>
              <a:ahLst/>
              <a:cxnLst/>
              <a:rect l="l" t="t" r="r" b="b"/>
              <a:pathLst>
                <a:path w="7222" h="5194" extrusionOk="0">
                  <a:moveTo>
                    <a:pt x="7221" y="1"/>
                  </a:moveTo>
                  <a:lnTo>
                    <a:pt x="6545" y="32"/>
                  </a:lnTo>
                  <a:lnTo>
                    <a:pt x="6514" y="32"/>
                  </a:lnTo>
                  <a:lnTo>
                    <a:pt x="5900" y="93"/>
                  </a:lnTo>
                  <a:lnTo>
                    <a:pt x="5869" y="93"/>
                  </a:lnTo>
                  <a:lnTo>
                    <a:pt x="5285" y="155"/>
                  </a:lnTo>
                  <a:lnTo>
                    <a:pt x="5255" y="155"/>
                  </a:lnTo>
                  <a:lnTo>
                    <a:pt x="4702" y="247"/>
                  </a:lnTo>
                  <a:lnTo>
                    <a:pt x="0" y="4917"/>
                  </a:lnTo>
                  <a:lnTo>
                    <a:pt x="62" y="4978"/>
                  </a:lnTo>
                  <a:lnTo>
                    <a:pt x="93" y="5009"/>
                  </a:lnTo>
                  <a:lnTo>
                    <a:pt x="185" y="5040"/>
                  </a:lnTo>
                  <a:lnTo>
                    <a:pt x="246" y="5071"/>
                  </a:lnTo>
                  <a:lnTo>
                    <a:pt x="308" y="5101"/>
                  </a:lnTo>
                  <a:lnTo>
                    <a:pt x="369" y="5132"/>
                  </a:lnTo>
                  <a:lnTo>
                    <a:pt x="400" y="5163"/>
                  </a:lnTo>
                  <a:lnTo>
                    <a:pt x="554" y="5163"/>
                  </a:lnTo>
                  <a:lnTo>
                    <a:pt x="676" y="5194"/>
                  </a:lnTo>
                  <a:lnTo>
                    <a:pt x="2028" y="5194"/>
                  </a:lnTo>
                  <a:lnTo>
                    <a:pt x="722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77;p38">
              <a:extLst>
                <a:ext uri="{FF2B5EF4-FFF2-40B4-BE49-F238E27FC236}">
                  <a16:creationId xmlns:a16="http://schemas.microsoft.com/office/drawing/2014/main" id="{30C9381D-870E-4F7F-7A1D-408D627EC58F}"/>
                </a:ext>
              </a:extLst>
            </p:cNvPr>
            <p:cNvSpPr/>
            <p:nvPr/>
          </p:nvSpPr>
          <p:spPr>
            <a:xfrm>
              <a:off x="3527726" y="3630814"/>
              <a:ext cx="2472" cy="2472"/>
            </a:xfrm>
            <a:custGeom>
              <a:avLst/>
              <a:gdLst/>
              <a:ahLst/>
              <a:cxnLst/>
              <a:rect l="l" t="t" r="r" b="b"/>
              <a:pathLst>
                <a:path w="32" h="32" extrusionOk="0">
                  <a:moveTo>
                    <a:pt x="1" y="0"/>
                  </a:moveTo>
                  <a:lnTo>
                    <a:pt x="1" y="0"/>
                  </a:lnTo>
                  <a:lnTo>
                    <a:pt x="32" y="31"/>
                  </a:lnTo>
                  <a:lnTo>
                    <a:pt x="32" y="31"/>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78;p38">
              <a:extLst>
                <a:ext uri="{FF2B5EF4-FFF2-40B4-BE49-F238E27FC236}">
                  <a16:creationId xmlns:a16="http://schemas.microsoft.com/office/drawing/2014/main" id="{CA2DA5C3-6DE1-DA01-1D7C-0E0073C3950A}"/>
                </a:ext>
              </a:extLst>
            </p:cNvPr>
            <p:cNvSpPr/>
            <p:nvPr/>
          </p:nvSpPr>
          <p:spPr>
            <a:xfrm>
              <a:off x="3976316" y="3253508"/>
              <a:ext cx="2394" cy="77"/>
            </a:xfrm>
            <a:custGeom>
              <a:avLst/>
              <a:gdLst/>
              <a:ahLst/>
              <a:cxnLst/>
              <a:rect l="l" t="t" r="r" b="b"/>
              <a:pathLst>
                <a:path w="31" h="1" extrusionOk="0">
                  <a:moveTo>
                    <a:pt x="0" y="0"/>
                  </a:moveTo>
                  <a:lnTo>
                    <a:pt x="0" y="0"/>
                  </a:lnTo>
                  <a:lnTo>
                    <a:pt x="31" y="0"/>
                  </a:lnTo>
                  <a:lnTo>
                    <a:pt x="31" y="0"/>
                  </a:lnTo>
                  <a:lnTo>
                    <a:pt x="0" y="0"/>
                  </a:lnTo>
                  <a:lnTo>
                    <a:pt x="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79;p38">
              <a:extLst>
                <a:ext uri="{FF2B5EF4-FFF2-40B4-BE49-F238E27FC236}">
                  <a16:creationId xmlns:a16="http://schemas.microsoft.com/office/drawing/2014/main" id="{FD21818B-EDA5-3FE8-A8C9-DFCC3A939C1F}"/>
                </a:ext>
              </a:extLst>
            </p:cNvPr>
            <p:cNvSpPr/>
            <p:nvPr/>
          </p:nvSpPr>
          <p:spPr>
            <a:xfrm>
              <a:off x="4026134" y="3248720"/>
              <a:ext cx="2472" cy="77"/>
            </a:xfrm>
            <a:custGeom>
              <a:avLst/>
              <a:gdLst/>
              <a:ahLst/>
              <a:cxnLst/>
              <a:rect l="l" t="t" r="r" b="b"/>
              <a:pathLst>
                <a:path w="32" h="1" extrusionOk="0">
                  <a:moveTo>
                    <a:pt x="0" y="1"/>
                  </a:moveTo>
                  <a:lnTo>
                    <a:pt x="31"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80;p38">
              <a:extLst>
                <a:ext uri="{FF2B5EF4-FFF2-40B4-BE49-F238E27FC236}">
                  <a16:creationId xmlns:a16="http://schemas.microsoft.com/office/drawing/2014/main" id="{45F6184A-4F0F-E71F-1D32-92EE4223757B}"/>
                </a:ext>
              </a:extLst>
            </p:cNvPr>
            <p:cNvSpPr/>
            <p:nvPr/>
          </p:nvSpPr>
          <p:spPr>
            <a:xfrm>
              <a:off x="4026134" y="3248720"/>
              <a:ext cx="2472" cy="77"/>
            </a:xfrm>
            <a:custGeom>
              <a:avLst/>
              <a:gdLst/>
              <a:ahLst/>
              <a:cxnLst/>
              <a:rect l="l" t="t" r="r" b="b"/>
              <a:pathLst>
                <a:path w="32" h="1" fill="none" extrusionOk="0">
                  <a:moveTo>
                    <a:pt x="0" y="1"/>
                  </a:move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81;p38">
              <a:extLst>
                <a:ext uri="{FF2B5EF4-FFF2-40B4-BE49-F238E27FC236}">
                  <a16:creationId xmlns:a16="http://schemas.microsoft.com/office/drawing/2014/main" id="{83D3C6A2-1942-D5CB-B7FD-F11F50037100}"/>
                </a:ext>
              </a:extLst>
            </p:cNvPr>
            <p:cNvSpPr/>
            <p:nvPr/>
          </p:nvSpPr>
          <p:spPr>
            <a:xfrm>
              <a:off x="3565726" y="3645026"/>
              <a:ext cx="9577" cy="2472"/>
            </a:xfrm>
            <a:custGeom>
              <a:avLst/>
              <a:gdLst/>
              <a:ahLst/>
              <a:cxnLst/>
              <a:rect l="l" t="t" r="r" b="b"/>
              <a:pathLst>
                <a:path w="124" h="32" extrusionOk="0">
                  <a:moveTo>
                    <a:pt x="1" y="1"/>
                  </a:moveTo>
                  <a:lnTo>
                    <a:pt x="1" y="1"/>
                  </a:lnTo>
                  <a:lnTo>
                    <a:pt x="123" y="32"/>
                  </a:lnTo>
                  <a:lnTo>
                    <a:pt x="123" y="3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82;p38">
              <a:extLst>
                <a:ext uri="{FF2B5EF4-FFF2-40B4-BE49-F238E27FC236}">
                  <a16:creationId xmlns:a16="http://schemas.microsoft.com/office/drawing/2014/main" id="{72D2BD9F-24BE-F2D3-E6A7-6ACCBB1DAAF1}"/>
                </a:ext>
              </a:extLst>
            </p:cNvPr>
            <p:cNvSpPr/>
            <p:nvPr/>
          </p:nvSpPr>
          <p:spPr>
            <a:xfrm>
              <a:off x="3546726" y="3640315"/>
              <a:ext cx="4866" cy="2472"/>
            </a:xfrm>
            <a:custGeom>
              <a:avLst/>
              <a:gdLst/>
              <a:ahLst/>
              <a:cxnLst/>
              <a:rect l="l" t="t" r="r" b="b"/>
              <a:pathLst>
                <a:path w="63" h="32" extrusionOk="0">
                  <a:moveTo>
                    <a:pt x="1" y="0"/>
                  </a:moveTo>
                  <a:lnTo>
                    <a:pt x="1" y="0"/>
                  </a:lnTo>
                  <a:lnTo>
                    <a:pt x="62" y="31"/>
                  </a:lnTo>
                  <a:lnTo>
                    <a:pt x="62" y="31"/>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83;p38">
              <a:extLst>
                <a:ext uri="{FF2B5EF4-FFF2-40B4-BE49-F238E27FC236}">
                  <a16:creationId xmlns:a16="http://schemas.microsoft.com/office/drawing/2014/main" id="{69417EEA-AB83-0E9C-DEA5-C972C396126A}"/>
                </a:ext>
              </a:extLst>
            </p:cNvPr>
            <p:cNvSpPr/>
            <p:nvPr/>
          </p:nvSpPr>
          <p:spPr>
            <a:xfrm>
              <a:off x="3537226" y="3635526"/>
              <a:ext cx="4866" cy="2472"/>
            </a:xfrm>
            <a:custGeom>
              <a:avLst/>
              <a:gdLst/>
              <a:ahLst/>
              <a:cxnLst/>
              <a:rect l="l" t="t" r="r" b="b"/>
              <a:pathLst>
                <a:path w="63" h="32" extrusionOk="0">
                  <a:moveTo>
                    <a:pt x="1" y="1"/>
                  </a:moveTo>
                  <a:lnTo>
                    <a:pt x="1" y="1"/>
                  </a:lnTo>
                  <a:lnTo>
                    <a:pt x="62" y="32"/>
                  </a:lnTo>
                  <a:lnTo>
                    <a:pt x="62" y="3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84;p38">
              <a:extLst>
                <a:ext uri="{FF2B5EF4-FFF2-40B4-BE49-F238E27FC236}">
                  <a16:creationId xmlns:a16="http://schemas.microsoft.com/office/drawing/2014/main" id="{C91E6F54-5F1B-5E1E-F80F-0A7ACFBAE0EE}"/>
                </a:ext>
              </a:extLst>
            </p:cNvPr>
            <p:cNvSpPr/>
            <p:nvPr/>
          </p:nvSpPr>
          <p:spPr>
            <a:xfrm>
              <a:off x="3553832" y="3645026"/>
              <a:ext cx="9577" cy="77"/>
            </a:xfrm>
            <a:custGeom>
              <a:avLst/>
              <a:gdLst/>
              <a:ahLst/>
              <a:cxnLst/>
              <a:rect l="l" t="t" r="r" b="b"/>
              <a:pathLst>
                <a:path w="124" h="1" extrusionOk="0">
                  <a:moveTo>
                    <a:pt x="1" y="1"/>
                  </a:moveTo>
                  <a:lnTo>
                    <a:pt x="1" y="1"/>
                  </a:lnTo>
                  <a:lnTo>
                    <a:pt x="124" y="1"/>
                  </a:lnTo>
                  <a:lnTo>
                    <a:pt x="124" y="1"/>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85;p38">
              <a:extLst>
                <a:ext uri="{FF2B5EF4-FFF2-40B4-BE49-F238E27FC236}">
                  <a16:creationId xmlns:a16="http://schemas.microsoft.com/office/drawing/2014/main" id="{B88BFB77-4FB6-3AAC-FF56-9CABD3AC562A}"/>
                </a:ext>
              </a:extLst>
            </p:cNvPr>
            <p:cNvSpPr/>
            <p:nvPr/>
          </p:nvSpPr>
          <p:spPr>
            <a:xfrm>
              <a:off x="3928816" y="3258220"/>
              <a:ext cx="2472" cy="77"/>
            </a:xfrm>
            <a:custGeom>
              <a:avLst/>
              <a:gdLst/>
              <a:ahLst/>
              <a:cxnLst/>
              <a:rect l="l" t="t" r="r" b="b"/>
              <a:pathLst>
                <a:path w="32" h="1" extrusionOk="0">
                  <a:moveTo>
                    <a:pt x="1" y="1"/>
                  </a:moveTo>
                  <a:lnTo>
                    <a:pt x="3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86;p38">
              <a:extLst>
                <a:ext uri="{FF2B5EF4-FFF2-40B4-BE49-F238E27FC236}">
                  <a16:creationId xmlns:a16="http://schemas.microsoft.com/office/drawing/2014/main" id="{F6B76459-4A93-9729-AD59-CD0BBF2F0EEE}"/>
                </a:ext>
              </a:extLst>
            </p:cNvPr>
            <p:cNvSpPr/>
            <p:nvPr/>
          </p:nvSpPr>
          <p:spPr>
            <a:xfrm>
              <a:off x="3928816" y="3258220"/>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87;p38">
              <a:extLst>
                <a:ext uri="{FF2B5EF4-FFF2-40B4-BE49-F238E27FC236}">
                  <a16:creationId xmlns:a16="http://schemas.microsoft.com/office/drawing/2014/main" id="{B3BC5666-364B-C304-8419-7EC33499D571}"/>
                </a:ext>
              </a:extLst>
            </p:cNvPr>
            <p:cNvSpPr/>
            <p:nvPr/>
          </p:nvSpPr>
          <p:spPr>
            <a:xfrm>
              <a:off x="3496909" y="3265326"/>
              <a:ext cx="389264" cy="360854"/>
            </a:xfrm>
            <a:custGeom>
              <a:avLst/>
              <a:gdLst/>
              <a:ahLst/>
              <a:cxnLst/>
              <a:rect l="l" t="t" r="r" b="b"/>
              <a:pathLst>
                <a:path w="5040" h="4672" extrusionOk="0">
                  <a:moveTo>
                    <a:pt x="5040" y="1"/>
                  </a:moveTo>
                  <a:lnTo>
                    <a:pt x="4148" y="154"/>
                  </a:lnTo>
                  <a:lnTo>
                    <a:pt x="3350" y="339"/>
                  </a:lnTo>
                  <a:lnTo>
                    <a:pt x="2643" y="554"/>
                  </a:lnTo>
                  <a:lnTo>
                    <a:pt x="2028" y="769"/>
                  </a:lnTo>
                  <a:lnTo>
                    <a:pt x="1998" y="769"/>
                  </a:lnTo>
                  <a:lnTo>
                    <a:pt x="1813" y="830"/>
                  </a:lnTo>
                  <a:lnTo>
                    <a:pt x="1721" y="861"/>
                  </a:lnTo>
                  <a:lnTo>
                    <a:pt x="1537" y="922"/>
                  </a:lnTo>
                  <a:lnTo>
                    <a:pt x="1383" y="1015"/>
                  </a:lnTo>
                  <a:lnTo>
                    <a:pt x="1291" y="1045"/>
                  </a:lnTo>
                  <a:lnTo>
                    <a:pt x="1168" y="1107"/>
                  </a:lnTo>
                  <a:lnTo>
                    <a:pt x="1107" y="1138"/>
                  </a:lnTo>
                  <a:lnTo>
                    <a:pt x="922" y="1199"/>
                  </a:lnTo>
                  <a:lnTo>
                    <a:pt x="707" y="1353"/>
                  </a:lnTo>
                  <a:lnTo>
                    <a:pt x="554" y="1506"/>
                  </a:lnTo>
                  <a:lnTo>
                    <a:pt x="400" y="1721"/>
                  </a:lnTo>
                  <a:lnTo>
                    <a:pt x="338" y="1967"/>
                  </a:lnTo>
                  <a:lnTo>
                    <a:pt x="0" y="3688"/>
                  </a:lnTo>
                  <a:lnTo>
                    <a:pt x="0" y="3872"/>
                  </a:lnTo>
                  <a:lnTo>
                    <a:pt x="0" y="4026"/>
                  </a:lnTo>
                  <a:lnTo>
                    <a:pt x="31" y="4210"/>
                  </a:lnTo>
                  <a:lnTo>
                    <a:pt x="93" y="4364"/>
                  </a:lnTo>
                  <a:lnTo>
                    <a:pt x="154" y="4487"/>
                  </a:lnTo>
                  <a:lnTo>
                    <a:pt x="185" y="4517"/>
                  </a:lnTo>
                  <a:lnTo>
                    <a:pt x="246" y="4579"/>
                  </a:lnTo>
                  <a:lnTo>
                    <a:pt x="338" y="4671"/>
                  </a:lnTo>
                  <a:lnTo>
                    <a:pt x="504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88;p38">
              <a:extLst>
                <a:ext uri="{FF2B5EF4-FFF2-40B4-BE49-F238E27FC236}">
                  <a16:creationId xmlns:a16="http://schemas.microsoft.com/office/drawing/2014/main" id="{D2FB147B-1A80-1CA3-B0F4-A76AB9E82CC5}"/>
                </a:ext>
              </a:extLst>
            </p:cNvPr>
            <p:cNvSpPr/>
            <p:nvPr/>
          </p:nvSpPr>
          <p:spPr>
            <a:xfrm>
              <a:off x="3496909" y="3564390"/>
              <a:ext cx="2472" cy="26184"/>
            </a:xfrm>
            <a:custGeom>
              <a:avLst/>
              <a:gdLst/>
              <a:ahLst/>
              <a:cxnLst/>
              <a:rect l="l" t="t" r="r" b="b"/>
              <a:pathLst>
                <a:path w="32" h="339" extrusionOk="0">
                  <a:moveTo>
                    <a:pt x="0" y="0"/>
                  </a:moveTo>
                  <a:lnTo>
                    <a:pt x="0" y="0"/>
                  </a:lnTo>
                  <a:lnTo>
                    <a:pt x="0" y="154"/>
                  </a:lnTo>
                  <a:lnTo>
                    <a:pt x="31" y="338"/>
                  </a:lnTo>
                  <a:lnTo>
                    <a:pt x="31" y="338"/>
                  </a:lnTo>
                  <a:lnTo>
                    <a:pt x="0" y="154"/>
                  </a:lnTo>
                  <a:lnTo>
                    <a:pt x="0" y="0"/>
                  </a:lnTo>
                  <a:lnTo>
                    <a:pt x="0"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89;p38">
              <a:extLst>
                <a:ext uri="{FF2B5EF4-FFF2-40B4-BE49-F238E27FC236}">
                  <a16:creationId xmlns:a16="http://schemas.microsoft.com/office/drawing/2014/main" id="{04759B16-ADAE-98ED-2D63-67C998695416}"/>
                </a:ext>
              </a:extLst>
            </p:cNvPr>
            <p:cNvSpPr/>
            <p:nvPr/>
          </p:nvSpPr>
          <p:spPr>
            <a:xfrm>
              <a:off x="3504014" y="3602314"/>
              <a:ext cx="4866" cy="9577"/>
            </a:xfrm>
            <a:custGeom>
              <a:avLst/>
              <a:gdLst/>
              <a:ahLst/>
              <a:cxnLst/>
              <a:rect l="l" t="t" r="r" b="b"/>
              <a:pathLst>
                <a:path w="63" h="124" extrusionOk="0">
                  <a:moveTo>
                    <a:pt x="1" y="1"/>
                  </a:moveTo>
                  <a:lnTo>
                    <a:pt x="1" y="1"/>
                  </a:lnTo>
                  <a:lnTo>
                    <a:pt x="62" y="124"/>
                  </a:lnTo>
                  <a:lnTo>
                    <a:pt x="62" y="12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90;p38">
              <a:extLst>
                <a:ext uri="{FF2B5EF4-FFF2-40B4-BE49-F238E27FC236}">
                  <a16:creationId xmlns:a16="http://schemas.microsoft.com/office/drawing/2014/main" id="{FA616494-EFE6-58C1-491F-F486B47D6787}"/>
                </a:ext>
              </a:extLst>
            </p:cNvPr>
            <p:cNvSpPr/>
            <p:nvPr/>
          </p:nvSpPr>
          <p:spPr>
            <a:xfrm>
              <a:off x="3603727" y="3336539"/>
              <a:ext cx="11894" cy="7183"/>
            </a:xfrm>
            <a:custGeom>
              <a:avLst/>
              <a:gdLst/>
              <a:ahLst/>
              <a:cxnLst/>
              <a:rect l="l" t="t" r="r" b="b"/>
              <a:pathLst>
                <a:path w="154" h="93" extrusionOk="0">
                  <a:moveTo>
                    <a:pt x="0" y="93"/>
                  </a:moveTo>
                  <a:lnTo>
                    <a:pt x="0" y="93"/>
                  </a:lnTo>
                  <a:lnTo>
                    <a:pt x="154" y="0"/>
                  </a:lnTo>
                  <a:lnTo>
                    <a:pt x="154" y="0"/>
                  </a:lnTo>
                  <a:lnTo>
                    <a:pt x="0" y="93"/>
                  </a:lnTo>
                  <a:lnTo>
                    <a:pt x="0" y="93"/>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91;p38">
              <a:extLst>
                <a:ext uri="{FF2B5EF4-FFF2-40B4-BE49-F238E27FC236}">
                  <a16:creationId xmlns:a16="http://schemas.microsoft.com/office/drawing/2014/main" id="{983CF657-714D-C1E3-234F-E0D82520CF32}"/>
                </a:ext>
              </a:extLst>
            </p:cNvPr>
            <p:cNvSpPr/>
            <p:nvPr/>
          </p:nvSpPr>
          <p:spPr>
            <a:xfrm>
              <a:off x="3587121" y="3346039"/>
              <a:ext cx="9500" cy="4789"/>
            </a:xfrm>
            <a:custGeom>
              <a:avLst/>
              <a:gdLst/>
              <a:ahLst/>
              <a:cxnLst/>
              <a:rect l="l" t="t" r="r" b="b"/>
              <a:pathLst>
                <a:path w="123" h="62" extrusionOk="0">
                  <a:moveTo>
                    <a:pt x="0" y="62"/>
                  </a:moveTo>
                  <a:lnTo>
                    <a:pt x="0" y="62"/>
                  </a:lnTo>
                  <a:lnTo>
                    <a:pt x="123" y="0"/>
                  </a:lnTo>
                  <a:lnTo>
                    <a:pt x="123" y="0"/>
                  </a:lnTo>
                  <a:lnTo>
                    <a:pt x="0" y="62"/>
                  </a:lnTo>
                  <a:lnTo>
                    <a:pt x="0" y="62"/>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92;p38">
              <a:extLst>
                <a:ext uri="{FF2B5EF4-FFF2-40B4-BE49-F238E27FC236}">
                  <a16:creationId xmlns:a16="http://schemas.microsoft.com/office/drawing/2014/main" id="{8CC12807-9F94-03ED-D085-DC18F92DA0F7}"/>
                </a:ext>
              </a:extLst>
            </p:cNvPr>
            <p:cNvSpPr/>
            <p:nvPr/>
          </p:nvSpPr>
          <p:spPr>
            <a:xfrm>
              <a:off x="3568121" y="3353145"/>
              <a:ext cx="14288" cy="4866"/>
            </a:xfrm>
            <a:custGeom>
              <a:avLst/>
              <a:gdLst/>
              <a:ahLst/>
              <a:cxnLst/>
              <a:rect l="l" t="t" r="r" b="b"/>
              <a:pathLst>
                <a:path w="185" h="63" extrusionOk="0">
                  <a:moveTo>
                    <a:pt x="0" y="62"/>
                  </a:moveTo>
                  <a:lnTo>
                    <a:pt x="0" y="62"/>
                  </a:lnTo>
                  <a:lnTo>
                    <a:pt x="185" y="1"/>
                  </a:lnTo>
                  <a:lnTo>
                    <a:pt x="185" y="1"/>
                  </a:lnTo>
                  <a:lnTo>
                    <a:pt x="0" y="62"/>
                  </a:lnTo>
                  <a:lnTo>
                    <a:pt x="0" y="62"/>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93;p38">
              <a:extLst>
                <a:ext uri="{FF2B5EF4-FFF2-40B4-BE49-F238E27FC236}">
                  <a16:creationId xmlns:a16="http://schemas.microsoft.com/office/drawing/2014/main" id="{8740D43E-2AA2-2506-6480-404D288E7FF2}"/>
                </a:ext>
              </a:extLst>
            </p:cNvPr>
            <p:cNvSpPr/>
            <p:nvPr/>
          </p:nvSpPr>
          <p:spPr>
            <a:xfrm>
              <a:off x="3629833" y="3329433"/>
              <a:ext cx="7183" cy="2472"/>
            </a:xfrm>
            <a:custGeom>
              <a:avLst/>
              <a:gdLst/>
              <a:ahLst/>
              <a:cxnLst/>
              <a:rect l="l" t="t" r="r" b="b"/>
              <a:pathLst>
                <a:path w="93" h="32" extrusionOk="0">
                  <a:moveTo>
                    <a:pt x="0" y="31"/>
                  </a:moveTo>
                  <a:lnTo>
                    <a:pt x="0" y="31"/>
                  </a:lnTo>
                  <a:lnTo>
                    <a:pt x="92" y="0"/>
                  </a:lnTo>
                  <a:lnTo>
                    <a:pt x="92" y="0"/>
                  </a:lnTo>
                  <a:lnTo>
                    <a:pt x="0" y="31"/>
                  </a:lnTo>
                  <a:lnTo>
                    <a:pt x="0" y="3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94;p38">
              <a:extLst>
                <a:ext uri="{FF2B5EF4-FFF2-40B4-BE49-F238E27FC236}">
                  <a16:creationId xmlns:a16="http://schemas.microsoft.com/office/drawing/2014/main" id="{2350F067-B4CA-E99F-F7E3-73D2D9E1A815}"/>
                </a:ext>
              </a:extLst>
            </p:cNvPr>
            <p:cNvSpPr/>
            <p:nvPr/>
          </p:nvSpPr>
          <p:spPr>
            <a:xfrm>
              <a:off x="3511120" y="3614208"/>
              <a:ext cx="4866" cy="4789"/>
            </a:xfrm>
            <a:custGeom>
              <a:avLst/>
              <a:gdLst/>
              <a:ahLst/>
              <a:cxnLst/>
              <a:rect l="l" t="t" r="r" b="b"/>
              <a:pathLst>
                <a:path w="63" h="62" extrusionOk="0">
                  <a:moveTo>
                    <a:pt x="1" y="0"/>
                  </a:moveTo>
                  <a:lnTo>
                    <a:pt x="1" y="0"/>
                  </a:lnTo>
                  <a:lnTo>
                    <a:pt x="62" y="62"/>
                  </a:lnTo>
                  <a:lnTo>
                    <a:pt x="62" y="62"/>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95;p38">
              <a:extLst>
                <a:ext uri="{FF2B5EF4-FFF2-40B4-BE49-F238E27FC236}">
                  <a16:creationId xmlns:a16="http://schemas.microsoft.com/office/drawing/2014/main" id="{F9DF6378-390B-068A-D3CA-ED17416A204A}"/>
                </a:ext>
              </a:extLst>
            </p:cNvPr>
            <p:cNvSpPr/>
            <p:nvPr/>
          </p:nvSpPr>
          <p:spPr>
            <a:xfrm>
              <a:off x="3651150" y="3324644"/>
              <a:ext cx="2472" cy="77"/>
            </a:xfrm>
            <a:custGeom>
              <a:avLst/>
              <a:gdLst/>
              <a:ahLst/>
              <a:cxnLst/>
              <a:rect l="l" t="t" r="r" b="b"/>
              <a:pathLst>
                <a:path w="32" h="1" extrusionOk="0">
                  <a:moveTo>
                    <a:pt x="1" y="1"/>
                  </a:moveTo>
                  <a:lnTo>
                    <a:pt x="3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96;p38">
              <a:extLst>
                <a:ext uri="{FF2B5EF4-FFF2-40B4-BE49-F238E27FC236}">
                  <a16:creationId xmlns:a16="http://schemas.microsoft.com/office/drawing/2014/main" id="{A2DD0127-79C0-9BE8-841C-9B62AB718F2D}"/>
                </a:ext>
              </a:extLst>
            </p:cNvPr>
            <p:cNvSpPr/>
            <p:nvPr/>
          </p:nvSpPr>
          <p:spPr>
            <a:xfrm>
              <a:off x="3651150" y="3324644"/>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97;p38">
              <a:extLst>
                <a:ext uri="{FF2B5EF4-FFF2-40B4-BE49-F238E27FC236}">
                  <a16:creationId xmlns:a16="http://schemas.microsoft.com/office/drawing/2014/main" id="{47AA8B9D-61D6-4AB6-A78D-EF004297DD8E}"/>
                </a:ext>
              </a:extLst>
            </p:cNvPr>
            <p:cNvSpPr/>
            <p:nvPr/>
          </p:nvSpPr>
          <p:spPr>
            <a:xfrm>
              <a:off x="3719968" y="3253508"/>
              <a:ext cx="403553" cy="393988"/>
            </a:xfrm>
            <a:custGeom>
              <a:avLst/>
              <a:gdLst/>
              <a:ahLst/>
              <a:cxnLst/>
              <a:rect l="l" t="t" r="r" b="b"/>
              <a:pathLst>
                <a:path w="5225" h="5101" extrusionOk="0">
                  <a:moveTo>
                    <a:pt x="5070" y="0"/>
                  </a:moveTo>
                  <a:lnTo>
                    <a:pt x="1" y="5101"/>
                  </a:lnTo>
                  <a:lnTo>
                    <a:pt x="4456" y="5101"/>
                  </a:lnTo>
                  <a:lnTo>
                    <a:pt x="4610" y="5070"/>
                  </a:lnTo>
                  <a:lnTo>
                    <a:pt x="4732" y="4978"/>
                  </a:lnTo>
                  <a:lnTo>
                    <a:pt x="4794" y="4916"/>
                  </a:lnTo>
                  <a:lnTo>
                    <a:pt x="4825" y="4824"/>
                  </a:lnTo>
                  <a:lnTo>
                    <a:pt x="4855" y="4732"/>
                  </a:lnTo>
                  <a:lnTo>
                    <a:pt x="5224" y="338"/>
                  </a:lnTo>
                  <a:lnTo>
                    <a:pt x="5224" y="246"/>
                  </a:lnTo>
                  <a:lnTo>
                    <a:pt x="5193" y="154"/>
                  </a:lnTo>
                  <a:lnTo>
                    <a:pt x="5132" y="92"/>
                  </a:lnTo>
                  <a:lnTo>
                    <a:pt x="5132" y="62"/>
                  </a:lnTo>
                  <a:lnTo>
                    <a:pt x="5070"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98;p38">
              <a:extLst>
                <a:ext uri="{FF2B5EF4-FFF2-40B4-BE49-F238E27FC236}">
                  <a16:creationId xmlns:a16="http://schemas.microsoft.com/office/drawing/2014/main" id="{3F216ABE-A943-AA44-08EC-249618557EB5}"/>
                </a:ext>
              </a:extLst>
            </p:cNvPr>
            <p:cNvSpPr/>
            <p:nvPr/>
          </p:nvSpPr>
          <p:spPr>
            <a:xfrm>
              <a:off x="4090163" y="3279615"/>
              <a:ext cx="33366" cy="353671"/>
            </a:xfrm>
            <a:custGeom>
              <a:avLst/>
              <a:gdLst/>
              <a:ahLst/>
              <a:cxnLst/>
              <a:rect l="l" t="t" r="r" b="b"/>
              <a:pathLst>
                <a:path w="432" h="4579" extrusionOk="0">
                  <a:moveTo>
                    <a:pt x="1" y="4578"/>
                  </a:moveTo>
                  <a:lnTo>
                    <a:pt x="1" y="4578"/>
                  </a:lnTo>
                  <a:lnTo>
                    <a:pt x="32" y="4486"/>
                  </a:lnTo>
                  <a:lnTo>
                    <a:pt x="62" y="4394"/>
                  </a:lnTo>
                  <a:lnTo>
                    <a:pt x="431" y="0"/>
                  </a:lnTo>
                  <a:lnTo>
                    <a:pt x="62" y="4394"/>
                  </a:lnTo>
                  <a:lnTo>
                    <a:pt x="62" y="4394"/>
                  </a:lnTo>
                  <a:lnTo>
                    <a:pt x="32" y="4486"/>
                  </a:lnTo>
                  <a:lnTo>
                    <a:pt x="1" y="4578"/>
                  </a:lnTo>
                  <a:lnTo>
                    <a:pt x="1" y="4578"/>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99;p38">
              <a:extLst>
                <a:ext uri="{FF2B5EF4-FFF2-40B4-BE49-F238E27FC236}">
                  <a16:creationId xmlns:a16="http://schemas.microsoft.com/office/drawing/2014/main" id="{D057C253-333A-B379-1F38-5F8D4255DFF2}"/>
                </a:ext>
              </a:extLst>
            </p:cNvPr>
            <p:cNvSpPr/>
            <p:nvPr/>
          </p:nvSpPr>
          <p:spPr>
            <a:xfrm>
              <a:off x="4121058" y="3265326"/>
              <a:ext cx="77" cy="77"/>
            </a:xfrm>
            <a:custGeom>
              <a:avLst/>
              <a:gdLst/>
              <a:ahLst/>
              <a:cxnLst/>
              <a:rect l="l" t="t" r="r" b="b"/>
              <a:pathLst>
                <a:path w="1" h="1" extrusionOk="0">
                  <a:moveTo>
                    <a:pt x="0" y="1"/>
                  </a:move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400;p38">
              <a:extLst>
                <a:ext uri="{FF2B5EF4-FFF2-40B4-BE49-F238E27FC236}">
                  <a16:creationId xmlns:a16="http://schemas.microsoft.com/office/drawing/2014/main" id="{B9A64BCB-0B8C-6A04-815E-B7AB03D29A3C}"/>
                </a:ext>
              </a:extLst>
            </p:cNvPr>
            <p:cNvSpPr/>
            <p:nvPr/>
          </p:nvSpPr>
          <p:spPr>
            <a:xfrm>
              <a:off x="4121058" y="3265326"/>
              <a:ext cx="77" cy="77"/>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401;p38">
              <a:extLst>
                <a:ext uri="{FF2B5EF4-FFF2-40B4-BE49-F238E27FC236}">
                  <a16:creationId xmlns:a16="http://schemas.microsoft.com/office/drawing/2014/main" id="{BB3EAF8B-8222-85E5-75DF-D4587668BAA0}"/>
                </a:ext>
              </a:extLst>
            </p:cNvPr>
            <p:cNvSpPr/>
            <p:nvPr/>
          </p:nvSpPr>
          <p:spPr>
            <a:xfrm>
              <a:off x="4116269" y="3258220"/>
              <a:ext cx="77" cy="2472"/>
            </a:xfrm>
            <a:custGeom>
              <a:avLst/>
              <a:gdLst/>
              <a:ahLst/>
              <a:cxnLst/>
              <a:rect l="l" t="t" r="r" b="b"/>
              <a:pathLst>
                <a:path w="1" h="32" extrusionOk="0">
                  <a:moveTo>
                    <a:pt x="1" y="31"/>
                  </a:moveTo>
                  <a:lnTo>
                    <a:pt x="1" y="1"/>
                  </a:lnTo>
                  <a:lnTo>
                    <a:pt x="1" y="3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02;p38">
              <a:extLst>
                <a:ext uri="{FF2B5EF4-FFF2-40B4-BE49-F238E27FC236}">
                  <a16:creationId xmlns:a16="http://schemas.microsoft.com/office/drawing/2014/main" id="{BF9F811B-8F8A-3F61-41ED-D496F84FF836}"/>
                </a:ext>
              </a:extLst>
            </p:cNvPr>
            <p:cNvSpPr/>
            <p:nvPr/>
          </p:nvSpPr>
          <p:spPr>
            <a:xfrm>
              <a:off x="4116269" y="3258220"/>
              <a:ext cx="77" cy="2472"/>
            </a:xfrm>
            <a:custGeom>
              <a:avLst/>
              <a:gdLst/>
              <a:ahLst/>
              <a:cxnLst/>
              <a:rect l="l" t="t" r="r" b="b"/>
              <a:pathLst>
                <a:path w="1" h="32" fill="none" extrusionOk="0">
                  <a:moveTo>
                    <a:pt x="1" y="31"/>
                  </a:moveTo>
                  <a:lnTo>
                    <a:pt x="1" y="1"/>
                  </a:lnTo>
                  <a:lnTo>
                    <a:pt x="1" y="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403;p38">
              <a:extLst>
                <a:ext uri="{FF2B5EF4-FFF2-40B4-BE49-F238E27FC236}">
                  <a16:creationId xmlns:a16="http://schemas.microsoft.com/office/drawing/2014/main" id="{B69FA33A-0BF4-E2C2-A006-A088D28C8B0E}"/>
                </a:ext>
              </a:extLst>
            </p:cNvPr>
            <p:cNvSpPr/>
            <p:nvPr/>
          </p:nvSpPr>
          <p:spPr>
            <a:xfrm>
              <a:off x="4123452" y="3272432"/>
              <a:ext cx="77" cy="77"/>
            </a:xfrm>
            <a:custGeom>
              <a:avLst/>
              <a:gdLst/>
              <a:ahLst/>
              <a:cxnLst/>
              <a:rect l="l" t="t" r="r" b="b"/>
              <a:pathLst>
                <a:path w="1" h="1" extrusionOk="0">
                  <a:moveTo>
                    <a:pt x="0" y="1"/>
                  </a:move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404;p38">
              <a:extLst>
                <a:ext uri="{FF2B5EF4-FFF2-40B4-BE49-F238E27FC236}">
                  <a16:creationId xmlns:a16="http://schemas.microsoft.com/office/drawing/2014/main" id="{F884D6FF-C221-8133-162D-9759F523233B}"/>
                </a:ext>
              </a:extLst>
            </p:cNvPr>
            <p:cNvSpPr/>
            <p:nvPr/>
          </p:nvSpPr>
          <p:spPr>
            <a:xfrm>
              <a:off x="4123452" y="3272432"/>
              <a:ext cx="77" cy="77"/>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405;p38">
              <a:extLst>
                <a:ext uri="{FF2B5EF4-FFF2-40B4-BE49-F238E27FC236}">
                  <a16:creationId xmlns:a16="http://schemas.microsoft.com/office/drawing/2014/main" id="{35C404BF-7FF7-6EB2-8D6D-9D26D44128C5}"/>
                </a:ext>
              </a:extLst>
            </p:cNvPr>
            <p:cNvSpPr/>
            <p:nvPr/>
          </p:nvSpPr>
          <p:spPr>
            <a:xfrm>
              <a:off x="3679650" y="3246325"/>
              <a:ext cx="431975" cy="401172"/>
            </a:xfrm>
            <a:custGeom>
              <a:avLst/>
              <a:gdLst/>
              <a:ahLst/>
              <a:cxnLst/>
              <a:rect l="l" t="t" r="r" b="b"/>
              <a:pathLst>
                <a:path w="5593" h="5194" extrusionOk="0">
                  <a:moveTo>
                    <a:pt x="5193" y="1"/>
                  </a:moveTo>
                  <a:lnTo>
                    <a:pt x="0" y="5194"/>
                  </a:lnTo>
                  <a:lnTo>
                    <a:pt x="523" y="5194"/>
                  </a:lnTo>
                  <a:lnTo>
                    <a:pt x="5592" y="93"/>
                  </a:lnTo>
                  <a:lnTo>
                    <a:pt x="5531" y="62"/>
                  </a:lnTo>
                  <a:lnTo>
                    <a:pt x="5470" y="32"/>
                  </a:lnTo>
                  <a:lnTo>
                    <a:pt x="5408"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6;p38">
              <a:extLst>
                <a:ext uri="{FF2B5EF4-FFF2-40B4-BE49-F238E27FC236}">
                  <a16:creationId xmlns:a16="http://schemas.microsoft.com/office/drawing/2014/main" id="{46DBFFF8-9900-A169-856D-7A72119341AC}"/>
                </a:ext>
              </a:extLst>
            </p:cNvPr>
            <p:cNvSpPr/>
            <p:nvPr/>
          </p:nvSpPr>
          <p:spPr>
            <a:xfrm>
              <a:off x="4102057" y="3248720"/>
              <a:ext cx="77" cy="77"/>
            </a:xfrm>
            <a:custGeom>
              <a:avLst/>
              <a:gdLst/>
              <a:ahLst/>
              <a:cxnLst/>
              <a:rect l="l" t="t" r="r" b="b"/>
              <a:pathLst>
                <a:path w="1" h="1" extrusionOk="0">
                  <a:moveTo>
                    <a:pt x="1" y="1"/>
                  </a:moveTo>
                  <a:lnTo>
                    <a:pt x="1" y="1"/>
                  </a:lnTo>
                  <a:lnTo>
                    <a:pt x="1"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07;p38">
              <a:extLst>
                <a:ext uri="{FF2B5EF4-FFF2-40B4-BE49-F238E27FC236}">
                  <a16:creationId xmlns:a16="http://schemas.microsoft.com/office/drawing/2014/main" id="{47A54DF2-D3E0-B2DD-601A-80EB0CB75F6A}"/>
                </a:ext>
              </a:extLst>
            </p:cNvPr>
            <p:cNvSpPr/>
            <p:nvPr/>
          </p:nvSpPr>
          <p:spPr>
            <a:xfrm>
              <a:off x="4102057" y="3248720"/>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08;p38">
              <a:extLst>
                <a:ext uri="{FF2B5EF4-FFF2-40B4-BE49-F238E27FC236}">
                  <a16:creationId xmlns:a16="http://schemas.microsoft.com/office/drawing/2014/main" id="{201B0D17-CF15-B809-C951-89BFED934DCE}"/>
                </a:ext>
              </a:extLst>
            </p:cNvPr>
            <p:cNvSpPr/>
            <p:nvPr/>
          </p:nvSpPr>
          <p:spPr>
            <a:xfrm>
              <a:off x="4106846" y="3251114"/>
              <a:ext cx="77" cy="77"/>
            </a:xfrm>
            <a:custGeom>
              <a:avLst/>
              <a:gdLst/>
              <a:ahLst/>
              <a:cxnLst/>
              <a:rect l="l" t="t" r="r" b="b"/>
              <a:pathLst>
                <a:path w="1" h="1" extrusionOk="0">
                  <a:moveTo>
                    <a:pt x="0" y="0"/>
                  </a:moveTo>
                  <a:lnTo>
                    <a:pt x="0" y="0"/>
                  </a:lnTo>
                  <a:lnTo>
                    <a:pt x="0" y="0"/>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09;p38">
              <a:extLst>
                <a:ext uri="{FF2B5EF4-FFF2-40B4-BE49-F238E27FC236}">
                  <a16:creationId xmlns:a16="http://schemas.microsoft.com/office/drawing/2014/main" id="{78E1FBC0-E767-EBF6-5FB8-D8FF8E18B796}"/>
                </a:ext>
              </a:extLst>
            </p:cNvPr>
            <p:cNvSpPr/>
            <p:nvPr/>
          </p:nvSpPr>
          <p:spPr>
            <a:xfrm>
              <a:off x="4106846" y="3251114"/>
              <a:ext cx="77" cy="77"/>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10;p38">
              <a:extLst>
                <a:ext uri="{FF2B5EF4-FFF2-40B4-BE49-F238E27FC236}">
                  <a16:creationId xmlns:a16="http://schemas.microsoft.com/office/drawing/2014/main" id="{1E677079-28C5-3B45-F71F-0BB830EB9B63}"/>
                </a:ext>
              </a:extLst>
            </p:cNvPr>
            <p:cNvSpPr/>
            <p:nvPr/>
          </p:nvSpPr>
          <p:spPr>
            <a:xfrm>
              <a:off x="4090163" y="3246325"/>
              <a:ext cx="7260" cy="77"/>
            </a:xfrm>
            <a:custGeom>
              <a:avLst/>
              <a:gdLst/>
              <a:ahLst/>
              <a:cxnLst/>
              <a:rect l="l" t="t" r="r" b="b"/>
              <a:pathLst>
                <a:path w="94" h="1" extrusionOk="0">
                  <a:moveTo>
                    <a:pt x="1" y="1"/>
                  </a:moveTo>
                  <a:lnTo>
                    <a:pt x="1" y="1"/>
                  </a:lnTo>
                  <a:lnTo>
                    <a:pt x="1" y="1"/>
                  </a:lnTo>
                  <a:lnTo>
                    <a:pt x="93" y="1"/>
                  </a:lnTo>
                  <a:lnTo>
                    <a:pt x="93" y="1"/>
                  </a:lnTo>
                  <a:lnTo>
                    <a:pt x="1" y="1"/>
                  </a:lnTo>
                  <a:lnTo>
                    <a:pt x="1"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11;p38">
              <a:extLst>
                <a:ext uri="{FF2B5EF4-FFF2-40B4-BE49-F238E27FC236}">
                  <a16:creationId xmlns:a16="http://schemas.microsoft.com/office/drawing/2014/main" id="{C3EDEAC9-AF56-F785-6AF0-C0DBF500F766}"/>
                </a:ext>
              </a:extLst>
            </p:cNvPr>
            <p:cNvSpPr/>
            <p:nvPr/>
          </p:nvSpPr>
          <p:spPr>
            <a:xfrm>
              <a:off x="3494514" y="3144294"/>
              <a:ext cx="598108" cy="175715"/>
            </a:xfrm>
            <a:custGeom>
              <a:avLst/>
              <a:gdLst/>
              <a:ahLst/>
              <a:cxnLst/>
              <a:rect l="l" t="t" r="r" b="b"/>
              <a:pathLst>
                <a:path w="7744" h="2275" extrusionOk="0">
                  <a:moveTo>
                    <a:pt x="7713" y="1"/>
                  </a:moveTo>
                  <a:lnTo>
                    <a:pt x="4610" y="124"/>
                  </a:lnTo>
                  <a:lnTo>
                    <a:pt x="2428" y="247"/>
                  </a:lnTo>
                  <a:lnTo>
                    <a:pt x="277" y="400"/>
                  </a:lnTo>
                  <a:lnTo>
                    <a:pt x="93" y="431"/>
                  </a:lnTo>
                  <a:lnTo>
                    <a:pt x="31" y="462"/>
                  </a:lnTo>
                  <a:lnTo>
                    <a:pt x="1" y="492"/>
                  </a:lnTo>
                  <a:lnTo>
                    <a:pt x="1" y="615"/>
                  </a:lnTo>
                  <a:lnTo>
                    <a:pt x="31" y="738"/>
                  </a:lnTo>
                  <a:lnTo>
                    <a:pt x="185" y="1076"/>
                  </a:lnTo>
                  <a:lnTo>
                    <a:pt x="216" y="1260"/>
                  </a:lnTo>
                  <a:lnTo>
                    <a:pt x="216" y="1445"/>
                  </a:lnTo>
                  <a:lnTo>
                    <a:pt x="154" y="1537"/>
                  </a:lnTo>
                  <a:lnTo>
                    <a:pt x="31" y="1691"/>
                  </a:lnTo>
                  <a:lnTo>
                    <a:pt x="62" y="1814"/>
                  </a:lnTo>
                  <a:lnTo>
                    <a:pt x="93" y="1967"/>
                  </a:lnTo>
                  <a:lnTo>
                    <a:pt x="93" y="1998"/>
                  </a:lnTo>
                  <a:lnTo>
                    <a:pt x="93" y="2121"/>
                  </a:lnTo>
                  <a:lnTo>
                    <a:pt x="62" y="2274"/>
                  </a:lnTo>
                  <a:lnTo>
                    <a:pt x="738" y="1906"/>
                  </a:lnTo>
                  <a:lnTo>
                    <a:pt x="1537" y="1598"/>
                  </a:lnTo>
                  <a:lnTo>
                    <a:pt x="2397" y="1291"/>
                  </a:lnTo>
                  <a:lnTo>
                    <a:pt x="3350" y="1045"/>
                  </a:lnTo>
                  <a:lnTo>
                    <a:pt x="4364" y="830"/>
                  </a:lnTo>
                  <a:lnTo>
                    <a:pt x="5408" y="646"/>
                  </a:lnTo>
                  <a:lnTo>
                    <a:pt x="6545" y="554"/>
                  </a:lnTo>
                  <a:lnTo>
                    <a:pt x="7744" y="462"/>
                  </a:lnTo>
                  <a:lnTo>
                    <a:pt x="7713"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12;p38">
              <a:extLst>
                <a:ext uri="{FF2B5EF4-FFF2-40B4-BE49-F238E27FC236}">
                  <a16:creationId xmlns:a16="http://schemas.microsoft.com/office/drawing/2014/main" id="{A9EFF27D-445E-5240-8EB9-EE8BB10F3078}"/>
                </a:ext>
              </a:extLst>
            </p:cNvPr>
            <p:cNvSpPr/>
            <p:nvPr/>
          </p:nvSpPr>
          <p:spPr>
            <a:xfrm>
              <a:off x="3499303" y="3709133"/>
              <a:ext cx="187527" cy="45184"/>
            </a:xfrm>
            <a:custGeom>
              <a:avLst/>
              <a:gdLst/>
              <a:ahLst/>
              <a:cxnLst/>
              <a:rect l="l" t="t" r="r" b="b"/>
              <a:pathLst>
                <a:path w="2428" h="585" extrusionOk="0">
                  <a:moveTo>
                    <a:pt x="307" y="0"/>
                  </a:moveTo>
                  <a:lnTo>
                    <a:pt x="185" y="31"/>
                  </a:lnTo>
                  <a:lnTo>
                    <a:pt x="92" y="93"/>
                  </a:lnTo>
                  <a:lnTo>
                    <a:pt x="31" y="185"/>
                  </a:lnTo>
                  <a:lnTo>
                    <a:pt x="0" y="308"/>
                  </a:lnTo>
                  <a:lnTo>
                    <a:pt x="31" y="369"/>
                  </a:lnTo>
                  <a:lnTo>
                    <a:pt x="31" y="461"/>
                  </a:lnTo>
                  <a:lnTo>
                    <a:pt x="154" y="554"/>
                  </a:lnTo>
                  <a:lnTo>
                    <a:pt x="185" y="461"/>
                  </a:lnTo>
                  <a:lnTo>
                    <a:pt x="246" y="369"/>
                  </a:lnTo>
                  <a:lnTo>
                    <a:pt x="338" y="308"/>
                  </a:lnTo>
                  <a:lnTo>
                    <a:pt x="461" y="277"/>
                  </a:lnTo>
                  <a:lnTo>
                    <a:pt x="1936" y="277"/>
                  </a:lnTo>
                  <a:lnTo>
                    <a:pt x="2059" y="308"/>
                  </a:lnTo>
                  <a:lnTo>
                    <a:pt x="2151" y="369"/>
                  </a:lnTo>
                  <a:lnTo>
                    <a:pt x="2212" y="461"/>
                  </a:lnTo>
                  <a:lnTo>
                    <a:pt x="2243" y="584"/>
                  </a:lnTo>
                  <a:lnTo>
                    <a:pt x="2335" y="554"/>
                  </a:lnTo>
                  <a:lnTo>
                    <a:pt x="2397" y="461"/>
                  </a:lnTo>
                  <a:lnTo>
                    <a:pt x="2428" y="400"/>
                  </a:lnTo>
                  <a:lnTo>
                    <a:pt x="2428" y="308"/>
                  </a:lnTo>
                  <a:lnTo>
                    <a:pt x="2428" y="185"/>
                  </a:lnTo>
                  <a:lnTo>
                    <a:pt x="2335" y="93"/>
                  </a:lnTo>
                  <a:lnTo>
                    <a:pt x="2243" y="31"/>
                  </a:lnTo>
                  <a:lnTo>
                    <a:pt x="2120"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13;p38">
              <a:extLst>
                <a:ext uri="{FF2B5EF4-FFF2-40B4-BE49-F238E27FC236}">
                  <a16:creationId xmlns:a16="http://schemas.microsoft.com/office/drawing/2014/main" id="{402A7CC8-EFD9-4067-E636-ECA72DFCB4B6}"/>
                </a:ext>
              </a:extLst>
            </p:cNvPr>
            <p:cNvSpPr/>
            <p:nvPr/>
          </p:nvSpPr>
          <p:spPr>
            <a:xfrm>
              <a:off x="3511120" y="3730451"/>
              <a:ext cx="161498" cy="26184"/>
            </a:xfrm>
            <a:custGeom>
              <a:avLst/>
              <a:gdLst/>
              <a:ahLst/>
              <a:cxnLst/>
              <a:rect l="l" t="t" r="r" b="b"/>
              <a:pathLst>
                <a:path w="2091" h="339" extrusionOk="0">
                  <a:moveTo>
                    <a:pt x="308" y="1"/>
                  </a:moveTo>
                  <a:lnTo>
                    <a:pt x="185" y="32"/>
                  </a:lnTo>
                  <a:lnTo>
                    <a:pt x="93" y="93"/>
                  </a:lnTo>
                  <a:lnTo>
                    <a:pt x="32" y="185"/>
                  </a:lnTo>
                  <a:lnTo>
                    <a:pt x="1" y="278"/>
                  </a:lnTo>
                  <a:lnTo>
                    <a:pt x="62" y="308"/>
                  </a:lnTo>
                  <a:lnTo>
                    <a:pt x="154" y="339"/>
                  </a:lnTo>
                  <a:lnTo>
                    <a:pt x="1967" y="339"/>
                  </a:lnTo>
                  <a:lnTo>
                    <a:pt x="2090" y="308"/>
                  </a:lnTo>
                  <a:lnTo>
                    <a:pt x="2059" y="185"/>
                  </a:lnTo>
                  <a:lnTo>
                    <a:pt x="1998" y="93"/>
                  </a:lnTo>
                  <a:lnTo>
                    <a:pt x="1906" y="32"/>
                  </a:lnTo>
                  <a:lnTo>
                    <a:pt x="1783" y="1"/>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14;p38">
              <a:extLst>
                <a:ext uri="{FF2B5EF4-FFF2-40B4-BE49-F238E27FC236}">
                  <a16:creationId xmlns:a16="http://schemas.microsoft.com/office/drawing/2014/main" id="{2F1F5F4F-DBE2-6276-42E1-3BF5F5275163}"/>
                </a:ext>
              </a:extLst>
            </p:cNvPr>
            <p:cNvSpPr/>
            <p:nvPr/>
          </p:nvSpPr>
          <p:spPr>
            <a:xfrm>
              <a:off x="3100608" y="3633209"/>
              <a:ext cx="113999" cy="23789"/>
            </a:xfrm>
            <a:custGeom>
              <a:avLst/>
              <a:gdLst/>
              <a:ahLst/>
              <a:cxnLst/>
              <a:rect l="l" t="t" r="r" b="b"/>
              <a:pathLst>
                <a:path w="1476" h="308" extrusionOk="0">
                  <a:moveTo>
                    <a:pt x="154" y="0"/>
                  </a:moveTo>
                  <a:lnTo>
                    <a:pt x="0" y="307"/>
                  </a:lnTo>
                  <a:lnTo>
                    <a:pt x="1168" y="307"/>
                  </a:lnTo>
                  <a:lnTo>
                    <a:pt x="1475"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15;p38">
              <a:extLst>
                <a:ext uri="{FF2B5EF4-FFF2-40B4-BE49-F238E27FC236}">
                  <a16:creationId xmlns:a16="http://schemas.microsoft.com/office/drawing/2014/main" id="{CD8F1C4A-6371-5F50-6E19-04AEB366836F}"/>
                </a:ext>
              </a:extLst>
            </p:cNvPr>
            <p:cNvSpPr/>
            <p:nvPr/>
          </p:nvSpPr>
          <p:spPr>
            <a:xfrm>
              <a:off x="3190743" y="3362645"/>
              <a:ext cx="294343" cy="294352"/>
            </a:xfrm>
            <a:custGeom>
              <a:avLst/>
              <a:gdLst/>
              <a:ahLst/>
              <a:cxnLst/>
              <a:rect l="l" t="t" r="r" b="b"/>
              <a:pathLst>
                <a:path w="3811" h="3811" extrusionOk="0">
                  <a:moveTo>
                    <a:pt x="3811" y="0"/>
                  </a:moveTo>
                  <a:lnTo>
                    <a:pt x="370" y="3411"/>
                  </a:lnTo>
                  <a:lnTo>
                    <a:pt x="339" y="3472"/>
                  </a:lnTo>
                  <a:lnTo>
                    <a:pt x="308" y="3503"/>
                  </a:lnTo>
                  <a:lnTo>
                    <a:pt x="1" y="3810"/>
                  </a:lnTo>
                  <a:lnTo>
                    <a:pt x="1998" y="3810"/>
                  </a:lnTo>
                  <a:lnTo>
                    <a:pt x="2121" y="3780"/>
                  </a:lnTo>
                  <a:lnTo>
                    <a:pt x="2244" y="3749"/>
                  </a:lnTo>
                  <a:lnTo>
                    <a:pt x="2367" y="3688"/>
                  </a:lnTo>
                  <a:lnTo>
                    <a:pt x="2490" y="3626"/>
                  </a:lnTo>
                  <a:lnTo>
                    <a:pt x="2582" y="3503"/>
                  </a:lnTo>
                  <a:lnTo>
                    <a:pt x="2643" y="3411"/>
                  </a:lnTo>
                  <a:lnTo>
                    <a:pt x="2705" y="3288"/>
                  </a:lnTo>
                  <a:lnTo>
                    <a:pt x="3811" y="0"/>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16;p38">
              <a:extLst>
                <a:ext uri="{FF2B5EF4-FFF2-40B4-BE49-F238E27FC236}">
                  <a16:creationId xmlns:a16="http://schemas.microsoft.com/office/drawing/2014/main" id="{0B3640E5-03A2-0265-B687-AD00918E61F9}"/>
                </a:ext>
              </a:extLst>
            </p:cNvPr>
            <p:cNvSpPr/>
            <p:nvPr/>
          </p:nvSpPr>
          <p:spPr>
            <a:xfrm>
              <a:off x="3121925" y="3274826"/>
              <a:ext cx="379764" cy="351353"/>
            </a:xfrm>
            <a:custGeom>
              <a:avLst/>
              <a:gdLst/>
              <a:ahLst/>
              <a:cxnLst/>
              <a:rect l="l" t="t" r="r" b="b"/>
              <a:pathLst>
                <a:path w="4917" h="4549" extrusionOk="0">
                  <a:moveTo>
                    <a:pt x="4855" y="1"/>
                  </a:moveTo>
                  <a:lnTo>
                    <a:pt x="4456" y="308"/>
                  </a:lnTo>
                  <a:lnTo>
                    <a:pt x="3934" y="677"/>
                  </a:lnTo>
                  <a:lnTo>
                    <a:pt x="3288" y="1168"/>
                  </a:lnTo>
                  <a:lnTo>
                    <a:pt x="2582" y="1721"/>
                  </a:lnTo>
                  <a:lnTo>
                    <a:pt x="1844" y="2336"/>
                  </a:lnTo>
                  <a:lnTo>
                    <a:pt x="1138" y="2981"/>
                  </a:lnTo>
                  <a:lnTo>
                    <a:pt x="800" y="3319"/>
                  </a:lnTo>
                  <a:lnTo>
                    <a:pt x="492" y="3688"/>
                  </a:lnTo>
                  <a:lnTo>
                    <a:pt x="216" y="4056"/>
                  </a:lnTo>
                  <a:lnTo>
                    <a:pt x="1" y="4425"/>
                  </a:lnTo>
                  <a:lnTo>
                    <a:pt x="1168" y="4425"/>
                  </a:lnTo>
                  <a:lnTo>
                    <a:pt x="1230" y="4456"/>
                  </a:lnTo>
                  <a:lnTo>
                    <a:pt x="1261" y="4517"/>
                  </a:lnTo>
                  <a:lnTo>
                    <a:pt x="1261" y="4548"/>
                  </a:lnTo>
                  <a:lnTo>
                    <a:pt x="4702" y="1137"/>
                  </a:lnTo>
                  <a:lnTo>
                    <a:pt x="4886" y="584"/>
                  </a:lnTo>
                  <a:lnTo>
                    <a:pt x="4917" y="431"/>
                  </a:lnTo>
                  <a:lnTo>
                    <a:pt x="4917" y="308"/>
                  </a:lnTo>
                  <a:lnTo>
                    <a:pt x="4917" y="277"/>
                  </a:lnTo>
                  <a:lnTo>
                    <a:pt x="4886" y="124"/>
                  </a:lnTo>
                  <a:lnTo>
                    <a:pt x="4855"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417;p38">
              <a:extLst>
                <a:ext uri="{FF2B5EF4-FFF2-40B4-BE49-F238E27FC236}">
                  <a16:creationId xmlns:a16="http://schemas.microsoft.com/office/drawing/2014/main" id="{6F654306-3335-E2E3-C8DB-2F332919FBA7}"/>
                </a:ext>
              </a:extLst>
            </p:cNvPr>
            <p:cNvSpPr/>
            <p:nvPr/>
          </p:nvSpPr>
          <p:spPr>
            <a:xfrm>
              <a:off x="3501620" y="3296221"/>
              <a:ext cx="77" cy="2394"/>
            </a:xfrm>
            <a:custGeom>
              <a:avLst/>
              <a:gdLst/>
              <a:ahLst/>
              <a:cxnLst/>
              <a:rect l="l" t="t" r="r" b="b"/>
              <a:pathLst>
                <a:path w="1" h="31" extrusionOk="0">
                  <a:moveTo>
                    <a:pt x="1" y="0"/>
                  </a:moveTo>
                  <a:lnTo>
                    <a:pt x="1" y="31"/>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418;p38">
              <a:extLst>
                <a:ext uri="{FF2B5EF4-FFF2-40B4-BE49-F238E27FC236}">
                  <a16:creationId xmlns:a16="http://schemas.microsoft.com/office/drawing/2014/main" id="{6F7F615D-AD4E-1117-1460-A9D744893511}"/>
                </a:ext>
              </a:extLst>
            </p:cNvPr>
            <p:cNvSpPr/>
            <p:nvPr/>
          </p:nvSpPr>
          <p:spPr>
            <a:xfrm>
              <a:off x="3501620" y="3296221"/>
              <a:ext cx="77" cy="2394"/>
            </a:xfrm>
            <a:custGeom>
              <a:avLst/>
              <a:gdLst/>
              <a:ahLst/>
              <a:cxnLst/>
              <a:rect l="l" t="t" r="r" b="b"/>
              <a:pathLst>
                <a:path w="1" h="31" fill="none" extrusionOk="0">
                  <a:moveTo>
                    <a:pt x="1" y="0"/>
                  </a:moveTo>
                  <a:lnTo>
                    <a:pt x="1" y="3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419;p38">
              <a:extLst>
                <a:ext uri="{FF2B5EF4-FFF2-40B4-BE49-F238E27FC236}">
                  <a16:creationId xmlns:a16="http://schemas.microsoft.com/office/drawing/2014/main" id="{42895568-9F9E-A964-E043-F576D148B12D}"/>
                </a:ext>
              </a:extLst>
            </p:cNvPr>
            <p:cNvSpPr/>
            <p:nvPr/>
          </p:nvSpPr>
          <p:spPr>
            <a:xfrm>
              <a:off x="3046002" y="3742346"/>
              <a:ext cx="137710" cy="99791"/>
            </a:xfrm>
            <a:custGeom>
              <a:avLst/>
              <a:gdLst/>
              <a:ahLst/>
              <a:cxnLst/>
              <a:rect l="l" t="t" r="r" b="b"/>
              <a:pathLst>
                <a:path w="1783" h="1292" extrusionOk="0">
                  <a:moveTo>
                    <a:pt x="369" y="1"/>
                  </a:moveTo>
                  <a:lnTo>
                    <a:pt x="308" y="62"/>
                  </a:lnTo>
                  <a:lnTo>
                    <a:pt x="216" y="154"/>
                  </a:lnTo>
                  <a:lnTo>
                    <a:pt x="154" y="277"/>
                  </a:lnTo>
                  <a:lnTo>
                    <a:pt x="62" y="554"/>
                  </a:lnTo>
                  <a:lnTo>
                    <a:pt x="1" y="892"/>
                  </a:lnTo>
                  <a:lnTo>
                    <a:pt x="1" y="1076"/>
                  </a:lnTo>
                  <a:lnTo>
                    <a:pt x="93" y="1291"/>
                  </a:lnTo>
                  <a:lnTo>
                    <a:pt x="400" y="1230"/>
                  </a:lnTo>
                  <a:lnTo>
                    <a:pt x="677" y="1107"/>
                  </a:lnTo>
                  <a:lnTo>
                    <a:pt x="984" y="984"/>
                  </a:lnTo>
                  <a:lnTo>
                    <a:pt x="1260" y="830"/>
                  </a:lnTo>
                  <a:lnTo>
                    <a:pt x="1475" y="646"/>
                  </a:lnTo>
                  <a:lnTo>
                    <a:pt x="1629" y="431"/>
                  </a:lnTo>
                  <a:lnTo>
                    <a:pt x="1691" y="339"/>
                  </a:lnTo>
                  <a:lnTo>
                    <a:pt x="1752" y="216"/>
                  </a:lnTo>
                  <a:lnTo>
                    <a:pt x="1783" y="124"/>
                  </a:lnTo>
                  <a:lnTo>
                    <a:pt x="1783" y="1"/>
                  </a:lnTo>
                  <a:close/>
                </a:path>
              </a:pathLst>
            </a:custGeom>
            <a:solidFill>
              <a:srgbClr val="E43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420;p38">
              <a:extLst>
                <a:ext uri="{FF2B5EF4-FFF2-40B4-BE49-F238E27FC236}">
                  <a16:creationId xmlns:a16="http://schemas.microsoft.com/office/drawing/2014/main" id="{045D4B6B-34FE-B823-B1B4-87637601CC70}"/>
                </a:ext>
              </a:extLst>
            </p:cNvPr>
            <p:cNvSpPr/>
            <p:nvPr/>
          </p:nvSpPr>
          <p:spPr>
            <a:xfrm>
              <a:off x="3081608" y="3742346"/>
              <a:ext cx="102105" cy="77"/>
            </a:xfrm>
            <a:custGeom>
              <a:avLst/>
              <a:gdLst/>
              <a:ahLst/>
              <a:cxnLst/>
              <a:rect l="l" t="t" r="r" b="b"/>
              <a:pathLst>
                <a:path w="1322" h="1" extrusionOk="0">
                  <a:moveTo>
                    <a:pt x="1322" y="1"/>
                  </a:moveTo>
                  <a:lnTo>
                    <a:pt x="1322" y="1"/>
                  </a:lnTo>
                  <a:lnTo>
                    <a:pt x="1322" y="1"/>
                  </a:lnTo>
                  <a:lnTo>
                    <a:pt x="0" y="1"/>
                  </a:lnTo>
                  <a:lnTo>
                    <a:pt x="0" y="1"/>
                  </a:lnTo>
                  <a:lnTo>
                    <a:pt x="1322" y="1"/>
                  </a:lnTo>
                  <a:lnTo>
                    <a:pt x="1322" y="1"/>
                  </a:lnTo>
                  <a:close/>
                </a:path>
              </a:pathLst>
            </a:custGeom>
            <a:solidFill>
              <a:srgbClr val="E43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421;p38">
              <a:extLst>
                <a:ext uri="{FF2B5EF4-FFF2-40B4-BE49-F238E27FC236}">
                  <a16:creationId xmlns:a16="http://schemas.microsoft.com/office/drawing/2014/main" id="{064881F9-F240-89DB-57D4-E824548172D5}"/>
                </a:ext>
              </a:extLst>
            </p:cNvPr>
            <p:cNvSpPr/>
            <p:nvPr/>
          </p:nvSpPr>
          <p:spPr>
            <a:xfrm>
              <a:off x="3053107" y="3742346"/>
              <a:ext cx="194709" cy="144820"/>
            </a:xfrm>
            <a:custGeom>
              <a:avLst/>
              <a:gdLst/>
              <a:ahLst/>
              <a:cxnLst/>
              <a:rect l="l" t="t" r="r" b="b"/>
              <a:pathLst>
                <a:path w="2521" h="1875" extrusionOk="0">
                  <a:moveTo>
                    <a:pt x="1691" y="1"/>
                  </a:moveTo>
                  <a:lnTo>
                    <a:pt x="1691" y="124"/>
                  </a:lnTo>
                  <a:lnTo>
                    <a:pt x="1660" y="216"/>
                  </a:lnTo>
                  <a:lnTo>
                    <a:pt x="1599" y="339"/>
                  </a:lnTo>
                  <a:lnTo>
                    <a:pt x="1537" y="431"/>
                  </a:lnTo>
                  <a:lnTo>
                    <a:pt x="1383" y="646"/>
                  </a:lnTo>
                  <a:lnTo>
                    <a:pt x="1168" y="830"/>
                  </a:lnTo>
                  <a:lnTo>
                    <a:pt x="892" y="984"/>
                  </a:lnTo>
                  <a:lnTo>
                    <a:pt x="585" y="1107"/>
                  </a:lnTo>
                  <a:lnTo>
                    <a:pt x="308" y="1230"/>
                  </a:lnTo>
                  <a:lnTo>
                    <a:pt x="1" y="1291"/>
                  </a:lnTo>
                  <a:lnTo>
                    <a:pt x="124" y="1537"/>
                  </a:lnTo>
                  <a:lnTo>
                    <a:pt x="247" y="1660"/>
                  </a:lnTo>
                  <a:lnTo>
                    <a:pt x="431" y="1813"/>
                  </a:lnTo>
                  <a:lnTo>
                    <a:pt x="554" y="1875"/>
                  </a:lnTo>
                  <a:lnTo>
                    <a:pt x="707" y="1875"/>
                  </a:lnTo>
                  <a:lnTo>
                    <a:pt x="800" y="1844"/>
                  </a:lnTo>
                  <a:lnTo>
                    <a:pt x="1138" y="1691"/>
                  </a:lnTo>
                  <a:lnTo>
                    <a:pt x="1414" y="1537"/>
                  </a:lnTo>
                  <a:lnTo>
                    <a:pt x="1568" y="1475"/>
                  </a:lnTo>
                  <a:lnTo>
                    <a:pt x="1844" y="1291"/>
                  </a:lnTo>
                  <a:lnTo>
                    <a:pt x="2336" y="1015"/>
                  </a:lnTo>
                  <a:lnTo>
                    <a:pt x="2397" y="984"/>
                  </a:lnTo>
                  <a:lnTo>
                    <a:pt x="2459" y="953"/>
                  </a:lnTo>
                  <a:lnTo>
                    <a:pt x="2490" y="892"/>
                  </a:lnTo>
                  <a:lnTo>
                    <a:pt x="2520" y="799"/>
                  </a:lnTo>
                  <a:lnTo>
                    <a:pt x="2520" y="738"/>
                  </a:lnTo>
                  <a:lnTo>
                    <a:pt x="2490" y="584"/>
                  </a:lnTo>
                  <a:lnTo>
                    <a:pt x="2459" y="369"/>
                  </a:lnTo>
                  <a:lnTo>
                    <a:pt x="2367" y="185"/>
                  </a:lnTo>
                  <a:lnTo>
                    <a:pt x="2274" y="31"/>
                  </a:lnTo>
                  <a:lnTo>
                    <a:pt x="2244" y="1"/>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422;p38">
              <a:extLst>
                <a:ext uri="{FF2B5EF4-FFF2-40B4-BE49-F238E27FC236}">
                  <a16:creationId xmlns:a16="http://schemas.microsoft.com/office/drawing/2014/main" id="{960E98F5-B2BE-B5FC-DFDD-032B342EA9E8}"/>
                </a:ext>
              </a:extLst>
            </p:cNvPr>
            <p:cNvSpPr/>
            <p:nvPr/>
          </p:nvSpPr>
          <p:spPr>
            <a:xfrm>
              <a:off x="3183637" y="3742346"/>
              <a:ext cx="61788" cy="45184"/>
            </a:xfrm>
            <a:custGeom>
              <a:avLst/>
              <a:gdLst/>
              <a:ahLst/>
              <a:cxnLst/>
              <a:rect l="l" t="t" r="r" b="b"/>
              <a:pathLst>
                <a:path w="800" h="585" extrusionOk="0">
                  <a:moveTo>
                    <a:pt x="492" y="1"/>
                  </a:moveTo>
                  <a:lnTo>
                    <a:pt x="492" y="1"/>
                  </a:lnTo>
                  <a:lnTo>
                    <a:pt x="554" y="1"/>
                  </a:lnTo>
                  <a:lnTo>
                    <a:pt x="584" y="31"/>
                  </a:lnTo>
                  <a:lnTo>
                    <a:pt x="677" y="185"/>
                  </a:lnTo>
                  <a:lnTo>
                    <a:pt x="769" y="369"/>
                  </a:lnTo>
                  <a:lnTo>
                    <a:pt x="800" y="584"/>
                  </a:lnTo>
                  <a:lnTo>
                    <a:pt x="800" y="584"/>
                  </a:lnTo>
                  <a:lnTo>
                    <a:pt x="769" y="369"/>
                  </a:lnTo>
                  <a:lnTo>
                    <a:pt x="677" y="185"/>
                  </a:lnTo>
                  <a:lnTo>
                    <a:pt x="584" y="31"/>
                  </a:lnTo>
                  <a:lnTo>
                    <a:pt x="554" y="1"/>
                  </a:lnTo>
                  <a:lnTo>
                    <a:pt x="492" y="1"/>
                  </a:lnTo>
                  <a:lnTo>
                    <a:pt x="492" y="1"/>
                  </a:lnTo>
                  <a:lnTo>
                    <a:pt x="1" y="1"/>
                  </a:lnTo>
                  <a:lnTo>
                    <a:pt x="1" y="1"/>
                  </a:lnTo>
                  <a:lnTo>
                    <a:pt x="492" y="1"/>
                  </a:lnTo>
                  <a:lnTo>
                    <a:pt x="492" y="1"/>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423;p38">
              <a:extLst>
                <a:ext uri="{FF2B5EF4-FFF2-40B4-BE49-F238E27FC236}">
                  <a16:creationId xmlns:a16="http://schemas.microsoft.com/office/drawing/2014/main" id="{415BD173-A295-31BC-1376-44AC43076A5C}"/>
                </a:ext>
              </a:extLst>
            </p:cNvPr>
            <p:cNvSpPr/>
            <p:nvPr/>
          </p:nvSpPr>
          <p:spPr>
            <a:xfrm>
              <a:off x="3247743" y="3799347"/>
              <a:ext cx="77" cy="77"/>
            </a:xfrm>
            <a:custGeom>
              <a:avLst/>
              <a:gdLst/>
              <a:ahLst/>
              <a:cxnLst/>
              <a:rect l="l" t="t" r="r" b="b"/>
              <a:pathLst>
                <a:path w="1" h="1" extrusionOk="0">
                  <a:moveTo>
                    <a:pt x="0" y="0"/>
                  </a:moveTo>
                  <a:lnTo>
                    <a:pt x="0" y="0"/>
                  </a:lnTo>
                  <a:lnTo>
                    <a:pt x="0" y="0"/>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24;p38">
              <a:extLst>
                <a:ext uri="{FF2B5EF4-FFF2-40B4-BE49-F238E27FC236}">
                  <a16:creationId xmlns:a16="http://schemas.microsoft.com/office/drawing/2014/main" id="{045C4A1F-19FD-47FA-713C-894029AED902}"/>
                </a:ext>
              </a:extLst>
            </p:cNvPr>
            <p:cNvSpPr/>
            <p:nvPr/>
          </p:nvSpPr>
          <p:spPr>
            <a:xfrm>
              <a:off x="3247743" y="3799347"/>
              <a:ext cx="77" cy="77"/>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25;p38">
              <a:extLst>
                <a:ext uri="{FF2B5EF4-FFF2-40B4-BE49-F238E27FC236}">
                  <a16:creationId xmlns:a16="http://schemas.microsoft.com/office/drawing/2014/main" id="{711CE3C4-9E6A-F2AB-6EAC-5E32DD9021CE}"/>
                </a:ext>
              </a:extLst>
            </p:cNvPr>
            <p:cNvSpPr/>
            <p:nvPr/>
          </p:nvSpPr>
          <p:spPr>
            <a:xfrm>
              <a:off x="3086319" y="3882378"/>
              <a:ext cx="9577" cy="4789"/>
            </a:xfrm>
            <a:custGeom>
              <a:avLst/>
              <a:gdLst/>
              <a:ahLst/>
              <a:cxnLst/>
              <a:rect l="l" t="t" r="r" b="b"/>
              <a:pathLst>
                <a:path w="124" h="62" extrusionOk="0">
                  <a:moveTo>
                    <a:pt x="124" y="62"/>
                  </a:moveTo>
                  <a:lnTo>
                    <a:pt x="124" y="62"/>
                  </a:lnTo>
                  <a:lnTo>
                    <a:pt x="1" y="0"/>
                  </a:lnTo>
                  <a:lnTo>
                    <a:pt x="1" y="0"/>
                  </a:lnTo>
                  <a:lnTo>
                    <a:pt x="124" y="62"/>
                  </a:lnTo>
                  <a:lnTo>
                    <a:pt x="124" y="62"/>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426;p38">
              <a:extLst>
                <a:ext uri="{FF2B5EF4-FFF2-40B4-BE49-F238E27FC236}">
                  <a16:creationId xmlns:a16="http://schemas.microsoft.com/office/drawing/2014/main" id="{439F0C89-31EB-73BE-59DC-AAD2117CD6F2}"/>
                </a:ext>
              </a:extLst>
            </p:cNvPr>
            <p:cNvSpPr/>
            <p:nvPr/>
          </p:nvSpPr>
          <p:spPr>
            <a:xfrm>
              <a:off x="3311773" y="3955908"/>
              <a:ext cx="498475" cy="500885"/>
            </a:xfrm>
            <a:custGeom>
              <a:avLst/>
              <a:gdLst/>
              <a:ahLst/>
              <a:cxnLst/>
              <a:rect l="l" t="t" r="r" b="b"/>
              <a:pathLst>
                <a:path w="6454" h="6485" extrusionOk="0">
                  <a:moveTo>
                    <a:pt x="3227" y="1"/>
                  </a:moveTo>
                  <a:lnTo>
                    <a:pt x="2889" y="32"/>
                  </a:lnTo>
                  <a:lnTo>
                    <a:pt x="2582" y="62"/>
                  </a:lnTo>
                  <a:lnTo>
                    <a:pt x="2275" y="155"/>
                  </a:lnTo>
                  <a:lnTo>
                    <a:pt x="1967" y="247"/>
                  </a:lnTo>
                  <a:lnTo>
                    <a:pt x="1691" y="400"/>
                  </a:lnTo>
                  <a:lnTo>
                    <a:pt x="1414" y="554"/>
                  </a:lnTo>
                  <a:lnTo>
                    <a:pt x="1168" y="738"/>
                  </a:lnTo>
                  <a:lnTo>
                    <a:pt x="953" y="953"/>
                  </a:lnTo>
                  <a:lnTo>
                    <a:pt x="738" y="1169"/>
                  </a:lnTo>
                  <a:lnTo>
                    <a:pt x="554" y="1414"/>
                  </a:lnTo>
                  <a:lnTo>
                    <a:pt x="370" y="1691"/>
                  </a:lnTo>
                  <a:lnTo>
                    <a:pt x="247" y="1967"/>
                  </a:lnTo>
                  <a:lnTo>
                    <a:pt x="124" y="2275"/>
                  </a:lnTo>
                  <a:lnTo>
                    <a:pt x="62" y="2582"/>
                  </a:lnTo>
                  <a:lnTo>
                    <a:pt x="1" y="2920"/>
                  </a:lnTo>
                  <a:lnTo>
                    <a:pt x="1" y="3227"/>
                  </a:lnTo>
                  <a:lnTo>
                    <a:pt x="1" y="3565"/>
                  </a:lnTo>
                  <a:lnTo>
                    <a:pt x="62" y="3903"/>
                  </a:lnTo>
                  <a:lnTo>
                    <a:pt x="124" y="4210"/>
                  </a:lnTo>
                  <a:lnTo>
                    <a:pt x="247" y="4487"/>
                  </a:lnTo>
                  <a:lnTo>
                    <a:pt x="370" y="4794"/>
                  </a:lnTo>
                  <a:lnTo>
                    <a:pt x="554" y="5040"/>
                  </a:lnTo>
                  <a:lnTo>
                    <a:pt x="738" y="5286"/>
                  </a:lnTo>
                  <a:lnTo>
                    <a:pt x="953" y="5532"/>
                  </a:lnTo>
                  <a:lnTo>
                    <a:pt x="1168" y="5747"/>
                  </a:lnTo>
                  <a:lnTo>
                    <a:pt x="1414" y="5931"/>
                  </a:lnTo>
                  <a:lnTo>
                    <a:pt x="1691" y="6085"/>
                  </a:lnTo>
                  <a:lnTo>
                    <a:pt x="1967" y="6208"/>
                  </a:lnTo>
                  <a:lnTo>
                    <a:pt x="2275" y="6330"/>
                  </a:lnTo>
                  <a:lnTo>
                    <a:pt x="2582" y="6423"/>
                  </a:lnTo>
                  <a:lnTo>
                    <a:pt x="2889" y="6453"/>
                  </a:lnTo>
                  <a:lnTo>
                    <a:pt x="3227" y="6484"/>
                  </a:lnTo>
                  <a:lnTo>
                    <a:pt x="3565" y="6453"/>
                  </a:lnTo>
                  <a:lnTo>
                    <a:pt x="3872" y="6423"/>
                  </a:lnTo>
                  <a:lnTo>
                    <a:pt x="4180" y="6330"/>
                  </a:lnTo>
                  <a:lnTo>
                    <a:pt x="4487" y="6208"/>
                  </a:lnTo>
                  <a:lnTo>
                    <a:pt x="4763" y="6085"/>
                  </a:lnTo>
                  <a:lnTo>
                    <a:pt x="5040" y="5931"/>
                  </a:lnTo>
                  <a:lnTo>
                    <a:pt x="5286" y="5747"/>
                  </a:lnTo>
                  <a:lnTo>
                    <a:pt x="5501" y="5532"/>
                  </a:lnTo>
                  <a:lnTo>
                    <a:pt x="5716" y="5286"/>
                  </a:lnTo>
                  <a:lnTo>
                    <a:pt x="5900" y="5040"/>
                  </a:lnTo>
                  <a:lnTo>
                    <a:pt x="6085" y="4794"/>
                  </a:lnTo>
                  <a:lnTo>
                    <a:pt x="6207" y="4487"/>
                  </a:lnTo>
                  <a:lnTo>
                    <a:pt x="6330" y="4210"/>
                  </a:lnTo>
                  <a:lnTo>
                    <a:pt x="6392" y="3903"/>
                  </a:lnTo>
                  <a:lnTo>
                    <a:pt x="6453" y="3565"/>
                  </a:lnTo>
                  <a:lnTo>
                    <a:pt x="6453" y="3227"/>
                  </a:lnTo>
                  <a:lnTo>
                    <a:pt x="6453" y="2920"/>
                  </a:lnTo>
                  <a:lnTo>
                    <a:pt x="6392" y="2582"/>
                  </a:lnTo>
                  <a:lnTo>
                    <a:pt x="6330" y="2275"/>
                  </a:lnTo>
                  <a:lnTo>
                    <a:pt x="6207" y="1967"/>
                  </a:lnTo>
                  <a:lnTo>
                    <a:pt x="6085" y="1691"/>
                  </a:lnTo>
                  <a:lnTo>
                    <a:pt x="5900" y="1414"/>
                  </a:lnTo>
                  <a:lnTo>
                    <a:pt x="5716" y="1169"/>
                  </a:lnTo>
                  <a:lnTo>
                    <a:pt x="5501" y="953"/>
                  </a:lnTo>
                  <a:lnTo>
                    <a:pt x="5286" y="738"/>
                  </a:lnTo>
                  <a:lnTo>
                    <a:pt x="5040" y="554"/>
                  </a:lnTo>
                  <a:lnTo>
                    <a:pt x="4763" y="400"/>
                  </a:lnTo>
                  <a:lnTo>
                    <a:pt x="4487" y="247"/>
                  </a:lnTo>
                  <a:lnTo>
                    <a:pt x="4180" y="155"/>
                  </a:lnTo>
                  <a:lnTo>
                    <a:pt x="3872" y="62"/>
                  </a:lnTo>
                  <a:lnTo>
                    <a:pt x="3565" y="32"/>
                  </a:lnTo>
                  <a:lnTo>
                    <a:pt x="322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427;p38">
              <a:extLst>
                <a:ext uri="{FF2B5EF4-FFF2-40B4-BE49-F238E27FC236}">
                  <a16:creationId xmlns:a16="http://schemas.microsoft.com/office/drawing/2014/main" id="{D997A37D-9D33-ACF6-09F2-DC9249ED2CE9}"/>
                </a:ext>
              </a:extLst>
            </p:cNvPr>
            <p:cNvSpPr/>
            <p:nvPr/>
          </p:nvSpPr>
          <p:spPr>
            <a:xfrm>
              <a:off x="3418591" y="4062728"/>
              <a:ext cx="284843" cy="287246"/>
            </a:xfrm>
            <a:custGeom>
              <a:avLst/>
              <a:gdLst/>
              <a:ahLst/>
              <a:cxnLst/>
              <a:rect l="l" t="t" r="r" b="b"/>
              <a:pathLst>
                <a:path w="3688" h="3719" extrusionOk="0">
                  <a:moveTo>
                    <a:pt x="1660" y="1"/>
                  </a:moveTo>
                  <a:lnTo>
                    <a:pt x="1475" y="31"/>
                  </a:lnTo>
                  <a:lnTo>
                    <a:pt x="1107" y="154"/>
                  </a:lnTo>
                  <a:lnTo>
                    <a:pt x="799" y="308"/>
                  </a:lnTo>
                  <a:lnTo>
                    <a:pt x="523" y="554"/>
                  </a:lnTo>
                  <a:lnTo>
                    <a:pt x="308" y="830"/>
                  </a:lnTo>
                  <a:lnTo>
                    <a:pt x="123" y="1137"/>
                  </a:lnTo>
                  <a:lnTo>
                    <a:pt x="31" y="1475"/>
                  </a:lnTo>
                  <a:lnTo>
                    <a:pt x="1" y="1660"/>
                  </a:lnTo>
                  <a:lnTo>
                    <a:pt x="1" y="1844"/>
                  </a:lnTo>
                  <a:lnTo>
                    <a:pt x="1" y="2059"/>
                  </a:lnTo>
                  <a:lnTo>
                    <a:pt x="31" y="2244"/>
                  </a:lnTo>
                  <a:lnTo>
                    <a:pt x="123" y="2582"/>
                  </a:lnTo>
                  <a:lnTo>
                    <a:pt x="308" y="2889"/>
                  </a:lnTo>
                  <a:lnTo>
                    <a:pt x="523" y="3165"/>
                  </a:lnTo>
                  <a:lnTo>
                    <a:pt x="799" y="3380"/>
                  </a:lnTo>
                  <a:lnTo>
                    <a:pt x="1107" y="3565"/>
                  </a:lnTo>
                  <a:lnTo>
                    <a:pt x="1475" y="3688"/>
                  </a:lnTo>
                  <a:lnTo>
                    <a:pt x="1660" y="3688"/>
                  </a:lnTo>
                  <a:lnTo>
                    <a:pt x="1844" y="3718"/>
                  </a:lnTo>
                  <a:lnTo>
                    <a:pt x="2028" y="3688"/>
                  </a:lnTo>
                  <a:lnTo>
                    <a:pt x="2213" y="3688"/>
                  </a:lnTo>
                  <a:lnTo>
                    <a:pt x="2551" y="3565"/>
                  </a:lnTo>
                  <a:lnTo>
                    <a:pt x="2889" y="3380"/>
                  </a:lnTo>
                  <a:lnTo>
                    <a:pt x="3165" y="3165"/>
                  </a:lnTo>
                  <a:lnTo>
                    <a:pt x="3380" y="2889"/>
                  </a:lnTo>
                  <a:lnTo>
                    <a:pt x="3565" y="2582"/>
                  </a:lnTo>
                  <a:lnTo>
                    <a:pt x="3657" y="2244"/>
                  </a:lnTo>
                  <a:lnTo>
                    <a:pt x="3688" y="2059"/>
                  </a:lnTo>
                  <a:lnTo>
                    <a:pt x="3688" y="1844"/>
                  </a:lnTo>
                  <a:lnTo>
                    <a:pt x="3688" y="1660"/>
                  </a:lnTo>
                  <a:lnTo>
                    <a:pt x="3657" y="1475"/>
                  </a:lnTo>
                  <a:lnTo>
                    <a:pt x="3565" y="1137"/>
                  </a:lnTo>
                  <a:lnTo>
                    <a:pt x="3380" y="830"/>
                  </a:lnTo>
                  <a:lnTo>
                    <a:pt x="3165" y="554"/>
                  </a:lnTo>
                  <a:lnTo>
                    <a:pt x="2889" y="308"/>
                  </a:lnTo>
                  <a:lnTo>
                    <a:pt x="2551" y="154"/>
                  </a:lnTo>
                  <a:lnTo>
                    <a:pt x="2213" y="31"/>
                  </a:lnTo>
                  <a:lnTo>
                    <a:pt x="202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428;p38">
              <a:extLst>
                <a:ext uri="{FF2B5EF4-FFF2-40B4-BE49-F238E27FC236}">
                  <a16:creationId xmlns:a16="http://schemas.microsoft.com/office/drawing/2014/main" id="{AD52D238-0C19-193F-DE1D-9566C355745B}"/>
                </a:ext>
              </a:extLst>
            </p:cNvPr>
            <p:cNvSpPr/>
            <p:nvPr/>
          </p:nvSpPr>
          <p:spPr>
            <a:xfrm>
              <a:off x="3480303" y="4126835"/>
              <a:ext cx="161421" cy="159032"/>
            </a:xfrm>
            <a:custGeom>
              <a:avLst/>
              <a:gdLst/>
              <a:ahLst/>
              <a:cxnLst/>
              <a:rect l="l" t="t" r="r" b="b"/>
              <a:pathLst>
                <a:path w="2090" h="2059" extrusionOk="0">
                  <a:moveTo>
                    <a:pt x="830" y="0"/>
                  </a:moveTo>
                  <a:lnTo>
                    <a:pt x="646" y="62"/>
                  </a:lnTo>
                  <a:lnTo>
                    <a:pt x="461" y="154"/>
                  </a:lnTo>
                  <a:lnTo>
                    <a:pt x="308" y="307"/>
                  </a:lnTo>
                  <a:lnTo>
                    <a:pt x="185" y="430"/>
                  </a:lnTo>
                  <a:lnTo>
                    <a:pt x="93" y="615"/>
                  </a:lnTo>
                  <a:lnTo>
                    <a:pt x="31" y="830"/>
                  </a:lnTo>
                  <a:lnTo>
                    <a:pt x="0" y="1014"/>
                  </a:lnTo>
                  <a:lnTo>
                    <a:pt x="31" y="1229"/>
                  </a:lnTo>
                  <a:lnTo>
                    <a:pt x="93" y="1444"/>
                  </a:lnTo>
                  <a:lnTo>
                    <a:pt x="185" y="1598"/>
                  </a:lnTo>
                  <a:lnTo>
                    <a:pt x="308" y="1752"/>
                  </a:lnTo>
                  <a:lnTo>
                    <a:pt x="461" y="1874"/>
                  </a:lnTo>
                  <a:lnTo>
                    <a:pt x="646" y="1967"/>
                  </a:lnTo>
                  <a:lnTo>
                    <a:pt x="830" y="2028"/>
                  </a:lnTo>
                  <a:lnTo>
                    <a:pt x="1045" y="2059"/>
                  </a:lnTo>
                  <a:lnTo>
                    <a:pt x="1260" y="2028"/>
                  </a:lnTo>
                  <a:lnTo>
                    <a:pt x="1445" y="1967"/>
                  </a:lnTo>
                  <a:lnTo>
                    <a:pt x="1629" y="1874"/>
                  </a:lnTo>
                  <a:lnTo>
                    <a:pt x="1783" y="1752"/>
                  </a:lnTo>
                  <a:lnTo>
                    <a:pt x="1905" y="1598"/>
                  </a:lnTo>
                  <a:lnTo>
                    <a:pt x="1998" y="1444"/>
                  </a:lnTo>
                  <a:lnTo>
                    <a:pt x="2059" y="1229"/>
                  </a:lnTo>
                  <a:lnTo>
                    <a:pt x="2090" y="1014"/>
                  </a:lnTo>
                  <a:lnTo>
                    <a:pt x="2059" y="830"/>
                  </a:lnTo>
                  <a:lnTo>
                    <a:pt x="1998" y="615"/>
                  </a:lnTo>
                  <a:lnTo>
                    <a:pt x="1905" y="430"/>
                  </a:lnTo>
                  <a:lnTo>
                    <a:pt x="1783" y="307"/>
                  </a:lnTo>
                  <a:lnTo>
                    <a:pt x="1629" y="154"/>
                  </a:lnTo>
                  <a:lnTo>
                    <a:pt x="1445" y="62"/>
                  </a:lnTo>
                  <a:lnTo>
                    <a:pt x="126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429;p38">
              <a:extLst>
                <a:ext uri="{FF2B5EF4-FFF2-40B4-BE49-F238E27FC236}">
                  <a16:creationId xmlns:a16="http://schemas.microsoft.com/office/drawing/2014/main" id="{1F8BBDD2-6D35-972B-0646-6DF6B70B4432}"/>
                </a:ext>
              </a:extLst>
            </p:cNvPr>
            <p:cNvSpPr/>
            <p:nvPr/>
          </p:nvSpPr>
          <p:spPr>
            <a:xfrm>
              <a:off x="5217431" y="3955908"/>
              <a:ext cx="500792" cy="500885"/>
            </a:xfrm>
            <a:custGeom>
              <a:avLst/>
              <a:gdLst/>
              <a:ahLst/>
              <a:cxnLst/>
              <a:rect l="l" t="t" r="r" b="b"/>
              <a:pathLst>
                <a:path w="6484" h="6485" extrusionOk="0">
                  <a:moveTo>
                    <a:pt x="3258" y="1"/>
                  </a:moveTo>
                  <a:lnTo>
                    <a:pt x="2920" y="32"/>
                  </a:lnTo>
                  <a:lnTo>
                    <a:pt x="2612" y="62"/>
                  </a:lnTo>
                  <a:lnTo>
                    <a:pt x="2274" y="155"/>
                  </a:lnTo>
                  <a:lnTo>
                    <a:pt x="1998" y="247"/>
                  </a:lnTo>
                  <a:lnTo>
                    <a:pt x="1721" y="400"/>
                  </a:lnTo>
                  <a:lnTo>
                    <a:pt x="1445" y="554"/>
                  </a:lnTo>
                  <a:lnTo>
                    <a:pt x="1199" y="738"/>
                  </a:lnTo>
                  <a:lnTo>
                    <a:pt x="953" y="953"/>
                  </a:lnTo>
                  <a:lnTo>
                    <a:pt x="769" y="1169"/>
                  </a:lnTo>
                  <a:lnTo>
                    <a:pt x="554" y="1414"/>
                  </a:lnTo>
                  <a:lnTo>
                    <a:pt x="400" y="1691"/>
                  </a:lnTo>
                  <a:lnTo>
                    <a:pt x="277" y="1967"/>
                  </a:lnTo>
                  <a:lnTo>
                    <a:pt x="154" y="2275"/>
                  </a:lnTo>
                  <a:lnTo>
                    <a:pt x="93" y="2582"/>
                  </a:lnTo>
                  <a:lnTo>
                    <a:pt x="31" y="2920"/>
                  </a:lnTo>
                  <a:lnTo>
                    <a:pt x="1" y="3227"/>
                  </a:lnTo>
                  <a:lnTo>
                    <a:pt x="31" y="3565"/>
                  </a:lnTo>
                  <a:lnTo>
                    <a:pt x="93" y="3903"/>
                  </a:lnTo>
                  <a:lnTo>
                    <a:pt x="154" y="4210"/>
                  </a:lnTo>
                  <a:lnTo>
                    <a:pt x="277" y="4487"/>
                  </a:lnTo>
                  <a:lnTo>
                    <a:pt x="400" y="4794"/>
                  </a:lnTo>
                  <a:lnTo>
                    <a:pt x="554" y="5040"/>
                  </a:lnTo>
                  <a:lnTo>
                    <a:pt x="769" y="5286"/>
                  </a:lnTo>
                  <a:lnTo>
                    <a:pt x="953" y="5532"/>
                  </a:lnTo>
                  <a:lnTo>
                    <a:pt x="1199" y="5747"/>
                  </a:lnTo>
                  <a:lnTo>
                    <a:pt x="1445" y="5931"/>
                  </a:lnTo>
                  <a:lnTo>
                    <a:pt x="1721" y="6085"/>
                  </a:lnTo>
                  <a:lnTo>
                    <a:pt x="1998" y="6208"/>
                  </a:lnTo>
                  <a:lnTo>
                    <a:pt x="2274" y="6330"/>
                  </a:lnTo>
                  <a:lnTo>
                    <a:pt x="2612" y="6423"/>
                  </a:lnTo>
                  <a:lnTo>
                    <a:pt x="2920" y="6453"/>
                  </a:lnTo>
                  <a:lnTo>
                    <a:pt x="3258" y="6484"/>
                  </a:lnTo>
                  <a:lnTo>
                    <a:pt x="3596" y="6453"/>
                  </a:lnTo>
                  <a:lnTo>
                    <a:pt x="3903" y="6423"/>
                  </a:lnTo>
                  <a:lnTo>
                    <a:pt x="4210" y="6330"/>
                  </a:lnTo>
                  <a:lnTo>
                    <a:pt x="4517" y="6208"/>
                  </a:lnTo>
                  <a:lnTo>
                    <a:pt x="4794" y="6085"/>
                  </a:lnTo>
                  <a:lnTo>
                    <a:pt x="5070" y="5931"/>
                  </a:lnTo>
                  <a:lnTo>
                    <a:pt x="5316" y="5747"/>
                  </a:lnTo>
                  <a:lnTo>
                    <a:pt x="5531" y="5532"/>
                  </a:lnTo>
                  <a:lnTo>
                    <a:pt x="5746" y="5286"/>
                  </a:lnTo>
                  <a:lnTo>
                    <a:pt x="5931" y="5040"/>
                  </a:lnTo>
                  <a:lnTo>
                    <a:pt x="6084" y="4794"/>
                  </a:lnTo>
                  <a:lnTo>
                    <a:pt x="6238" y="4487"/>
                  </a:lnTo>
                  <a:lnTo>
                    <a:pt x="6330" y="4210"/>
                  </a:lnTo>
                  <a:lnTo>
                    <a:pt x="6422" y="3903"/>
                  </a:lnTo>
                  <a:lnTo>
                    <a:pt x="6484" y="3565"/>
                  </a:lnTo>
                  <a:lnTo>
                    <a:pt x="6484" y="3227"/>
                  </a:lnTo>
                  <a:lnTo>
                    <a:pt x="6484" y="2920"/>
                  </a:lnTo>
                  <a:lnTo>
                    <a:pt x="6422" y="2582"/>
                  </a:lnTo>
                  <a:lnTo>
                    <a:pt x="6330" y="2275"/>
                  </a:lnTo>
                  <a:lnTo>
                    <a:pt x="6238" y="1967"/>
                  </a:lnTo>
                  <a:lnTo>
                    <a:pt x="6084" y="1691"/>
                  </a:lnTo>
                  <a:lnTo>
                    <a:pt x="5931" y="1414"/>
                  </a:lnTo>
                  <a:lnTo>
                    <a:pt x="5746" y="1169"/>
                  </a:lnTo>
                  <a:lnTo>
                    <a:pt x="5531" y="953"/>
                  </a:lnTo>
                  <a:lnTo>
                    <a:pt x="5316" y="738"/>
                  </a:lnTo>
                  <a:lnTo>
                    <a:pt x="5070" y="554"/>
                  </a:lnTo>
                  <a:lnTo>
                    <a:pt x="4794" y="400"/>
                  </a:lnTo>
                  <a:lnTo>
                    <a:pt x="4517" y="247"/>
                  </a:lnTo>
                  <a:lnTo>
                    <a:pt x="4210" y="155"/>
                  </a:lnTo>
                  <a:lnTo>
                    <a:pt x="3903" y="62"/>
                  </a:lnTo>
                  <a:lnTo>
                    <a:pt x="3596" y="32"/>
                  </a:lnTo>
                  <a:lnTo>
                    <a:pt x="325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30;p38">
              <a:extLst>
                <a:ext uri="{FF2B5EF4-FFF2-40B4-BE49-F238E27FC236}">
                  <a16:creationId xmlns:a16="http://schemas.microsoft.com/office/drawing/2014/main" id="{CBA5C0F7-4BE6-4717-080A-FDE0821695AC}"/>
                </a:ext>
              </a:extLst>
            </p:cNvPr>
            <p:cNvSpPr/>
            <p:nvPr/>
          </p:nvSpPr>
          <p:spPr>
            <a:xfrm>
              <a:off x="5324249" y="4062728"/>
              <a:ext cx="287237" cy="287246"/>
            </a:xfrm>
            <a:custGeom>
              <a:avLst/>
              <a:gdLst/>
              <a:ahLst/>
              <a:cxnLst/>
              <a:rect l="l" t="t" r="r" b="b"/>
              <a:pathLst>
                <a:path w="3719" h="3719" extrusionOk="0">
                  <a:moveTo>
                    <a:pt x="1690" y="1"/>
                  </a:moveTo>
                  <a:lnTo>
                    <a:pt x="1506" y="31"/>
                  </a:lnTo>
                  <a:lnTo>
                    <a:pt x="1137" y="154"/>
                  </a:lnTo>
                  <a:lnTo>
                    <a:pt x="830" y="308"/>
                  </a:lnTo>
                  <a:lnTo>
                    <a:pt x="553" y="554"/>
                  </a:lnTo>
                  <a:lnTo>
                    <a:pt x="338" y="830"/>
                  </a:lnTo>
                  <a:lnTo>
                    <a:pt x="154" y="1137"/>
                  </a:lnTo>
                  <a:lnTo>
                    <a:pt x="62" y="1475"/>
                  </a:lnTo>
                  <a:lnTo>
                    <a:pt x="31" y="1660"/>
                  </a:lnTo>
                  <a:lnTo>
                    <a:pt x="0" y="1844"/>
                  </a:lnTo>
                  <a:lnTo>
                    <a:pt x="31" y="2059"/>
                  </a:lnTo>
                  <a:lnTo>
                    <a:pt x="62" y="2244"/>
                  </a:lnTo>
                  <a:lnTo>
                    <a:pt x="154" y="2582"/>
                  </a:lnTo>
                  <a:lnTo>
                    <a:pt x="338" y="2889"/>
                  </a:lnTo>
                  <a:lnTo>
                    <a:pt x="553" y="3165"/>
                  </a:lnTo>
                  <a:lnTo>
                    <a:pt x="830" y="3380"/>
                  </a:lnTo>
                  <a:lnTo>
                    <a:pt x="1137" y="3565"/>
                  </a:lnTo>
                  <a:lnTo>
                    <a:pt x="1506" y="3688"/>
                  </a:lnTo>
                  <a:lnTo>
                    <a:pt x="1690" y="3688"/>
                  </a:lnTo>
                  <a:lnTo>
                    <a:pt x="1875" y="3718"/>
                  </a:lnTo>
                  <a:lnTo>
                    <a:pt x="2059" y="3688"/>
                  </a:lnTo>
                  <a:lnTo>
                    <a:pt x="2243" y="3688"/>
                  </a:lnTo>
                  <a:lnTo>
                    <a:pt x="2581" y="3565"/>
                  </a:lnTo>
                  <a:lnTo>
                    <a:pt x="2919" y="3380"/>
                  </a:lnTo>
                  <a:lnTo>
                    <a:pt x="3165" y="3165"/>
                  </a:lnTo>
                  <a:lnTo>
                    <a:pt x="3411" y="2889"/>
                  </a:lnTo>
                  <a:lnTo>
                    <a:pt x="3565" y="2582"/>
                  </a:lnTo>
                  <a:lnTo>
                    <a:pt x="3687" y="2244"/>
                  </a:lnTo>
                  <a:lnTo>
                    <a:pt x="3718" y="2059"/>
                  </a:lnTo>
                  <a:lnTo>
                    <a:pt x="3718" y="1844"/>
                  </a:lnTo>
                  <a:lnTo>
                    <a:pt x="3718" y="1660"/>
                  </a:lnTo>
                  <a:lnTo>
                    <a:pt x="3687" y="1475"/>
                  </a:lnTo>
                  <a:lnTo>
                    <a:pt x="3565" y="1137"/>
                  </a:lnTo>
                  <a:lnTo>
                    <a:pt x="3411" y="830"/>
                  </a:lnTo>
                  <a:lnTo>
                    <a:pt x="3165" y="554"/>
                  </a:lnTo>
                  <a:lnTo>
                    <a:pt x="2919" y="308"/>
                  </a:lnTo>
                  <a:lnTo>
                    <a:pt x="2581" y="154"/>
                  </a:lnTo>
                  <a:lnTo>
                    <a:pt x="2243" y="31"/>
                  </a:lnTo>
                  <a:lnTo>
                    <a:pt x="2059"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31;p38">
              <a:extLst>
                <a:ext uri="{FF2B5EF4-FFF2-40B4-BE49-F238E27FC236}">
                  <a16:creationId xmlns:a16="http://schemas.microsoft.com/office/drawing/2014/main" id="{55DD64E7-CC16-4FFA-93C5-267A5F25E9B6}"/>
                </a:ext>
              </a:extLst>
            </p:cNvPr>
            <p:cNvSpPr/>
            <p:nvPr/>
          </p:nvSpPr>
          <p:spPr>
            <a:xfrm>
              <a:off x="5388278" y="4126835"/>
              <a:ext cx="161498" cy="159032"/>
            </a:xfrm>
            <a:custGeom>
              <a:avLst/>
              <a:gdLst/>
              <a:ahLst/>
              <a:cxnLst/>
              <a:rect l="l" t="t" r="r" b="b"/>
              <a:pathLst>
                <a:path w="2091" h="2059" extrusionOk="0">
                  <a:moveTo>
                    <a:pt x="831" y="0"/>
                  </a:moveTo>
                  <a:lnTo>
                    <a:pt x="646" y="62"/>
                  </a:lnTo>
                  <a:lnTo>
                    <a:pt x="462" y="154"/>
                  </a:lnTo>
                  <a:lnTo>
                    <a:pt x="308" y="307"/>
                  </a:lnTo>
                  <a:lnTo>
                    <a:pt x="185" y="430"/>
                  </a:lnTo>
                  <a:lnTo>
                    <a:pt x="93" y="615"/>
                  </a:lnTo>
                  <a:lnTo>
                    <a:pt x="32" y="830"/>
                  </a:lnTo>
                  <a:lnTo>
                    <a:pt x="1" y="1014"/>
                  </a:lnTo>
                  <a:lnTo>
                    <a:pt x="32" y="1229"/>
                  </a:lnTo>
                  <a:lnTo>
                    <a:pt x="93" y="1444"/>
                  </a:lnTo>
                  <a:lnTo>
                    <a:pt x="185" y="1598"/>
                  </a:lnTo>
                  <a:lnTo>
                    <a:pt x="308" y="1752"/>
                  </a:lnTo>
                  <a:lnTo>
                    <a:pt x="462" y="1874"/>
                  </a:lnTo>
                  <a:lnTo>
                    <a:pt x="646" y="1967"/>
                  </a:lnTo>
                  <a:lnTo>
                    <a:pt x="831" y="2028"/>
                  </a:lnTo>
                  <a:lnTo>
                    <a:pt x="1046" y="2059"/>
                  </a:lnTo>
                  <a:lnTo>
                    <a:pt x="1261" y="2028"/>
                  </a:lnTo>
                  <a:lnTo>
                    <a:pt x="1445" y="1967"/>
                  </a:lnTo>
                  <a:lnTo>
                    <a:pt x="1629" y="1874"/>
                  </a:lnTo>
                  <a:lnTo>
                    <a:pt x="1783" y="1752"/>
                  </a:lnTo>
                  <a:lnTo>
                    <a:pt x="1906" y="1598"/>
                  </a:lnTo>
                  <a:lnTo>
                    <a:pt x="1998" y="1444"/>
                  </a:lnTo>
                  <a:lnTo>
                    <a:pt x="2060" y="1229"/>
                  </a:lnTo>
                  <a:lnTo>
                    <a:pt x="2090" y="1014"/>
                  </a:lnTo>
                  <a:lnTo>
                    <a:pt x="2060" y="830"/>
                  </a:lnTo>
                  <a:lnTo>
                    <a:pt x="1998" y="615"/>
                  </a:lnTo>
                  <a:lnTo>
                    <a:pt x="1906" y="430"/>
                  </a:lnTo>
                  <a:lnTo>
                    <a:pt x="1783" y="307"/>
                  </a:lnTo>
                  <a:lnTo>
                    <a:pt x="1629" y="154"/>
                  </a:lnTo>
                  <a:lnTo>
                    <a:pt x="1445" y="62"/>
                  </a:lnTo>
                  <a:lnTo>
                    <a:pt x="126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32;p38">
              <a:extLst>
                <a:ext uri="{FF2B5EF4-FFF2-40B4-BE49-F238E27FC236}">
                  <a16:creationId xmlns:a16="http://schemas.microsoft.com/office/drawing/2014/main" id="{CBC9DA03-6C0E-C3AC-50CB-C5055AFC82DE}"/>
                </a:ext>
              </a:extLst>
            </p:cNvPr>
            <p:cNvSpPr/>
            <p:nvPr/>
          </p:nvSpPr>
          <p:spPr>
            <a:xfrm>
              <a:off x="3103002" y="3616603"/>
              <a:ext cx="121104" cy="16683"/>
            </a:xfrm>
            <a:custGeom>
              <a:avLst/>
              <a:gdLst/>
              <a:ahLst/>
              <a:cxnLst/>
              <a:rect l="l" t="t" r="r" b="b"/>
              <a:pathLst>
                <a:path w="1568" h="216" extrusionOk="0">
                  <a:moveTo>
                    <a:pt x="154" y="0"/>
                  </a:moveTo>
                  <a:lnTo>
                    <a:pt x="61" y="31"/>
                  </a:lnTo>
                  <a:lnTo>
                    <a:pt x="31" y="62"/>
                  </a:lnTo>
                  <a:lnTo>
                    <a:pt x="0" y="92"/>
                  </a:lnTo>
                  <a:lnTo>
                    <a:pt x="0" y="154"/>
                  </a:lnTo>
                  <a:lnTo>
                    <a:pt x="31" y="184"/>
                  </a:lnTo>
                  <a:lnTo>
                    <a:pt x="61" y="184"/>
                  </a:lnTo>
                  <a:lnTo>
                    <a:pt x="123" y="215"/>
                  </a:lnTo>
                  <a:lnTo>
                    <a:pt x="1413" y="215"/>
                  </a:lnTo>
                  <a:lnTo>
                    <a:pt x="1475" y="184"/>
                  </a:lnTo>
                  <a:lnTo>
                    <a:pt x="1506" y="184"/>
                  </a:lnTo>
                  <a:lnTo>
                    <a:pt x="1536" y="154"/>
                  </a:lnTo>
                  <a:lnTo>
                    <a:pt x="1567" y="92"/>
                  </a:lnTo>
                  <a:lnTo>
                    <a:pt x="1536" y="62"/>
                  </a:lnTo>
                  <a:lnTo>
                    <a:pt x="1506" y="31"/>
                  </a:lnTo>
                  <a:lnTo>
                    <a:pt x="147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33;p38">
              <a:extLst>
                <a:ext uri="{FF2B5EF4-FFF2-40B4-BE49-F238E27FC236}">
                  <a16:creationId xmlns:a16="http://schemas.microsoft.com/office/drawing/2014/main" id="{D5EAB1E6-067E-E653-C317-43DA42EDA4AF}"/>
                </a:ext>
              </a:extLst>
            </p:cNvPr>
            <p:cNvSpPr/>
            <p:nvPr/>
          </p:nvSpPr>
          <p:spPr>
            <a:xfrm>
              <a:off x="5699155" y="3725740"/>
              <a:ext cx="61788" cy="54684"/>
            </a:xfrm>
            <a:custGeom>
              <a:avLst/>
              <a:gdLst/>
              <a:ahLst/>
              <a:cxnLst/>
              <a:rect l="l" t="t" r="r" b="b"/>
              <a:pathLst>
                <a:path w="800" h="708" extrusionOk="0">
                  <a:moveTo>
                    <a:pt x="339" y="1"/>
                  </a:moveTo>
                  <a:lnTo>
                    <a:pt x="155" y="62"/>
                  </a:lnTo>
                  <a:lnTo>
                    <a:pt x="32" y="154"/>
                  </a:lnTo>
                  <a:lnTo>
                    <a:pt x="1" y="246"/>
                  </a:lnTo>
                  <a:lnTo>
                    <a:pt x="1" y="369"/>
                  </a:lnTo>
                  <a:lnTo>
                    <a:pt x="62" y="492"/>
                  </a:lnTo>
                  <a:lnTo>
                    <a:pt x="185" y="615"/>
                  </a:lnTo>
                  <a:lnTo>
                    <a:pt x="339" y="707"/>
                  </a:lnTo>
                  <a:lnTo>
                    <a:pt x="370" y="615"/>
                  </a:lnTo>
                  <a:lnTo>
                    <a:pt x="431" y="431"/>
                  </a:lnTo>
                  <a:lnTo>
                    <a:pt x="523" y="246"/>
                  </a:lnTo>
                  <a:lnTo>
                    <a:pt x="646" y="123"/>
                  </a:lnTo>
                  <a:lnTo>
                    <a:pt x="800"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34;p38">
              <a:extLst>
                <a:ext uri="{FF2B5EF4-FFF2-40B4-BE49-F238E27FC236}">
                  <a16:creationId xmlns:a16="http://schemas.microsoft.com/office/drawing/2014/main" id="{BA129062-7FD9-C7DB-C871-FD4A5D569B03}"/>
                </a:ext>
              </a:extLst>
            </p:cNvPr>
            <p:cNvSpPr/>
            <p:nvPr/>
          </p:nvSpPr>
          <p:spPr>
            <a:xfrm>
              <a:off x="5699155" y="3725740"/>
              <a:ext cx="61788" cy="54684"/>
            </a:xfrm>
            <a:custGeom>
              <a:avLst/>
              <a:gdLst/>
              <a:ahLst/>
              <a:cxnLst/>
              <a:rect l="l" t="t" r="r" b="b"/>
              <a:pathLst>
                <a:path w="800" h="708" fill="none" extrusionOk="0">
                  <a:moveTo>
                    <a:pt x="554" y="1"/>
                  </a:moveTo>
                  <a:lnTo>
                    <a:pt x="554" y="1"/>
                  </a:lnTo>
                  <a:lnTo>
                    <a:pt x="339" y="1"/>
                  </a:lnTo>
                  <a:lnTo>
                    <a:pt x="155" y="62"/>
                  </a:lnTo>
                  <a:lnTo>
                    <a:pt x="32" y="154"/>
                  </a:lnTo>
                  <a:lnTo>
                    <a:pt x="1" y="246"/>
                  </a:lnTo>
                  <a:lnTo>
                    <a:pt x="1" y="246"/>
                  </a:lnTo>
                  <a:lnTo>
                    <a:pt x="1" y="369"/>
                  </a:lnTo>
                  <a:lnTo>
                    <a:pt x="62" y="492"/>
                  </a:lnTo>
                  <a:lnTo>
                    <a:pt x="185" y="615"/>
                  </a:lnTo>
                  <a:lnTo>
                    <a:pt x="339" y="707"/>
                  </a:lnTo>
                  <a:lnTo>
                    <a:pt x="339" y="707"/>
                  </a:lnTo>
                  <a:lnTo>
                    <a:pt x="370" y="615"/>
                  </a:lnTo>
                  <a:lnTo>
                    <a:pt x="370" y="615"/>
                  </a:lnTo>
                  <a:lnTo>
                    <a:pt x="370" y="615"/>
                  </a:lnTo>
                  <a:lnTo>
                    <a:pt x="431" y="431"/>
                  </a:lnTo>
                  <a:lnTo>
                    <a:pt x="523" y="246"/>
                  </a:lnTo>
                  <a:lnTo>
                    <a:pt x="646" y="123"/>
                  </a:lnTo>
                  <a:lnTo>
                    <a:pt x="800" y="1"/>
                  </a:lnTo>
                  <a:lnTo>
                    <a:pt x="800" y="1"/>
                  </a:lnTo>
                  <a:lnTo>
                    <a:pt x="5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35;p38">
              <a:extLst>
                <a:ext uri="{FF2B5EF4-FFF2-40B4-BE49-F238E27FC236}">
                  <a16:creationId xmlns:a16="http://schemas.microsoft.com/office/drawing/2014/main" id="{E5E44F7A-A163-2E9E-77E4-14F2438FE237}"/>
                </a:ext>
              </a:extLst>
            </p:cNvPr>
            <p:cNvSpPr/>
            <p:nvPr/>
          </p:nvSpPr>
          <p:spPr>
            <a:xfrm>
              <a:off x="5725261" y="3773241"/>
              <a:ext cx="28577" cy="16683"/>
            </a:xfrm>
            <a:custGeom>
              <a:avLst/>
              <a:gdLst/>
              <a:ahLst/>
              <a:cxnLst/>
              <a:rect l="l" t="t" r="r" b="b"/>
              <a:pathLst>
                <a:path w="370" h="216" extrusionOk="0">
                  <a:moveTo>
                    <a:pt x="32" y="0"/>
                  </a:moveTo>
                  <a:lnTo>
                    <a:pt x="1" y="92"/>
                  </a:lnTo>
                  <a:lnTo>
                    <a:pt x="155" y="154"/>
                  </a:lnTo>
                  <a:lnTo>
                    <a:pt x="308" y="184"/>
                  </a:lnTo>
                  <a:lnTo>
                    <a:pt x="370" y="215"/>
                  </a:lnTo>
                  <a:lnTo>
                    <a:pt x="370" y="184"/>
                  </a:lnTo>
                  <a:lnTo>
                    <a:pt x="370" y="123"/>
                  </a:lnTo>
                  <a:lnTo>
                    <a:pt x="308" y="61"/>
                  </a:lnTo>
                  <a:lnTo>
                    <a:pt x="185" y="0"/>
                  </a:ln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36;p38">
              <a:extLst>
                <a:ext uri="{FF2B5EF4-FFF2-40B4-BE49-F238E27FC236}">
                  <a16:creationId xmlns:a16="http://schemas.microsoft.com/office/drawing/2014/main" id="{4EA7858D-7F73-9EBD-1CF8-32B173696676}"/>
                </a:ext>
              </a:extLst>
            </p:cNvPr>
            <p:cNvSpPr/>
            <p:nvPr/>
          </p:nvSpPr>
          <p:spPr>
            <a:xfrm>
              <a:off x="5725261" y="3773241"/>
              <a:ext cx="28577" cy="16683"/>
            </a:xfrm>
            <a:custGeom>
              <a:avLst/>
              <a:gdLst/>
              <a:ahLst/>
              <a:cxnLst/>
              <a:rect l="l" t="t" r="r" b="b"/>
              <a:pathLst>
                <a:path w="370" h="216" fill="none" extrusionOk="0">
                  <a:moveTo>
                    <a:pt x="32" y="0"/>
                  </a:moveTo>
                  <a:lnTo>
                    <a:pt x="32" y="0"/>
                  </a:lnTo>
                  <a:lnTo>
                    <a:pt x="1" y="92"/>
                  </a:lnTo>
                  <a:lnTo>
                    <a:pt x="1" y="92"/>
                  </a:lnTo>
                  <a:lnTo>
                    <a:pt x="155" y="154"/>
                  </a:lnTo>
                  <a:lnTo>
                    <a:pt x="308" y="184"/>
                  </a:lnTo>
                  <a:lnTo>
                    <a:pt x="308" y="184"/>
                  </a:lnTo>
                  <a:lnTo>
                    <a:pt x="370" y="215"/>
                  </a:lnTo>
                  <a:lnTo>
                    <a:pt x="370" y="215"/>
                  </a:lnTo>
                  <a:lnTo>
                    <a:pt x="370" y="184"/>
                  </a:lnTo>
                  <a:lnTo>
                    <a:pt x="370" y="184"/>
                  </a:lnTo>
                  <a:lnTo>
                    <a:pt x="370" y="123"/>
                  </a:lnTo>
                  <a:lnTo>
                    <a:pt x="308" y="61"/>
                  </a:lnTo>
                  <a:lnTo>
                    <a:pt x="185" y="0"/>
                  </a:lnTo>
                  <a:lnTo>
                    <a:pt x="32" y="0"/>
                  </a:lnTo>
                  <a:lnTo>
                    <a:pt x="32"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37;p38">
              <a:extLst>
                <a:ext uri="{FF2B5EF4-FFF2-40B4-BE49-F238E27FC236}">
                  <a16:creationId xmlns:a16="http://schemas.microsoft.com/office/drawing/2014/main" id="{0310A6F2-5F21-B635-DDF5-FC967DA3A638}"/>
                </a:ext>
              </a:extLst>
            </p:cNvPr>
            <p:cNvSpPr/>
            <p:nvPr/>
          </p:nvSpPr>
          <p:spPr>
            <a:xfrm>
              <a:off x="3523015" y="3170401"/>
              <a:ext cx="230238" cy="85502"/>
            </a:xfrm>
            <a:custGeom>
              <a:avLst/>
              <a:gdLst/>
              <a:ahLst/>
              <a:cxnLst/>
              <a:rect l="l" t="t" r="r" b="b"/>
              <a:pathLst>
                <a:path w="2981" h="1107" extrusionOk="0">
                  <a:moveTo>
                    <a:pt x="2981" y="1"/>
                  </a:moveTo>
                  <a:lnTo>
                    <a:pt x="1567" y="124"/>
                  </a:lnTo>
                  <a:lnTo>
                    <a:pt x="554" y="216"/>
                  </a:lnTo>
                  <a:lnTo>
                    <a:pt x="431" y="216"/>
                  </a:lnTo>
                  <a:lnTo>
                    <a:pt x="308" y="246"/>
                  </a:lnTo>
                  <a:lnTo>
                    <a:pt x="246" y="308"/>
                  </a:lnTo>
                  <a:lnTo>
                    <a:pt x="154" y="369"/>
                  </a:lnTo>
                  <a:lnTo>
                    <a:pt x="93" y="492"/>
                  </a:lnTo>
                  <a:lnTo>
                    <a:pt x="31" y="646"/>
                  </a:lnTo>
                  <a:lnTo>
                    <a:pt x="0" y="861"/>
                  </a:lnTo>
                  <a:lnTo>
                    <a:pt x="0" y="1107"/>
                  </a:lnTo>
                  <a:lnTo>
                    <a:pt x="185" y="984"/>
                  </a:lnTo>
                  <a:lnTo>
                    <a:pt x="461" y="830"/>
                  </a:lnTo>
                  <a:lnTo>
                    <a:pt x="1199" y="523"/>
                  </a:lnTo>
                  <a:lnTo>
                    <a:pt x="2090" y="216"/>
                  </a:lnTo>
                  <a:lnTo>
                    <a:pt x="2520" y="93"/>
                  </a:lnTo>
                  <a:lnTo>
                    <a:pt x="2981"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38;p38">
              <a:extLst>
                <a:ext uri="{FF2B5EF4-FFF2-40B4-BE49-F238E27FC236}">
                  <a16:creationId xmlns:a16="http://schemas.microsoft.com/office/drawing/2014/main" id="{1D39375D-9814-41A0-228B-911ABA70FEA3}"/>
                </a:ext>
              </a:extLst>
            </p:cNvPr>
            <p:cNvSpPr/>
            <p:nvPr/>
          </p:nvSpPr>
          <p:spPr>
            <a:xfrm>
              <a:off x="3041290" y="4008121"/>
              <a:ext cx="230238" cy="33367"/>
            </a:xfrm>
            <a:custGeom>
              <a:avLst/>
              <a:gdLst/>
              <a:ahLst/>
              <a:cxnLst/>
              <a:rect l="l" t="t" r="r" b="b"/>
              <a:pathLst>
                <a:path w="2981" h="432" extrusionOk="0">
                  <a:moveTo>
                    <a:pt x="215" y="1"/>
                  </a:moveTo>
                  <a:lnTo>
                    <a:pt x="154" y="32"/>
                  </a:lnTo>
                  <a:lnTo>
                    <a:pt x="62" y="62"/>
                  </a:lnTo>
                  <a:lnTo>
                    <a:pt x="31" y="124"/>
                  </a:lnTo>
                  <a:lnTo>
                    <a:pt x="0" y="216"/>
                  </a:lnTo>
                  <a:lnTo>
                    <a:pt x="31" y="308"/>
                  </a:lnTo>
                  <a:lnTo>
                    <a:pt x="62" y="370"/>
                  </a:lnTo>
                  <a:lnTo>
                    <a:pt x="154" y="431"/>
                  </a:lnTo>
                  <a:lnTo>
                    <a:pt x="2858" y="431"/>
                  </a:lnTo>
                  <a:lnTo>
                    <a:pt x="2919" y="370"/>
                  </a:lnTo>
                  <a:lnTo>
                    <a:pt x="2950" y="308"/>
                  </a:lnTo>
                  <a:lnTo>
                    <a:pt x="2981" y="216"/>
                  </a:lnTo>
                  <a:lnTo>
                    <a:pt x="2950" y="124"/>
                  </a:lnTo>
                  <a:lnTo>
                    <a:pt x="2919" y="62"/>
                  </a:lnTo>
                  <a:lnTo>
                    <a:pt x="2858" y="32"/>
                  </a:lnTo>
                  <a:lnTo>
                    <a:pt x="2765"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39;p38">
              <a:extLst>
                <a:ext uri="{FF2B5EF4-FFF2-40B4-BE49-F238E27FC236}">
                  <a16:creationId xmlns:a16="http://schemas.microsoft.com/office/drawing/2014/main" id="{DAAE3803-D314-E148-B8EC-355B23A4C389}"/>
                </a:ext>
              </a:extLst>
            </p:cNvPr>
            <p:cNvSpPr/>
            <p:nvPr/>
          </p:nvSpPr>
          <p:spPr>
            <a:xfrm>
              <a:off x="5810762" y="4041410"/>
              <a:ext cx="249237" cy="23789"/>
            </a:xfrm>
            <a:custGeom>
              <a:avLst/>
              <a:gdLst/>
              <a:ahLst/>
              <a:cxnLst/>
              <a:rect l="l" t="t" r="r" b="b"/>
              <a:pathLst>
                <a:path w="3227" h="308" extrusionOk="0">
                  <a:moveTo>
                    <a:pt x="92" y="0"/>
                  </a:moveTo>
                  <a:lnTo>
                    <a:pt x="62" y="31"/>
                  </a:lnTo>
                  <a:lnTo>
                    <a:pt x="0" y="92"/>
                  </a:lnTo>
                  <a:lnTo>
                    <a:pt x="0" y="154"/>
                  </a:lnTo>
                  <a:lnTo>
                    <a:pt x="0" y="215"/>
                  </a:lnTo>
                  <a:lnTo>
                    <a:pt x="62" y="277"/>
                  </a:lnTo>
                  <a:lnTo>
                    <a:pt x="92" y="307"/>
                  </a:lnTo>
                  <a:lnTo>
                    <a:pt x="3134" y="307"/>
                  </a:lnTo>
                  <a:lnTo>
                    <a:pt x="3196" y="277"/>
                  </a:lnTo>
                  <a:lnTo>
                    <a:pt x="3226" y="215"/>
                  </a:lnTo>
                  <a:lnTo>
                    <a:pt x="3226" y="154"/>
                  </a:lnTo>
                  <a:lnTo>
                    <a:pt x="3226" y="92"/>
                  </a:lnTo>
                  <a:lnTo>
                    <a:pt x="3196" y="31"/>
                  </a:lnTo>
                  <a:lnTo>
                    <a:pt x="3134"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40;p38">
              <a:extLst>
                <a:ext uri="{FF2B5EF4-FFF2-40B4-BE49-F238E27FC236}">
                  <a16:creationId xmlns:a16="http://schemas.microsoft.com/office/drawing/2014/main" id="{6A795BBB-59FA-6879-34FD-E8C96FBE3846}"/>
                </a:ext>
              </a:extLst>
            </p:cNvPr>
            <p:cNvSpPr/>
            <p:nvPr/>
          </p:nvSpPr>
          <p:spPr>
            <a:xfrm>
              <a:off x="4742812" y="2804912"/>
              <a:ext cx="111605" cy="109291"/>
            </a:xfrm>
            <a:custGeom>
              <a:avLst/>
              <a:gdLst/>
              <a:ahLst/>
              <a:cxnLst/>
              <a:rect l="l" t="t" r="r" b="b"/>
              <a:pathLst>
                <a:path w="1445" h="1415" extrusionOk="0">
                  <a:moveTo>
                    <a:pt x="707" y="277"/>
                  </a:moveTo>
                  <a:lnTo>
                    <a:pt x="892" y="308"/>
                  </a:lnTo>
                  <a:lnTo>
                    <a:pt x="1014" y="400"/>
                  </a:lnTo>
                  <a:lnTo>
                    <a:pt x="1107" y="554"/>
                  </a:lnTo>
                  <a:lnTo>
                    <a:pt x="1137" y="708"/>
                  </a:lnTo>
                  <a:lnTo>
                    <a:pt x="1107" y="892"/>
                  </a:lnTo>
                  <a:lnTo>
                    <a:pt x="1014" y="1015"/>
                  </a:lnTo>
                  <a:lnTo>
                    <a:pt x="892" y="1107"/>
                  </a:lnTo>
                  <a:lnTo>
                    <a:pt x="707" y="1138"/>
                  </a:lnTo>
                  <a:lnTo>
                    <a:pt x="554" y="1107"/>
                  </a:lnTo>
                  <a:lnTo>
                    <a:pt x="400" y="1015"/>
                  </a:lnTo>
                  <a:lnTo>
                    <a:pt x="308" y="892"/>
                  </a:lnTo>
                  <a:lnTo>
                    <a:pt x="277" y="708"/>
                  </a:lnTo>
                  <a:lnTo>
                    <a:pt x="308" y="554"/>
                  </a:lnTo>
                  <a:lnTo>
                    <a:pt x="400" y="400"/>
                  </a:lnTo>
                  <a:lnTo>
                    <a:pt x="554" y="308"/>
                  </a:lnTo>
                  <a:lnTo>
                    <a:pt x="707" y="277"/>
                  </a:lnTo>
                  <a:close/>
                  <a:moveTo>
                    <a:pt x="584" y="1"/>
                  </a:moveTo>
                  <a:lnTo>
                    <a:pt x="431" y="32"/>
                  </a:lnTo>
                  <a:lnTo>
                    <a:pt x="308" y="124"/>
                  </a:lnTo>
                  <a:lnTo>
                    <a:pt x="216" y="185"/>
                  </a:lnTo>
                  <a:lnTo>
                    <a:pt x="123" y="308"/>
                  </a:lnTo>
                  <a:lnTo>
                    <a:pt x="62" y="431"/>
                  </a:lnTo>
                  <a:lnTo>
                    <a:pt x="1" y="554"/>
                  </a:lnTo>
                  <a:lnTo>
                    <a:pt x="1" y="708"/>
                  </a:lnTo>
                  <a:lnTo>
                    <a:pt x="1" y="861"/>
                  </a:lnTo>
                  <a:lnTo>
                    <a:pt x="62" y="984"/>
                  </a:lnTo>
                  <a:lnTo>
                    <a:pt x="123" y="1107"/>
                  </a:lnTo>
                  <a:lnTo>
                    <a:pt x="216" y="1230"/>
                  </a:lnTo>
                  <a:lnTo>
                    <a:pt x="308" y="1291"/>
                  </a:lnTo>
                  <a:lnTo>
                    <a:pt x="431" y="1384"/>
                  </a:lnTo>
                  <a:lnTo>
                    <a:pt x="584" y="1414"/>
                  </a:lnTo>
                  <a:lnTo>
                    <a:pt x="861" y="1414"/>
                  </a:lnTo>
                  <a:lnTo>
                    <a:pt x="984" y="1384"/>
                  </a:lnTo>
                  <a:lnTo>
                    <a:pt x="1107" y="1291"/>
                  </a:lnTo>
                  <a:lnTo>
                    <a:pt x="1230" y="1230"/>
                  </a:lnTo>
                  <a:lnTo>
                    <a:pt x="1322" y="1107"/>
                  </a:lnTo>
                  <a:lnTo>
                    <a:pt x="1383" y="984"/>
                  </a:lnTo>
                  <a:lnTo>
                    <a:pt x="1414" y="861"/>
                  </a:lnTo>
                  <a:lnTo>
                    <a:pt x="1445" y="708"/>
                  </a:lnTo>
                  <a:lnTo>
                    <a:pt x="1414" y="554"/>
                  </a:lnTo>
                  <a:lnTo>
                    <a:pt x="1383" y="431"/>
                  </a:lnTo>
                  <a:lnTo>
                    <a:pt x="1322" y="308"/>
                  </a:lnTo>
                  <a:lnTo>
                    <a:pt x="1230" y="185"/>
                  </a:lnTo>
                  <a:lnTo>
                    <a:pt x="1107" y="124"/>
                  </a:lnTo>
                  <a:lnTo>
                    <a:pt x="984" y="32"/>
                  </a:lnTo>
                  <a:lnTo>
                    <a:pt x="861" y="1"/>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41;p38">
              <a:extLst>
                <a:ext uri="{FF2B5EF4-FFF2-40B4-BE49-F238E27FC236}">
                  <a16:creationId xmlns:a16="http://schemas.microsoft.com/office/drawing/2014/main" id="{A2F057C2-5660-382F-61B0-3EE5CB2D56F9}"/>
                </a:ext>
              </a:extLst>
            </p:cNvPr>
            <p:cNvSpPr/>
            <p:nvPr/>
          </p:nvSpPr>
          <p:spPr>
            <a:xfrm>
              <a:off x="4854342" y="2859519"/>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42;p38">
              <a:extLst>
                <a:ext uri="{FF2B5EF4-FFF2-40B4-BE49-F238E27FC236}">
                  <a16:creationId xmlns:a16="http://schemas.microsoft.com/office/drawing/2014/main" id="{3A17890C-90F3-9E19-3CA1-F76FE2DED45D}"/>
                </a:ext>
              </a:extLst>
            </p:cNvPr>
            <p:cNvSpPr/>
            <p:nvPr/>
          </p:nvSpPr>
          <p:spPr>
            <a:xfrm>
              <a:off x="4742812" y="2804912"/>
              <a:ext cx="111605" cy="109291"/>
            </a:xfrm>
            <a:custGeom>
              <a:avLst/>
              <a:gdLst/>
              <a:ahLst/>
              <a:cxnLst/>
              <a:rect l="l" t="t" r="r" b="b"/>
              <a:pathLst>
                <a:path w="1445" h="1415" fill="none" extrusionOk="0">
                  <a:moveTo>
                    <a:pt x="707" y="1"/>
                  </a:moveTo>
                  <a:lnTo>
                    <a:pt x="707" y="1"/>
                  </a:lnTo>
                  <a:lnTo>
                    <a:pt x="584" y="1"/>
                  </a:lnTo>
                  <a:lnTo>
                    <a:pt x="431" y="32"/>
                  </a:lnTo>
                  <a:lnTo>
                    <a:pt x="308" y="124"/>
                  </a:lnTo>
                  <a:lnTo>
                    <a:pt x="216" y="185"/>
                  </a:lnTo>
                  <a:lnTo>
                    <a:pt x="123" y="308"/>
                  </a:lnTo>
                  <a:lnTo>
                    <a:pt x="62" y="431"/>
                  </a:lnTo>
                  <a:lnTo>
                    <a:pt x="1" y="554"/>
                  </a:lnTo>
                  <a:lnTo>
                    <a:pt x="1" y="708"/>
                  </a:lnTo>
                  <a:lnTo>
                    <a:pt x="1" y="708"/>
                  </a:lnTo>
                  <a:lnTo>
                    <a:pt x="1" y="861"/>
                  </a:lnTo>
                  <a:lnTo>
                    <a:pt x="62" y="984"/>
                  </a:lnTo>
                  <a:lnTo>
                    <a:pt x="123" y="1107"/>
                  </a:lnTo>
                  <a:lnTo>
                    <a:pt x="216" y="1230"/>
                  </a:lnTo>
                  <a:lnTo>
                    <a:pt x="308" y="1291"/>
                  </a:lnTo>
                  <a:lnTo>
                    <a:pt x="431" y="1384"/>
                  </a:lnTo>
                  <a:lnTo>
                    <a:pt x="584" y="1414"/>
                  </a:lnTo>
                  <a:lnTo>
                    <a:pt x="707" y="1414"/>
                  </a:lnTo>
                  <a:lnTo>
                    <a:pt x="707" y="1414"/>
                  </a:lnTo>
                  <a:lnTo>
                    <a:pt x="861" y="1414"/>
                  </a:lnTo>
                  <a:lnTo>
                    <a:pt x="984" y="1384"/>
                  </a:lnTo>
                  <a:lnTo>
                    <a:pt x="1107" y="1291"/>
                  </a:lnTo>
                  <a:lnTo>
                    <a:pt x="1230" y="1230"/>
                  </a:lnTo>
                  <a:lnTo>
                    <a:pt x="1322" y="1107"/>
                  </a:lnTo>
                  <a:lnTo>
                    <a:pt x="1383" y="984"/>
                  </a:lnTo>
                  <a:lnTo>
                    <a:pt x="1414" y="861"/>
                  </a:lnTo>
                  <a:lnTo>
                    <a:pt x="1445" y="708"/>
                  </a:lnTo>
                  <a:lnTo>
                    <a:pt x="1291" y="708"/>
                  </a:lnTo>
                  <a:lnTo>
                    <a:pt x="1137" y="708"/>
                  </a:lnTo>
                  <a:lnTo>
                    <a:pt x="1137" y="708"/>
                  </a:lnTo>
                  <a:lnTo>
                    <a:pt x="1107" y="892"/>
                  </a:lnTo>
                  <a:lnTo>
                    <a:pt x="1014" y="1015"/>
                  </a:lnTo>
                  <a:lnTo>
                    <a:pt x="892" y="1107"/>
                  </a:lnTo>
                  <a:lnTo>
                    <a:pt x="707" y="1138"/>
                  </a:lnTo>
                  <a:lnTo>
                    <a:pt x="707" y="1138"/>
                  </a:lnTo>
                  <a:lnTo>
                    <a:pt x="554" y="1107"/>
                  </a:lnTo>
                  <a:lnTo>
                    <a:pt x="400" y="1015"/>
                  </a:lnTo>
                  <a:lnTo>
                    <a:pt x="308" y="892"/>
                  </a:lnTo>
                  <a:lnTo>
                    <a:pt x="277" y="708"/>
                  </a:lnTo>
                  <a:lnTo>
                    <a:pt x="277" y="708"/>
                  </a:lnTo>
                  <a:lnTo>
                    <a:pt x="308" y="554"/>
                  </a:lnTo>
                  <a:lnTo>
                    <a:pt x="400" y="400"/>
                  </a:lnTo>
                  <a:lnTo>
                    <a:pt x="554" y="308"/>
                  </a:lnTo>
                  <a:lnTo>
                    <a:pt x="707" y="277"/>
                  </a:lnTo>
                  <a:lnTo>
                    <a:pt x="707" y="277"/>
                  </a:lnTo>
                  <a:lnTo>
                    <a:pt x="892" y="308"/>
                  </a:lnTo>
                  <a:lnTo>
                    <a:pt x="1014" y="400"/>
                  </a:lnTo>
                  <a:lnTo>
                    <a:pt x="1107" y="554"/>
                  </a:lnTo>
                  <a:lnTo>
                    <a:pt x="1137" y="708"/>
                  </a:lnTo>
                  <a:lnTo>
                    <a:pt x="1291" y="708"/>
                  </a:lnTo>
                  <a:lnTo>
                    <a:pt x="1445" y="708"/>
                  </a:lnTo>
                  <a:lnTo>
                    <a:pt x="1445" y="708"/>
                  </a:lnTo>
                  <a:lnTo>
                    <a:pt x="1445" y="708"/>
                  </a:lnTo>
                  <a:lnTo>
                    <a:pt x="1414" y="554"/>
                  </a:lnTo>
                  <a:lnTo>
                    <a:pt x="1383" y="431"/>
                  </a:lnTo>
                  <a:lnTo>
                    <a:pt x="1322" y="308"/>
                  </a:lnTo>
                  <a:lnTo>
                    <a:pt x="1230" y="185"/>
                  </a:lnTo>
                  <a:lnTo>
                    <a:pt x="1107" y="124"/>
                  </a:lnTo>
                  <a:lnTo>
                    <a:pt x="984" y="32"/>
                  </a:lnTo>
                  <a:lnTo>
                    <a:pt x="861" y="1"/>
                  </a:lnTo>
                  <a:lnTo>
                    <a:pt x="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43;p38">
              <a:extLst>
                <a:ext uri="{FF2B5EF4-FFF2-40B4-BE49-F238E27FC236}">
                  <a16:creationId xmlns:a16="http://schemas.microsoft.com/office/drawing/2014/main" id="{914896AD-EEA4-D1DF-D123-9D3AEADDBCE5}"/>
                </a:ext>
              </a:extLst>
            </p:cNvPr>
            <p:cNvSpPr/>
            <p:nvPr/>
          </p:nvSpPr>
          <p:spPr>
            <a:xfrm>
              <a:off x="4026134" y="2975839"/>
              <a:ext cx="78394" cy="78396"/>
            </a:xfrm>
            <a:custGeom>
              <a:avLst/>
              <a:gdLst/>
              <a:ahLst/>
              <a:cxnLst/>
              <a:rect l="l" t="t" r="r" b="b"/>
              <a:pathLst>
                <a:path w="1015" h="1015" extrusionOk="0">
                  <a:moveTo>
                    <a:pt x="400" y="0"/>
                  </a:moveTo>
                  <a:lnTo>
                    <a:pt x="308" y="31"/>
                  </a:lnTo>
                  <a:lnTo>
                    <a:pt x="215" y="62"/>
                  </a:lnTo>
                  <a:lnTo>
                    <a:pt x="154" y="123"/>
                  </a:lnTo>
                  <a:lnTo>
                    <a:pt x="93" y="215"/>
                  </a:lnTo>
                  <a:lnTo>
                    <a:pt x="31" y="307"/>
                  </a:lnTo>
                  <a:lnTo>
                    <a:pt x="0" y="400"/>
                  </a:lnTo>
                  <a:lnTo>
                    <a:pt x="0" y="492"/>
                  </a:lnTo>
                  <a:lnTo>
                    <a:pt x="0" y="615"/>
                  </a:lnTo>
                  <a:lnTo>
                    <a:pt x="31" y="707"/>
                  </a:lnTo>
                  <a:lnTo>
                    <a:pt x="93" y="799"/>
                  </a:lnTo>
                  <a:lnTo>
                    <a:pt x="154" y="860"/>
                  </a:lnTo>
                  <a:lnTo>
                    <a:pt x="215" y="922"/>
                  </a:lnTo>
                  <a:lnTo>
                    <a:pt x="308" y="983"/>
                  </a:lnTo>
                  <a:lnTo>
                    <a:pt x="400" y="1014"/>
                  </a:lnTo>
                  <a:lnTo>
                    <a:pt x="615" y="1014"/>
                  </a:lnTo>
                  <a:lnTo>
                    <a:pt x="707" y="983"/>
                  </a:lnTo>
                  <a:lnTo>
                    <a:pt x="799" y="922"/>
                  </a:lnTo>
                  <a:lnTo>
                    <a:pt x="861" y="860"/>
                  </a:lnTo>
                  <a:lnTo>
                    <a:pt x="922" y="799"/>
                  </a:lnTo>
                  <a:lnTo>
                    <a:pt x="984" y="707"/>
                  </a:lnTo>
                  <a:lnTo>
                    <a:pt x="1014" y="615"/>
                  </a:lnTo>
                  <a:lnTo>
                    <a:pt x="1014" y="492"/>
                  </a:lnTo>
                  <a:lnTo>
                    <a:pt x="1014" y="400"/>
                  </a:lnTo>
                  <a:lnTo>
                    <a:pt x="984" y="307"/>
                  </a:lnTo>
                  <a:lnTo>
                    <a:pt x="922" y="215"/>
                  </a:lnTo>
                  <a:lnTo>
                    <a:pt x="861" y="123"/>
                  </a:lnTo>
                  <a:lnTo>
                    <a:pt x="799" y="62"/>
                  </a:lnTo>
                  <a:lnTo>
                    <a:pt x="707" y="31"/>
                  </a:lnTo>
                  <a:lnTo>
                    <a:pt x="615"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44;p38">
              <a:extLst>
                <a:ext uri="{FF2B5EF4-FFF2-40B4-BE49-F238E27FC236}">
                  <a16:creationId xmlns:a16="http://schemas.microsoft.com/office/drawing/2014/main" id="{FE401C1F-DE68-03FD-5E90-0C3D1B9F48BE}"/>
                </a:ext>
              </a:extLst>
            </p:cNvPr>
            <p:cNvSpPr/>
            <p:nvPr/>
          </p:nvSpPr>
          <p:spPr>
            <a:xfrm>
              <a:off x="4246799" y="2721881"/>
              <a:ext cx="49971" cy="49895"/>
            </a:xfrm>
            <a:custGeom>
              <a:avLst/>
              <a:gdLst/>
              <a:ahLst/>
              <a:cxnLst/>
              <a:rect l="l" t="t" r="r" b="b"/>
              <a:pathLst>
                <a:path w="647" h="646" extrusionOk="0">
                  <a:moveTo>
                    <a:pt x="339" y="1"/>
                  </a:moveTo>
                  <a:lnTo>
                    <a:pt x="216" y="31"/>
                  </a:lnTo>
                  <a:lnTo>
                    <a:pt x="93" y="93"/>
                  </a:lnTo>
                  <a:lnTo>
                    <a:pt x="32" y="216"/>
                  </a:lnTo>
                  <a:lnTo>
                    <a:pt x="1" y="338"/>
                  </a:lnTo>
                  <a:lnTo>
                    <a:pt x="32" y="461"/>
                  </a:lnTo>
                  <a:lnTo>
                    <a:pt x="93" y="554"/>
                  </a:lnTo>
                  <a:lnTo>
                    <a:pt x="216" y="615"/>
                  </a:lnTo>
                  <a:lnTo>
                    <a:pt x="339" y="646"/>
                  </a:lnTo>
                  <a:lnTo>
                    <a:pt x="462" y="615"/>
                  </a:lnTo>
                  <a:lnTo>
                    <a:pt x="554" y="554"/>
                  </a:lnTo>
                  <a:lnTo>
                    <a:pt x="615" y="461"/>
                  </a:lnTo>
                  <a:lnTo>
                    <a:pt x="646" y="338"/>
                  </a:lnTo>
                  <a:lnTo>
                    <a:pt x="615" y="216"/>
                  </a:lnTo>
                  <a:lnTo>
                    <a:pt x="554" y="93"/>
                  </a:lnTo>
                  <a:lnTo>
                    <a:pt x="462" y="31"/>
                  </a:lnTo>
                  <a:lnTo>
                    <a:pt x="3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45;p38">
              <a:extLst>
                <a:ext uri="{FF2B5EF4-FFF2-40B4-BE49-F238E27FC236}">
                  <a16:creationId xmlns:a16="http://schemas.microsoft.com/office/drawing/2014/main" id="{DA29ED1F-163E-196E-EA45-E25695635904}"/>
                </a:ext>
              </a:extLst>
            </p:cNvPr>
            <p:cNvSpPr/>
            <p:nvPr/>
          </p:nvSpPr>
          <p:spPr>
            <a:xfrm>
              <a:off x="5822579" y="2747988"/>
              <a:ext cx="45182" cy="42790"/>
            </a:xfrm>
            <a:custGeom>
              <a:avLst/>
              <a:gdLst/>
              <a:ahLst/>
              <a:cxnLst/>
              <a:rect l="l" t="t" r="r" b="b"/>
              <a:pathLst>
                <a:path w="585" h="554" extrusionOk="0">
                  <a:moveTo>
                    <a:pt x="185" y="0"/>
                  </a:moveTo>
                  <a:lnTo>
                    <a:pt x="93" y="62"/>
                  </a:lnTo>
                  <a:lnTo>
                    <a:pt x="31" y="154"/>
                  </a:lnTo>
                  <a:lnTo>
                    <a:pt x="1" y="277"/>
                  </a:lnTo>
                  <a:lnTo>
                    <a:pt x="31" y="400"/>
                  </a:lnTo>
                  <a:lnTo>
                    <a:pt x="93" y="461"/>
                  </a:lnTo>
                  <a:lnTo>
                    <a:pt x="185" y="523"/>
                  </a:lnTo>
                  <a:lnTo>
                    <a:pt x="277" y="554"/>
                  </a:lnTo>
                  <a:lnTo>
                    <a:pt x="400" y="523"/>
                  </a:lnTo>
                  <a:lnTo>
                    <a:pt x="492" y="461"/>
                  </a:lnTo>
                  <a:lnTo>
                    <a:pt x="554" y="400"/>
                  </a:lnTo>
                  <a:lnTo>
                    <a:pt x="585" y="277"/>
                  </a:lnTo>
                  <a:lnTo>
                    <a:pt x="554" y="154"/>
                  </a:lnTo>
                  <a:lnTo>
                    <a:pt x="492" y="62"/>
                  </a:lnTo>
                  <a:lnTo>
                    <a:pt x="400"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46;p38">
              <a:extLst>
                <a:ext uri="{FF2B5EF4-FFF2-40B4-BE49-F238E27FC236}">
                  <a16:creationId xmlns:a16="http://schemas.microsoft.com/office/drawing/2014/main" id="{AA0EEDF1-DA4E-F184-F045-FB24A8E0914C}"/>
                </a:ext>
              </a:extLst>
            </p:cNvPr>
            <p:cNvSpPr/>
            <p:nvPr/>
          </p:nvSpPr>
          <p:spPr>
            <a:xfrm>
              <a:off x="4384434" y="2852413"/>
              <a:ext cx="113999" cy="114003"/>
            </a:xfrm>
            <a:custGeom>
              <a:avLst/>
              <a:gdLst/>
              <a:ahLst/>
              <a:cxnLst/>
              <a:rect l="l" t="t" r="r" b="b"/>
              <a:pathLst>
                <a:path w="1476" h="1476" extrusionOk="0">
                  <a:moveTo>
                    <a:pt x="738" y="0"/>
                  </a:moveTo>
                  <a:lnTo>
                    <a:pt x="677" y="31"/>
                  </a:lnTo>
                  <a:lnTo>
                    <a:pt x="615" y="62"/>
                  </a:lnTo>
                  <a:lnTo>
                    <a:pt x="554" y="123"/>
                  </a:lnTo>
                  <a:lnTo>
                    <a:pt x="554" y="216"/>
                  </a:lnTo>
                  <a:lnTo>
                    <a:pt x="554" y="523"/>
                  </a:lnTo>
                  <a:lnTo>
                    <a:pt x="216" y="523"/>
                  </a:lnTo>
                  <a:lnTo>
                    <a:pt x="124" y="553"/>
                  </a:lnTo>
                  <a:lnTo>
                    <a:pt x="62" y="584"/>
                  </a:lnTo>
                  <a:lnTo>
                    <a:pt x="32" y="676"/>
                  </a:lnTo>
                  <a:lnTo>
                    <a:pt x="1" y="738"/>
                  </a:lnTo>
                  <a:lnTo>
                    <a:pt x="32" y="830"/>
                  </a:lnTo>
                  <a:lnTo>
                    <a:pt x="62" y="891"/>
                  </a:lnTo>
                  <a:lnTo>
                    <a:pt x="124" y="922"/>
                  </a:lnTo>
                  <a:lnTo>
                    <a:pt x="216" y="953"/>
                  </a:lnTo>
                  <a:lnTo>
                    <a:pt x="554" y="953"/>
                  </a:lnTo>
                  <a:lnTo>
                    <a:pt x="554" y="1291"/>
                  </a:lnTo>
                  <a:lnTo>
                    <a:pt x="554" y="1352"/>
                  </a:lnTo>
                  <a:lnTo>
                    <a:pt x="615" y="1414"/>
                  </a:lnTo>
                  <a:lnTo>
                    <a:pt x="677" y="1475"/>
                  </a:lnTo>
                  <a:lnTo>
                    <a:pt x="831" y="1475"/>
                  </a:lnTo>
                  <a:lnTo>
                    <a:pt x="892" y="1414"/>
                  </a:lnTo>
                  <a:lnTo>
                    <a:pt x="923" y="1352"/>
                  </a:lnTo>
                  <a:lnTo>
                    <a:pt x="953" y="1291"/>
                  </a:lnTo>
                  <a:lnTo>
                    <a:pt x="953" y="953"/>
                  </a:lnTo>
                  <a:lnTo>
                    <a:pt x="1291" y="953"/>
                  </a:lnTo>
                  <a:lnTo>
                    <a:pt x="1353" y="922"/>
                  </a:lnTo>
                  <a:lnTo>
                    <a:pt x="1414" y="891"/>
                  </a:lnTo>
                  <a:lnTo>
                    <a:pt x="1476" y="830"/>
                  </a:lnTo>
                  <a:lnTo>
                    <a:pt x="1476" y="738"/>
                  </a:lnTo>
                  <a:lnTo>
                    <a:pt x="1476" y="676"/>
                  </a:lnTo>
                  <a:lnTo>
                    <a:pt x="1414" y="584"/>
                  </a:lnTo>
                  <a:lnTo>
                    <a:pt x="1353" y="553"/>
                  </a:lnTo>
                  <a:lnTo>
                    <a:pt x="1291" y="523"/>
                  </a:lnTo>
                  <a:lnTo>
                    <a:pt x="953" y="523"/>
                  </a:lnTo>
                  <a:lnTo>
                    <a:pt x="953" y="216"/>
                  </a:lnTo>
                  <a:lnTo>
                    <a:pt x="923" y="123"/>
                  </a:lnTo>
                  <a:lnTo>
                    <a:pt x="892" y="62"/>
                  </a:lnTo>
                  <a:lnTo>
                    <a:pt x="831" y="31"/>
                  </a:lnTo>
                  <a:lnTo>
                    <a:pt x="738"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47;p38">
              <a:extLst>
                <a:ext uri="{FF2B5EF4-FFF2-40B4-BE49-F238E27FC236}">
                  <a16:creationId xmlns:a16="http://schemas.microsoft.com/office/drawing/2014/main" id="{492C2108-FB35-BE1C-28C0-9878616FC799}"/>
                </a:ext>
              </a:extLst>
            </p:cNvPr>
            <p:cNvSpPr/>
            <p:nvPr/>
          </p:nvSpPr>
          <p:spPr>
            <a:xfrm>
              <a:off x="2642595" y="2532031"/>
              <a:ext cx="97316" cy="99714"/>
            </a:xfrm>
            <a:custGeom>
              <a:avLst/>
              <a:gdLst/>
              <a:ahLst/>
              <a:cxnLst/>
              <a:rect l="l" t="t" r="r" b="b"/>
              <a:pathLst>
                <a:path w="1260" h="1291" extrusionOk="0">
                  <a:moveTo>
                    <a:pt x="615" y="0"/>
                  </a:moveTo>
                  <a:lnTo>
                    <a:pt x="553" y="31"/>
                  </a:lnTo>
                  <a:lnTo>
                    <a:pt x="492" y="62"/>
                  </a:lnTo>
                  <a:lnTo>
                    <a:pt x="461" y="123"/>
                  </a:lnTo>
                  <a:lnTo>
                    <a:pt x="430" y="185"/>
                  </a:lnTo>
                  <a:lnTo>
                    <a:pt x="430" y="461"/>
                  </a:lnTo>
                  <a:lnTo>
                    <a:pt x="154" y="461"/>
                  </a:lnTo>
                  <a:lnTo>
                    <a:pt x="92" y="492"/>
                  </a:lnTo>
                  <a:lnTo>
                    <a:pt x="31" y="523"/>
                  </a:lnTo>
                  <a:lnTo>
                    <a:pt x="0" y="584"/>
                  </a:lnTo>
                  <a:lnTo>
                    <a:pt x="0" y="646"/>
                  </a:lnTo>
                  <a:lnTo>
                    <a:pt x="0" y="707"/>
                  </a:lnTo>
                  <a:lnTo>
                    <a:pt x="31" y="769"/>
                  </a:lnTo>
                  <a:lnTo>
                    <a:pt x="92" y="799"/>
                  </a:lnTo>
                  <a:lnTo>
                    <a:pt x="154" y="830"/>
                  </a:lnTo>
                  <a:lnTo>
                    <a:pt x="430" y="830"/>
                  </a:lnTo>
                  <a:lnTo>
                    <a:pt x="430" y="1107"/>
                  </a:lnTo>
                  <a:lnTo>
                    <a:pt x="461" y="1168"/>
                  </a:lnTo>
                  <a:lnTo>
                    <a:pt x="492" y="1229"/>
                  </a:lnTo>
                  <a:lnTo>
                    <a:pt x="553" y="1260"/>
                  </a:lnTo>
                  <a:lnTo>
                    <a:pt x="615" y="1291"/>
                  </a:lnTo>
                  <a:lnTo>
                    <a:pt x="676" y="1260"/>
                  </a:lnTo>
                  <a:lnTo>
                    <a:pt x="738" y="1229"/>
                  </a:lnTo>
                  <a:lnTo>
                    <a:pt x="768" y="1168"/>
                  </a:lnTo>
                  <a:lnTo>
                    <a:pt x="799" y="1107"/>
                  </a:lnTo>
                  <a:lnTo>
                    <a:pt x="799" y="830"/>
                  </a:lnTo>
                  <a:lnTo>
                    <a:pt x="1076" y="830"/>
                  </a:lnTo>
                  <a:lnTo>
                    <a:pt x="1137" y="799"/>
                  </a:lnTo>
                  <a:lnTo>
                    <a:pt x="1199" y="769"/>
                  </a:lnTo>
                  <a:lnTo>
                    <a:pt x="1229" y="707"/>
                  </a:lnTo>
                  <a:lnTo>
                    <a:pt x="1260" y="646"/>
                  </a:lnTo>
                  <a:lnTo>
                    <a:pt x="1229" y="584"/>
                  </a:lnTo>
                  <a:lnTo>
                    <a:pt x="1199" y="523"/>
                  </a:lnTo>
                  <a:lnTo>
                    <a:pt x="1137" y="492"/>
                  </a:lnTo>
                  <a:lnTo>
                    <a:pt x="1076" y="461"/>
                  </a:lnTo>
                  <a:lnTo>
                    <a:pt x="799" y="461"/>
                  </a:lnTo>
                  <a:lnTo>
                    <a:pt x="799" y="185"/>
                  </a:lnTo>
                  <a:lnTo>
                    <a:pt x="768" y="123"/>
                  </a:lnTo>
                  <a:lnTo>
                    <a:pt x="738" y="62"/>
                  </a:lnTo>
                  <a:lnTo>
                    <a:pt x="676" y="31"/>
                  </a:lnTo>
                  <a:lnTo>
                    <a:pt x="6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448;p38">
              <a:extLst>
                <a:ext uri="{FF2B5EF4-FFF2-40B4-BE49-F238E27FC236}">
                  <a16:creationId xmlns:a16="http://schemas.microsoft.com/office/drawing/2014/main" id="{90105AC8-9173-F43B-EA96-B0ADDD377119}"/>
                </a:ext>
              </a:extLst>
            </p:cNvPr>
            <p:cNvSpPr/>
            <p:nvPr/>
          </p:nvSpPr>
          <p:spPr>
            <a:xfrm>
              <a:off x="4313299" y="3768452"/>
              <a:ext cx="469898" cy="237428"/>
            </a:xfrm>
            <a:custGeom>
              <a:avLst/>
              <a:gdLst/>
              <a:ahLst/>
              <a:cxnLst/>
              <a:rect l="l" t="t" r="r" b="b"/>
              <a:pathLst>
                <a:path w="6084" h="3074" extrusionOk="0">
                  <a:moveTo>
                    <a:pt x="2919" y="1"/>
                  </a:moveTo>
                  <a:lnTo>
                    <a:pt x="0" y="2827"/>
                  </a:lnTo>
                  <a:lnTo>
                    <a:pt x="0" y="2827"/>
                  </a:lnTo>
                  <a:lnTo>
                    <a:pt x="2335" y="1721"/>
                  </a:lnTo>
                  <a:lnTo>
                    <a:pt x="3196" y="3073"/>
                  </a:lnTo>
                  <a:lnTo>
                    <a:pt x="6084" y="185"/>
                  </a:lnTo>
                  <a:lnTo>
                    <a:pt x="3687" y="1291"/>
                  </a:lnTo>
                  <a:lnTo>
                    <a:pt x="2919"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28875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1"/>
          <p:cNvSpPr/>
          <p:nvPr/>
        </p:nvSpPr>
        <p:spPr>
          <a:xfrm>
            <a:off x="3495100" y="1171850"/>
            <a:ext cx="5191800" cy="72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4572000" y="2107375"/>
            <a:ext cx="4114800" cy="72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4572000" y="3041455"/>
            <a:ext cx="4114800" cy="72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3495100" y="3975525"/>
            <a:ext cx="5191800" cy="72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txBox="1">
            <a:spLocks noGrp="1"/>
          </p:cNvSpPr>
          <p:nvPr>
            <p:ph type="title"/>
          </p:nvPr>
        </p:nvSpPr>
        <p:spPr>
          <a:xfrm>
            <a:off x="478700" y="184119"/>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err="1">
                <a:solidFill>
                  <a:schemeClr val="accent1">
                    <a:lumMod val="50000"/>
                  </a:schemeClr>
                </a:solidFill>
              </a:rPr>
              <a:t>AtliQ</a:t>
            </a:r>
            <a:r>
              <a:rPr lang="en-IN" dirty="0">
                <a:solidFill>
                  <a:schemeClr val="accent1">
                    <a:lumMod val="50000"/>
                  </a:schemeClr>
                </a:solidFill>
              </a:rPr>
              <a:t> Motors INTRODUCTION</a:t>
            </a:r>
            <a:endParaRPr dirty="0">
              <a:solidFill>
                <a:schemeClr val="accent1">
                  <a:lumMod val="50000"/>
                </a:schemeClr>
              </a:solidFill>
            </a:endParaRPr>
          </a:p>
          <a:p>
            <a:pPr marL="0" lvl="0" indent="0" algn="ctr" rtl="0">
              <a:spcBef>
                <a:spcPts val="0"/>
              </a:spcBef>
              <a:spcAft>
                <a:spcPts val="0"/>
              </a:spcAft>
              <a:buNone/>
            </a:pPr>
            <a:endParaRPr dirty="0">
              <a:solidFill>
                <a:schemeClr val="dk1"/>
              </a:solidFill>
            </a:endParaRPr>
          </a:p>
        </p:txBody>
      </p:sp>
      <p:grpSp>
        <p:nvGrpSpPr>
          <p:cNvPr id="523" name="Google Shape;523;p31"/>
          <p:cNvGrpSpPr/>
          <p:nvPr/>
        </p:nvGrpSpPr>
        <p:grpSpPr>
          <a:xfrm>
            <a:off x="4916016" y="1205233"/>
            <a:ext cx="3771263" cy="622701"/>
            <a:chOff x="4581403" y="1272350"/>
            <a:chExt cx="4105447" cy="622701"/>
          </a:xfrm>
        </p:grpSpPr>
        <p:sp>
          <p:nvSpPr>
            <p:cNvPr id="524" name="Google Shape;524;p31"/>
            <p:cNvSpPr txBox="1"/>
            <p:nvPr/>
          </p:nvSpPr>
          <p:spPr>
            <a:xfrm>
              <a:off x="6505290" y="1272350"/>
              <a:ext cx="2181560"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3"/>
                  </a:solidFill>
                  <a:latin typeface="Fira Sans"/>
                  <a:ea typeface="Fira Sans"/>
                  <a:cs typeface="Fira Sans"/>
                  <a:sym typeface="Fira Sans"/>
                </a:rPr>
                <a:t>Current Status in USA</a:t>
              </a:r>
              <a:endParaRPr b="1" dirty="0">
                <a:solidFill>
                  <a:schemeClr val="accent3"/>
                </a:solidFill>
                <a:latin typeface="Fira Sans"/>
                <a:ea typeface="Fira Sans"/>
                <a:cs typeface="Fira Sans"/>
                <a:sym typeface="Fira Sans"/>
              </a:endParaRPr>
            </a:p>
          </p:txBody>
        </p:sp>
        <p:sp>
          <p:nvSpPr>
            <p:cNvPr id="525" name="Google Shape;525;p31"/>
            <p:cNvSpPr txBox="1"/>
            <p:nvPr/>
          </p:nvSpPr>
          <p:spPr>
            <a:xfrm>
              <a:off x="4581403" y="1523651"/>
              <a:ext cx="4105398"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err="1">
                  <a:latin typeface="Roboto"/>
                  <a:ea typeface="Roboto"/>
                  <a:cs typeface="Roboto"/>
                  <a:sym typeface="Roboto"/>
                </a:rPr>
                <a:t>Atliq</a:t>
              </a:r>
              <a:r>
                <a:rPr lang="en-US" sz="1200" dirty="0">
                  <a:latin typeface="Roboto"/>
                  <a:ea typeface="Roboto"/>
                  <a:cs typeface="Roboto"/>
                  <a:sym typeface="Roboto"/>
                </a:rPr>
                <a:t> Motors is an Automotive Giant in USA in EV Sector and market share rose to 25% in last 5 Years.</a:t>
              </a:r>
              <a:endParaRPr lang="en-US" sz="1200" dirty="0">
                <a:solidFill>
                  <a:srgbClr val="000000"/>
                </a:solidFill>
                <a:latin typeface="Roboto"/>
                <a:ea typeface="Roboto"/>
                <a:cs typeface="Roboto"/>
                <a:sym typeface="Roboto"/>
              </a:endParaRPr>
            </a:p>
          </p:txBody>
        </p:sp>
      </p:grpSp>
      <p:grpSp>
        <p:nvGrpSpPr>
          <p:cNvPr id="526" name="Google Shape;526;p31"/>
          <p:cNvGrpSpPr/>
          <p:nvPr/>
        </p:nvGrpSpPr>
        <p:grpSpPr>
          <a:xfrm>
            <a:off x="5175774" y="2124056"/>
            <a:ext cx="3511505" cy="622691"/>
            <a:chOff x="4864179" y="2191173"/>
            <a:chExt cx="3822671" cy="622691"/>
          </a:xfrm>
        </p:grpSpPr>
        <p:sp>
          <p:nvSpPr>
            <p:cNvPr id="527" name="Google Shape;527;p31"/>
            <p:cNvSpPr txBox="1"/>
            <p:nvPr/>
          </p:nvSpPr>
          <p:spPr>
            <a:xfrm>
              <a:off x="6951950" y="2191173"/>
              <a:ext cx="1734900"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4"/>
                  </a:solidFill>
                  <a:latin typeface="Fira Sans"/>
                  <a:ea typeface="Fira Sans"/>
                  <a:cs typeface="Fira Sans"/>
                  <a:sym typeface="Fira Sans"/>
                </a:rPr>
                <a:t>Goal</a:t>
              </a:r>
              <a:endParaRPr b="1" dirty="0">
                <a:solidFill>
                  <a:schemeClr val="accent4"/>
                </a:solidFill>
                <a:latin typeface="Fira Sans"/>
                <a:ea typeface="Fira Sans"/>
                <a:cs typeface="Fira Sans"/>
                <a:sym typeface="Fira Sans"/>
              </a:endParaRPr>
            </a:p>
          </p:txBody>
        </p:sp>
        <p:sp>
          <p:nvSpPr>
            <p:cNvPr id="528" name="Google Shape;528;p31"/>
            <p:cNvSpPr txBox="1"/>
            <p:nvPr/>
          </p:nvSpPr>
          <p:spPr>
            <a:xfrm>
              <a:off x="4864179" y="2442464"/>
              <a:ext cx="3822621"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They wanted to launch their bestselling models in INDIA where their market share less than 2%.</a:t>
              </a:r>
              <a:endParaRPr sz="1200" dirty="0">
                <a:solidFill>
                  <a:srgbClr val="000000"/>
                </a:solidFill>
                <a:latin typeface="Roboto"/>
                <a:ea typeface="Roboto"/>
                <a:cs typeface="Roboto"/>
                <a:sym typeface="Roboto"/>
              </a:endParaRPr>
            </a:p>
          </p:txBody>
        </p:sp>
      </p:grpSp>
      <p:grpSp>
        <p:nvGrpSpPr>
          <p:cNvPr id="529" name="Google Shape;529;p31"/>
          <p:cNvGrpSpPr/>
          <p:nvPr/>
        </p:nvGrpSpPr>
        <p:grpSpPr>
          <a:xfrm>
            <a:off x="4965517" y="3042885"/>
            <a:ext cx="3721763" cy="685885"/>
            <a:chOff x="4635290" y="3110002"/>
            <a:chExt cx="4051560" cy="685885"/>
          </a:xfrm>
        </p:grpSpPr>
        <p:sp>
          <p:nvSpPr>
            <p:cNvPr id="530" name="Google Shape;530;p31"/>
            <p:cNvSpPr txBox="1"/>
            <p:nvPr/>
          </p:nvSpPr>
          <p:spPr>
            <a:xfrm>
              <a:off x="6286781" y="3110002"/>
              <a:ext cx="2400069"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2"/>
                  </a:solidFill>
                  <a:latin typeface="Fira Sans"/>
                  <a:ea typeface="Fira Sans"/>
                  <a:cs typeface="Fira Sans"/>
                  <a:sym typeface="Fira Sans"/>
                </a:rPr>
                <a:t>Strategy in INDIA</a:t>
              </a:r>
              <a:endParaRPr b="1" dirty="0">
                <a:solidFill>
                  <a:schemeClr val="accent2"/>
                </a:solidFill>
                <a:latin typeface="Fira Sans"/>
                <a:ea typeface="Fira Sans"/>
                <a:cs typeface="Fira Sans"/>
                <a:sym typeface="Fira Sans"/>
              </a:endParaRPr>
            </a:p>
          </p:txBody>
        </p:sp>
        <p:sp>
          <p:nvSpPr>
            <p:cNvPr id="531" name="Google Shape;531;p31"/>
            <p:cNvSpPr txBox="1"/>
            <p:nvPr/>
          </p:nvSpPr>
          <p:spPr>
            <a:xfrm>
              <a:off x="4635290" y="3359087"/>
              <a:ext cx="4051511" cy="436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200" dirty="0">
                  <a:solidFill>
                    <a:srgbClr val="000000"/>
                  </a:solidFill>
                  <a:latin typeface="Roboto"/>
                  <a:ea typeface="Roboto"/>
                  <a:cs typeface="Roboto"/>
                  <a:sym typeface="Roboto"/>
                </a:rPr>
                <a:t>Bruce </a:t>
              </a:r>
              <a:r>
                <a:rPr lang="en-IN" sz="1200" dirty="0" err="1">
                  <a:solidFill>
                    <a:srgbClr val="000000"/>
                  </a:solidFill>
                  <a:latin typeface="Roboto"/>
                  <a:ea typeface="Roboto"/>
                  <a:cs typeface="Roboto"/>
                  <a:sym typeface="Roboto"/>
                </a:rPr>
                <a:t>Haryali</a:t>
              </a:r>
              <a:r>
                <a:rPr lang="en-IN" sz="1200" dirty="0">
                  <a:solidFill>
                    <a:srgbClr val="000000"/>
                  </a:solidFill>
                  <a:latin typeface="Roboto"/>
                  <a:ea typeface="Roboto"/>
                  <a:cs typeface="Roboto"/>
                  <a:sym typeface="Roboto"/>
                </a:rPr>
                <a:t> CEO of </a:t>
              </a:r>
              <a:r>
                <a:rPr lang="en-IN" sz="1200" dirty="0" err="1">
                  <a:solidFill>
                    <a:srgbClr val="000000"/>
                  </a:solidFill>
                  <a:latin typeface="Roboto"/>
                  <a:ea typeface="Roboto"/>
                  <a:cs typeface="Roboto"/>
                  <a:sym typeface="Roboto"/>
                </a:rPr>
                <a:t>Atliq</a:t>
              </a:r>
              <a:r>
                <a:rPr lang="en-IN" sz="1200" dirty="0">
                  <a:solidFill>
                    <a:srgbClr val="000000"/>
                  </a:solidFill>
                  <a:latin typeface="Roboto"/>
                  <a:ea typeface="Roboto"/>
                  <a:cs typeface="Roboto"/>
                  <a:sym typeface="Roboto"/>
                </a:rPr>
                <a:t> Motors in INDIA wanted to do a detailed market study of EV Status in INDIA.</a:t>
              </a:r>
              <a:endParaRPr sz="1200" dirty="0">
                <a:solidFill>
                  <a:srgbClr val="000000"/>
                </a:solidFill>
                <a:latin typeface="Roboto"/>
                <a:ea typeface="Roboto"/>
                <a:cs typeface="Roboto"/>
                <a:sym typeface="Roboto"/>
              </a:endParaRPr>
            </a:p>
          </p:txBody>
        </p:sp>
      </p:grpSp>
      <p:grpSp>
        <p:nvGrpSpPr>
          <p:cNvPr id="532" name="Google Shape;532;p31"/>
          <p:cNvGrpSpPr/>
          <p:nvPr/>
        </p:nvGrpSpPr>
        <p:grpSpPr>
          <a:xfrm>
            <a:off x="4428460" y="3975557"/>
            <a:ext cx="4258774" cy="689389"/>
            <a:chOff x="4050643" y="4042674"/>
            <a:chExt cx="4636158" cy="689389"/>
          </a:xfrm>
        </p:grpSpPr>
        <p:sp>
          <p:nvSpPr>
            <p:cNvPr id="533" name="Google Shape;533;p31"/>
            <p:cNvSpPr txBox="1"/>
            <p:nvPr/>
          </p:nvSpPr>
          <p:spPr>
            <a:xfrm>
              <a:off x="7042487" y="4042674"/>
              <a:ext cx="1644300"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1"/>
                  </a:solidFill>
                  <a:latin typeface="Fira Sans"/>
                  <a:ea typeface="Fira Sans"/>
                  <a:cs typeface="Fira Sans"/>
                  <a:sym typeface="Fira Sans"/>
                </a:rPr>
                <a:t>Data Insights</a:t>
              </a:r>
              <a:endParaRPr b="1" dirty="0">
                <a:solidFill>
                  <a:schemeClr val="accent1"/>
                </a:solidFill>
                <a:latin typeface="Fira Sans"/>
                <a:ea typeface="Fira Sans"/>
                <a:cs typeface="Fira Sans"/>
                <a:sym typeface="Fira Sans"/>
              </a:endParaRPr>
            </a:p>
          </p:txBody>
        </p:sp>
        <p:sp>
          <p:nvSpPr>
            <p:cNvPr id="534" name="Google Shape;534;p31"/>
            <p:cNvSpPr txBox="1"/>
            <p:nvPr/>
          </p:nvSpPr>
          <p:spPr>
            <a:xfrm>
              <a:off x="4050643" y="4295263"/>
              <a:ext cx="4636158" cy="436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Bruce gave EV Status in India task to Data Analyst team of Atliq Motors. I as as Data Analyst visualize all the insights.</a:t>
              </a:r>
              <a:endParaRPr sz="1200" dirty="0">
                <a:solidFill>
                  <a:srgbClr val="000000"/>
                </a:solidFill>
                <a:latin typeface="Roboto"/>
                <a:ea typeface="Roboto"/>
                <a:cs typeface="Roboto"/>
                <a:sym typeface="Roboto"/>
              </a:endParaRPr>
            </a:p>
          </p:txBody>
        </p:sp>
      </p:grpSp>
      <p:grpSp>
        <p:nvGrpSpPr>
          <p:cNvPr id="535" name="Google Shape;535;p31"/>
          <p:cNvGrpSpPr/>
          <p:nvPr/>
        </p:nvGrpSpPr>
        <p:grpSpPr>
          <a:xfrm>
            <a:off x="457168" y="1980504"/>
            <a:ext cx="2880052" cy="1783650"/>
            <a:chOff x="1050475" y="2234999"/>
            <a:chExt cx="2286844" cy="1416270"/>
          </a:xfrm>
        </p:grpSpPr>
        <p:sp>
          <p:nvSpPr>
            <p:cNvPr id="536" name="Google Shape;536;p31"/>
            <p:cNvSpPr/>
            <p:nvPr/>
          </p:nvSpPr>
          <p:spPr>
            <a:xfrm>
              <a:off x="1625629" y="2643377"/>
              <a:ext cx="354569" cy="1007892"/>
            </a:xfrm>
            <a:custGeom>
              <a:avLst/>
              <a:gdLst/>
              <a:ahLst/>
              <a:cxnLst/>
              <a:rect l="l" t="t" r="r" b="b"/>
              <a:pathLst>
                <a:path w="6378" h="18130" extrusionOk="0">
                  <a:moveTo>
                    <a:pt x="1" y="0"/>
                  </a:moveTo>
                  <a:lnTo>
                    <a:pt x="1" y="407"/>
                  </a:lnTo>
                  <a:lnTo>
                    <a:pt x="407" y="407"/>
                  </a:lnTo>
                  <a:lnTo>
                    <a:pt x="751" y="438"/>
                  </a:lnTo>
                  <a:lnTo>
                    <a:pt x="1063" y="563"/>
                  </a:lnTo>
                  <a:lnTo>
                    <a:pt x="1376" y="719"/>
                  </a:lnTo>
                  <a:lnTo>
                    <a:pt x="1626" y="907"/>
                  </a:lnTo>
                  <a:lnTo>
                    <a:pt x="1813" y="1157"/>
                  </a:lnTo>
                  <a:lnTo>
                    <a:pt x="1970" y="1469"/>
                  </a:lnTo>
                  <a:lnTo>
                    <a:pt x="2095" y="1782"/>
                  </a:lnTo>
                  <a:lnTo>
                    <a:pt x="2126" y="2126"/>
                  </a:lnTo>
                  <a:lnTo>
                    <a:pt x="2126" y="16004"/>
                  </a:lnTo>
                  <a:lnTo>
                    <a:pt x="2126" y="16223"/>
                  </a:lnTo>
                  <a:lnTo>
                    <a:pt x="2157" y="16410"/>
                  </a:lnTo>
                  <a:lnTo>
                    <a:pt x="2220" y="16629"/>
                  </a:lnTo>
                  <a:lnTo>
                    <a:pt x="2282" y="16817"/>
                  </a:lnTo>
                  <a:lnTo>
                    <a:pt x="2376" y="17004"/>
                  </a:lnTo>
                  <a:lnTo>
                    <a:pt x="2470" y="17192"/>
                  </a:lnTo>
                  <a:lnTo>
                    <a:pt x="2595" y="17348"/>
                  </a:lnTo>
                  <a:lnTo>
                    <a:pt x="2751" y="17504"/>
                  </a:lnTo>
                  <a:lnTo>
                    <a:pt x="2876" y="17629"/>
                  </a:lnTo>
                  <a:lnTo>
                    <a:pt x="3064" y="17755"/>
                  </a:lnTo>
                  <a:lnTo>
                    <a:pt x="3220" y="17848"/>
                  </a:lnTo>
                  <a:lnTo>
                    <a:pt x="3408" y="17942"/>
                  </a:lnTo>
                  <a:lnTo>
                    <a:pt x="3595" y="18036"/>
                  </a:lnTo>
                  <a:lnTo>
                    <a:pt x="3814" y="18067"/>
                  </a:lnTo>
                  <a:lnTo>
                    <a:pt x="4033" y="18098"/>
                  </a:lnTo>
                  <a:lnTo>
                    <a:pt x="4252" y="18130"/>
                  </a:lnTo>
                  <a:lnTo>
                    <a:pt x="4470" y="18098"/>
                  </a:lnTo>
                  <a:lnTo>
                    <a:pt x="4658" y="18067"/>
                  </a:lnTo>
                  <a:lnTo>
                    <a:pt x="4877" y="18036"/>
                  </a:lnTo>
                  <a:lnTo>
                    <a:pt x="5064" y="17942"/>
                  </a:lnTo>
                  <a:lnTo>
                    <a:pt x="5252" y="17848"/>
                  </a:lnTo>
                  <a:lnTo>
                    <a:pt x="5439" y="17755"/>
                  </a:lnTo>
                  <a:lnTo>
                    <a:pt x="5596" y="17629"/>
                  </a:lnTo>
                  <a:lnTo>
                    <a:pt x="5752" y="17504"/>
                  </a:lnTo>
                  <a:lnTo>
                    <a:pt x="5877" y="17348"/>
                  </a:lnTo>
                  <a:lnTo>
                    <a:pt x="6002" y="17192"/>
                  </a:lnTo>
                  <a:lnTo>
                    <a:pt x="6096" y="17004"/>
                  </a:lnTo>
                  <a:lnTo>
                    <a:pt x="6189" y="16817"/>
                  </a:lnTo>
                  <a:lnTo>
                    <a:pt x="6252" y="16629"/>
                  </a:lnTo>
                  <a:lnTo>
                    <a:pt x="6314" y="16410"/>
                  </a:lnTo>
                  <a:lnTo>
                    <a:pt x="6346" y="16223"/>
                  </a:lnTo>
                  <a:lnTo>
                    <a:pt x="6377" y="16004"/>
                  </a:lnTo>
                  <a:lnTo>
                    <a:pt x="6377" y="11972"/>
                  </a:lnTo>
                  <a:lnTo>
                    <a:pt x="5939" y="11972"/>
                  </a:lnTo>
                  <a:lnTo>
                    <a:pt x="5939" y="16004"/>
                  </a:lnTo>
                  <a:lnTo>
                    <a:pt x="5908" y="16348"/>
                  </a:lnTo>
                  <a:lnTo>
                    <a:pt x="5814" y="16661"/>
                  </a:lnTo>
                  <a:lnTo>
                    <a:pt x="5658" y="16942"/>
                  </a:lnTo>
                  <a:lnTo>
                    <a:pt x="5439" y="17192"/>
                  </a:lnTo>
                  <a:lnTo>
                    <a:pt x="5189" y="17411"/>
                  </a:lnTo>
                  <a:lnTo>
                    <a:pt x="4908" y="17567"/>
                  </a:lnTo>
                  <a:lnTo>
                    <a:pt x="4595" y="17661"/>
                  </a:lnTo>
                  <a:lnTo>
                    <a:pt x="4252" y="17723"/>
                  </a:lnTo>
                  <a:lnTo>
                    <a:pt x="3908" y="17661"/>
                  </a:lnTo>
                  <a:lnTo>
                    <a:pt x="3564" y="17567"/>
                  </a:lnTo>
                  <a:lnTo>
                    <a:pt x="3283" y="17411"/>
                  </a:lnTo>
                  <a:lnTo>
                    <a:pt x="3032" y="17192"/>
                  </a:lnTo>
                  <a:lnTo>
                    <a:pt x="2814" y="16942"/>
                  </a:lnTo>
                  <a:lnTo>
                    <a:pt x="2657" y="16661"/>
                  </a:lnTo>
                  <a:lnTo>
                    <a:pt x="2564" y="16348"/>
                  </a:lnTo>
                  <a:lnTo>
                    <a:pt x="2532" y="16004"/>
                  </a:lnTo>
                  <a:lnTo>
                    <a:pt x="2532" y="2126"/>
                  </a:lnTo>
                  <a:lnTo>
                    <a:pt x="2532" y="1907"/>
                  </a:lnTo>
                  <a:lnTo>
                    <a:pt x="2470" y="1688"/>
                  </a:lnTo>
                  <a:lnTo>
                    <a:pt x="2439" y="1501"/>
                  </a:lnTo>
                  <a:lnTo>
                    <a:pt x="2376" y="1313"/>
                  </a:lnTo>
                  <a:lnTo>
                    <a:pt x="2282" y="1126"/>
                  </a:lnTo>
                  <a:lnTo>
                    <a:pt x="2157" y="938"/>
                  </a:lnTo>
                  <a:lnTo>
                    <a:pt x="2032" y="782"/>
                  </a:lnTo>
                  <a:lnTo>
                    <a:pt x="1907" y="625"/>
                  </a:lnTo>
                  <a:lnTo>
                    <a:pt x="1751" y="500"/>
                  </a:lnTo>
                  <a:lnTo>
                    <a:pt x="1595" y="375"/>
                  </a:lnTo>
                  <a:lnTo>
                    <a:pt x="1407" y="250"/>
                  </a:lnTo>
                  <a:lnTo>
                    <a:pt x="1220" y="157"/>
                  </a:lnTo>
                  <a:lnTo>
                    <a:pt x="1032" y="94"/>
                  </a:lnTo>
                  <a:lnTo>
                    <a:pt x="844" y="32"/>
                  </a:lnTo>
                  <a:lnTo>
                    <a:pt x="626" y="0"/>
                  </a:lnTo>
                  <a:close/>
                </a:path>
              </a:pathLst>
            </a:custGeom>
            <a:solidFill>
              <a:srgbClr val="1C1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1625629" y="2619028"/>
              <a:ext cx="33078" cy="67823"/>
            </a:xfrm>
            <a:custGeom>
              <a:avLst/>
              <a:gdLst/>
              <a:ahLst/>
              <a:cxnLst/>
              <a:rect l="l" t="t" r="r" b="b"/>
              <a:pathLst>
                <a:path w="595" h="1220" extrusionOk="0">
                  <a:moveTo>
                    <a:pt x="1" y="1"/>
                  </a:moveTo>
                  <a:lnTo>
                    <a:pt x="1" y="1220"/>
                  </a:lnTo>
                  <a:lnTo>
                    <a:pt x="469" y="1220"/>
                  </a:lnTo>
                  <a:lnTo>
                    <a:pt x="532" y="1157"/>
                  </a:lnTo>
                  <a:lnTo>
                    <a:pt x="563" y="1095"/>
                  </a:lnTo>
                  <a:lnTo>
                    <a:pt x="594" y="1032"/>
                  </a:lnTo>
                  <a:lnTo>
                    <a:pt x="594" y="188"/>
                  </a:lnTo>
                  <a:lnTo>
                    <a:pt x="563" y="126"/>
                  </a:lnTo>
                  <a:lnTo>
                    <a:pt x="532" y="63"/>
                  </a:lnTo>
                  <a:lnTo>
                    <a:pt x="469"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2004432" y="3263727"/>
              <a:ext cx="316321" cy="366688"/>
            </a:xfrm>
            <a:custGeom>
              <a:avLst/>
              <a:gdLst/>
              <a:ahLst/>
              <a:cxnLst/>
              <a:rect l="l" t="t" r="r" b="b"/>
              <a:pathLst>
                <a:path w="5690" h="6596" extrusionOk="0">
                  <a:moveTo>
                    <a:pt x="845" y="0"/>
                  </a:moveTo>
                  <a:lnTo>
                    <a:pt x="688"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88" y="6596"/>
                  </a:lnTo>
                  <a:lnTo>
                    <a:pt x="5002" y="6596"/>
                  </a:lnTo>
                  <a:lnTo>
                    <a:pt x="5158" y="6533"/>
                  </a:lnTo>
                  <a:lnTo>
                    <a:pt x="5314" y="6470"/>
                  </a:lnTo>
                  <a:lnTo>
                    <a:pt x="5439" y="6345"/>
                  </a:lnTo>
                  <a:lnTo>
                    <a:pt x="5533" y="6220"/>
                  </a:lnTo>
                  <a:lnTo>
                    <a:pt x="5627" y="6064"/>
                  </a:lnTo>
                  <a:lnTo>
                    <a:pt x="5658" y="5908"/>
                  </a:lnTo>
                  <a:lnTo>
                    <a:pt x="5689" y="5752"/>
                  </a:lnTo>
                  <a:lnTo>
                    <a:pt x="5689" y="875"/>
                  </a:lnTo>
                  <a:lnTo>
                    <a:pt x="5658" y="688"/>
                  </a:lnTo>
                  <a:lnTo>
                    <a:pt x="5627" y="532"/>
                  </a:lnTo>
                  <a:lnTo>
                    <a:pt x="5533" y="407"/>
                  </a:lnTo>
                  <a:lnTo>
                    <a:pt x="5439" y="282"/>
                  </a:lnTo>
                  <a:lnTo>
                    <a:pt x="5314" y="156"/>
                  </a:lnTo>
                  <a:lnTo>
                    <a:pt x="5158" y="94"/>
                  </a:lnTo>
                  <a:lnTo>
                    <a:pt x="5002" y="31"/>
                  </a:lnTo>
                  <a:lnTo>
                    <a:pt x="4814"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2053075" y="3427056"/>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2053075" y="3477422"/>
              <a:ext cx="22682" cy="40027"/>
            </a:xfrm>
            <a:custGeom>
              <a:avLst/>
              <a:gdLst/>
              <a:ahLst/>
              <a:cxnLst/>
              <a:rect l="l" t="t" r="r" b="b"/>
              <a:pathLst>
                <a:path w="408" h="720" extrusionOk="0">
                  <a:moveTo>
                    <a:pt x="1" y="1"/>
                  </a:moveTo>
                  <a:lnTo>
                    <a:pt x="1"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2053075" y="3527844"/>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2053075" y="3578210"/>
              <a:ext cx="22682" cy="41750"/>
            </a:xfrm>
            <a:custGeom>
              <a:avLst/>
              <a:gdLst/>
              <a:ahLst/>
              <a:cxnLst/>
              <a:rect l="l" t="t" r="r" b="b"/>
              <a:pathLst>
                <a:path w="408" h="751" extrusionOk="0">
                  <a:moveTo>
                    <a:pt x="1" y="1"/>
                  </a:moveTo>
                  <a:lnTo>
                    <a:pt x="1"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2098271" y="3427056"/>
              <a:ext cx="22626" cy="40027"/>
            </a:xfrm>
            <a:custGeom>
              <a:avLst/>
              <a:gdLst/>
              <a:ahLst/>
              <a:cxnLst/>
              <a:rect l="l" t="t" r="r" b="b"/>
              <a:pathLst>
                <a:path w="407"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2098271" y="3477422"/>
              <a:ext cx="22626" cy="40027"/>
            </a:xfrm>
            <a:custGeom>
              <a:avLst/>
              <a:gdLst/>
              <a:ahLst/>
              <a:cxnLst/>
              <a:rect l="l" t="t" r="r" b="b"/>
              <a:pathLst>
                <a:path w="407" h="720" extrusionOk="0">
                  <a:moveTo>
                    <a:pt x="1" y="1"/>
                  </a:moveTo>
                  <a:lnTo>
                    <a:pt x="1"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2098271" y="3527844"/>
              <a:ext cx="22626" cy="40027"/>
            </a:xfrm>
            <a:custGeom>
              <a:avLst/>
              <a:gdLst/>
              <a:ahLst/>
              <a:cxnLst/>
              <a:rect l="l" t="t" r="r" b="b"/>
              <a:pathLst>
                <a:path w="407"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2098271" y="3578210"/>
              <a:ext cx="22626" cy="41750"/>
            </a:xfrm>
            <a:custGeom>
              <a:avLst/>
              <a:gdLst/>
              <a:ahLst/>
              <a:cxnLst/>
              <a:rect l="l" t="t" r="r" b="b"/>
              <a:pathLst>
                <a:path w="407" h="751" extrusionOk="0">
                  <a:moveTo>
                    <a:pt x="1" y="1"/>
                  </a:moveTo>
                  <a:lnTo>
                    <a:pt x="1"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2143467" y="3427056"/>
              <a:ext cx="22626" cy="40027"/>
            </a:xfrm>
            <a:custGeom>
              <a:avLst/>
              <a:gdLst/>
              <a:ahLst/>
              <a:cxnLst/>
              <a:rect l="l" t="t" r="r" b="b"/>
              <a:pathLst>
                <a:path w="407" h="720" extrusionOk="0">
                  <a:moveTo>
                    <a:pt x="0" y="0"/>
                  </a:moveTo>
                  <a:lnTo>
                    <a:pt x="0"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2143467" y="3477422"/>
              <a:ext cx="22626" cy="40027"/>
            </a:xfrm>
            <a:custGeom>
              <a:avLst/>
              <a:gdLst/>
              <a:ahLst/>
              <a:cxnLst/>
              <a:rect l="l" t="t" r="r" b="b"/>
              <a:pathLst>
                <a:path w="407" h="720" extrusionOk="0">
                  <a:moveTo>
                    <a:pt x="0" y="1"/>
                  </a:moveTo>
                  <a:lnTo>
                    <a:pt x="0"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2143467" y="3527844"/>
              <a:ext cx="22626" cy="40027"/>
            </a:xfrm>
            <a:custGeom>
              <a:avLst/>
              <a:gdLst/>
              <a:ahLst/>
              <a:cxnLst/>
              <a:rect l="l" t="t" r="r" b="b"/>
              <a:pathLst>
                <a:path w="407" h="720" extrusionOk="0">
                  <a:moveTo>
                    <a:pt x="0" y="0"/>
                  </a:moveTo>
                  <a:lnTo>
                    <a:pt x="0"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2143467" y="3578210"/>
              <a:ext cx="22626" cy="41750"/>
            </a:xfrm>
            <a:custGeom>
              <a:avLst/>
              <a:gdLst/>
              <a:ahLst/>
              <a:cxnLst/>
              <a:rect l="l" t="t" r="r" b="b"/>
              <a:pathLst>
                <a:path w="407" h="751" extrusionOk="0">
                  <a:moveTo>
                    <a:pt x="0" y="1"/>
                  </a:moveTo>
                  <a:lnTo>
                    <a:pt x="0"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2188608" y="3427056"/>
              <a:ext cx="24405" cy="40027"/>
            </a:xfrm>
            <a:custGeom>
              <a:avLst/>
              <a:gdLst/>
              <a:ahLst/>
              <a:cxnLst/>
              <a:rect l="l" t="t" r="r" b="b"/>
              <a:pathLst>
                <a:path w="439" h="720" extrusionOk="0">
                  <a:moveTo>
                    <a:pt x="1" y="0"/>
                  </a:moveTo>
                  <a:lnTo>
                    <a:pt x="1" y="719"/>
                  </a:lnTo>
                  <a:lnTo>
                    <a:pt x="439" y="719"/>
                  </a:lnTo>
                  <a:lnTo>
                    <a:pt x="439"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2188608" y="3477422"/>
              <a:ext cx="24405" cy="40027"/>
            </a:xfrm>
            <a:custGeom>
              <a:avLst/>
              <a:gdLst/>
              <a:ahLst/>
              <a:cxnLst/>
              <a:rect l="l" t="t" r="r" b="b"/>
              <a:pathLst>
                <a:path w="439" h="720" extrusionOk="0">
                  <a:moveTo>
                    <a:pt x="1" y="1"/>
                  </a:moveTo>
                  <a:lnTo>
                    <a:pt x="1" y="720"/>
                  </a:lnTo>
                  <a:lnTo>
                    <a:pt x="439" y="720"/>
                  </a:lnTo>
                  <a:lnTo>
                    <a:pt x="439"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2188608" y="3527844"/>
              <a:ext cx="24405" cy="40027"/>
            </a:xfrm>
            <a:custGeom>
              <a:avLst/>
              <a:gdLst/>
              <a:ahLst/>
              <a:cxnLst/>
              <a:rect l="l" t="t" r="r" b="b"/>
              <a:pathLst>
                <a:path w="439" h="720" extrusionOk="0">
                  <a:moveTo>
                    <a:pt x="1" y="0"/>
                  </a:moveTo>
                  <a:lnTo>
                    <a:pt x="1" y="719"/>
                  </a:lnTo>
                  <a:lnTo>
                    <a:pt x="439" y="719"/>
                  </a:lnTo>
                  <a:lnTo>
                    <a:pt x="439"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2188608" y="3578210"/>
              <a:ext cx="24405" cy="41750"/>
            </a:xfrm>
            <a:custGeom>
              <a:avLst/>
              <a:gdLst/>
              <a:ahLst/>
              <a:cxnLst/>
              <a:rect l="l" t="t" r="r" b="b"/>
              <a:pathLst>
                <a:path w="439" h="751" extrusionOk="0">
                  <a:moveTo>
                    <a:pt x="1" y="1"/>
                  </a:moveTo>
                  <a:lnTo>
                    <a:pt x="1" y="751"/>
                  </a:lnTo>
                  <a:lnTo>
                    <a:pt x="439" y="751"/>
                  </a:lnTo>
                  <a:lnTo>
                    <a:pt x="439"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2235527" y="3427056"/>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2235527" y="3477422"/>
              <a:ext cx="22682" cy="40027"/>
            </a:xfrm>
            <a:custGeom>
              <a:avLst/>
              <a:gdLst/>
              <a:ahLst/>
              <a:cxnLst/>
              <a:rect l="l" t="t" r="r" b="b"/>
              <a:pathLst>
                <a:path w="408" h="720" extrusionOk="0">
                  <a:moveTo>
                    <a:pt x="1" y="1"/>
                  </a:moveTo>
                  <a:lnTo>
                    <a:pt x="1"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2235527" y="3527844"/>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2235527" y="3578210"/>
              <a:ext cx="22682" cy="41750"/>
            </a:xfrm>
            <a:custGeom>
              <a:avLst/>
              <a:gdLst/>
              <a:ahLst/>
              <a:cxnLst/>
              <a:rect l="l" t="t" r="r" b="b"/>
              <a:pathLst>
                <a:path w="408" h="751" extrusionOk="0">
                  <a:moveTo>
                    <a:pt x="1" y="1"/>
                  </a:moveTo>
                  <a:lnTo>
                    <a:pt x="1"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2930592" y="3263727"/>
              <a:ext cx="316321" cy="366688"/>
            </a:xfrm>
            <a:custGeom>
              <a:avLst/>
              <a:gdLst/>
              <a:ahLst/>
              <a:cxnLst/>
              <a:rect l="l" t="t" r="r" b="b"/>
              <a:pathLst>
                <a:path w="5690" h="6596" extrusionOk="0">
                  <a:moveTo>
                    <a:pt x="845" y="0"/>
                  </a:moveTo>
                  <a:lnTo>
                    <a:pt x="657"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57" y="6596"/>
                  </a:lnTo>
                  <a:lnTo>
                    <a:pt x="5002" y="6596"/>
                  </a:lnTo>
                  <a:lnTo>
                    <a:pt x="5158" y="6533"/>
                  </a:lnTo>
                  <a:lnTo>
                    <a:pt x="5315" y="6470"/>
                  </a:lnTo>
                  <a:lnTo>
                    <a:pt x="5440" y="6345"/>
                  </a:lnTo>
                  <a:lnTo>
                    <a:pt x="5533" y="6220"/>
                  </a:lnTo>
                  <a:lnTo>
                    <a:pt x="5627" y="6064"/>
                  </a:lnTo>
                  <a:lnTo>
                    <a:pt x="5658" y="5908"/>
                  </a:lnTo>
                  <a:lnTo>
                    <a:pt x="5690" y="5752"/>
                  </a:lnTo>
                  <a:lnTo>
                    <a:pt x="5690" y="875"/>
                  </a:lnTo>
                  <a:lnTo>
                    <a:pt x="5658" y="688"/>
                  </a:lnTo>
                  <a:lnTo>
                    <a:pt x="5627" y="532"/>
                  </a:lnTo>
                  <a:lnTo>
                    <a:pt x="5533" y="407"/>
                  </a:lnTo>
                  <a:lnTo>
                    <a:pt x="5440" y="282"/>
                  </a:lnTo>
                  <a:lnTo>
                    <a:pt x="5315" y="156"/>
                  </a:lnTo>
                  <a:lnTo>
                    <a:pt x="5158" y="94"/>
                  </a:lnTo>
                  <a:lnTo>
                    <a:pt x="5002" y="31"/>
                  </a:lnTo>
                  <a:lnTo>
                    <a:pt x="4814"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2977512" y="3427056"/>
              <a:ext cx="24405" cy="40027"/>
            </a:xfrm>
            <a:custGeom>
              <a:avLst/>
              <a:gdLst/>
              <a:ahLst/>
              <a:cxnLst/>
              <a:rect l="l" t="t" r="r" b="b"/>
              <a:pathLst>
                <a:path w="439" h="720" extrusionOk="0">
                  <a:moveTo>
                    <a:pt x="1" y="0"/>
                  </a:moveTo>
                  <a:lnTo>
                    <a:pt x="1" y="719"/>
                  </a:lnTo>
                  <a:lnTo>
                    <a:pt x="438" y="719"/>
                  </a:lnTo>
                  <a:lnTo>
                    <a:pt x="438"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2977512" y="3477422"/>
              <a:ext cx="24405" cy="40027"/>
            </a:xfrm>
            <a:custGeom>
              <a:avLst/>
              <a:gdLst/>
              <a:ahLst/>
              <a:cxnLst/>
              <a:rect l="l" t="t" r="r" b="b"/>
              <a:pathLst>
                <a:path w="439" h="720" extrusionOk="0">
                  <a:moveTo>
                    <a:pt x="1" y="1"/>
                  </a:moveTo>
                  <a:lnTo>
                    <a:pt x="1" y="720"/>
                  </a:lnTo>
                  <a:lnTo>
                    <a:pt x="438" y="720"/>
                  </a:lnTo>
                  <a:lnTo>
                    <a:pt x="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2977512" y="3527844"/>
              <a:ext cx="24405" cy="40027"/>
            </a:xfrm>
            <a:custGeom>
              <a:avLst/>
              <a:gdLst/>
              <a:ahLst/>
              <a:cxnLst/>
              <a:rect l="l" t="t" r="r" b="b"/>
              <a:pathLst>
                <a:path w="439" h="720" extrusionOk="0">
                  <a:moveTo>
                    <a:pt x="1" y="0"/>
                  </a:moveTo>
                  <a:lnTo>
                    <a:pt x="1" y="719"/>
                  </a:lnTo>
                  <a:lnTo>
                    <a:pt x="438" y="719"/>
                  </a:lnTo>
                  <a:lnTo>
                    <a:pt x="438"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2977512" y="3578210"/>
              <a:ext cx="24405" cy="41750"/>
            </a:xfrm>
            <a:custGeom>
              <a:avLst/>
              <a:gdLst/>
              <a:ahLst/>
              <a:cxnLst/>
              <a:rect l="l" t="t" r="r" b="b"/>
              <a:pathLst>
                <a:path w="439" h="751" extrusionOk="0">
                  <a:moveTo>
                    <a:pt x="1" y="1"/>
                  </a:moveTo>
                  <a:lnTo>
                    <a:pt x="1" y="751"/>
                  </a:lnTo>
                  <a:lnTo>
                    <a:pt x="438" y="751"/>
                  </a:lnTo>
                  <a:lnTo>
                    <a:pt x="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3024432" y="3427056"/>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3024432" y="3477422"/>
              <a:ext cx="22682" cy="40027"/>
            </a:xfrm>
            <a:custGeom>
              <a:avLst/>
              <a:gdLst/>
              <a:ahLst/>
              <a:cxnLst/>
              <a:rect l="l" t="t" r="r" b="b"/>
              <a:pathLst>
                <a:path w="408" h="720" extrusionOk="0">
                  <a:moveTo>
                    <a:pt x="1" y="1"/>
                  </a:moveTo>
                  <a:lnTo>
                    <a:pt x="1"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3024432" y="3527844"/>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3024432" y="3578210"/>
              <a:ext cx="22682" cy="41750"/>
            </a:xfrm>
            <a:custGeom>
              <a:avLst/>
              <a:gdLst/>
              <a:ahLst/>
              <a:cxnLst/>
              <a:rect l="l" t="t" r="r" b="b"/>
              <a:pathLst>
                <a:path w="408" h="751" extrusionOk="0">
                  <a:moveTo>
                    <a:pt x="1" y="1"/>
                  </a:moveTo>
                  <a:lnTo>
                    <a:pt x="1"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3069628" y="3427056"/>
              <a:ext cx="22626" cy="40027"/>
            </a:xfrm>
            <a:custGeom>
              <a:avLst/>
              <a:gdLst/>
              <a:ahLst/>
              <a:cxnLst/>
              <a:rect l="l" t="t" r="r" b="b"/>
              <a:pathLst>
                <a:path w="407" h="720" extrusionOk="0">
                  <a:moveTo>
                    <a:pt x="0" y="0"/>
                  </a:moveTo>
                  <a:lnTo>
                    <a:pt x="0"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3069628" y="3477422"/>
              <a:ext cx="22626" cy="40027"/>
            </a:xfrm>
            <a:custGeom>
              <a:avLst/>
              <a:gdLst/>
              <a:ahLst/>
              <a:cxnLst/>
              <a:rect l="l" t="t" r="r" b="b"/>
              <a:pathLst>
                <a:path w="407" h="720" extrusionOk="0">
                  <a:moveTo>
                    <a:pt x="0" y="1"/>
                  </a:moveTo>
                  <a:lnTo>
                    <a:pt x="0"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3069628" y="3527844"/>
              <a:ext cx="22626" cy="40027"/>
            </a:xfrm>
            <a:custGeom>
              <a:avLst/>
              <a:gdLst/>
              <a:ahLst/>
              <a:cxnLst/>
              <a:rect l="l" t="t" r="r" b="b"/>
              <a:pathLst>
                <a:path w="407" h="720" extrusionOk="0">
                  <a:moveTo>
                    <a:pt x="0" y="0"/>
                  </a:moveTo>
                  <a:lnTo>
                    <a:pt x="0"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3069628" y="3578210"/>
              <a:ext cx="22626" cy="41750"/>
            </a:xfrm>
            <a:custGeom>
              <a:avLst/>
              <a:gdLst/>
              <a:ahLst/>
              <a:cxnLst/>
              <a:rect l="l" t="t" r="r" b="b"/>
              <a:pathLst>
                <a:path w="407" h="751" extrusionOk="0">
                  <a:moveTo>
                    <a:pt x="0" y="1"/>
                  </a:moveTo>
                  <a:lnTo>
                    <a:pt x="0"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3114824" y="3427056"/>
              <a:ext cx="22626" cy="40027"/>
            </a:xfrm>
            <a:custGeom>
              <a:avLst/>
              <a:gdLst/>
              <a:ahLst/>
              <a:cxnLst/>
              <a:rect l="l" t="t" r="r" b="b"/>
              <a:pathLst>
                <a:path w="407" h="720" extrusionOk="0">
                  <a:moveTo>
                    <a:pt x="0" y="0"/>
                  </a:moveTo>
                  <a:lnTo>
                    <a:pt x="0" y="719"/>
                  </a:lnTo>
                  <a:lnTo>
                    <a:pt x="406" y="719"/>
                  </a:lnTo>
                  <a:lnTo>
                    <a:pt x="406"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3114824" y="3477422"/>
              <a:ext cx="22626" cy="40027"/>
            </a:xfrm>
            <a:custGeom>
              <a:avLst/>
              <a:gdLst/>
              <a:ahLst/>
              <a:cxnLst/>
              <a:rect l="l" t="t" r="r" b="b"/>
              <a:pathLst>
                <a:path w="407" h="720" extrusionOk="0">
                  <a:moveTo>
                    <a:pt x="0" y="1"/>
                  </a:moveTo>
                  <a:lnTo>
                    <a:pt x="0" y="720"/>
                  </a:lnTo>
                  <a:lnTo>
                    <a:pt x="406" y="720"/>
                  </a:lnTo>
                  <a:lnTo>
                    <a:pt x="406"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3114824" y="3527844"/>
              <a:ext cx="22626" cy="40027"/>
            </a:xfrm>
            <a:custGeom>
              <a:avLst/>
              <a:gdLst/>
              <a:ahLst/>
              <a:cxnLst/>
              <a:rect l="l" t="t" r="r" b="b"/>
              <a:pathLst>
                <a:path w="407" h="720" extrusionOk="0">
                  <a:moveTo>
                    <a:pt x="0" y="0"/>
                  </a:moveTo>
                  <a:lnTo>
                    <a:pt x="0" y="719"/>
                  </a:lnTo>
                  <a:lnTo>
                    <a:pt x="406" y="719"/>
                  </a:lnTo>
                  <a:lnTo>
                    <a:pt x="406"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3114824" y="3578210"/>
              <a:ext cx="22626" cy="41750"/>
            </a:xfrm>
            <a:custGeom>
              <a:avLst/>
              <a:gdLst/>
              <a:ahLst/>
              <a:cxnLst/>
              <a:rect l="l" t="t" r="r" b="b"/>
              <a:pathLst>
                <a:path w="407" h="751" extrusionOk="0">
                  <a:moveTo>
                    <a:pt x="0" y="1"/>
                  </a:moveTo>
                  <a:lnTo>
                    <a:pt x="0" y="751"/>
                  </a:lnTo>
                  <a:lnTo>
                    <a:pt x="406" y="751"/>
                  </a:lnTo>
                  <a:lnTo>
                    <a:pt x="406"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3159965" y="3427056"/>
              <a:ext cx="24405" cy="40027"/>
            </a:xfrm>
            <a:custGeom>
              <a:avLst/>
              <a:gdLst/>
              <a:ahLst/>
              <a:cxnLst/>
              <a:rect l="l" t="t" r="r" b="b"/>
              <a:pathLst>
                <a:path w="439" h="720" extrusionOk="0">
                  <a:moveTo>
                    <a:pt x="1" y="0"/>
                  </a:moveTo>
                  <a:lnTo>
                    <a:pt x="1" y="719"/>
                  </a:lnTo>
                  <a:lnTo>
                    <a:pt x="438" y="719"/>
                  </a:lnTo>
                  <a:lnTo>
                    <a:pt x="438"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3159965" y="3477422"/>
              <a:ext cx="24405" cy="40027"/>
            </a:xfrm>
            <a:custGeom>
              <a:avLst/>
              <a:gdLst/>
              <a:ahLst/>
              <a:cxnLst/>
              <a:rect l="l" t="t" r="r" b="b"/>
              <a:pathLst>
                <a:path w="439" h="720" extrusionOk="0">
                  <a:moveTo>
                    <a:pt x="1" y="1"/>
                  </a:moveTo>
                  <a:lnTo>
                    <a:pt x="1" y="720"/>
                  </a:lnTo>
                  <a:lnTo>
                    <a:pt x="438" y="720"/>
                  </a:lnTo>
                  <a:lnTo>
                    <a:pt x="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3159965" y="3527844"/>
              <a:ext cx="24405" cy="40027"/>
            </a:xfrm>
            <a:custGeom>
              <a:avLst/>
              <a:gdLst/>
              <a:ahLst/>
              <a:cxnLst/>
              <a:rect l="l" t="t" r="r" b="b"/>
              <a:pathLst>
                <a:path w="439" h="720" extrusionOk="0">
                  <a:moveTo>
                    <a:pt x="1" y="0"/>
                  </a:moveTo>
                  <a:lnTo>
                    <a:pt x="1" y="719"/>
                  </a:lnTo>
                  <a:lnTo>
                    <a:pt x="438" y="719"/>
                  </a:lnTo>
                  <a:lnTo>
                    <a:pt x="438"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3159965" y="3578210"/>
              <a:ext cx="24405" cy="41750"/>
            </a:xfrm>
            <a:custGeom>
              <a:avLst/>
              <a:gdLst/>
              <a:ahLst/>
              <a:cxnLst/>
              <a:rect l="l" t="t" r="r" b="b"/>
              <a:pathLst>
                <a:path w="439" h="751" extrusionOk="0">
                  <a:moveTo>
                    <a:pt x="1" y="1"/>
                  </a:moveTo>
                  <a:lnTo>
                    <a:pt x="1" y="751"/>
                  </a:lnTo>
                  <a:lnTo>
                    <a:pt x="438" y="751"/>
                  </a:lnTo>
                  <a:lnTo>
                    <a:pt x="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2103496" y="2301042"/>
              <a:ext cx="983543" cy="684677"/>
            </a:xfrm>
            <a:custGeom>
              <a:avLst/>
              <a:gdLst/>
              <a:ahLst/>
              <a:cxnLst/>
              <a:rect l="l" t="t" r="r" b="b"/>
              <a:pathLst>
                <a:path w="17692" h="12316" extrusionOk="0">
                  <a:moveTo>
                    <a:pt x="2251" y="1"/>
                  </a:moveTo>
                  <a:lnTo>
                    <a:pt x="2001" y="32"/>
                  </a:lnTo>
                  <a:lnTo>
                    <a:pt x="1751" y="94"/>
                  </a:lnTo>
                  <a:lnTo>
                    <a:pt x="1532" y="219"/>
                  </a:lnTo>
                  <a:lnTo>
                    <a:pt x="1344" y="376"/>
                  </a:lnTo>
                  <a:lnTo>
                    <a:pt x="1157" y="532"/>
                  </a:lnTo>
                  <a:lnTo>
                    <a:pt x="1032" y="751"/>
                  </a:lnTo>
                  <a:lnTo>
                    <a:pt x="938" y="1001"/>
                  </a:lnTo>
                  <a:lnTo>
                    <a:pt x="875" y="1251"/>
                  </a:lnTo>
                  <a:lnTo>
                    <a:pt x="0" y="10816"/>
                  </a:lnTo>
                  <a:lnTo>
                    <a:pt x="0" y="11097"/>
                  </a:lnTo>
                  <a:lnTo>
                    <a:pt x="63" y="11378"/>
                  </a:lnTo>
                  <a:lnTo>
                    <a:pt x="157" y="11628"/>
                  </a:lnTo>
                  <a:lnTo>
                    <a:pt x="344" y="11878"/>
                  </a:lnTo>
                  <a:lnTo>
                    <a:pt x="532" y="12066"/>
                  </a:lnTo>
                  <a:lnTo>
                    <a:pt x="782" y="12191"/>
                  </a:lnTo>
                  <a:lnTo>
                    <a:pt x="1063" y="12285"/>
                  </a:lnTo>
                  <a:lnTo>
                    <a:pt x="1344" y="12316"/>
                  </a:lnTo>
                  <a:lnTo>
                    <a:pt x="16348" y="12316"/>
                  </a:lnTo>
                  <a:lnTo>
                    <a:pt x="16629" y="12285"/>
                  </a:lnTo>
                  <a:lnTo>
                    <a:pt x="16911" y="12191"/>
                  </a:lnTo>
                  <a:lnTo>
                    <a:pt x="17129" y="12066"/>
                  </a:lnTo>
                  <a:lnTo>
                    <a:pt x="17348" y="11878"/>
                  </a:lnTo>
                  <a:lnTo>
                    <a:pt x="17504" y="11628"/>
                  </a:lnTo>
                  <a:lnTo>
                    <a:pt x="17629" y="11378"/>
                  </a:lnTo>
                  <a:lnTo>
                    <a:pt x="17692" y="11097"/>
                  </a:lnTo>
                  <a:lnTo>
                    <a:pt x="17692" y="10816"/>
                  </a:lnTo>
                  <a:lnTo>
                    <a:pt x="16817" y="1251"/>
                  </a:lnTo>
                  <a:lnTo>
                    <a:pt x="16754" y="1001"/>
                  </a:lnTo>
                  <a:lnTo>
                    <a:pt x="16660" y="751"/>
                  </a:lnTo>
                  <a:lnTo>
                    <a:pt x="16535" y="532"/>
                  </a:lnTo>
                  <a:lnTo>
                    <a:pt x="16348" y="376"/>
                  </a:lnTo>
                  <a:lnTo>
                    <a:pt x="16160" y="219"/>
                  </a:lnTo>
                  <a:lnTo>
                    <a:pt x="15942" y="94"/>
                  </a:lnTo>
                  <a:lnTo>
                    <a:pt x="15691" y="32"/>
                  </a:lnTo>
                  <a:lnTo>
                    <a:pt x="15441"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2193833" y="2365362"/>
              <a:ext cx="802867" cy="556092"/>
            </a:xfrm>
            <a:custGeom>
              <a:avLst/>
              <a:gdLst/>
              <a:ahLst/>
              <a:cxnLst/>
              <a:rect l="l" t="t" r="r" b="b"/>
              <a:pathLst>
                <a:path w="14442" h="10003" extrusionOk="0">
                  <a:moveTo>
                    <a:pt x="1626" y="0"/>
                  </a:moveTo>
                  <a:lnTo>
                    <a:pt x="1470" y="31"/>
                  </a:lnTo>
                  <a:lnTo>
                    <a:pt x="1313" y="63"/>
                  </a:lnTo>
                  <a:lnTo>
                    <a:pt x="1188" y="125"/>
                  </a:lnTo>
                  <a:lnTo>
                    <a:pt x="1063" y="219"/>
                  </a:lnTo>
                  <a:lnTo>
                    <a:pt x="970" y="344"/>
                  </a:lnTo>
                  <a:lnTo>
                    <a:pt x="876" y="469"/>
                  </a:lnTo>
                  <a:lnTo>
                    <a:pt x="813" y="594"/>
                  </a:lnTo>
                  <a:lnTo>
                    <a:pt x="813" y="750"/>
                  </a:lnTo>
                  <a:lnTo>
                    <a:pt x="1" y="9096"/>
                  </a:lnTo>
                  <a:lnTo>
                    <a:pt x="1" y="9252"/>
                  </a:lnTo>
                  <a:lnTo>
                    <a:pt x="63" y="9440"/>
                  </a:lnTo>
                  <a:lnTo>
                    <a:pt x="126" y="9596"/>
                  </a:lnTo>
                  <a:lnTo>
                    <a:pt x="219" y="9721"/>
                  </a:lnTo>
                  <a:lnTo>
                    <a:pt x="345" y="9815"/>
                  </a:lnTo>
                  <a:lnTo>
                    <a:pt x="501" y="9909"/>
                  </a:lnTo>
                  <a:lnTo>
                    <a:pt x="657" y="9971"/>
                  </a:lnTo>
                  <a:lnTo>
                    <a:pt x="845" y="10002"/>
                  </a:lnTo>
                  <a:lnTo>
                    <a:pt x="13598" y="10002"/>
                  </a:lnTo>
                  <a:lnTo>
                    <a:pt x="13785" y="9971"/>
                  </a:lnTo>
                  <a:lnTo>
                    <a:pt x="13941" y="9909"/>
                  </a:lnTo>
                  <a:lnTo>
                    <a:pt x="14098" y="9815"/>
                  </a:lnTo>
                  <a:lnTo>
                    <a:pt x="14223" y="9721"/>
                  </a:lnTo>
                  <a:lnTo>
                    <a:pt x="14317" y="9596"/>
                  </a:lnTo>
                  <a:lnTo>
                    <a:pt x="14379" y="9440"/>
                  </a:lnTo>
                  <a:lnTo>
                    <a:pt x="14410" y="9252"/>
                  </a:lnTo>
                  <a:lnTo>
                    <a:pt x="14442" y="9096"/>
                  </a:lnTo>
                  <a:lnTo>
                    <a:pt x="13629" y="750"/>
                  </a:lnTo>
                  <a:lnTo>
                    <a:pt x="13598" y="594"/>
                  </a:lnTo>
                  <a:lnTo>
                    <a:pt x="13566" y="469"/>
                  </a:lnTo>
                  <a:lnTo>
                    <a:pt x="13473" y="344"/>
                  </a:lnTo>
                  <a:lnTo>
                    <a:pt x="13379" y="219"/>
                  </a:lnTo>
                  <a:lnTo>
                    <a:pt x="13254" y="125"/>
                  </a:lnTo>
                  <a:lnTo>
                    <a:pt x="13129" y="63"/>
                  </a:lnTo>
                  <a:lnTo>
                    <a:pt x="12972" y="31"/>
                  </a:lnTo>
                  <a:lnTo>
                    <a:pt x="12816" y="0"/>
                  </a:lnTo>
                  <a:close/>
                </a:path>
              </a:pathLst>
            </a:custGeom>
            <a:solidFill>
              <a:srgbClr val="03B5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2499644" y="2426179"/>
              <a:ext cx="175561" cy="79942"/>
            </a:xfrm>
            <a:custGeom>
              <a:avLst/>
              <a:gdLst/>
              <a:ahLst/>
              <a:cxnLst/>
              <a:rect l="l" t="t" r="r" b="b"/>
              <a:pathLst>
                <a:path w="3158" h="1438" extrusionOk="0">
                  <a:moveTo>
                    <a:pt x="470" y="0"/>
                  </a:moveTo>
                  <a:lnTo>
                    <a:pt x="282" y="31"/>
                  </a:lnTo>
                  <a:lnTo>
                    <a:pt x="157" y="125"/>
                  </a:lnTo>
                  <a:lnTo>
                    <a:pt x="32" y="281"/>
                  </a:lnTo>
                  <a:lnTo>
                    <a:pt x="1" y="469"/>
                  </a:lnTo>
                  <a:lnTo>
                    <a:pt x="1" y="969"/>
                  </a:lnTo>
                  <a:lnTo>
                    <a:pt x="32" y="1157"/>
                  </a:lnTo>
                  <a:lnTo>
                    <a:pt x="157" y="1282"/>
                  </a:lnTo>
                  <a:lnTo>
                    <a:pt x="282" y="1407"/>
                  </a:lnTo>
                  <a:lnTo>
                    <a:pt x="470" y="1438"/>
                  </a:lnTo>
                  <a:lnTo>
                    <a:pt x="2689" y="1438"/>
                  </a:lnTo>
                  <a:lnTo>
                    <a:pt x="2877" y="1407"/>
                  </a:lnTo>
                  <a:lnTo>
                    <a:pt x="3033" y="1282"/>
                  </a:lnTo>
                  <a:lnTo>
                    <a:pt x="3127" y="1157"/>
                  </a:lnTo>
                  <a:lnTo>
                    <a:pt x="3158" y="969"/>
                  </a:lnTo>
                  <a:lnTo>
                    <a:pt x="3158" y="469"/>
                  </a:lnTo>
                  <a:lnTo>
                    <a:pt x="3127" y="281"/>
                  </a:lnTo>
                  <a:lnTo>
                    <a:pt x="3033" y="125"/>
                  </a:lnTo>
                  <a:lnTo>
                    <a:pt x="2877" y="31"/>
                  </a:lnTo>
                  <a:lnTo>
                    <a:pt x="2689"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2576139" y="2365362"/>
              <a:ext cx="20903" cy="76495"/>
            </a:xfrm>
            <a:custGeom>
              <a:avLst/>
              <a:gdLst/>
              <a:ahLst/>
              <a:cxnLst/>
              <a:rect l="l" t="t" r="r" b="b"/>
              <a:pathLst>
                <a:path w="376" h="1376" extrusionOk="0">
                  <a:moveTo>
                    <a:pt x="0" y="0"/>
                  </a:moveTo>
                  <a:lnTo>
                    <a:pt x="0" y="1375"/>
                  </a:lnTo>
                  <a:lnTo>
                    <a:pt x="375" y="1375"/>
                  </a:lnTo>
                  <a:lnTo>
                    <a:pt x="375"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2268549" y="2573831"/>
              <a:ext cx="279853" cy="217311"/>
            </a:xfrm>
            <a:custGeom>
              <a:avLst/>
              <a:gdLst/>
              <a:ahLst/>
              <a:cxnLst/>
              <a:rect l="l" t="t" r="r" b="b"/>
              <a:pathLst>
                <a:path w="5034" h="3909" extrusionOk="0">
                  <a:moveTo>
                    <a:pt x="1345" y="1"/>
                  </a:moveTo>
                  <a:lnTo>
                    <a:pt x="1063" y="32"/>
                  </a:lnTo>
                  <a:lnTo>
                    <a:pt x="813" y="126"/>
                  </a:lnTo>
                  <a:lnTo>
                    <a:pt x="595" y="220"/>
                  </a:lnTo>
                  <a:lnTo>
                    <a:pt x="407" y="407"/>
                  </a:lnTo>
                  <a:lnTo>
                    <a:pt x="251" y="595"/>
                  </a:lnTo>
                  <a:lnTo>
                    <a:pt x="126" y="814"/>
                  </a:lnTo>
                  <a:lnTo>
                    <a:pt x="32" y="1064"/>
                  </a:lnTo>
                  <a:lnTo>
                    <a:pt x="1" y="1314"/>
                  </a:lnTo>
                  <a:lnTo>
                    <a:pt x="1" y="3908"/>
                  </a:lnTo>
                  <a:lnTo>
                    <a:pt x="5033" y="3908"/>
                  </a:lnTo>
                  <a:lnTo>
                    <a:pt x="5033" y="1314"/>
                  </a:lnTo>
                  <a:lnTo>
                    <a:pt x="5002" y="1064"/>
                  </a:lnTo>
                  <a:lnTo>
                    <a:pt x="4939" y="814"/>
                  </a:lnTo>
                  <a:lnTo>
                    <a:pt x="4814" y="595"/>
                  </a:lnTo>
                  <a:lnTo>
                    <a:pt x="4658" y="407"/>
                  </a:lnTo>
                  <a:lnTo>
                    <a:pt x="4471" y="220"/>
                  </a:lnTo>
                  <a:lnTo>
                    <a:pt x="4220" y="126"/>
                  </a:lnTo>
                  <a:lnTo>
                    <a:pt x="4002" y="32"/>
                  </a:lnTo>
                  <a:lnTo>
                    <a:pt x="3720"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2631731" y="2573831"/>
              <a:ext cx="279797" cy="217311"/>
            </a:xfrm>
            <a:custGeom>
              <a:avLst/>
              <a:gdLst/>
              <a:ahLst/>
              <a:cxnLst/>
              <a:rect l="l" t="t" r="r" b="b"/>
              <a:pathLst>
                <a:path w="5033" h="3909" extrusionOk="0">
                  <a:moveTo>
                    <a:pt x="1313" y="1"/>
                  </a:moveTo>
                  <a:lnTo>
                    <a:pt x="1032" y="32"/>
                  </a:lnTo>
                  <a:lnTo>
                    <a:pt x="813" y="126"/>
                  </a:lnTo>
                  <a:lnTo>
                    <a:pt x="563" y="220"/>
                  </a:lnTo>
                  <a:lnTo>
                    <a:pt x="376" y="407"/>
                  </a:lnTo>
                  <a:lnTo>
                    <a:pt x="219" y="595"/>
                  </a:lnTo>
                  <a:lnTo>
                    <a:pt x="94" y="814"/>
                  </a:lnTo>
                  <a:lnTo>
                    <a:pt x="32" y="1064"/>
                  </a:lnTo>
                  <a:lnTo>
                    <a:pt x="1" y="1314"/>
                  </a:lnTo>
                  <a:lnTo>
                    <a:pt x="1" y="3908"/>
                  </a:lnTo>
                  <a:lnTo>
                    <a:pt x="5033" y="3908"/>
                  </a:lnTo>
                  <a:lnTo>
                    <a:pt x="5033" y="1314"/>
                  </a:lnTo>
                  <a:lnTo>
                    <a:pt x="5002" y="1064"/>
                  </a:lnTo>
                  <a:lnTo>
                    <a:pt x="4908" y="814"/>
                  </a:lnTo>
                  <a:lnTo>
                    <a:pt x="4783" y="595"/>
                  </a:lnTo>
                  <a:lnTo>
                    <a:pt x="4627" y="407"/>
                  </a:lnTo>
                  <a:lnTo>
                    <a:pt x="4439" y="220"/>
                  </a:lnTo>
                  <a:lnTo>
                    <a:pt x="4220" y="126"/>
                  </a:lnTo>
                  <a:lnTo>
                    <a:pt x="3970" y="32"/>
                  </a:lnTo>
                  <a:lnTo>
                    <a:pt x="368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2663029" y="2683347"/>
              <a:ext cx="215532" cy="215532"/>
            </a:xfrm>
            <a:custGeom>
              <a:avLst/>
              <a:gdLst/>
              <a:ahLst/>
              <a:cxnLst/>
              <a:rect l="l" t="t" r="r" b="b"/>
              <a:pathLst>
                <a:path w="3877" h="3877" extrusionOk="0">
                  <a:moveTo>
                    <a:pt x="1938" y="438"/>
                  </a:moveTo>
                  <a:lnTo>
                    <a:pt x="2251" y="469"/>
                  </a:lnTo>
                  <a:lnTo>
                    <a:pt x="2532" y="532"/>
                  </a:lnTo>
                  <a:lnTo>
                    <a:pt x="2782" y="688"/>
                  </a:lnTo>
                  <a:lnTo>
                    <a:pt x="3032" y="875"/>
                  </a:lnTo>
                  <a:lnTo>
                    <a:pt x="3220" y="1094"/>
                  </a:lnTo>
                  <a:lnTo>
                    <a:pt x="3345" y="1344"/>
                  </a:lnTo>
                  <a:lnTo>
                    <a:pt x="3438" y="1657"/>
                  </a:lnTo>
                  <a:lnTo>
                    <a:pt x="3470" y="1938"/>
                  </a:lnTo>
                  <a:lnTo>
                    <a:pt x="3438" y="2251"/>
                  </a:lnTo>
                  <a:lnTo>
                    <a:pt x="3345" y="2532"/>
                  </a:lnTo>
                  <a:lnTo>
                    <a:pt x="3220" y="2813"/>
                  </a:lnTo>
                  <a:lnTo>
                    <a:pt x="3032" y="3032"/>
                  </a:lnTo>
                  <a:lnTo>
                    <a:pt x="2782" y="3220"/>
                  </a:lnTo>
                  <a:lnTo>
                    <a:pt x="2532" y="3345"/>
                  </a:lnTo>
                  <a:lnTo>
                    <a:pt x="2251" y="3439"/>
                  </a:lnTo>
                  <a:lnTo>
                    <a:pt x="1938" y="3470"/>
                  </a:lnTo>
                  <a:lnTo>
                    <a:pt x="1626" y="3439"/>
                  </a:lnTo>
                  <a:lnTo>
                    <a:pt x="1344" y="3345"/>
                  </a:lnTo>
                  <a:lnTo>
                    <a:pt x="1094" y="3220"/>
                  </a:lnTo>
                  <a:lnTo>
                    <a:pt x="875" y="3032"/>
                  </a:lnTo>
                  <a:lnTo>
                    <a:pt x="688" y="2813"/>
                  </a:lnTo>
                  <a:lnTo>
                    <a:pt x="532" y="2532"/>
                  </a:lnTo>
                  <a:lnTo>
                    <a:pt x="438" y="2251"/>
                  </a:lnTo>
                  <a:lnTo>
                    <a:pt x="407" y="1938"/>
                  </a:lnTo>
                  <a:lnTo>
                    <a:pt x="438" y="1657"/>
                  </a:lnTo>
                  <a:lnTo>
                    <a:pt x="532" y="1344"/>
                  </a:lnTo>
                  <a:lnTo>
                    <a:pt x="688" y="1094"/>
                  </a:lnTo>
                  <a:lnTo>
                    <a:pt x="875" y="875"/>
                  </a:lnTo>
                  <a:lnTo>
                    <a:pt x="1094" y="688"/>
                  </a:lnTo>
                  <a:lnTo>
                    <a:pt x="1344" y="532"/>
                  </a:lnTo>
                  <a:lnTo>
                    <a:pt x="1626" y="469"/>
                  </a:lnTo>
                  <a:lnTo>
                    <a:pt x="1938" y="438"/>
                  </a:lnTo>
                  <a:close/>
                  <a:moveTo>
                    <a:pt x="1938" y="0"/>
                  </a:moveTo>
                  <a:lnTo>
                    <a:pt x="1751" y="31"/>
                  </a:lnTo>
                  <a:lnTo>
                    <a:pt x="1563" y="63"/>
                  </a:lnTo>
                  <a:lnTo>
                    <a:pt x="1375" y="94"/>
                  </a:lnTo>
                  <a:lnTo>
                    <a:pt x="1188" y="156"/>
                  </a:lnTo>
                  <a:lnTo>
                    <a:pt x="844" y="344"/>
                  </a:lnTo>
                  <a:lnTo>
                    <a:pt x="563" y="594"/>
                  </a:lnTo>
                  <a:lnTo>
                    <a:pt x="344" y="875"/>
                  </a:lnTo>
                  <a:lnTo>
                    <a:pt x="156" y="1188"/>
                  </a:lnTo>
                  <a:lnTo>
                    <a:pt x="94" y="1376"/>
                  </a:lnTo>
                  <a:lnTo>
                    <a:pt x="31" y="1563"/>
                  </a:lnTo>
                  <a:lnTo>
                    <a:pt x="0" y="1751"/>
                  </a:lnTo>
                  <a:lnTo>
                    <a:pt x="0" y="1938"/>
                  </a:lnTo>
                  <a:lnTo>
                    <a:pt x="0" y="2157"/>
                  </a:lnTo>
                  <a:lnTo>
                    <a:pt x="31" y="2345"/>
                  </a:lnTo>
                  <a:lnTo>
                    <a:pt x="94" y="2532"/>
                  </a:lnTo>
                  <a:lnTo>
                    <a:pt x="156" y="2720"/>
                  </a:lnTo>
                  <a:lnTo>
                    <a:pt x="344" y="3032"/>
                  </a:lnTo>
                  <a:lnTo>
                    <a:pt x="563" y="3313"/>
                  </a:lnTo>
                  <a:lnTo>
                    <a:pt x="844" y="3564"/>
                  </a:lnTo>
                  <a:lnTo>
                    <a:pt x="1188" y="3751"/>
                  </a:lnTo>
                  <a:lnTo>
                    <a:pt x="1375" y="3814"/>
                  </a:lnTo>
                  <a:lnTo>
                    <a:pt x="1563" y="3845"/>
                  </a:lnTo>
                  <a:lnTo>
                    <a:pt x="1751" y="3876"/>
                  </a:lnTo>
                  <a:lnTo>
                    <a:pt x="2126" y="3876"/>
                  </a:lnTo>
                  <a:lnTo>
                    <a:pt x="2344" y="3845"/>
                  </a:lnTo>
                  <a:lnTo>
                    <a:pt x="2532" y="3814"/>
                  </a:lnTo>
                  <a:lnTo>
                    <a:pt x="2688" y="3751"/>
                  </a:lnTo>
                  <a:lnTo>
                    <a:pt x="3032" y="3564"/>
                  </a:lnTo>
                  <a:lnTo>
                    <a:pt x="3313" y="3313"/>
                  </a:lnTo>
                  <a:lnTo>
                    <a:pt x="3564" y="3032"/>
                  </a:lnTo>
                  <a:lnTo>
                    <a:pt x="3720" y="2720"/>
                  </a:lnTo>
                  <a:lnTo>
                    <a:pt x="3782" y="2532"/>
                  </a:lnTo>
                  <a:lnTo>
                    <a:pt x="3845" y="2345"/>
                  </a:lnTo>
                  <a:lnTo>
                    <a:pt x="3876" y="2157"/>
                  </a:lnTo>
                  <a:lnTo>
                    <a:pt x="3876" y="1938"/>
                  </a:lnTo>
                  <a:lnTo>
                    <a:pt x="3876" y="1751"/>
                  </a:lnTo>
                  <a:lnTo>
                    <a:pt x="3845" y="1563"/>
                  </a:lnTo>
                  <a:lnTo>
                    <a:pt x="3782" y="1376"/>
                  </a:lnTo>
                  <a:lnTo>
                    <a:pt x="3720" y="1188"/>
                  </a:lnTo>
                  <a:lnTo>
                    <a:pt x="3564" y="875"/>
                  </a:lnTo>
                  <a:lnTo>
                    <a:pt x="3313" y="594"/>
                  </a:lnTo>
                  <a:lnTo>
                    <a:pt x="3032" y="344"/>
                  </a:lnTo>
                  <a:lnTo>
                    <a:pt x="2688" y="156"/>
                  </a:lnTo>
                  <a:lnTo>
                    <a:pt x="2532" y="94"/>
                  </a:lnTo>
                  <a:lnTo>
                    <a:pt x="2344" y="63"/>
                  </a:lnTo>
                  <a:lnTo>
                    <a:pt x="2126" y="31"/>
                  </a:lnTo>
                  <a:lnTo>
                    <a:pt x="1938"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2202506" y="2234999"/>
              <a:ext cx="766398" cy="40027"/>
            </a:xfrm>
            <a:custGeom>
              <a:avLst/>
              <a:gdLst/>
              <a:ahLst/>
              <a:cxnLst/>
              <a:rect l="l" t="t" r="r" b="b"/>
              <a:pathLst>
                <a:path w="13786" h="720" extrusionOk="0">
                  <a:moveTo>
                    <a:pt x="345" y="1"/>
                  </a:moveTo>
                  <a:lnTo>
                    <a:pt x="220" y="32"/>
                  </a:lnTo>
                  <a:lnTo>
                    <a:pt x="126" y="95"/>
                  </a:lnTo>
                  <a:lnTo>
                    <a:pt x="32" y="220"/>
                  </a:lnTo>
                  <a:lnTo>
                    <a:pt x="1" y="345"/>
                  </a:lnTo>
                  <a:lnTo>
                    <a:pt x="1" y="376"/>
                  </a:lnTo>
                  <a:lnTo>
                    <a:pt x="32" y="501"/>
                  </a:lnTo>
                  <a:lnTo>
                    <a:pt x="126" y="595"/>
                  </a:lnTo>
                  <a:lnTo>
                    <a:pt x="220" y="688"/>
                  </a:lnTo>
                  <a:lnTo>
                    <a:pt x="345" y="720"/>
                  </a:lnTo>
                  <a:lnTo>
                    <a:pt x="13442" y="720"/>
                  </a:lnTo>
                  <a:lnTo>
                    <a:pt x="13567" y="688"/>
                  </a:lnTo>
                  <a:lnTo>
                    <a:pt x="13692" y="595"/>
                  </a:lnTo>
                  <a:lnTo>
                    <a:pt x="13754" y="501"/>
                  </a:lnTo>
                  <a:lnTo>
                    <a:pt x="13785" y="376"/>
                  </a:lnTo>
                  <a:lnTo>
                    <a:pt x="13785" y="345"/>
                  </a:lnTo>
                  <a:lnTo>
                    <a:pt x="13754" y="220"/>
                  </a:lnTo>
                  <a:lnTo>
                    <a:pt x="13692" y="95"/>
                  </a:lnTo>
                  <a:lnTo>
                    <a:pt x="13567" y="32"/>
                  </a:lnTo>
                  <a:lnTo>
                    <a:pt x="13442" y="1"/>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2280723" y="2274969"/>
              <a:ext cx="79998" cy="26128"/>
            </a:xfrm>
            <a:custGeom>
              <a:avLst/>
              <a:gdLst/>
              <a:ahLst/>
              <a:cxnLst/>
              <a:rect l="l" t="t" r="r" b="b"/>
              <a:pathLst>
                <a:path w="1439" h="470" extrusionOk="0">
                  <a:moveTo>
                    <a:pt x="1" y="1"/>
                  </a:moveTo>
                  <a:lnTo>
                    <a:pt x="1" y="470"/>
                  </a:lnTo>
                  <a:lnTo>
                    <a:pt x="1438" y="470"/>
                  </a:lnTo>
                  <a:lnTo>
                    <a:pt x="1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2814183" y="2274969"/>
              <a:ext cx="78274" cy="26128"/>
            </a:xfrm>
            <a:custGeom>
              <a:avLst/>
              <a:gdLst/>
              <a:ahLst/>
              <a:cxnLst/>
              <a:rect l="l" t="t" r="r" b="b"/>
              <a:pathLst>
                <a:path w="1408" h="470" extrusionOk="0">
                  <a:moveTo>
                    <a:pt x="1" y="1"/>
                  </a:moveTo>
                  <a:lnTo>
                    <a:pt x="1" y="470"/>
                  </a:lnTo>
                  <a:lnTo>
                    <a:pt x="1407" y="470"/>
                  </a:lnTo>
                  <a:lnTo>
                    <a:pt x="1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2268549" y="2723318"/>
              <a:ext cx="420613" cy="83444"/>
            </a:xfrm>
            <a:custGeom>
              <a:avLst/>
              <a:gdLst/>
              <a:ahLst/>
              <a:cxnLst/>
              <a:rect l="l" t="t" r="r" b="b"/>
              <a:pathLst>
                <a:path w="7566" h="1501" extrusionOk="0">
                  <a:moveTo>
                    <a:pt x="32" y="0"/>
                  </a:moveTo>
                  <a:lnTo>
                    <a:pt x="1" y="250"/>
                  </a:lnTo>
                  <a:lnTo>
                    <a:pt x="7503" y="1500"/>
                  </a:lnTo>
                  <a:lnTo>
                    <a:pt x="7565" y="1219"/>
                  </a:lnTo>
                  <a:lnTo>
                    <a:pt x="32"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2464899" y="2723318"/>
              <a:ext cx="420613" cy="83444"/>
            </a:xfrm>
            <a:custGeom>
              <a:avLst/>
              <a:gdLst/>
              <a:ahLst/>
              <a:cxnLst/>
              <a:rect l="l" t="t" r="r" b="b"/>
              <a:pathLst>
                <a:path w="7566" h="1501" extrusionOk="0">
                  <a:moveTo>
                    <a:pt x="63" y="0"/>
                  </a:moveTo>
                  <a:lnTo>
                    <a:pt x="1" y="250"/>
                  </a:lnTo>
                  <a:lnTo>
                    <a:pt x="7534" y="1500"/>
                  </a:lnTo>
                  <a:lnTo>
                    <a:pt x="7565" y="1219"/>
                  </a:lnTo>
                  <a:lnTo>
                    <a:pt x="63"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2376286" y="2702471"/>
              <a:ext cx="331943" cy="72993"/>
            </a:xfrm>
            <a:custGeom>
              <a:avLst/>
              <a:gdLst/>
              <a:ahLst/>
              <a:cxnLst/>
              <a:rect l="l" t="t" r="r" b="b"/>
              <a:pathLst>
                <a:path w="5971" h="1313" extrusionOk="0">
                  <a:moveTo>
                    <a:pt x="157" y="0"/>
                  </a:moveTo>
                  <a:lnTo>
                    <a:pt x="94" y="31"/>
                  </a:lnTo>
                  <a:lnTo>
                    <a:pt x="32" y="94"/>
                  </a:lnTo>
                  <a:lnTo>
                    <a:pt x="1" y="156"/>
                  </a:lnTo>
                  <a:lnTo>
                    <a:pt x="1" y="250"/>
                  </a:lnTo>
                  <a:lnTo>
                    <a:pt x="32" y="313"/>
                  </a:lnTo>
                  <a:lnTo>
                    <a:pt x="94" y="375"/>
                  </a:lnTo>
                  <a:lnTo>
                    <a:pt x="188" y="406"/>
                  </a:lnTo>
                  <a:lnTo>
                    <a:pt x="5721" y="1313"/>
                  </a:lnTo>
                  <a:lnTo>
                    <a:pt x="5846" y="1313"/>
                  </a:lnTo>
                  <a:lnTo>
                    <a:pt x="5908" y="1282"/>
                  </a:lnTo>
                  <a:lnTo>
                    <a:pt x="5940" y="1219"/>
                  </a:lnTo>
                  <a:lnTo>
                    <a:pt x="5971" y="1157"/>
                  </a:lnTo>
                  <a:lnTo>
                    <a:pt x="5971" y="1063"/>
                  </a:lnTo>
                  <a:lnTo>
                    <a:pt x="5940" y="1000"/>
                  </a:lnTo>
                  <a:lnTo>
                    <a:pt x="5877" y="938"/>
                  </a:lnTo>
                  <a:lnTo>
                    <a:pt x="5783" y="906"/>
                  </a:lnTo>
                  <a:lnTo>
                    <a:pt x="251"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2230357" y="2719816"/>
              <a:ext cx="331943" cy="73049"/>
            </a:xfrm>
            <a:custGeom>
              <a:avLst/>
              <a:gdLst/>
              <a:ahLst/>
              <a:cxnLst/>
              <a:rect l="l" t="t" r="r" b="b"/>
              <a:pathLst>
                <a:path w="5971" h="1314" extrusionOk="0">
                  <a:moveTo>
                    <a:pt x="156" y="1"/>
                  </a:moveTo>
                  <a:lnTo>
                    <a:pt x="94" y="32"/>
                  </a:lnTo>
                  <a:lnTo>
                    <a:pt x="31" y="94"/>
                  </a:lnTo>
                  <a:lnTo>
                    <a:pt x="0" y="157"/>
                  </a:lnTo>
                  <a:lnTo>
                    <a:pt x="0" y="251"/>
                  </a:lnTo>
                  <a:lnTo>
                    <a:pt x="31" y="313"/>
                  </a:lnTo>
                  <a:lnTo>
                    <a:pt x="94" y="376"/>
                  </a:lnTo>
                  <a:lnTo>
                    <a:pt x="156" y="407"/>
                  </a:lnTo>
                  <a:lnTo>
                    <a:pt x="5720" y="1313"/>
                  </a:lnTo>
                  <a:lnTo>
                    <a:pt x="5751" y="1313"/>
                  </a:lnTo>
                  <a:lnTo>
                    <a:pt x="5814" y="1282"/>
                  </a:lnTo>
                  <a:lnTo>
                    <a:pt x="5876" y="1251"/>
                  </a:lnTo>
                  <a:lnTo>
                    <a:pt x="5939" y="1220"/>
                  </a:lnTo>
                  <a:lnTo>
                    <a:pt x="5970" y="1126"/>
                  </a:lnTo>
                  <a:lnTo>
                    <a:pt x="5970" y="1063"/>
                  </a:lnTo>
                  <a:lnTo>
                    <a:pt x="5939" y="970"/>
                  </a:lnTo>
                  <a:lnTo>
                    <a:pt x="5876" y="938"/>
                  </a:lnTo>
                  <a:lnTo>
                    <a:pt x="5783" y="907"/>
                  </a:lnTo>
                  <a:lnTo>
                    <a:pt x="250"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1929716" y="2791084"/>
              <a:ext cx="1336333" cy="549143"/>
            </a:xfrm>
            <a:custGeom>
              <a:avLst/>
              <a:gdLst/>
              <a:ahLst/>
              <a:cxnLst/>
              <a:rect l="l" t="t" r="r" b="b"/>
              <a:pathLst>
                <a:path w="24038" h="9878" extrusionOk="0">
                  <a:moveTo>
                    <a:pt x="1970" y="0"/>
                  </a:moveTo>
                  <a:lnTo>
                    <a:pt x="1751" y="31"/>
                  </a:lnTo>
                  <a:lnTo>
                    <a:pt x="1563" y="63"/>
                  </a:lnTo>
                  <a:lnTo>
                    <a:pt x="1376" y="94"/>
                  </a:lnTo>
                  <a:lnTo>
                    <a:pt x="1188" y="156"/>
                  </a:lnTo>
                  <a:lnTo>
                    <a:pt x="876" y="344"/>
                  </a:lnTo>
                  <a:lnTo>
                    <a:pt x="594" y="594"/>
                  </a:lnTo>
                  <a:lnTo>
                    <a:pt x="344" y="875"/>
                  </a:lnTo>
                  <a:lnTo>
                    <a:pt x="157" y="1219"/>
                  </a:lnTo>
                  <a:lnTo>
                    <a:pt x="94" y="1375"/>
                  </a:lnTo>
                  <a:lnTo>
                    <a:pt x="63" y="1563"/>
                  </a:lnTo>
                  <a:lnTo>
                    <a:pt x="32" y="1751"/>
                  </a:lnTo>
                  <a:lnTo>
                    <a:pt x="1" y="1969"/>
                  </a:lnTo>
                  <a:lnTo>
                    <a:pt x="1" y="7940"/>
                  </a:lnTo>
                  <a:lnTo>
                    <a:pt x="32" y="8127"/>
                  </a:lnTo>
                  <a:lnTo>
                    <a:pt x="63" y="8315"/>
                  </a:lnTo>
                  <a:lnTo>
                    <a:pt x="94" y="8502"/>
                  </a:lnTo>
                  <a:lnTo>
                    <a:pt x="157" y="8690"/>
                  </a:lnTo>
                  <a:lnTo>
                    <a:pt x="344" y="9034"/>
                  </a:lnTo>
                  <a:lnTo>
                    <a:pt x="594" y="9315"/>
                  </a:lnTo>
                  <a:lnTo>
                    <a:pt x="876" y="9565"/>
                  </a:lnTo>
                  <a:lnTo>
                    <a:pt x="1188" y="9721"/>
                  </a:lnTo>
                  <a:lnTo>
                    <a:pt x="1376" y="9784"/>
                  </a:lnTo>
                  <a:lnTo>
                    <a:pt x="1563" y="9846"/>
                  </a:lnTo>
                  <a:lnTo>
                    <a:pt x="1751" y="9878"/>
                  </a:lnTo>
                  <a:lnTo>
                    <a:pt x="22287" y="9878"/>
                  </a:lnTo>
                  <a:lnTo>
                    <a:pt x="22506" y="9846"/>
                  </a:lnTo>
                  <a:lnTo>
                    <a:pt x="22693" y="9784"/>
                  </a:lnTo>
                  <a:lnTo>
                    <a:pt x="22850" y="9721"/>
                  </a:lnTo>
                  <a:lnTo>
                    <a:pt x="23194" y="9565"/>
                  </a:lnTo>
                  <a:lnTo>
                    <a:pt x="23475" y="9315"/>
                  </a:lnTo>
                  <a:lnTo>
                    <a:pt x="23725" y="9034"/>
                  </a:lnTo>
                  <a:lnTo>
                    <a:pt x="23881" y="8690"/>
                  </a:lnTo>
                  <a:lnTo>
                    <a:pt x="23975" y="8502"/>
                  </a:lnTo>
                  <a:lnTo>
                    <a:pt x="24006" y="8315"/>
                  </a:lnTo>
                  <a:lnTo>
                    <a:pt x="24037" y="8127"/>
                  </a:lnTo>
                  <a:lnTo>
                    <a:pt x="24037" y="7940"/>
                  </a:lnTo>
                  <a:lnTo>
                    <a:pt x="24037" y="1969"/>
                  </a:lnTo>
                  <a:lnTo>
                    <a:pt x="24037" y="1751"/>
                  </a:lnTo>
                  <a:lnTo>
                    <a:pt x="24006" y="1563"/>
                  </a:lnTo>
                  <a:lnTo>
                    <a:pt x="23975" y="1375"/>
                  </a:lnTo>
                  <a:lnTo>
                    <a:pt x="23881" y="1219"/>
                  </a:lnTo>
                  <a:lnTo>
                    <a:pt x="23725" y="875"/>
                  </a:lnTo>
                  <a:lnTo>
                    <a:pt x="23475" y="594"/>
                  </a:lnTo>
                  <a:lnTo>
                    <a:pt x="23194" y="344"/>
                  </a:lnTo>
                  <a:lnTo>
                    <a:pt x="22850" y="156"/>
                  </a:lnTo>
                  <a:lnTo>
                    <a:pt x="22693" y="94"/>
                  </a:lnTo>
                  <a:lnTo>
                    <a:pt x="22506" y="63"/>
                  </a:lnTo>
                  <a:lnTo>
                    <a:pt x="22287" y="31"/>
                  </a:lnTo>
                  <a:lnTo>
                    <a:pt x="22100"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1853277" y="3154211"/>
              <a:ext cx="1484042" cy="264231"/>
            </a:xfrm>
            <a:custGeom>
              <a:avLst/>
              <a:gdLst/>
              <a:ahLst/>
              <a:cxnLst/>
              <a:rect l="l" t="t" r="r" b="b"/>
              <a:pathLst>
                <a:path w="26695" h="4753" extrusionOk="0">
                  <a:moveTo>
                    <a:pt x="813" y="1"/>
                  </a:moveTo>
                  <a:lnTo>
                    <a:pt x="625" y="63"/>
                  </a:lnTo>
                  <a:lnTo>
                    <a:pt x="438" y="157"/>
                  </a:lnTo>
                  <a:lnTo>
                    <a:pt x="282" y="282"/>
                  </a:lnTo>
                  <a:lnTo>
                    <a:pt x="157" y="439"/>
                  </a:lnTo>
                  <a:lnTo>
                    <a:pt x="63" y="626"/>
                  </a:lnTo>
                  <a:lnTo>
                    <a:pt x="0" y="814"/>
                  </a:lnTo>
                  <a:lnTo>
                    <a:pt x="0" y="1032"/>
                  </a:lnTo>
                  <a:lnTo>
                    <a:pt x="0" y="3721"/>
                  </a:lnTo>
                  <a:lnTo>
                    <a:pt x="0" y="3939"/>
                  </a:lnTo>
                  <a:lnTo>
                    <a:pt x="63" y="4127"/>
                  </a:lnTo>
                  <a:lnTo>
                    <a:pt x="157" y="4283"/>
                  </a:lnTo>
                  <a:lnTo>
                    <a:pt x="282" y="4440"/>
                  </a:lnTo>
                  <a:lnTo>
                    <a:pt x="438" y="4565"/>
                  </a:lnTo>
                  <a:lnTo>
                    <a:pt x="625" y="4658"/>
                  </a:lnTo>
                  <a:lnTo>
                    <a:pt x="813" y="4721"/>
                  </a:lnTo>
                  <a:lnTo>
                    <a:pt x="1032" y="4752"/>
                  </a:lnTo>
                  <a:lnTo>
                    <a:pt x="25663" y="4752"/>
                  </a:lnTo>
                  <a:lnTo>
                    <a:pt x="25881" y="4721"/>
                  </a:lnTo>
                  <a:lnTo>
                    <a:pt x="26069" y="4658"/>
                  </a:lnTo>
                  <a:lnTo>
                    <a:pt x="26256" y="4565"/>
                  </a:lnTo>
                  <a:lnTo>
                    <a:pt x="26413" y="4440"/>
                  </a:lnTo>
                  <a:lnTo>
                    <a:pt x="26538" y="4283"/>
                  </a:lnTo>
                  <a:lnTo>
                    <a:pt x="26632" y="4127"/>
                  </a:lnTo>
                  <a:lnTo>
                    <a:pt x="26694" y="3939"/>
                  </a:lnTo>
                  <a:lnTo>
                    <a:pt x="26694" y="3721"/>
                  </a:lnTo>
                  <a:lnTo>
                    <a:pt x="26694" y="1032"/>
                  </a:lnTo>
                  <a:lnTo>
                    <a:pt x="26694" y="814"/>
                  </a:lnTo>
                  <a:lnTo>
                    <a:pt x="26632" y="626"/>
                  </a:lnTo>
                  <a:lnTo>
                    <a:pt x="26538" y="439"/>
                  </a:lnTo>
                  <a:lnTo>
                    <a:pt x="26413" y="282"/>
                  </a:lnTo>
                  <a:lnTo>
                    <a:pt x="26256" y="157"/>
                  </a:lnTo>
                  <a:lnTo>
                    <a:pt x="26069" y="63"/>
                  </a:lnTo>
                  <a:lnTo>
                    <a:pt x="25881" y="1"/>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2025279" y="2891872"/>
              <a:ext cx="175561" cy="173782"/>
            </a:xfrm>
            <a:custGeom>
              <a:avLst/>
              <a:gdLst/>
              <a:ahLst/>
              <a:cxnLst/>
              <a:rect l="l" t="t" r="r" b="b"/>
              <a:pathLst>
                <a:path w="3158" h="3126" extrusionOk="0">
                  <a:moveTo>
                    <a:pt x="1564" y="0"/>
                  </a:moveTo>
                  <a:lnTo>
                    <a:pt x="1251" y="31"/>
                  </a:lnTo>
                  <a:lnTo>
                    <a:pt x="970" y="125"/>
                  </a:lnTo>
                  <a:lnTo>
                    <a:pt x="688" y="281"/>
                  </a:lnTo>
                  <a:lnTo>
                    <a:pt x="470" y="469"/>
                  </a:lnTo>
                  <a:lnTo>
                    <a:pt x="282" y="688"/>
                  </a:lnTo>
                  <a:lnTo>
                    <a:pt x="126" y="969"/>
                  </a:lnTo>
                  <a:lnTo>
                    <a:pt x="32" y="1250"/>
                  </a:lnTo>
                  <a:lnTo>
                    <a:pt x="1" y="1563"/>
                  </a:lnTo>
                  <a:lnTo>
                    <a:pt x="32" y="1876"/>
                  </a:lnTo>
                  <a:lnTo>
                    <a:pt x="126" y="2188"/>
                  </a:lnTo>
                  <a:lnTo>
                    <a:pt x="282" y="2438"/>
                  </a:lnTo>
                  <a:lnTo>
                    <a:pt x="470" y="2688"/>
                  </a:lnTo>
                  <a:lnTo>
                    <a:pt x="688" y="2876"/>
                  </a:lnTo>
                  <a:lnTo>
                    <a:pt x="970" y="3001"/>
                  </a:lnTo>
                  <a:lnTo>
                    <a:pt x="1251" y="3095"/>
                  </a:lnTo>
                  <a:lnTo>
                    <a:pt x="1564" y="3126"/>
                  </a:lnTo>
                  <a:lnTo>
                    <a:pt x="1876" y="3095"/>
                  </a:lnTo>
                  <a:lnTo>
                    <a:pt x="2189" y="3001"/>
                  </a:lnTo>
                  <a:lnTo>
                    <a:pt x="2439" y="2876"/>
                  </a:lnTo>
                  <a:lnTo>
                    <a:pt x="2689" y="2688"/>
                  </a:lnTo>
                  <a:lnTo>
                    <a:pt x="2876" y="2438"/>
                  </a:lnTo>
                  <a:lnTo>
                    <a:pt x="3033" y="2188"/>
                  </a:lnTo>
                  <a:lnTo>
                    <a:pt x="3095" y="1876"/>
                  </a:lnTo>
                  <a:lnTo>
                    <a:pt x="3158" y="1563"/>
                  </a:lnTo>
                  <a:lnTo>
                    <a:pt x="3095" y="1250"/>
                  </a:lnTo>
                  <a:lnTo>
                    <a:pt x="3033" y="969"/>
                  </a:lnTo>
                  <a:lnTo>
                    <a:pt x="2876" y="688"/>
                  </a:lnTo>
                  <a:lnTo>
                    <a:pt x="2689" y="469"/>
                  </a:lnTo>
                  <a:lnTo>
                    <a:pt x="2439" y="281"/>
                  </a:lnTo>
                  <a:lnTo>
                    <a:pt x="2189" y="125"/>
                  </a:lnTo>
                  <a:lnTo>
                    <a:pt x="1876" y="31"/>
                  </a:lnTo>
                  <a:lnTo>
                    <a:pt x="1564"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2053075" y="2907494"/>
              <a:ext cx="83500" cy="85223"/>
            </a:xfrm>
            <a:custGeom>
              <a:avLst/>
              <a:gdLst/>
              <a:ahLst/>
              <a:cxnLst/>
              <a:rect l="l" t="t" r="r" b="b"/>
              <a:pathLst>
                <a:path w="1502" h="1533" extrusionOk="0">
                  <a:moveTo>
                    <a:pt x="751" y="0"/>
                  </a:moveTo>
                  <a:lnTo>
                    <a:pt x="595" y="32"/>
                  </a:lnTo>
                  <a:lnTo>
                    <a:pt x="438" y="63"/>
                  </a:lnTo>
                  <a:lnTo>
                    <a:pt x="313" y="125"/>
                  </a:lnTo>
                  <a:lnTo>
                    <a:pt x="220" y="219"/>
                  </a:lnTo>
                  <a:lnTo>
                    <a:pt x="126" y="344"/>
                  </a:lnTo>
                  <a:lnTo>
                    <a:pt x="32" y="469"/>
                  </a:lnTo>
                  <a:lnTo>
                    <a:pt x="1" y="626"/>
                  </a:lnTo>
                  <a:lnTo>
                    <a:pt x="1" y="751"/>
                  </a:lnTo>
                  <a:lnTo>
                    <a:pt x="1" y="907"/>
                  </a:lnTo>
                  <a:lnTo>
                    <a:pt x="32" y="1063"/>
                  </a:lnTo>
                  <a:lnTo>
                    <a:pt x="126" y="1188"/>
                  </a:lnTo>
                  <a:lnTo>
                    <a:pt x="220" y="1313"/>
                  </a:lnTo>
                  <a:lnTo>
                    <a:pt x="313" y="1376"/>
                  </a:lnTo>
                  <a:lnTo>
                    <a:pt x="438" y="1470"/>
                  </a:lnTo>
                  <a:lnTo>
                    <a:pt x="595" y="1501"/>
                  </a:lnTo>
                  <a:lnTo>
                    <a:pt x="751" y="1532"/>
                  </a:lnTo>
                  <a:lnTo>
                    <a:pt x="907" y="1501"/>
                  </a:lnTo>
                  <a:lnTo>
                    <a:pt x="1032" y="1470"/>
                  </a:lnTo>
                  <a:lnTo>
                    <a:pt x="1157" y="1376"/>
                  </a:lnTo>
                  <a:lnTo>
                    <a:pt x="1282" y="1313"/>
                  </a:lnTo>
                  <a:lnTo>
                    <a:pt x="1376" y="1188"/>
                  </a:lnTo>
                  <a:lnTo>
                    <a:pt x="1439" y="1063"/>
                  </a:lnTo>
                  <a:lnTo>
                    <a:pt x="1470" y="907"/>
                  </a:lnTo>
                  <a:lnTo>
                    <a:pt x="1501" y="751"/>
                  </a:lnTo>
                  <a:lnTo>
                    <a:pt x="1470" y="626"/>
                  </a:lnTo>
                  <a:lnTo>
                    <a:pt x="1439" y="469"/>
                  </a:lnTo>
                  <a:lnTo>
                    <a:pt x="1376" y="344"/>
                  </a:lnTo>
                  <a:lnTo>
                    <a:pt x="1282" y="219"/>
                  </a:lnTo>
                  <a:lnTo>
                    <a:pt x="1157" y="125"/>
                  </a:lnTo>
                  <a:lnTo>
                    <a:pt x="1032" y="63"/>
                  </a:lnTo>
                  <a:lnTo>
                    <a:pt x="907" y="32"/>
                  </a:lnTo>
                  <a:lnTo>
                    <a:pt x="7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2996636" y="2891872"/>
              <a:ext cx="173838" cy="173782"/>
            </a:xfrm>
            <a:custGeom>
              <a:avLst/>
              <a:gdLst/>
              <a:ahLst/>
              <a:cxnLst/>
              <a:rect l="l" t="t" r="r" b="b"/>
              <a:pathLst>
                <a:path w="3127" h="3126" extrusionOk="0">
                  <a:moveTo>
                    <a:pt x="1563" y="0"/>
                  </a:moveTo>
                  <a:lnTo>
                    <a:pt x="1251" y="31"/>
                  </a:lnTo>
                  <a:lnTo>
                    <a:pt x="938" y="125"/>
                  </a:lnTo>
                  <a:lnTo>
                    <a:pt x="688" y="281"/>
                  </a:lnTo>
                  <a:lnTo>
                    <a:pt x="438" y="469"/>
                  </a:lnTo>
                  <a:lnTo>
                    <a:pt x="251" y="688"/>
                  </a:lnTo>
                  <a:lnTo>
                    <a:pt x="126" y="969"/>
                  </a:lnTo>
                  <a:lnTo>
                    <a:pt x="32" y="1250"/>
                  </a:lnTo>
                  <a:lnTo>
                    <a:pt x="1" y="1563"/>
                  </a:lnTo>
                  <a:lnTo>
                    <a:pt x="32" y="1876"/>
                  </a:lnTo>
                  <a:lnTo>
                    <a:pt x="126" y="2188"/>
                  </a:lnTo>
                  <a:lnTo>
                    <a:pt x="251" y="2438"/>
                  </a:lnTo>
                  <a:lnTo>
                    <a:pt x="438" y="2688"/>
                  </a:lnTo>
                  <a:lnTo>
                    <a:pt x="688" y="2876"/>
                  </a:lnTo>
                  <a:lnTo>
                    <a:pt x="938" y="3001"/>
                  </a:lnTo>
                  <a:lnTo>
                    <a:pt x="1251" y="3095"/>
                  </a:lnTo>
                  <a:lnTo>
                    <a:pt x="1563" y="3126"/>
                  </a:lnTo>
                  <a:lnTo>
                    <a:pt x="1876" y="3095"/>
                  </a:lnTo>
                  <a:lnTo>
                    <a:pt x="2157" y="3001"/>
                  </a:lnTo>
                  <a:lnTo>
                    <a:pt x="2439" y="2876"/>
                  </a:lnTo>
                  <a:lnTo>
                    <a:pt x="2657" y="2688"/>
                  </a:lnTo>
                  <a:lnTo>
                    <a:pt x="2845" y="2438"/>
                  </a:lnTo>
                  <a:lnTo>
                    <a:pt x="3001" y="2188"/>
                  </a:lnTo>
                  <a:lnTo>
                    <a:pt x="3095" y="1876"/>
                  </a:lnTo>
                  <a:lnTo>
                    <a:pt x="3126" y="1563"/>
                  </a:lnTo>
                  <a:lnTo>
                    <a:pt x="3095" y="1250"/>
                  </a:lnTo>
                  <a:lnTo>
                    <a:pt x="3001" y="969"/>
                  </a:lnTo>
                  <a:lnTo>
                    <a:pt x="2845" y="688"/>
                  </a:lnTo>
                  <a:lnTo>
                    <a:pt x="2657" y="469"/>
                  </a:lnTo>
                  <a:lnTo>
                    <a:pt x="2439" y="281"/>
                  </a:lnTo>
                  <a:lnTo>
                    <a:pt x="2157" y="125"/>
                  </a:lnTo>
                  <a:lnTo>
                    <a:pt x="1876" y="31"/>
                  </a:lnTo>
                  <a:lnTo>
                    <a:pt x="1563"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3022708" y="2907494"/>
              <a:ext cx="83444" cy="85223"/>
            </a:xfrm>
            <a:custGeom>
              <a:avLst/>
              <a:gdLst/>
              <a:ahLst/>
              <a:cxnLst/>
              <a:rect l="l" t="t" r="r" b="b"/>
              <a:pathLst>
                <a:path w="1501" h="1533" extrusionOk="0">
                  <a:moveTo>
                    <a:pt x="751" y="0"/>
                  </a:moveTo>
                  <a:lnTo>
                    <a:pt x="594" y="32"/>
                  </a:lnTo>
                  <a:lnTo>
                    <a:pt x="469" y="63"/>
                  </a:lnTo>
                  <a:lnTo>
                    <a:pt x="344" y="125"/>
                  </a:lnTo>
                  <a:lnTo>
                    <a:pt x="219" y="219"/>
                  </a:lnTo>
                  <a:lnTo>
                    <a:pt x="125" y="344"/>
                  </a:lnTo>
                  <a:lnTo>
                    <a:pt x="63" y="469"/>
                  </a:lnTo>
                  <a:lnTo>
                    <a:pt x="0" y="626"/>
                  </a:lnTo>
                  <a:lnTo>
                    <a:pt x="0" y="751"/>
                  </a:lnTo>
                  <a:lnTo>
                    <a:pt x="0" y="907"/>
                  </a:lnTo>
                  <a:lnTo>
                    <a:pt x="63" y="1063"/>
                  </a:lnTo>
                  <a:lnTo>
                    <a:pt x="125" y="1188"/>
                  </a:lnTo>
                  <a:lnTo>
                    <a:pt x="219" y="1313"/>
                  </a:lnTo>
                  <a:lnTo>
                    <a:pt x="344" y="1376"/>
                  </a:lnTo>
                  <a:lnTo>
                    <a:pt x="469" y="1470"/>
                  </a:lnTo>
                  <a:lnTo>
                    <a:pt x="594" y="1501"/>
                  </a:lnTo>
                  <a:lnTo>
                    <a:pt x="751" y="1532"/>
                  </a:lnTo>
                  <a:lnTo>
                    <a:pt x="907" y="1501"/>
                  </a:lnTo>
                  <a:lnTo>
                    <a:pt x="1032" y="1470"/>
                  </a:lnTo>
                  <a:lnTo>
                    <a:pt x="1188" y="1376"/>
                  </a:lnTo>
                  <a:lnTo>
                    <a:pt x="1282" y="1313"/>
                  </a:lnTo>
                  <a:lnTo>
                    <a:pt x="1376" y="1188"/>
                  </a:lnTo>
                  <a:lnTo>
                    <a:pt x="1438" y="1063"/>
                  </a:lnTo>
                  <a:lnTo>
                    <a:pt x="1501" y="907"/>
                  </a:lnTo>
                  <a:lnTo>
                    <a:pt x="1501" y="751"/>
                  </a:lnTo>
                  <a:lnTo>
                    <a:pt x="1501" y="626"/>
                  </a:lnTo>
                  <a:lnTo>
                    <a:pt x="1438" y="469"/>
                  </a:lnTo>
                  <a:lnTo>
                    <a:pt x="1376" y="344"/>
                  </a:lnTo>
                  <a:lnTo>
                    <a:pt x="1282" y="219"/>
                  </a:lnTo>
                  <a:lnTo>
                    <a:pt x="1188" y="125"/>
                  </a:lnTo>
                  <a:lnTo>
                    <a:pt x="1032" y="63"/>
                  </a:lnTo>
                  <a:lnTo>
                    <a:pt x="907" y="32"/>
                  </a:lnTo>
                  <a:lnTo>
                    <a:pt x="7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2240753" y="2928341"/>
              <a:ext cx="686456" cy="225928"/>
            </a:xfrm>
            <a:custGeom>
              <a:avLst/>
              <a:gdLst/>
              <a:ahLst/>
              <a:cxnLst/>
              <a:rect l="l" t="t" r="r" b="b"/>
              <a:pathLst>
                <a:path w="12348" h="4064" extrusionOk="0">
                  <a:moveTo>
                    <a:pt x="407" y="1"/>
                  </a:moveTo>
                  <a:lnTo>
                    <a:pt x="313" y="32"/>
                  </a:lnTo>
                  <a:lnTo>
                    <a:pt x="157" y="126"/>
                  </a:lnTo>
                  <a:lnTo>
                    <a:pt x="63" y="282"/>
                  </a:lnTo>
                  <a:lnTo>
                    <a:pt x="32" y="376"/>
                  </a:lnTo>
                  <a:lnTo>
                    <a:pt x="1" y="469"/>
                  </a:lnTo>
                  <a:lnTo>
                    <a:pt x="1" y="4064"/>
                  </a:lnTo>
                  <a:lnTo>
                    <a:pt x="12347" y="4064"/>
                  </a:lnTo>
                  <a:lnTo>
                    <a:pt x="12347" y="469"/>
                  </a:lnTo>
                  <a:lnTo>
                    <a:pt x="12347" y="376"/>
                  </a:lnTo>
                  <a:lnTo>
                    <a:pt x="12316" y="282"/>
                  </a:lnTo>
                  <a:lnTo>
                    <a:pt x="12222" y="126"/>
                  </a:lnTo>
                  <a:lnTo>
                    <a:pt x="12066" y="32"/>
                  </a:lnTo>
                  <a:lnTo>
                    <a:pt x="11972" y="1"/>
                  </a:lnTo>
                  <a:close/>
                </a:path>
              </a:pathLst>
            </a:custGeom>
            <a:solidFill>
              <a:srgbClr val="D8D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2240753" y="2928341"/>
              <a:ext cx="686456" cy="43473"/>
            </a:xfrm>
            <a:custGeom>
              <a:avLst/>
              <a:gdLst/>
              <a:ahLst/>
              <a:cxnLst/>
              <a:rect l="l" t="t" r="r" b="b"/>
              <a:pathLst>
                <a:path w="12348" h="782" extrusionOk="0">
                  <a:moveTo>
                    <a:pt x="438" y="1"/>
                  </a:moveTo>
                  <a:lnTo>
                    <a:pt x="282" y="32"/>
                  </a:lnTo>
                  <a:lnTo>
                    <a:pt x="126" y="126"/>
                  </a:lnTo>
                  <a:lnTo>
                    <a:pt x="63" y="251"/>
                  </a:lnTo>
                  <a:lnTo>
                    <a:pt x="1" y="407"/>
                  </a:lnTo>
                  <a:lnTo>
                    <a:pt x="1" y="782"/>
                  </a:lnTo>
                  <a:lnTo>
                    <a:pt x="12347" y="782"/>
                  </a:lnTo>
                  <a:lnTo>
                    <a:pt x="12347" y="407"/>
                  </a:lnTo>
                  <a:lnTo>
                    <a:pt x="12316" y="251"/>
                  </a:lnTo>
                  <a:lnTo>
                    <a:pt x="12222" y="126"/>
                  </a:lnTo>
                  <a:lnTo>
                    <a:pt x="12097" y="32"/>
                  </a:lnTo>
                  <a:lnTo>
                    <a:pt x="11941" y="1"/>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2240753" y="2985656"/>
              <a:ext cx="686456" cy="45252"/>
            </a:xfrm>
            <a:custGeom>
              <a:avLst/>
              <a:gdLst/>
              <a:ahLst/>
              <a:cxnLst/>
              <a:rect l="l" t="t" r="r" b="b"/>
              <a:pathLst>
                <a:path w="12348" h="814" extrusionOk="0">
                  <a:moveTo>
                    <a:pt x="1" y="1"/>
                  </a:moveTo>
                  <a:lnTo>
                    <a:pt x="1" y="814"/>
                  </a:lnTo>
                  <a:lnTo>
                    <a:pt x="12347" y="814"/>
                  </a:lnTo>
                  <a:lnTo>
                    <a:pt x="12347" y="1"/>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2240753" y="3043027"/>
              <a:ext cx="686456" cy="45252"/>
            </a:xfrm>
            <a:custGeom>
              <a:avLst/>
              <a:gdLst/>
              <a:ahLst/>
              <a:cxnLst/>
              <a:rect l="l" t="t" r="r" b="b"/>
              <a:pathLst>
                <a:path w="12348" h="814" extrusionOk="0">
                  <a:moveTo>
                    <a:pt x="1" y="0"/>
                  </a:moveTo>
                  <a:lnTo>
                    <a:pt x="1" y="813"/>
                  </a:lnTo>
                  <a:lnTo>
                    <a:pt x="12347" y="813"/>
                  </a:lnTo>
                  <a:lnTo>
                    <a:pt x="12347" y="0"/>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2240753" y="3102121"/>
              <a:ext cx="686456" cy="45197"/>
            </a:xfrm>
            <a:custGeom>
              <a:avLst/>
              <a:gdLst/>
              <a:ahLst/>
              <a:cxnLst/>
              <a:rect l="l" t="t" r="r" b="b"/>
              <a:pathLst>
                <a:path w="12348" h="813" extrusionOk="0">
                  <a:moveTo>
                    <a:pt x="1" y="0"/>
                  </a:moveTo>
                  <a:lnTo>
                    <a:pt x="1" y="813"/>
                  </a:lnTo>
                  <a:lnTo>
                    <a:pt x="12347" y="813"/>
                  </a:lnTo>
                  <a:lnTo>
                    <a:pt x="12347" y="0"/>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2160812" y="2796254"/>
              <a:ext cx="457082" cy="114743"/>
            </a:xfrm>
            <a:custGeom>
              <a:avLst/>
              <a:gdLst/>
              <a:ahLst/>
              <a:cxnLst/>
              <a:rect l="l" t="t" r="r" b="b"/>
              <a:pathLst>
                <a:path w="8222" h="2064" extrusionOk="0">
                  <a:moveTo>
                    <a:pt x="63" y="1"/>
                  </a:moveTo>
                  <a:lnTo>
                    <a:pt x="32" y="32"/>
                  </a:lnTo>
                  <a:lnTo>
                    <a:pt x="1" y="95"/>
                  </a:lnTo>
                  <a:lnTo>
                    <a:pt x="1" y="157"/>
                  </a:lnTo>
                  <a:lnTo>
                    <a:pt x="32" y="188"/>
                  </a:lnTo>
                  <a:lnTo>
                    <a:pt x="95" y="314"/>
                  </a:lnTo>
                  <a:lnTo>
                    <a:pt x="251" y="532"/>
                  </a:lnTo>
                  <a:lnTo>
                    <a:pt x="470" y="814"/>
                  </a:lnTo>
                  <a:lnTo>
                    <a:pt x="813" y="1157"/>
                  </a:lnTo>
                  <a:lnTo>
                    <a:pt x="1032" y="1345"/>
                  </a:lnTo>
                  <a:lnTo>
                    <a:pt x="1251" y="1501"/>
                  </a:lnTo>
                  <a:lnTo>
                    <a:pt x="1532" y="1658"/>
                  </a:lnTo>
                  <a:lnTo>
                    <a:pt x="1814" y="1783"/>
                  </a:lnTo>
                  <a:lnTo>
                    <a:pt x="2095" y="1908"/>
                  </a:lnTo>
                  <a:lnTo>
                    <a:pt x="2439" y="2001"/>
                  </a:lnTo>
                  <a:lnTo>
                    <a:pt x="2814" y="2064"/>
                  </a:lnTo>
                  <a:lnTo>
                    <a:pt x="8159" y="2064"/>
                  </a:lnTo>
                  <a:lnTo>
                    <a:pt x="8190" y="2033"/>
                  </a:lnTo>
                  <a:lnTo>
                    <a:pt x="8221" y="1970"/>
                  </a:lnTo>
                  <a:lnTo>
                    <a:pt x="8221" y="1939"/>
                  </a:lnTo>
                  <a:lnTo>
                    <a:pt x="8221" y="1876"/>
                  </a:lnTo>
                  <a:lnTo>
                    <a:pt x="8190" y="1845"/>
                  </a:lnTo>
                  <a:lnTo>
                    <a:pt x="8159" y="1814"/>
                  </a:lnTo>
                  <a:lnTo>
                    <a:pt x="8096" y="1783"/>
                  </a:lnTo>
                  <a:lnTo>
                    <a:pt x="2814" y="1783"/>
                  </a:lnTo>
                  <a:lnTo>
                    <a:pt x="2501" y="1720"/>
                  </a:lnTo>
                  <a:lnTo>
                    <a:pt x="2189" y="1626"/>
                  </a:lnTo>
                  <a:lnTo>
                    <a:pt x="1907" y="1533"/>
                  </a:lnTo>
                  <a:lnTo>
                    <a:pt x="1626" y="1408"/>
                  </a:lnTo>
                  <a:lnTo>
                    <a:pt x="1407" y="1251"/>
                  </a:lnTo>
                  <a:lnTo>
                    <a:pt x="1189" y="1095"/>
                  </a:lnTo>
                  <a:lnTo>
                    <a:pt x="1001" y="939"/>
                  </a:lnTo>
                  <a:lnTo>
                    <a:pt x="688" y="626"/>
                  </a:lnTo>
                  <a:lnTo>
                    <a:pt x="438" y="345"/>
                  </a:lnTo>
                  <a:lnTo>
                    <a:pt x="251" y="63"/>
                  </a:lnTo>
                  <a:lnTo>
                    <a:pt x="220" y="32"/>
                  </a:lnTo>
                  <a:lnTo>
                    <a:pt x="188"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2565687" y="2796254"/>
              <a:ext cx="457082" cy="114743"/>
            </a:xfrm>
            <a:custGeom>
              <a:avLst/>
              <a:gdLst/>
              <a:ahLst/>
              <a:cxnLst/>
              <a:rect l="l" t="t" r="r" b="b"/>
              <a:pathLst>
                <a:path w="8222" h="2064" extrusionOk="0">
                  <a:moveTo>
                    <a:pt x="8034" y="1"/>
                  </a:moveTo>
                  <a:lnTo>
                    <a:pt x="8003" y="32"/>
                  </a:lnTo>
                  <a:lnTo>
                    <a:pt x="7971" y="63"/>
                  </a:lnTo>
                  <a:lnTo>
                    <a:pt x="7784" y="345"/>
                  </a:lnTo>
                  <a:lnTo>
                    <a:pt x="7534" y="626"/>
                  </a:lnTo>
                  <a:lnTo>
                    <a:pt x="7221" y="939"/>
                  </a:lnTo>
                  <a:lnTo>
                    <a:pt x="7034" y="1095"/>
                  </a:lnTo>
                  <a:lnTo>
                    <a:pt x="6815" y="1251"/>
                  </a:lnTo>
                  <a:lnTo>
                    <a:pt x="6596" y="1408"/>
                  </a:lnTo>
                  <a:lnTo>
                    <a:pt x="6315" y="1533"/>
                  </a:lnTo>
                  <a:lnTo>
                    <a:pt x="6033" y="1626"/>
                  </a:lnTo>
                  <a:lnTo>
                    <a:pt x="5721" y="1720"/>
                  </a:lnTo>
                  <a:lnTo>
                    <a:pt x="5408" y="1783"/>
                  </a:lnTo>
                  <a:lnTo>
                    <a:pt x="126" y="1783"/>
                  </a:lnTo>
                  <a:lnTo>
                    <a:pt x="63" y="1814"/>
                  </a:lnTo>
                  <a:lnTo>
                    <a:pt x="32" y="1845"/>
                  </a:lnTo>
                  <a:lnTo>
                    <a:pt x="1" y="1876"/>
                  </a:lnTo>
                  <a:lnTo>
                    <a:pt x="1" y="1939"/>
                  </a:lnTo>
                  <a:lnTo>
                    <a:pt x="1" y="1970"/>
                  </a:lnTo>
                  <a:lnTo>
                    <a:pt x="32" y="2033"/>
                  </a:lnTo>
                  <a:lnTo>
                    <a:pt x="63" y="2064"/>
                  </a:lnTo>
                  <a:lnTo>
                    <a:pt x="5408" y="2064"/>
                  </a:lnTo>
                  <a:lnTo>
                    <a:pt x="5783" y="2001"/>
                  </a:lnTo>
                  <a:lnTo>
                    <a:pt x="6127" y="1908"/>
                  </a:lnTo>
                  <a:lnTo>
                    <a:pt x="6409" y="1783"/>
                  </a:lnTo>
                  <a:lnTo>
                    <a:pt x="6690" y="1658"/>
                  </a:lnTo>
                  <a:lnTo>
                    <a:pt x="6971" y="1501"/>
                  </a:lnTo>
                  <a:lnTo>
                    <a:pt x="7190" y="1345"/>
                  </a:lnTo>
                  <a:lnTo>
                    <a:pt x="7409" y="1157"/>
                  </a:lnTo>
                  <a:lnTo>
                    <a:pt x="7753" y="814"/>
                  </a:lnTo>
                  <a:lnTo>
                    <a:pt x="7971" y="532"/>
                  </a:lnTo>
                  <a:lnTo>
                    <a:pt x="8128" y="314"/>
                  </a:lnTo>
                  <a:lnTo>
                    <a:pt x="8190" y="188"/>
                  </a:lnTo>
                  <a:lnTo>
                    <a:pt x="8221" y="157"/>
                  </a:lnTo>
                  <a:lnTo>
                    <a:pt x="8221" y="95"/>
                  </a:lnTo>
                  <a:lnTo>
                    <a:pt x="8190" y="32"/>
                  </a:lnTo>
                  <a:lnTo>
                    <a:pt x="815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1896695" y="3154211"/>
              <a:ext cx="311096" cy="109573"/>
            </a:xfrm>
            <a:custGeom>
              <a:avLst/>
              <a:gdLst/>
              <a:ahLst/>
              <a:cxnLst/>
              <a:rect l="l" t="t" r="r" b="b"/>
              <a:pathLst>
                <a:path w="5596" h="1971" extrusionOk="0">
                  <a:moveTo>
                    <a:pt x="751" y="1"/>
                  </a:moveTo>
                  <a:lnTo>
                    <a:pt x="595" y="63"/>
                  </a:lnTo>
                  <a:lnTo>
                    <a:pt x="438" y="157"/>
                  </a:lnTo>
                  <a:lnTo>
                    <a:pt x="282" y="282"/>
                  </a:lnTo>
                  <a:lnTo>
                    <a:pt x="157" y="407"/>
                  </a:lnTo>
                  <a:lnTo>
                    <a:pt x="63" y="564"/>
                  </a:lnTo>
                  <a:lnTo>
                    <a:pt x="32" y="751"/>
                  </a:lnTo>
                  <a:lnTo>
                    <a:pt x="1" y="939"/>
                  </a:lnTo>
                  <a:lnTo>
                    <a:pt x="1" y="1032"/>
                  </a:lnTo>
                  <a:lnTo>
                    <a:pt x="32" y="1220"/>
                  </a:lnTo>
                  <a:lnTo>
                    <a:pt x="63" y="1408"/>
                  </a:lnTo>
                  <a:lnTo>
                    <a:pt x="157" y="1564"/>
                  </a:lnTo>
                  <a:lnTo>
                    <a:pt x="282" y="1689"/>
                  </a:lnTo>
                  <a:lnTo>
                    <a:pt x="438" y="1814"/>
                  </a:lnTo>
                  <a:lnTo>
                    <a:pt x="595" y="1908"/>
                  </a:lnTo>
                  <a:lnTo>
                    <a:pt x="751" y="1970"/>
                  </a:lnTo>
                  <a:lnTo>
                    <a:pt x="4846" y="1970"/>
                  </a:lnTo>
                  <a:lnTo>
                    <a:pt x="5002" y="1908"/>
                  </a:lnTo>
                  <a:lnTo>
                    <a:pt x="5189" y="1814"/>
                  </a:lnTo>
                  <a:lnTo>
                    <a:pt x="5314" y="1689"/>
                  </a:lnTo>
                  <a:lnTo>
                    <a:pt x="5439" y="1564"/>
                  </a:lnTo>
                  <a:lnTo>
                    <a:pt x="5533" y="1408"/>
                  </a:lnTo>
                  <a:lnTo>
                    <a:pt x="5596" y="1220"/>
                  </a:lnTo>
                  <a:lnTo>
                    <a:pt x="5596" y="1032"/>
                  </a:lnTo>
                  <a:lnTo>
                    <a:pt x="5596" y="939"/>
                  </a:lnTo>
                  <a:lnTo>
                    <a:pt x="5596" y="751"/>
                  </a:lnTo>
                  <a:lnTo>
                    <a:pt x="5533" y="564"/>
                  </a:lnTo>
                  <a:lnTo>
                    <a:pt x="5439" y="407"/>
                  </a:lnTo>
                  <a:lnTo>
                    <a:pt x="5314" y="282"/>
                  </a:lnTo>
                  <a:lnTo>
                    <a:pt x="5189" y="157"/>
                  </a:lnTo>
                  <a:lnTo>
                    <a:pt x="5002" y="63"/>
                  </a:lnTo>
                  <a:lnTo>
                    <a:pt x="4846"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2497921" y="3154211"/>
              <a:ext cx="722925" cy="109573"/>
            </a:xfrm>
            <a:custGeom>
              <a:avLst/>
              <a:gdLst/>
              <a:ahLst/>
              <a:cxnLst/>
              <a:rect l="l" t="t" r="r" b="b"/>
              <a:pathLst>
                <a:path w="13004" h="1971" extrusionOk="0">
                  <a:moveTo>
                    <a:pt x="782" y="1"/>
                  </a:moveTo>
                  <a:lnTo>
                    <a:pt x="595" y="63"/>
                  </a:lnTo>
                  <a:lnTo>
                    <a:pt x="438" y="157"/>
                  </a:lnTo>
                  <a:lnTo>
                    <a:pt x="282" y="282"/>
                  </a:lnTo>
                  <a:lnTo>
                    <a:pt x="157" y="407"/>
                  </a:lnTo>
                  <a:lnTo>
                    <a:pt x="94" y="564"/>
                  </a:lnTo>
                  <a:lnTo>
                    <a:pt x="32" y="751"/>
                  </a:lnTo>
                  <a:lnTo>
                    <a:pt x="1" y="939"/>
                  </a:lnTo>
                  <a:lnTo>
                    <a:pt x="1" y="1032"/>
                  </a:lnTo>
                  <a:lnTo>
                    <a:pt x="32" y="1220"/>
                  </a:lnTo>
                  <a:lnTo>
                    <a:pt x="94" y="1408"/>
                  </a:lnTo>
                  <a:lnTo>
                    <a:pt x="157" y="1564"/>
                  </a:lnTo>
                  <a:lnTo>
                    <a:pt x="282" y="1689"/>
                  </a:lnTo>
                  <a:lnTo>
                    <a:pt x="438" y="1814"/>
                  </a:lnTo>
                  <a:lnTo>
                    <a:pt x="595" y="1908"/>
                  </a:lnTo>
                  <a:lnTo>
                    <a:pt x="782" y="1970"/>
                  </a:lnTo>
                  <a:lnTo>
                    <a:pt x="12222" y="1970"/>
                  </a:lnTo>
                  <a:lnTo>
                    <a:pt x="12410" y="1908"/>
                  </a:lnTo>
                  <a:lnTo>
                    <a:pt x="12566" y="1814"/>
                  </a:lnTo>
                  <a:lnTo>
                    <a:pt x="12722" y="1689"/>
                  </a:lnTo>
                  <a:lnTo>
                    <a:pt x="12816" y="1564"/>
                  </a:lnTo>
                  <a:lnTo>
                    <a:pt x="12910" y="1408"/>
                  </a:lnTo>
                  <a:lnTo>
                    <a:pt x="12973" y="1220"/>
                  </a:lnTo>
                  <a:lnTo>
                    <a:pt x="13004" y="1032"/>
                  </a:lnTo>
                  <a:lnTo>
                    <a:pt x="13004" y="939"/>
                  </a:lnTo>
                  <a:lnTo>
                    <a:pt x="12973" y="751"/>
                  </a:lnTo>
                  <a:lnTo>
                    <a:pt x="12910" y="564"/>
                  </a:lnTo>
                  <a:lnTo>
                    <a:pt x="12816" y="407"/>
                  </a:lnTo>
                  <a:lnTo>
                    <a:pt x="12722" y="282"/>
                  </a:lnTo>
                  <a:lnTo>
                    <a:pt x="12566" y="157"/>
                  </a:lnTo>
                  <a:lnTo>
                    <a:pt x="12410" y="63"/>
                  </a:lnTo>
                  <a:lnTo>
                    <a:pt x="122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2431878" y="3227203"/>
              <a:ext cx="326773" cy="165165"/>
            </a:xfrm>
            <a:custGeom>
              <a:avLst/>
              <a:gdLst/>
              <a:ahLst/>
              <a:cxnLst/>
              <a:rect l="l" t="t" r="r" b="b"/>
              <a:pathLst>
                <a:path w="5878" h="2971" extrusionOk="0">
                  <a:moveTo>
                    <a:pt x="345" y="1"/>
                  </a:moveTo>
                  <a:lnTo>
                    <a:pt x="282" y="32"/>
                  </a:lnTo>
                  <a:lnTo>
                    <a:pt x="126" y="126"/>
                  </a:lnTo>
                  <a:lnTo>
                    <a:pt x="32" y="282"/>
                  </a:lnTo>
                  <a:lnTo>
                    <a:pt x="1" y="345"/>
                  </a:lnTo>
                  <a:lnTo>
                    <a:pt x="1" y="438"/>
                  </a:lnTo>
                  <a:lnTo>
                    <a:pt x="1" y="2501"/>
                  </a:lnTo>
                  <a:lnTo>
                    <a:pt x="1" y="2595"/>
                  </a:lnTo>
                  <a:lnTo>
                    <a:pt x="32" y="2689"/>
                  </a:lnTo>
                  <a:lnTo>
                    <a:pt x="126" y="2814"/>
                  </a:lnTo>
                  <a:lnTo>
                    <a:pt x="282" y="2908"/>
                  </a:lnTo>
                  <a:lnTo>
                    <a:pt x="345" y="2939"/>
                  </a:lnTo>
                  <a:lnTo>
                    <a:pt x="439" y="2970"/>
                  </a:lnTo>
                  <a:lnTo>
                    <a:pt x="5440" y="2970"/>
                  </a:lnTo>
                  <a:lnTo>
                    <a:pt x="5533" y="2939"/>
                  </a:lnTo>
                  <a:lnTo>
                    <a:pt x="5596" y="2908"/>
                  </a:lnTo>
                  <a:lnTo>
                    <a:pt x="5752" y="2814"/>
                  </a:lnTo>
                  <a:lnTo>
                    <a:pt x="5846" y="2689"/>
                  </a:lnTo>
                  <a:lnTo>
                    <a:pt x="5877" y="2595"/>
                  </a:lnTo>
                  <a:lnTo>
                    <a:pt x="5877" y="2501"/>
                  </a:lnTo>
                  <a:lnTo>
                    <a:pt x="5877" y="438"/>
                  </a:lnTo>
                  <a:lnTo>
                    <a:pt x="5877" y="345"/>
                  </a:lnTo>
                  <a:lnTo>
                    <a:pt x="5846" y="282"/>
                  </a:lnTo>
                  <a:lnTo>
                    <a:pt x="5752" y="126"/>
                  </a:lnTo>
                  <a:lnTo>
                    <a:pt x="5596" y="32"/>
                  </a:lnTo>
                  <a:lnTo>
                    <a:pt x="5533"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1050475" y="2525188"/>
              <a:ext cx="575216" cy="1113907"/>
            </a:xfrm>
            <a:custGeom>
              <a:avLst/>
              <a:gdLst/>
              <a:ahLst/>
              <a:cxnLst/>
              <a:rect l="l" t="t" r="r" b="b"/>
              <a:pathLst>
                <a:path w="10347" h="20037" extrusionOk="0">
                  <a:moveTo>
                    <a:pt x="750" y="1"/>
                  </a:moveTo>
                  <a:lnTo>
                    <a:pt x="594" y="32"/>
                  </a:lnTo>
                  <a:lnTo>
                    <a:pt x="469" y="63"/>
                  </a:lnTo>
                  <a:lnTo>
                    <a:pt x="344" y="126"/>
                  </a:lnTo>
                  <a:lnTo>
                    <a:pt x="219" y="220"/>
                  </a:lnTo>
                  <a:lnTo>
                    <a:pt x="125" y="345"/>
                  </a:lnTo>
                  <a:lnTo>
                    <a:pt x="63" y="470"/>
                  </a:lnTo>
                  <a:lnTo>
                    <a:pt x="0" y="626"/>
                  </a:lnTo>
                  <a:lnTo>
                    <a:pt x="0" y="751"/>
                  </a:lnTo>
                  <a:lnTo>
                    <a:pt x="0" y="20037"/>
                  </a:lnTo>
                  <a:lnTo>
                    <a:pt x="10347" y="20037"/>
                  </a:lnTo>
                  <a:lnTo>
                    <a:pt x="10347" y="751"/>
                  </a:lnTo>
                  <a:lnTo>
                    <a:pt x="10315" y="626"/>
                  </a:lnTo>
                  <a:lnTo>
                    <a:pt x="10284" y="470"/>
                  </a:lnTo>
                  <a:lnTo>
                    <a:pt x="10190" y="345"/>
                  </a:lnTo>
                  <a:lnTo>
                    <a:pt x="10096" y="220"/>
                  </a:lnTo>
                  <a:lnTo>
                    <a:pt x="10003" y="126"/>
                  </a:lnTo>
                  <a:lnTo>
                    <a:pt x="9878" y="63"/>
                  </a:lnTo>
                  <a:lnTo>
                    <a:pt x="9721" y="32"/>
                  </a:lnTo>
                  <a:lnTo>
                    <a:pt x="9565"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1050475" y="3049976"/>
              <a:ext cx="575216" cy="596063"/>
            </a:xfrm>
            <a:custGeom>
              <a:avLst/>
              <a:gdLst/>
              <a:ahLst/>
              <a:cxnLst/>
              <a:rect l="l" t="t" r="r" b="b"/>
              <a:pathLst>
                <a:path w="10347" h="10722" extrusionOk="0">
                  <a:moveTo>
                    <a:pt x="0" y="1"/>
                  </a:moveTo>
                  <a:lnTo>
                    <a:pt x="0" y="10722"/>
                  </a:lnTo>
                  <a:lnTo>
                    <a:pt x="10347" y="10722"/>
                  </a:lnTo>
                  <a:lnTo>
                    <a:pt x="10347"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1243323" y="3135143"/>
              <a:ext cx="173838" cy="427506"/>
            </a:xfrm>
            <a:custGeom>
              <a:avLst/>
              <a:gdLst/>
              <a:ahLst/>
              <a:cxnLst/>
              <a:rect l="l" t="t" r="r" b="b"/>
              <a:pathLst>
                <a:path w="3127" h="7690" extrusionOk="0">
                  <a:moveTo>
                    <a:pt x="2470" y="0"/>
                  </a:moveTo>
                  <a:lnTo>
                    <a:pt x="1" y="4407"/>
                  </a:lnTo>
                  <a:lnTo>
                    <a:pt x="1" y="4407"/>
                  </a:lnTo>
                  <a:lnTo>
                    <a:pt x="1439" y="4345"/>
                  </a:lnTo>
                  <a:lnTo>
                    <a:pt x="626" y="7689"/>
                  </a:lnTo>
                  <a:lnTo>
                    <a:pt x="3127" y="3313"/>
                  </a:lnTo>
                  <a:lnTo>
                    <a:pt x="1658" y="3376"/>
                  </a:lnTo>
                  <a:lnTo>
                    <a:pt x="2470"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1198183" y="2864021"/>
              <a:ext cx="278074" cy="83500"/>
            </a:xfrm>
            <a:custGeom>
              <a:avLst/>
              <a:gdLst/>
              <a:ahLst/>
              <a:cxnLst/>
              <a:rect l="l" t="t" r="r" b="b"/>
              <a:pathLst>
                <a:path w="5002" h="1502" extrusionOk="0">
                  <a:moveTo>
                    <a:pt x="0" y="1"/>
                  </a:moveTo>
                  <a:lnTo>
                    <a:pt x="0" y="1501"/>
                  </a:lnTo>
                  <a:lnTo>
                    <a:pt x="5001" y="1501"/>
                  </a:lnTo>
                  <a:lnTo>
                    <a:pt x="50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1198183" y="2759786"/>
              <a:ext cx="278074" cy="83444"/>
            </a:xfrm>
            <a:custGeom>
              <a:avLst/>
              <a:gdLst/>
              <a:ahLst/>
              <a:cxnLst/>
              <a:rect l="l" t="t" r="r" b="b"/>
              <a:pathLst>
                <a:path w="5002" h="1501" extrusionOk="0">
                  <a:moveTo>
                    <a:pt x="0" y="1"/>
                  </a:moveTo>
                  <a:lnTo>
                    <a:pt x="0" y="1501"/>
                  </a:lnTo>
                  <a:lnTo>
                    <a:pt x="5001" y="1501"/>
                  </a:lnTo>
                  <a:lnTo>
                    <a:pt x="50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1198183" y="2655551"/>
              <a:ext cx="278074" cy="83444"/>
            </a:xfrm>
            <a:custGeom>
              <a:avLst/>
              <a:gdLst/>
              <a:ahLst/>
              <a:cxnLst/>
              <a:rect l="l" t="t" r="r" b="b"/>
              <a:pathLst>
                <a:path w="5002" h="1501" extrusionOk="0">
                  <a:moveTo>
                    <a:pt x="0" y="0"/>
                  </a:moveTo>
                  <a:lnTo>
                    <a:pt x="0" y="1500"/>
                  </a:lnTo>
                  <a:lnTo>
                    <a:pt x="5001" y="1500"/>
                  </a:lnTo>
                  <a:lnTo>
                    <a:pt x="50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6" name="Google Shape;616;p31"/>
          <p:cNvSpPr/>
          <p:nvPr/>
        </p:nvSpPr>
        <p:spPr>
          <a:xfrm>
            <a:off x="3370213" y="3526120"/>
            <a:ext cx="1258169" cy="1205968"/>
          </a:xfrm>
          <a:custGeom>
            <a:avLst/>
            <a:gdLst/>
            <a:ahLst/>
            <a:cxnLst/>
            <a:rect l="l" t="t" r="r" b="b"/>
            <a:pathLst>
              <a:path w="22632" h="21693" extrusionOk="0">
                <a:moveTo>
                  <a:pt x="10316" y="0"/>
                </a:moveTo>
                <a:lnTo>
                  <a:pt x="9816" y="500"/>
                </a:lnTo>
                <a:lnTo>
                  <a:pt x="9284" y="969"/>
                </a:lnTo>
                <a:lnTo>
                  <a:pt x="8722" y="1407"/>
                </a:lnTo>
                <a:lnTo>
                  <a:pt x="8159" y="1813"/>
                </a:lnTo>
                <a:lnTo>
                  <a:pt x="7565" y="2219"/>
                </a:lnTo>
                <a:lnTo>
                  <a:pt x="6940" y="2563"/>
                </a:lnTo>
                <a:lnTo>
                  <a:pt x="6315" y="2907"/>
                </a:lnTo>
                <a:lnTo>
                  <a:pt x="5690" y="3220"/>
                </a:lnTo>
                <a:lnTo>
                  <a:pt x="5002" y="3501"/>
                </a:lnTo>
                <a:lnTo>
                  <a:pt x="4346" y="3751"/>
                </a:lnTo>
                <a:lnTo>
                  <a:pt x="3658" y="3939"/>
                </a:lnTo>
                <a:lnTo>
                  <a:pt x="2939" y="4126"/>
                </a:lnTo>
                <a:lnTo>
                  <a:pt x="2220" y="4282"/>
                </a:lnTo>
                <a:lnTo>
                  <a:pt x="1501" y="4407"/>
                </a:lnTo>
                <a:lnTo>
                  <a:pt x="751" y="4470"/>
                </a:lnTo>
                <a:lnTo>
                  <a:pt x="1" y="4501"/>
                </a:lnTo>
                <a:lnTo>
                  <a:pt x="1" y="21693"/>
                </a:lnTo>
                <a:lnTo>
                  <a:pt x="845" y="21693"/>
                </a:lnTo>
                <a:lnTo>
                  <a:pt x="1658" y="21661"/>
                </a:lnTo>
                <a:lnTo>
                  <a:pt x="2470" y="21599"/>
                </a:lnTo>
                <a:lnTo>
                  <a:pt x="3283" y="21536"/>
                </a:lnTo>
                <a:lnTo>
                  <a:pt x="4064" y="21443"/>
                </a:lnTo>
                <a:lnTo>
                  <a:pt x="4877" y="21318"/>
                </a:lnTo>
                <a:lnTo>
                  <a:pt x="5658" y="21193"/>
                </a:lnTo>
                <a:lnTo>
                  <a:pt x="6440" y="21036"/>
                </a:lnTo>
                <a:lnTo>
                  <a:pt x="7221" y="20849"/>
                </a:lnTo>
                <a:lnTo>
                  <a:pt x="8003" y="20661"/>
                </a:lnTo>
                <a:lnTo>
                  <a:pt x="8753" y="20474"/>
                </a:lnTo>
                <a:lnTo>
                  <a:pt x="9503" y="20224"/>
                </a:lnTo>
                <a:lnTo>
                  <a:pt x="10253" y="20005"/>
                </a:lnTo>
                <a:lnTo>
                  <a:pt x="11004" y="19724"/>
                </a:lnTo>
                <a:lnTo>
                  <a:pt x="11722" y="19442"/>
                </a:lnTo>
                <a:lnTo>
                  <a:pt x="12441" y="19161"/>
                </a:lnTo>
                <a:lnTo>
                  <a:pt x="13160" y="18848"/>
                </a:lnTo>
                <a:lnTo>
                  <a:pt x="13879" y="18504"/>
                </a:lnTo>
                <a:lnTo>
                  <a:pt x="15255" y="17817"/>
                </a:lnTo>
                <a:lnTo>
                  <a:pt x="16599" y="17035"/>
                </a:lnTo>
                <a:lnTo>
                  <a:pt x="17880" y="16223"/>
                </a:lnTo>
                <a:lnTo>
                  <a:pt x="19130" y="15316"/>
                </a:lnTo>
                <a:lnTo>
                  <a:pt x="20349" y="14378"/>
                </a:lnTo>
                <a:lnTo>
                  <a:pt x="21537" y="13378"/>
                </a:lnTo>
                <a:lnTo>
                  <a:pt x="22631" y="12347"/>
                </a:lnTo>
                <a:lnTo>
                  <a:pt x="10316"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3957541" y="2938792"/>
            <a:ext cx="1207747" cy="1258114"/>
          </a:xfrm>
          <a:custGeom>
            <a:avLst/>
            <a:gdLst/>
            <a:ahLst/>
            <a:cxnLst/>
            <a:rect l="l" t="t" r="r" b="b"/>
            <a:pathLst>
              <a:path w="21725" h="22631" extrusionOk="0">
                <a:moveTo>
                  <a:pt x="4127" y="0"/>
                </a:moveTo>
                <a:lnTo>
                  <a:pt x="4096" y="719"/>
                </a:lnTo>
                <a:lnTo>
                  <a:pt x="4033" y="1469"/>
                </a:lnTo>
                <a:lnTo>
                  <a:pt x="3939" y="2188"/>
                </a:lnTo>
                <a:lnTo>
                  <a:pt x="3814" y="2907"/>
                </a:lnTo>
                <a:lnTo>
                  <a:pt x="3658" y="3595"/>
                </a:lnTo>
                <a:lnTo>
                  <a:pt x="3470" y="4282"/>
                </a:lnTo>
                <a:lnTo>
                  <a:pt x="3252" y="4970"/>
                </a:lnTo>
                <a:lnTo>
                  <a:pt x="3002" y="5626"/>
                </a:lnTo>
                <a:lnTo>
                  <a:pt x="2720" y="6283"/>
                </a:lnTo>
                <a:lnTo>
                  <a:pt x="2408" y="6908"/>
                </a:lnTo>
                <a:lnTo>
                  <a:pt x="2095" y="7502"/>
                </a:lnTo>
                <a:lnTo>
                  <a:pt x="1720" y="8096"/>
                </a:lnTo>
                <a:lnTo>
                  <a:pt x="1314" y="8690"/>
                </a:lnTo>
                <a:lnTo>
                  <a:pt x="907" y="9252"/>
                </a:lnTo>
                <a:lnTo>
                  <a:pt x="470" y="9784"/>
                </a:lnTo>
                <a:lnTo>
                  <a:pt x="1" y="10284"/>
                </a:lnTo>
                <a:lnTo>
                  <a:pt x="12348" y="22630"/>
                </a:lnTo>
                <a:lnTo>
                  <a:pt x="13410" y="21505"/>
                </a:lnTo>
                <a:lnTo>
                  <a:pt x="14411" y="20349"/>
                </a:lnTo>
                <a:lnTo>
                  <a:pt x="15348" y="19130"/>
                </a:lnTo>
                <a:lnTo>
                  <a:pt x="16223" y="17879"/>
                </a:lnTo>
                <a:lnTo>
                  <a:pt x="17067" y="16566"/>
                </a:lnTo>
                <a:lnTo>
                  <a:pt x="17818" y="15222"/>
                </a:lnTo>
                <a:lnTo>
                  <a:pt x="18537" y="13847"/>
                </a:lnTo>
                <a:lnTo>
                  <a:pt x="18849" y="13159"/>
                </a:lnTo>
                <a:lnTo>
                  <a:pt x="19162" y="12441"/>
                </a:lnTo>
                <a:lnTo>
                  <a:pt x="19474" y="11722"/>
                </a:lnTo>
                <a:lnTo>
                  <a:pt x="19756" y="10971"/>
                </a:lnTo>
                <a:lnTo>
                  <a:pt x="20006" y="10252"/>
                </a:lnTo>
                <a:lnTo>
                  <a:pt x="20256" y="9502"/>
                </a:lnTo>
                <a:lnTo>
                  <a:pt x="20474" y="8752"/>
                </a:lnTo>
                <a:lnTo>
                  <a:pt x="20693" y="7971"/>
                </a:lnTo>
                <a:lnTo>
                  <a:pt x="20881" y="7221"/>
                </a:lnTo>
                <a:lnTo>
                  <a:pt x="21037" y="6439"/>
                </a:lnTo>
                <a:lnTo>
                  <a:pt x="21193" y="5658"/>
                </a:lnTo>
                <a:lnTo>
                  <a:pt x="21318" y="4845"/>
                </a:lnTo>
                <a:lnTo>
                  <a:pt x="21443" y="4064"/>
                </a:lnTo>
                <a:lnTo>
                  <a:pt x="21537" y="3251"/>
                </a:lnTo>
                <a:lnTo>
                  <a:pt x="21600" y="2438"/>
                </a:lnTo>
                <a:lnTo>
                  <a:pt x="21662" y="1625"/>
                </a:lnTo>
                <a:lnTo>
                  <a:pt x="21694" y="813"/>
                </a:lnTo>
                <a:lnTo>
                  <a:pt x="21725"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4134824" y="3677275"/>
            <a:ext cx="276350" cy="257226"/>
          </a:xfrm>
          <a:custGeom>
            <a:avLst/>
            <a:gdLst/>
            <a:ahLst/>
            <a:cxnLst/>
            <a:rect l="l" t="t" r="r" b="b"/>
            <a:pathLst>
              <a:path w="4971" h="4627" extrusionOk="0">
                <a:moveTo>
                  <a:pt x="0" y="0"/>
                </a:moveTo>
                <a:lnTo>
                  <a:pt x="750" y="4189"/>
                </a:lnTo>
                <a:lnTo>
                  <a:pt x="4970" y="4627"/>
                </a:lnTo>
                <a:lnTo>
                  <a:pt x="0"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3952371" y="1658122"/>
            <a:ext cx="1212917" cy="1259837"/>
          </a:xfrm>
          <a:custGeom>
            <a:avLst/>
            <a:gdLst/>
            <a:ahLst/>
            <a:cxnLst/>
            <a:rect l="l" t="t" r="r" b="b"/>
            <a:pathLst>
              <a:path w="21818" h="22662" extrusionOk="0">
                <a:moveTo>
                  <a:pt x="12441" y="0"/>
                </a:moveTo>
                <a:lnTo>
                  <a:pt x="0" y="12441"/>
                </a:lnTo>
                <a:lnTo>
                  <a:pt x="469" y="12972"/>
                </a:lnTo>
                <a:lnTo>
                  <a:pt x="907" y="13504"/>
                </a:lnTo>
                <a:lnTo>
                  <a:pt x="1313" y="14035"/>
                </a:lnTo>
                <a:lnTo>
                  <a:pt x="1719" y="14629"/>
                </a:lnTo>
                <a:lnTo>
                  <a:pt x="2094" y="15191"/>
                </a:lnTo>
                <a:lnTo>
                  <a:pt x="2438" y="15817"/>
                </a:lnTo>
                <a:lnTo>
                  <a:pt x="2751" y="16442"/>
                </a:lnTo>
                <a:lnTo>
                  <a:pt x="3032" y="17067"/>
                </a:lnTo>
                <a:lnTo>
                  <a:pt x="3282" y="17723"/>
                </a:lnTo>
                <a:lnTo>
                  <a:pt x="3501" y="18380"/>
                </a:lnTo>
                <a:lnTo>
                  <a:pt x="3720" y="19067"/>
                </a:lnTo>
                <a:lnTo>
                  <a:pt x="3876" y="19755"/>
                </a:lnTo>
                <a:lnTo>
                  <a:pt x="4001" y="20474"/>
                </a:lnTo>
                <a:lnTo>
                  <a:pt x="4095" y="21193"/>
                </a:lnTo>
                <a:lnTo>
                  <a:pt x="4157" y="21912"/>
                </a:lnTo>
                <a:lnTo>
                  <a:pt x="4220" y="22662"/>
                </a:lnTo>
                <a:lnTo>
                  <a:pt x="21818" y="22662"/>
                </a:lnTo>
                <a:lnTo>
                  <a:pt x="21787" y="21818"/>
                </a:lnTo>
                <a:lnTo>
                  <a:pt x="21755" y="21005"/>
                </a:lnTo>
                <a:lnTo>
                  <a:pt x="21693" y="20193"/>
                </a:lnTo>
                <a:lnTo>
                  <a:pt x="21630" y="19380"/>
                </a:lnTo>
                <a:lnTo>
                  <a:pt x="21536" y="18567"/>
                </a:lnTo>
                <a:lnTo>
                  <a:pt x="21411" y="17786"/>
                </a:lnTo>
                <a:lnTo>
                  <a:pt x="21286" y="17004"/>
                </a:lnTo>
                <a:lnTo>
                  <a:pt x="21130" y="16192"/>
                </a:lnTo>
                <a:lnTo>
                  <a:pt x="20974" y="15441"/>
                </a:lnTo>
                <a:lnTo>
                  <a:pt x="20786" y="14660"/>
                </a:lnTo>
                <a:lnTo>
                  <a:pt x="20567" y="13910"/>
                </a:lnTo>
                <a:lnTo>
                  <a:pt x="20349" y="13128"/>
                </a:lnTo>
                <a:lnTo>
                  <a:pt x="20099" y="12410"/>
                </a:lnTo>
                <a:lnTo>
                  <a:pt x="19849" y="11659"/>
                </a:lnTo>
                <a:lnTo>
                  <a:pt x="19567" y="10940"/>
                </a:lnTo>
                <a:lnTo>
                  <a:pt x="19255" y="10190"/>
                </a:lnTo>
                <a:lnTo>
                  <a:pt x="18942" y="9503"/>
                </a:lnTo>
                <a:lnTo>
                  <a:pt x="18630" y="8784"/>
                </a:lnTo>
                <a:lnTo>
                  <a:pt x="17911" y="7408"/>
                </a:lnTo>
                <a:lnTo>
                  <a:pt x="17160" y="6064"/>
                </a:lnTo>
                <a:lnTo>
                  <a:pt x="16316" y="4751"/>
                </a:lnTo>
                <a:lnTo>
                  <a:pt x="15441" y="3501"/>
                </a:lnTo>
                <a:lnTo>
                  <a:pt x="14504" y="2282"/>
                </a:lnTo>
                <a:lnTo>
                  <a:pt x="13503" y="1126"/>
                </a:lnTo>
                <a:lnTo>
                  <a:pt x="12441"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428460" y="2898821"/>
            <a:ext cx="378863" cy="147765"/>
          </a:xfrm>
          <a:custGeom>
            <a:avLst/>
            <a:gdLst/>
            <a:ahLst/>
            <a:cxnLst/>
            <a:rect l="l" t="t" r="r" b="b"/>
            <a:pathLst>
              <a:path w="6815" h="2658" extrusionOk="0">
                <a:moveTo>
                  <a:pt x="6815" y="0"/>
                </a:moveTo>
                <a:lnTo>
                  <a:pt x="1" y="188"/>
                </a:lnTo>
                <a:lnTo>
                  <a:pt x="3470" y="2657"/>
                </a:lnTo>
                <a:lnTo>
                  <a:pt x="6815"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3370213" y="1122939"/>
            <a:ext cx="1258169" cy="1212917"/>
          </a:xfrm>
          <a:custGeom>
            <a:avLst/>
            <a:gdLst/>
            <a:ahLst/>
            <a:cxnLst/>
            <a:rect l="l" t="t" r="r" b="b"/>
            <a:pathLst>
              <a:path w="22632" h="21818" extrusionOk="0">
                <a:moveTo>
                  <a:pt x="1" y="0"/>
                </a:moveTo>
                <a:lnTo>
                  <a:pt x="1" y="17410"/>
                </a:lnTo>
                <a:lnTo>
                  <a:pt x="751" y="17442"/>
                </a:lnTo>
                <a:lnTo>
                  <a:pt x="1470" y="17535"/>
                </a:lnTo>
                <a:lnTo>
                  <a:pt x="2189" y="17629"/>
                </a:lnTo>
                <a:lnTo>
                  <a:pt x="2908" y="17785"/>
                </a:lnTo>
                <a:lnTo>
                  <a:pt x="3596" y="17973"/>
                </a:lnTo>
                <a:lnTo>
                  <a:pt x="4283" y="18161"/>
                </a:lnTo>
                <a:lnTo>
                  <a:pt x="4940" y="18411"/>
                </a:lnTo>
                <a:lnTo>
                  <a:pt x="5596" y="18692"/>
                </a:lnTo>
                <a:lnTo>
                  <a:pt x="6252" y="18973"/>
                </a:lnTo>
                <a:lnTo>
                  <a:pt x="6878" y="19286"/>
                </a:lnTo>
                <a:lnTo>
                  <a:pt x="7471" y="19661"/>
                </a:lnTo>
                <a:lnTo>
                  <a:pt x="8065" y="20036"/>
                </a:lnTo>
                <a:lnTo>
                  <a:pt x="8628" y="20442"/>
                </a:lnTo>
                <a:lnTo>
                  <a:pt x="9159" y="20880"/>
                </a:lnTo>
                <a:lnTo>
                  <a:pt x="9691" y="21318"/>
                </a:lnTo>
                <a:lnTo>
                  <a:pt x="10191" y="21818"/>
                </a:lnTo>
                <a:lnTo>
                  <a:pt x="22631" y="9377"/>
                </a:lnTo>
                <a:lnTo>
                  <a:pt x="21537" y="8314"/>
                </a:lnTo>
                <a:lnTo>
                  <a:pt x="20349" y="7314"/>
                </a:lnTo>
                <a:lnTo>
                  <a:pt x="19130" y="6377"/>
                </a:lnTo>
                <a:lnTo>
                  <a:pt x="17880" y="5470"/>
                </a:lnTo>
                <a:lnTo>
                  <a:pt x="16599" y="4657"/>
                </a:lnTo>
                <a:lnTo>
                  <a:pt x="15255" y="3876"/>
                </a:lnTo>
                <a:lnTo>
                  <a:pt x="13879" y="3188"/>
                </a:lnTo>
                <a:lnTo>
                  <a:pt x="13160" y="2844"/>
                </a:lnTo>
                <a:lnTo>
                  <a:pt x="12441" y="2532"/>
                </a:lnTo>
                <a:lnTo>
                  <a:pt x="11722" y="2251"/>
                </a:lnTo>
                <a:lnTo>
                  <a:pt x="11004" y="1969"/>
                </a:lnTo>
                <a:lnTo>
                  <a:pt x="10253" y="1719"/>
                </a:lnTo>
                <a:lnTo>
                  <a:pt x="9503" y="1469"/>
                </a:lnTo>
                <a:lnTo>
                  <a:pt x="8753" y="1250"/>
                </a:lnTo>
                <a:lnTo>
                  <a:pt x="8003" y="1031"/>
                </a:lnTo>
                <a:lnTo>
                  <a:pt x="7221" y="844"/>
                </a:lnTo>
                <a:lnTo>
                  <a:pt x="6440" y="656"/>
                </a:lnTo>
                <a:lnTo>
                  <a:pt x="5658" y="531"/>
                </a:lnTo>
                <a:lnTo>
                  <a:pt x="4877" y="375"/>
                </a:lnTo>
                <a:lnTo>
                  <a:pt x="4064" y="281"/>
                </a:lnTo>
                <a:lnTo>
                  <a:pt x="3283" y="188"/>
                </a:lnTo>
                <a:lnTo>
                  <a:pt x="2470" y="94"/>
                </a:lnTo>
                <a:lnTo>
                  <a:pt x="1658" y="31"/>
                </a:lnTo>
                <a:lnTo>
                  <a:pt x="845"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108751" y="1894443"/>
            <a:ext cx="265899" cy="271125"/>
          </a:xfrm>
          <a:custGeom>
            <a:avLst/>
            <a:gdLst/>
            <a:ahLst/>
            <a:cxnLst/>
            <a:rect l="l" t="t" r="r" b="b"/>
            <a:pathLst>
              <a:path w="4783" h="4877" extrusionOk="0">
                <a:moveTo>
                  <a:pt x="4783" y="0"/>
                </a:moveTo>
                <a:lnTo>
                  <a:pt x="0" y="4876"/>
                </a:lnTo>
                <a:lnTo>
                  <a:pt x="0" y="4876"/>
                </a:lnTo>
                <a:lnTo>
                  <a:pt x="4220" y="4220"/>
                </a:lnTo>
                <a:lnTo>
                  <a:pt x="4783"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31"/>
          <p:cNvGrpSpPr/>
          <p:nvPr/>
        </p:nvGrpSpPr>
        <p:grpSpPr>
          <a:xfrm>
            <a:off x="3664751" y="3975558"/>
            <a:ext cx="360868" cy="367261"/>
            <a:chOff x="-65144125" y="4094450"/>
            <a:chExt cx="311900" cy="317425"/>
          </a:xfrm>
        </p:grpSpPr>
        <p:sp>
          <p:nvSpPr>
            <p:cNvPr id="624" name="Google Shape;624;p31"/>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1"/>
          <p:cNvSpPr/>
          <p:nvPr/>
        </p:nvSpPr>
        <p:spPr>
          <a:xfrm>
            <a:off x="4387467" y="3262188"/>
            <a:ext cx="369083" cy="369112"/>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496575" y="2205875"/>
            <a:ext cx="193851" cy="484624"/>
          </a:xfrm>
          <a:custGeom>
            <a:avLst/>
            <a:gdLst/>
            <a:ahLst/>
            <a:cxnLst/>
            <a:rect l="l" t="t" r="r" b="b"/>
            <a:pathLst>
              <a:path w="3126" h="7690" extrusionOk="0">
                <a:moveTo>
                  <a:pt x="2470" y="0"/>
                </a:moveTo>
                <a:lnTo>
                  <a:pt x="0" y="4408"/>
                </a:lnTo>
                <a:lnTo>
                  <a:pt x="1438" y="4377"/>
                </a:lnTo>
                <a:lnTo>
                  <a:pt x="625" y="7690"/>
                </a:lnTo>
                <a:lnTo>
                  <a:pt x="3126" y="3314"/>
                </a:lnTo>
                <a:lnTo>
                  <a:pt x="1657" y="3376"/>
                </a:lnTo>
                <a:lnTo>
                  <a:pt x="24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3664738" y="1633275"/>
            <a:ext cx="502913" cy="211223"/>
          </a:xfrm>
          <a:custGeom>
            <a:avLst/>
            <a:gdLst/>
            <a:ahLst/>
            <a:cxnLst/>
            <a:rect l="l" t="t" r="r" b="b"/>
            <a:pathLst>
              <a:path w="7534" h="3158" extrusionOk="0">
                <a:moveTo>
                  <a:pt x="4002" y="0"/>
                </a:moveTo>
                <a:lnTo>
                  <a:pt x="3752" y="32"/>
                </a:lnTo>
                <a:lnTo>
                  <a:pt x="3470" y="94"/>
                </a:lnTo>
                <a:lnTo>
                  <a:pt x="3220" y="157"/>
                </a:lnTo>
                <a:lnTo>
                  <a:pt x="3001" y="250"/>
                </a:lnTo>
                <a:lnTo>
                  <a:pt x="2564" y="469"/>
                </a:lnTo>
                <a:lnTo>
                  <a:pt x="2189" y="719"/>
                </a:lnTo>
                <a:lnTo>
                  <a:pt x="2032" y="844"/>
                </a:lnTo>
                <a:lnTo>
                  <a:pt x="1907" y="969"/>
                </a:lnTo>
                <a:lnTo>
                  <a:pt x="1782" y="1126"/>
                </a:lnTo>
                <a:lnTo>
                  <a:pt x="1689" y="1282"/>
                </a:lnTo>
                <a:lnTo>
                  <a:pt x="1626" y="1470"/>
                </a:lnTo>
                <a:lnTo>
                  <a:pt x="1595" y="1657"/>
                </a:lnTo>
                <a:lnTo>
                  <a:pt x="1564" y="1782"/>
                </a:lnTo>
                <a:lnTo>
                  <a:pt x="1189" y="1876"/>
                </a:lnTo>
                <a:lnTo>
                  <a:pt x="782" y="2032"/>
                </a:lnTo>
                <a:lnTo>
                  <a:pt x="376" y="2220"/>
                </a:lnTo>
                <a:lnTo>
                  <a:pt x="95" y="2407"/>
                </a:lnTo>
                <a:lnTo>
                  <a:pt x="32" y="2438"/>
                </a:lnTo>
                <a:lnTo>
                  <a:pt x="1" y="2501"/>
                </a:lnTo>
                <a:lnTo>
                  <a:pt x="32" y="2564"/>
                </a:lnTo>
                <a:lnTo>
                  <a:pt x="32" y="2626"/>
                </a:lnTo>
                <a:lnTo>
                  <a:pt x="95" y="2657"/>
                </a:lnTo>
                <a:lnTo>
                  <a:pt x="157" y="2689"/>
                </a:lnTo>
                <a:lnTo>
                  <a:pt x="220" y="2689"/>
                </a:lnTo>
                <a:lnTo>
                  <a:pt x="251" y="2657"/>
                </a:lnTo>
                <a:lnTo>
                  <a:pt x="595" y="2407"/>
                </a:lnTo>
                <a:lnTo>
                  <a:pt x="938" y="2188"/>
                </a:lnTo>
                <a:lnTo>
                  <a:pt x="1345" y="2001"/>
                </a:lnTo>
                <a:lnTo>
                  <a:pt x="1751" y="1813"/>
                </a:lnTo>
                <a:lnTo>
                  <a:pt x="2158" y="1657"/>
                </a:lnTo>
                <a:lnTo>
                  <a:pt x="2564" y="1532"/>
                </a:lnTo>
                <a:lnTo>
                  <a:pt x="2970" y="1438"/>
                </a:lnTo>
                <a:lnTo>
                  <a:pt x="3377" y="1344"/>
                </a:lnTo>
                <a:lnTo>
                  <a:pt x="3845" y="1282"/>
                </a:lnTo>
                <a:lnTo>
                  <a:pt x="4283" y="1251"/>
                </a:lnTo>
                <a:lnTo>
                  <a:pt x="5002" y="1251"/>
                </a:lnTo>
                <a:lnTo>
                  <a:pt x="5471" y="1313"/>
                </a:lnTo>
                <a:lnTo>
                  <a:pt x="5658" y="1344"/>
                </a:lnTo>
                <a:lnTo>
                  <a:pt x="5283" y="1313"/>
                </a:lnTo>
                <a:lnTo>
                  <a:pt x="4908" y="1282"/>
                </a:lnTo>
                <a:lnTo>
                  <a:pt x="4564" y="1313"/>
                </a:lnTo>
                <a:lnTo>
                  <a:pt x="4189" y="1344"/>
                </a:lnTo>
                <a:lnTo>
                  <a:pt x="3502" y="1470"/>
                </a:lnTo>
                <a:lnTo>
                  <a:pt x="2876" y="1595"/>
                </a:lnTo>
                <a:lnTo>
                  <a:pt x="2376" y="1782"/>
                </a:lnTo>
                <a:lnTo>
                  <a:pt x="1939" y="1907"/>
                </a:lnTo>
                <a:lnTo>
                  <a:pt x="1595" y="2063"/>
                </a:lnTo>
                <a:lnTo>
                  <a:pt x="1626" y="2157"/>
                </a:lnTo>
                <a:lnTo>
                  <a:pt x="1720" y="2345"/>
                </a:lnTo>
                <a:lnTo>
                  <a:pt x="1907" y="2626"/>
                </a:lnTo>
                <a:lnTo>
                  <a:pt x="2032" y="2751"/>
                </a:lnTo>
                <a:lnTo>
                  <a:pt x="2189" y="2876"/>
                </a:lnTo>
                <a:lnTo>
                  <a:pt x="2345" y="3001"/>
                </a:lnTo>
                <a:lnTo>
                  <a:pt x="2533" y="3095"/>
                </a:lnTo>
                <a:lnTo>
                  <a:pt x="2751" y="3126"/>
                </a:lnTo>
                <a:lnTo>
                  <a:pt x="3001" y="3157"/>
                </a:lnTo>
                <a:lnTo>
                  <a:pt x="3283" y="3095"/>
                </a:lnTo>
                <a:lnTo>
                  <a:pt x="3595" y="3001"/>
                </a:lnTo>
                <a:lnTo>
                  <a:pt x="3939" y="2845"/>
                </a:lnTo>
                <a:lnTo>
                  <a:pt x="4314" y="2626"/>
                </a:lnTo>
                <a:lnTo>
                  <a:pt x="4689" y="2376"/>
                </a:lnTo>
                <a:lnTo>
                  <a:pt x="5033" y="2157"/>
                </a:lnTo>
                <a:lnTo>
                  <a:pt x="5377" y="2001"/>
                </a:lnTo>
                <a:lnTo>
                  <a:pt x="5690" y="1845"/>
                </a:lnTo>
                <a:lnTo>
                  <a:pt x="5971" y="1751"/>
                </a:lnTo>
                <a:lnTo>
                  <a:pt x="6252" y="1657"/>
                </a:lnTo>
                <a:lnTo>
                  <a:pt x="6690" y="1595"/>
                </a:lnTo>
                <a:lnTo>
                  <a:pt x="7065" y="1563"/>
                </a:lnTo>
                <a:lnTo>
                  <a:pt x="7315" y="1595"/>
                </a:lnTo>
                <a:lnTo>
                  <a:pt x="7534" y="1657"/>
                </a:lnTo>
                <a:lnTo>
                  <a:pt x="7096" y="1282"/>
                </a:lnTo>
                <a:lnTo>
                  <a:pt x="6690" y="969"/>
                </a:lnTo>
                <a:lnTo>
                  <a:pt x="6283" y="688"/>
                </a:lnTo>
                <a:lnTo>
                  <a:pt x="5908" y="469"/>
                </a:lnTo>
                <a:lnTo>
                  <a:pt x="5565" y="313"/>
                </a:lnTo>
                <a:lnTo>
                  <a:pt x="5221" y="157"/>
                </a:lnTo>
                <a:lnTo>
                  <a:pt x="4908" y="63"/>
                </a:lnTo>
                <a:lnTo>
                  <a:pt x="4596" y="32"/>
                </a:lnTo>
                <a:lnTo>
                  <a:pt x="42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2"/>
          <p:cNvSpPr txBox="1"/>
          <p:nvPr/>
        </p:nvSpPr>
        <p:spPr>
          <a:xfrm>
            <a:off x="5902000" y="2416063"/>
            <a:ext cx="27848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1"/>
                </a:solidFill>
                <a:latin typeface="Fira Sans"/>
                <a:ea typeface="Fira Sans"/>
                <a:cs typeface="Fira Sans"/>
                <a:sym typeface="Fira Sans"/>
              </a:rPr>
              <a:t>Electric Vehicles Sales by Maker</a:t>
            </a:r>
            <a:endParaRPr b="1" dirty="0">
              <a:solidFill>
                <a:schemeClr val="accent1"/>
              </a:solidFill>
              <a:latin typeface="Fira Sans"/>
              <a:ea typeface="Fira Sans"/>
              <a:cs typeface="Fira Sans"/>
              <a:sym typeface="Fira Sans"/>
            </a:endParaRPr>
          </a:p>
        </p:txBody>
      </p:sp>
      <p:sp>
        <p:nvSpPr>
          <p:cNvPr id="635" name="Google Shape;635;p32"/>
          <p:cNvSpPr txBox="1"/>
          <p:nvPr/>
        </p:nvSpPr>
        <p:spPr>
          <a:xfrm>
            <a:off x="5619949" y="2763387"/>
            <a:ext cx="3066651" cy="728323"/>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200" dirty="0">
                <a:solidFill>
                  <a:schemeClr val="dk1"/>
                </a:solidFill>
                <a:latin typeface="Roboto"/>
                <a:ea typeface="Roboto"/>
                <a:cs typeface="Roboto"/>
                <a:sym typeface="Roboto"/>
              </a:rPr>
              <a:t>In this Data set we have Date, Makers Name and Electric Vehicle sold qty. From here we get idea which maker is more active in INDIA.</a:t>
            </a:r>
            <a:endParaRPr sz="1200" dirty="0">
              <a:solidFill>
                <a:schemeClr val="dk1"/>
              </a:solidFill>
              <a:latin typeface="Roboto"/>
              <a:ea typeface="Roboto"/>
              <a:cs typeface="Roboto"/>
              <a:sym typeface="Roboto"/>
            </a:endParaRPr>
          </a:p>
        </p:txBody>
      </p:sp>
      <p:sp>
        <p:nvSpPr>
          <p:cNvPr id="636" name="Google Shape;636;p32"/>
          <p:cNvSpPr txBox="1"/>
          <p:nvPr/>
        </p:nvSpPr>
        <p:spPr>
          <a:xfrm>
            <a:off x="4596150" y="2416069"/>
            <a:ext cx="7506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1"/>
                </a:solidFill>
                <a:latin typeface="Fira Sans"/>
                <a:ea typeface="Fira Sans"/>
                <a:cs typeface="Fira Sans"/>
                <a:sym typeface="Fira Sans"/>
              </a:rPr>
              <a:t>02</a:t>
            </a:r>
            <a:endParaRPr b="1">
              <a:solidFill>
                <a:schemeClr val="accent1"/>
              </a:solidFill>
              <a:latin typeface="Fira Sans"/>
              <a:ea typeface="Fira Sans"/>
              <a:cs typeface="Fira Sans"/>
              <a:sym typeface="Fira Sans"/>
            </a:endParaRPr>
          </a:p>
        </p:txBody>
      </p:sp>
      <p:sp>
        <p:nvSpPr>
          <p:cNvPr id="637" name="Google Shape;637;p32"/>
          <p:cNvSpPr txBox="1"/>
          <p:nvPr/>
        </p:nvSpPr>
        <p:spPr>
          <a:xfrm>
            <a:off x="5902000" y="3636738"/>
            <a:ext cx="27848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6"/>
                </a:solidFill>
                <a:latin typeface="Fira Sans"/>
                <a:ea typeface="Fira Sans"/>
                <a:cs typeface="Fira Sans"/>
                <a:sym typeface="Fira Sans"/>
              </a:rPr>
              <a:t>Electric Vehicles Sales by State</a:t>
            </a:r>
            <a:endParaRPr b="1" dirty="0">
              <a:solidFill>
                <a:schemeClr val="accent6"/>
              </a:solidFill>
              <a:latin typeface="Fira Sans"/>
              <a:ea typeface="Fira Sans"/>
              <a:cs typeface="Fira Sans"/>
              <a:sym typeface="Fira Sans"/>
            </a:endParaRPr>
          </a:p>
        </p:txBody>
      </p:sp>
      <p:sp>
        <p:nvSpPr>
          <p:cNvPr id="638" name="Google Shape;638;p32"/>
          <p:cNvSpPr txBox="1"/>
          <p:nvPr/>
        </p:nvSpPr>
        <p:spPr>
          <a:xfrm>
            <a:off x="5666044" y="3984062"/>
            <a:ext cx="3020556" cy="873345"/>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 sz="1200" dirty="0">
                <a:solidFill>
                  <a:schemeClr val="dk1"/>
                </a:solidFill>
                <a:latin typeface="Roboto"/>
                <a:ea typeface="Roboto"/>
                <a:cs typeface="Roboto"/>
                <a:sym typeface="Roboto"/>
              </a:rPr>
              <a:t>In this Data set we have Date, State Name, EV sold qty and Total vehicle sold qty. From here we get idea in which state penetration rate and CAGR is high.</a:t>
            </a:r>
            <a:endParaRPr sz="1200" dirty="0">
              <a:solidFill>
                <a:schemeClr val="dk1"/>
              </a:solidFill>
              <a:latin typeface="Roboto"/>
              <a:ea typeface="Roboto"/>
              <a:cs typeface="Roboto"/>
              <a:sym typeface="Roboto"/>
            </a:endParaRPr>
          </a:p>
        </p:txBody>
      </p:sp>
      <p:sp>
        <p:nvSpPr>
          <p:cNvPr id="639" name="Google Shape;639;p32"/>
          <p:cNvSpPr txBox="1"/>
          <p:nvPr/>
        </p:nvSpPr>
        <p:spPr>
          <a:xfrm>
            <a:off x="4596150" y="3636744"/>
            <a:ext cx="7506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6"/>
                </a:solidFill>
                <a:latin typeface="Fira Sans"/>
                <a:ea typeface="Fira Sans"/>
                <a:cs typeface="Fira Sans"/>
                <a:sym typeface="Fira Sans"/>
              </a:rPr>
              <a:t>03</a:t>
            </a:r>
            <a:endParaRPr b="1">
              <a:solidFill>
                <a:schemeClr val="accent6"/>
              </a:solidFill>
              <a:latin typeface="Fira Sans"/>
              <a:ea typeface="Fira Sans"/>
              <a:cs typeface="Fira Sans"/>
              <a:sym typeface="Fira Sans"/>
            </a:endParaRPr>
          </a:p>
        </p:txBody>
      </p:sp>
      <p:sp>
        <p:nvSpPr>
          <p:cNvPr id="640" name="Google Shape;640;p32"/>
          <p:cNvSpPr txBox="1"/>
          <p:nvPr/>
        </p:nvSpPr>
        <p:spPr>
          <a:xfrm>
            <a:off x="6592500" y="1183088"/>
            <a:ext cx="20943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3"/>
                </a:solidFill>
                <a:latin typeface="Fira Sans"/>
                <a:ea typeface="Fira Sans"/>
                <a:cs typeface="Fira Sans"/>
                <a:sym typeface="Fira Sans"/>
              </a:rPr>
              <a:t>Dim_Date</a:t>
            </a:r>
            <a:endParaRPr b="1" dirty="0">
              <a:solidFill>
                <a:schemeClr val="accent3"/>
              </a:solidFill>
              <a:latin typeface="Fira Sans"/>
              <a:ea typeface="Fira Sans"/>
              <a:cs typeface="Fira Sans"/>
              <a:sym typeface="Fira Sans"/>
            </a:endParaRPr>
          </a:p>
        </p:txBody>
      </p:sp>
      <p:sp>
        <p:nvSpPr>
          <p:cNvPr id="641" name="Google Shape;641;p32"/>
          <p:cNvSpPr txBox="1"/>
          <p:nvPr/>
        </p:nvSpPr>
        <p:spPr>
          <a:xfrm>
            <a:off x="5801228" y="1530413"/>
            <a:ext cx="2885372" cy="5172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 sz="1200" dirty="0">
                <a:solidFill>
                  <a:schemeClr val="dk1"/>
                </a:solidFill>
                <a:latin typeface="Roboto"/>
                <a:ea typeface="Roboto"/>
                <a:cs typeface="Roboto"/>
                <a:sym typeface="Roboto"/>
              </a:rPr>
              <a:t>We have data from 1</a:t>
            </a:r>
            <a:r>
              <a:rPr lang="en" sz="1200" baseline="30000" dirty="0">
                <a:solidFill>
                  <a:schemeClr val="dk1"/>
                </a:solidFill>
                <a:latin typeface="Roboto"/>
                <a:ea typeface="Roboto"/>
                <a:cs typeface="Roboto"/>
                <a:sym typeface="Roboto"/>
              </a:rPr>
              <a:t>st</a:t>
            </a:r>
            <a:r>
              <a:rPr lang="en" sz="1200" dirty="0">
                <a:solidFill>
                  <a:schemeClr val="dk1"/>
                </a:solidFill>
                <a:latin typeface="Roboto"/>
                <a:ea typeface="Roboto"/>
                <a:cs typeface="Roboto"/>
                <a:sym typeface="Roboto"/>
              </a:rPr>
              <a:t> April 2021 to 1</a:t>
            </a:r>
            <a:r>
              <a:rPr lang="en" sz="1200" baseline="30000" dirty="0">
                <a:solidFill>
                  <a:schemeClr val="dk1"/>
                </a:solidFill>
                <a:latin typeface="Roboto"/>
                <a:ea typeface="Roboto"/>
                <a:cs typeface="Roboto"/>
                <a:sym typeface="Roboto"/>
              </a:rPr>
              <a:t>st</a:t>
            </a:r>
            <a:r>
              <a:rPr lang="en" sz="1200" dirty="0">
                <a:solidFill>
                  <a:schemeClr val="dk1"/>
                </a:solidFill>
                <a:latin typeface="Roboto"/>
                <a:ea typeface="Roboto"/>
                <a:cs typeface="Roboto"/>
                <a:sym typeface="Roboto"/>
              </a:rPr>
              <a:t> March 2024. So from last three years staus of EV sales trend in INDIA.</a:t>
            </a:r>
            <a:endParaRPr sz="1200" dirty="0">
              <a:latin typeface="Roboto"/>
              <a:ea typeface="Roboto"/>
              <a:cs typeface="Roboto"/>
              <a:sym typeface="Roboto"/>
            </a:endParaRPr>
          </a:p>
        </p:txBody>
      </p:sp>
      <p:sp>
        <p:nvSpPr>
          <p:cNvPr id="642" name="Google Shape;642;p32"/>
          <p:cNvSpPr txBox="1"/>
          <p:nvPr/>
        </p:nvSpPr>
        <p:spPr>
          <a:xfrm>
            <a:off x="4596150" y="1183094"/>
            <a:ext cx="7506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3"/>
                </a:solidFill>
                <a:latin typeface="Fira Sans"/>
                <a:ea typeface="Fira Sans"/>
                <a:cs typeface="Fira Sans"/>
                <a:sym typeface="Fira Sans"/>
              </a:rPr>
              <a:t>01</a:t>
            </a:r>
            <a:endParaRPr b="1">
              <a:solidFill>
                <a:schemeClr val="accent3"/>
              </a:solidFill>
              <a:latin typeface="Fira Sans"/>
              <a:ea typeface="Fira Sans"/>
              <a:cs typeface="Fira Sans"/>
              <a:sym typeface="Fira Sans"/>
            </a:endParaRPr>
          </a:p>
        </p:txBody>
      </p:sp>
      <p:sp>
        <p:nvSpPr>
          <p:cNvPr id="643" name="Google Shape;643;p32"/>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Datasets </a:t>
            </a:r>
            <a:endParaRPr dirty="0"/>
          </a:p>
        </p:txBody>
      </p:sp>
      <p:sp>
        <p:nvSpPr>
          <p:cNvPr id="644" name="Google Shape;644;p32"/>
          <p:cNvSpPr/>
          <p:nvPr/>
        </p:nvSpPr>
        <p:spPr>
          <a:xfrm>
            <a:off x="494568" y="1652557"/>
            <a:ext cx="3546327" cy="503589"/>
          </a:xfrm>
          <a:custGeom>
            <a:avLst/>
            <a:gdLst/>
            <a:ahLst/>
            <a:cxnLst/>
            <a:rect l="l" t="t" r="r" b="b"/>
            <a:pathLst>
              <a:path w="56358" h="8003" extrusionOk="0">
                <a:moveTo>
                  <a:pt x="45949" y="0"/>
                </a:moveTo>
                <a:lnTo>
                  <a:pt x="44699" y="63"/>
                </a:lnTo>
                <a:lnTo>
                  <a:pt x="42573" y="94"/>
                </a:lnTo>
                <a:lnTo>
                  <a:pt x="37916" y="125"/>
                </a:lnTo>
                <a:lnTo>
                  <a:pt x="24444" y="125"/>
                </a:lnTo>
                <a:lnTo>
                  <a:pt x="5283" y="63"/>
                </a:lnTo>
                <a:lnTo>
                  <a:pt x="5127" y="125"/>
                </a:lnTo>
                <a:lnTo>
                  <a:pt x="4908" y="188"/>
                </a:lnTo>
                <a:lnTo>
                  <a:pt x="4658" y="313"/>
                </a:lnTo>
                <a:lnTo>
                  <a:pt x="4314" y="500"/>
                </a:lnTo>
                <a:lnTo>
                  <a:pt x="3939" y="719"/>
                </a:lnTo>
                <a:lnTo>
                  <a:pt x="3564" y="1001"/>
                </a:lnTo>
                <a:lnTo>
                  <a:pt x="3126" y="1376"/>
                </a:lnTo>
                <a:lnTo>
                  <a:pt x="2689" y="1845"/>
                </a:lnTo>
                <a:lnTo>
                  <a:pt x="2220" y="2376"/>
                </a:lnTo>
                <a:lnTo>
                  <a:pt x="1782" y="3032"/>
                </a:lnTo>
                <a:lnTo>
                  <a:pt x="1345" y="3782"/>
                </a:lnTo>
                <a:lnTo>
                  <a:pt x="1157" y="4189"/>
                </a:lnTo>
                <a:lnTo>
                  <a:pt x="969" y="4626"/>
                </a:lnTo>
                <a:lnTo>
                  <a:pt x="782" y="5127"/>
                </a:lnTo>
                <a:lnTo>
                  <a:pt x="594" y="5627"/>
                </a:lnTo>
                <a:lnTo>
                  <a:pt x="407" y="6158"/>
                </a:lnTo>
                <a:lnTo>
                  <a:pt x="282" y="6752"/>
                </a:lnTo>
                <a:lnTo>
                  <a:pt x="126" y="7346"/>
                </a:lnTo>
                <a:lnTo>
                  <a:pt x="0" y="8002"/>
                </a:lnTo>
                <a:lnTo>
                  <a:pt x="5846" y="8002"/>
                </a:lnTo>
                <a:lnTo>
                  <a:pt x="5908" y="7627"/>
                </a:lnTo>
                <a:lnTo>
                  <a:pt x="6002" y="7252"/>
                </a:lnTo>
                <a:lnTo>
                  <a:pt x="6127" y="6908"/>
                </a:lnTo>
                <a:lnTo>
                  <a:pt x="6283" y="6564"/>
                </a:lnTo>
                <a:lnTo>
                  <a:pt x="6471" y="6221"/>
                </a:lnTo>
                <a:lnTo>
                  <a:pt x="6658" y="5908"/>
                </a:lnTo>
                <a:lnTo>
                  <a:pt x="6908" y="5627"/>
                </a:lnTo>
                <a:lnTo>
                  <a:pt x="7158" y="5345"/>
                </a:lnTo>
                <a:lnTo>
                  <a:pt x="7471" y="5064"/>
                </a:lnTo>
                <a:lnTo>
                  <a:pt x="7815" y="4783"/>
                </a:lnTo>
                <a:lnTo>
                  <a:pt x="8221" y="4564"/>
                </a:lnTo>
                <a:lnTo>
                  <a:pt x="8596" y="4345"/>
                </a:lnTo>
                <a:lnTo>
                  <a:pt x="9034" y="4220"/>
                </a:lnTo>
                <a:lnTo>
                  <a:pt x="9471" y="4095"/>
                </a:lnTo>
                <a:lnTo>
                  <a:pt x="9940" y="4033"/>
                </a:lnTo>
                <a:lnTo>
                  <a:pt x="10409" y="4001"/>
                </a:lnTo>
                <a:lnTo>
                  <a:pt x="10878" y="4033"/>
                </a:lnTo>
                <a:lnTo>
                  <a:pt x="11316" y="4095"/>
                </a:lnTo>
                <a:lnTo>
                  <a:pt x="11753" y="4220"/>
                </a:lnTo>
                <a:lnTo>
                  <a:pt x="12191" y="4345"/>
                </a:lnTo>
                <a:lnTo>
                  <a:pt x="12597" y="4564"/>
                </a:lnTo>
                <a:lnTo>
                  <a:pt x="12972" y="4783"/>
                </a:lnTo>
                <a:lnTo>
                  <a:pt x="13316" y="5064"/>
                </a:lnTo>
                <a:lnTo>
                  <a:pt x="13660" y="5345"/>
                </a:lnTo>
                <a:lnTo>
                  <a:pt x="13910" y="5627"/>
                </a:lnTo>
                <a:lnTo>
                  <a:pt x="14129" y="5908"/>
                </a:lnTo>
                <a:lnTo>
                  <a:pt x="14348" y="6221"/>
                </a:lnTo>
                <a:lnTo>
                  <a:pt x="14504" y="6564"/>
                </a:lnTo>
                <a:lnTo>
                  <a:pt x="14660" y="6908"/>
                </a:lnTo>
                <a:lnTo>
                  <a:pt x="14785" y="7252"/>
                </a:lnTo>
                <a:lnTo>
                  <a:pt x="14910" y="7627"/>
                </a:lnTo>
                <a:lnTo>
                  <a:pt x="14973" y="8002"/>
                </a:lnTo>
                <a:lnTo>
                  <a:pt x="41323" y="8002"/>
                </a:lnTo>
                <a:lnTo>
                  <a:pt x="41417" y="7627"/>
                </a:lnTo>
                <a:lnTo>
                  <a:pt x="41510" y="7252"/>
                </a:lnTo>
                <a:lnTo>
                  <a:pt x="41635" y="6908"/>
                </a:lnTo>
                <a:lnTo>
                  <a:pt x="41792" y="6564"/>
                </a:lnTo>
                <a:lnTo>
                  <a:pt x="41948" y="6221"/>
                </a:lnTo>
                <a:lnTo>
                  <a:pt x="42167" y="5908"/>
                </a:lnTo>
                <a:lnTo>
                  <a:pt x="42385" y="5627"/>
                </a:lnTo>
                <a:lnTo>
                  <a:pt x="42636" y="5345"/>
                </a:lnTo>
                <a:lnTo>
                  <a:pt x="42979" y="5064"/>
                </a:lnTo>
                <a:lnTo>
                  <a:pt x="43323" y="4783"/>
                </a:lnTo>
                <a:lnTo>
                  <a:pt x="43698" y="4564"/>
                </a:lnTo>
                <a:lnTo>
                  <a:pt x="44105" y="4345"/>
                </a:lnTo>
                <a:lnTo>
                  <a:pt x="44542" y="4220"/>
                </a:lnTo>
                <a:lnTo>
                  <a:pt x="44980" y="4095"/>
                </a:lnTo>
                <a:lnTo>
                  <a:pt x="45417" y="4033"/>
                </a:lnTo>
                <a:lnTo>
                  <a:pt x="45886" y="4001"/>
                </a:lnTo>
                <a:lnTo>
                  <a:pt x="46355" y="4033"/>
                </a:lnTo>
                <a:lnTo>
                  <a:pt x="46824" y="4095"/>
                </a:lnTo>
                <a:lnTo>
                  <a:pt x="47262" y="4220"/>
                </a:lnTo>
                <a:lnTo>
                  <a:pt x="47699" y="4345"/>
                </a:lnTo>
                <a:lnTo>
                  <a:pt x="48106" y="4564"/>
                </a:lnTo>
                <a:lnTo>
                  <a:pt x="48481" y="4783"/>
                </a:lnTo>
                <a:lnTo>
                  <a:pt x="48825" y="5064"/>
                </a:lnTo>
                <a:lnTo>
                  <a:pt x="49137" y="5345"/>
                </a:lnTo>
                <a:lnTo>
                  <a:pt x="49418" y="5627"/>
                </a:lnTo>
                <a:lnTo>
                  <a:pt x="49637" y="5908"/>
                </a:lnTo>
                <a:lnTo>
                  <a:pt x="49825" y="6221"/>
                </a:lnTo>
                <a:lnTo>
                  <a:pt x="50012" y="6564"/>
                </a:lnTo>
                <a:lnTo>
                  <a:pt x="50169" y="6908"/>
                </a:lnTo>
                <a:lnTo>
                  <a:pt x="50294" y="7252"/>
                </a:lnTo>
                <a:lnTo>
                  <a:pt x="50387" y="7627"/>
                </a:lnTo>
                <a:lnTo>
                  <a:pt x="50450" y="8002"/>
                </a:lnTo>
                <a:lnTo>
                  <a:pt x="56201" y="8002"/>
                </a:lnTo>
                <a:lnTo>
                  <a:pt x="56295" y="7627"/>
                </a:lnTo>
                <a:lnTo>
                  <a:pt x="56326" y="7190"/>
                </a:lnTo>
                <a:lnTo>
                  <a:pt x="56358" y="6627"/>
                </a:lnTo>
                <a:lnTo>
                  <a:pt x="56326" y="5970"/>
                </a:lnTo>
                <a:lnTo>
                  <a:pt x="56295" y="5595"/>
                </a:lnTo>
                <a:lnTo>
                  <a:pt x="56233" y="5220"/>
                </a:lnTo>
                <a:lnTo>
                  <a:pt x="56139" y="4845"/>
                </a:lnTo>
                <a:lnTo>
                  <a:pt x="56014" y="4439"/>
                </a:lnTo>
                <a:lnTo>
                  <a:pt x="55857" y="4064"/>
                </a:lnTo>
                <a:lnTo>
                  <a:pt x="55639" y="3657"/>
                </a:lnTo>
                <a:lnTo>
                  <a:pt x="55420" y="3251"/>
                </a:lnTo>
                <a:lnTo>
                  <a:pt x="55138" y="2876"/>
                </a:lnTo>
                <a:lnTo>
                  <a:pt x="54826" y="2501"/>
                </a:lnTo>
                <a:lnTo>
                  <a:pt x="54420" y="2126"/>
                </a:lnTo>
                <a:lnTo>
                  <a:pt x="54013" y="1782"/>
                </a:lnTo>
                <a:lnTo>
                  <a:pt x="53513" y="1469"/>
                </a:lnTo>
                <a:lnTo>
                  <a:pt x="52950" y="1157"/>
                </a:lnTo>
                <a:lnTo>
                  <a:pt x="52357" y="876"/>
                </a:lnTo>
                <a:lnTo>
                  <a:pt x="51669" y="625"/>
                </a:lnTo>
                <a:lnTo>
                  <a:pt x="50919" y="438"/>
                </a:lnTo>
                <a:lnTo>
                  <a:pt x="50075" y="250"/>
                </a:lnTo>
                <a:lnTo>
                  <a:pt x="49168" y="125"/>
                </a:lnTo>
                <a:lnTo>
                  <a:pt x="48199" y="32"/>
                </a:lnTo>
                <a:lnTo>
                  <a:pt x="4710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541762" y="1027094"/>
            <a:ext cx="2710431" cy="688462"/>
          </a:xfrm>
          <a:custGeom>
            <a:avLst/>
            <a:gdLst/>
            <a:ahLst/>
            <a:cxnLst/>
            <a:rect l="l" t="t" r="r" b="b"/>
            <a:pathLst>
              <a:path w="43074" h="10941" extrusionOk="0">
                <a:moveTo>
                  <a:pt x="19443" y="0"/>
                </a:moveTo>
                <a:lnTo>
                  <a:pt x="17817" y="32"/>
                </a:lnTo>
                <a:lnTo>
                  <a:pt x="17161" y="32"/>
                </a:lnTo>
                <a:lnTo>
                  <a:pt x="16505" y="94"/>
                </a:lnTo>
                <a:lnTo>
                  <a:pt x="15848" y="157"/>
                </a:lnTo>
                <a:lnTo>
                  <a:pt x="15192" y="282"/>
                </a:lnTo>
                <a:lnTo>
                  <a:pt x="14567" y="407"/>
                </a:lnTo>
                <a:lnTo>
                  <a:pt x="13910" y="594"/>
                </a:lnTo>
                <a:lnTo>
                  <a:pt x="13285" y="782"/>
                </a:lnTo>
                <a:lnTo>
                  <a:pt x="12691" y="1032"/>
                </a:lnTo>
                <a:lnTo>
                  <a:pt x="12160" y="1251"/>
                </a:lnTo>
                <a:lnTo>
                  <a:pt x="11566" y="1563"/>
                </a:lnTo>
                <a:lnTo>
                  <a:pt x="10909" y="1970"/>
                </a:lnTo>
                <a:lnTo>
                  <a:pt x="10159" y="2407"/>
                </a:lnTo>
                <a:lnTo>
                  <a:pt x="8596" y="3408"/>
                </a:lnTo>
                <a:lnTo>
                  <a:pt x="6971" y="4470"/>
                </a:lnTo>
                <a:lnTo>
                  <a:pt x="5408" y="5564"/>
                </a:lnTo>
                <a:lnTo>
                  <a:pt x="4033" y="6502"/>
                </a:lnTo>
                <a:lnTo>
                  <a:pt x="2345" y="7721"/>
                </a:lnTo>
                <a:lnTo>
                  <a:pt x="1157" y="9003"/>
                </a:lnTo>
                <a:lnTo>
                  <a:pt x="595" y="9722"/>
                </a:lnTo>
                <a:lnTo>
                  <a:pt x="63" y="10503"/>
                </a:lnTo>
                <a:lnTo>
                  <a:pt x="1" y="10628"/>
                </a:lnTo>
                <a:lnTo>
                  <a:pt x="2001" y="10534"/>
                </a:lnTo>
                <a:lnTo>
                  <a:pt x="4189" y="10440"/>
                </a:lnTo>
                <a:lnTo>
                  <a:pt x="6565" y="10409"/>
                </a:lnTo>
                <a:lnTo>
                  <a:pt x="9065" y="10347"/>
                </a:lnTo>
                <a:lnTo>
                  <a:pt x="14410" y="10347"/>
                </a:lnTo>
                <a:lnTo>
                  <a:pt x="19974" y="10378"/>
                </a:lnTo>
                <a:lnTo>
                  <a:pt x="25538" y="10472"/>
                </a:lnTo>
                <a:lnTo>
                  <a:pt x="30883" y="10597"/>
                </a:lnTo>
                <a:lnTo>
                  <a:pt x="35822" y="10753"/>
                </a:lnTo>
                <a:lnTo>
                  <a:pt x="40135" y="10941"/>
                </a:lnTo>
                <a:lnTo>
                  <a:pt x="43073" y="9221"/>
                </a:lnTo>
                <a:lnTo>
                  <a:pt x="42167" y="8377"/>
                </a:lnTo>
                <a:lnTo>
                  <a:pt x="41229" y="7565"/>
                </a:lnTo>
                <a:lnTo>
                  <a:pt x="40323" y="6783"/>
                </a:lnTo>
                <a:lnTo>
                  <a:pt x="39416" y="6033"/>
                </a:lnTo>
                <a:lnTo>
                  <a:pt x="38510" y="5314"/>
                </a:lnTo>
                <a:lnTo>
                  <a:pt x="37635" y="4627"/>
                </a:lnTo>
                <a:lnTo>
                  <a:pt x="36759" y="4001"/>
                </a:lnTo>
                <a:lnTo>
                  <a:pt x="35915" y="3439"/>
                </a:lnTo>
                <a:lnTo>
                  <a:pt x="35103" y="2876"/>
                </a:lnTo>
                <a:lnTo>
                  <a:pt x="34353" y="2407"/>
                </a:lnTo>
                <a:lnTo>
                  <a:pt x="33602" y="1938"/>
                </a:lnTo>
                <a:lnTo>
                  <a:pt x="32946" y="1563"/>
                </a:lnTo>
                <a:lnTo>
                  <a:pt x="32290" y="1251"/>
                </a:lnTo>
                <a:lnTo>
                  <a:pt x="31727" y="969"/>
                </a:lnTo>
                <a:lnTo>
                  <a:pt x="31196" y="751"/>
                </a:lnTo>
                <a:lnTo>
                  <a:pt x="30727" y="594"/>
                </a:lnTo>
                <a:lnTo>
                  <a:pt x="30133" y="469"/>
                </a:lnTo>
                <a:lnTo>
                  <a:pt x="29383" y="376"/>
                </a:lnTo>
                <a:lnTo>
                  <a:pt x="28507" y="282"/>
                </a:lnTo>
                <a:lnTo>
                  <a:pt x="27538" y="188"/>
                </a:lnTo>
                <a:lnTo>
                  <a:pt x="25444" y="94"/>
                </a:lnTo>
                <a:lnTo>
                  <a:pt x="23225" y="32"/>
                </a:lnTo>
                <a:lnTo>
                  <a:pt x="21162"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457191" y="1461772"/>
            <a:ext cx="3687971" cy="773034"/>
          </a:xfrm>
          <a:custGeom>
            <a:avLst/>
            <a:gdLst/>
            <a:ahLst/>
            <a:cxnLst/>
            <a:rect l="l" t="t" r="r" b="b"/>
            <a:pathLst>
              <a:path w="58609" h="12285" extrusionOk="0">
                <a:moveTo>
                  <a:pt x="28195" y="0"/>
                </a:moveTo>
                <a:lnTo>
                  <a:pt x="24506" y="94"/>
                </a:lnTo>
                <a:lnTo>
                  <a:pt x="20787" y="188"/>
                </a:lnTo>
                <a:lnTo>
                  <a:pt x="13410" y="438"/>
                </a:lnTo>
                <a:lnTo>
                  <a:pt x="9753" y="594"/>
                </a:lnTo>
                <a:lnTo>
                  <a:pt x="6127" y="782"/>
                </a:lnTo>
                <a:lnTo>
                  <a:pt x="5158" y="813"/>
                </a:lnTo>
                <a:lnTo>
                  <a:pt x="4720" y="844"/>
                </a:lnTo>
                <a:lnTo>
                  <a:pt x="4314" y="907"/>
                </a:lnTo>
                <a:lnTo>
                  <a:pt x="3877" y="1001"/>
                </a:lnTo>
                <a:lnTo>
                  <a:pt x="3501" y="1157"/>
                </a:lnTo>
                <a:lnTo>
                  <a:pt x="3095" y="1407"/>
                </a:lnTo>
                <a:lnTo>
                  <a:pt x="2908" y="1532"/>
                </a:lnTo>
                <a:lnTo>
                  <a:pt x="2720" y="1720"/>
                </a:lnTo>
                <a:lnTo>
                  <a:pt x="2282" y="2157"/>
                </a:lnTo>
                <a:lnTo>
                  <a:pt x="1907" y="2688"/>
                </a:lnTo>
                <a:lnTo>
                  <a:pt x="1532" y="3251"/>
                </a:lnTo>
                <a:lnTo>
                  <a:pt x="1220" y="3814"/>
                </a:lnTo>
                <a:lnTo>
                  <a:pt x="938" y="4439"/>
                </a:lnTo>
                <a:lnTo>
                  <a:pt x="720" y="5064"/>
                </a:lnTo>
                <a:lnTo>
                  <a:pt x="563" y="5689"/>
                </a:lnTo>
                <a:lnTo>
                  <a:pt x="469" y="6314"/>
                </a:lnTo>
                <a:lnTo>
                  <a:pt x="438" y="6408"/>
                </a:lnTo>
                <a:lnTo>
                  <a:pt x="376" y="6471"/>
                </a:lnTo>
                <a:lnTo>
                  <a:pt x="251" y="6658"/>
                </a:lnTo>
                <a:lnTo>
                  <a:pt x="94" y="6846"/>
                </a:lnTo>
                <a:lnTo>
                  <a:pt x="32" y="6908"/>
                </a:lnTo>
                <a:lnTo>
                  <a:pt x="32" y="7002"/>
                </a:lnTo>
                <a:lnTo>
                  <a:pt x="1" y="7596"/>
                </a:lnTo>
                <a:lnTo>
                  <a:pt x="32" y="8190"/>
                </a:lnTo>
                <a:lnTo>
                  <a:pt x="126" y="8815"/>
                </a:lnTo>
                <a:lnTo>
                  <a:pt x="251" y="9471"/>
                </a:lnTo>
                <a:lnTo>
                  <a:pt x="532" y="10847"/>
                </a:lnTo>
                <a:lnTo>
                  <a:pt x="907" y="12285"/>
                </a:lnTo>
                <a:lnTo>
                  <a:pt x="2064" y="12285"/>
                </a:lnTo>
                <a:lnTo>
                  <a:pt x="2001" y="11691"/>
                </a:lnTo>
                <a:lnTo>
                  <a:pt x="2001" y="11097"/>
                </a:lnTo>
                <a:lnTo>
                  <a:pt x="2095" y="10409"/>
                </a:lnTo>
                <a:lnTo>
                  <a:pt x="2220" y="9753"/>
                </a:lnTo>
                <a:lnTo>
                  <a:pt x="2407" y="9128"/>
                </a:lnTo>
                <a:lnTo>
                  <a:pt x="2657" y="8534"/>
                </a:lnTo>
                <a:lnTo>
                  <a:pt x="2970" y="7971"/>
                </a:lnTo>
                <a:lnTo>
                  <a:pt x="3345" y="7440"/>
                </a:lnTo>
                <a:lnTo>
                  <a:pt x="3751" y="6939"/>
                </a:lnTo>
                <a:lnTo>
                  <a:pt x="4189" y="6471"/>
                </a:lnTo>
                <a:lnTo>
                  <a:pt x="4689" y="6064"/>
                </a:lnTo>
                <a:lnTo>
                  <a:pt x="5221" y="5720"/>
                </a:lnTo>
                <a:lnTo>
                  <a:pt x="5783" y="5408"/>
                </a:lnTo>
                <a:lnTo>
                  <a:pt x="6377" y="5158"/>
                </a:lnTo>
                <a:lnTo>
                  <a:pt x="7002" y="4970"/>
                </a:lnTo>
                <a:lnTo>
                  <a:pt x="7627" y="4845"/>
                </a:lnTo>
                <a:lnTo>
                  <a:pt x="8315" y="4783"/>
                </a:lnTo>
                <a:lnTo>
                  <a:pt x="8971" y="4783"/>
                </a:lnTo>
                <a:lnTo>
                  <a:pt x="9440" y="4814"/>
                </a:lnTo>
                <a:lnTo>
                  <a:pt x="9909" y="4877"/>
                </a:lnTo>
                <a:lnTo>
                  <a:pt x="10347" y="4970"/>
                </a:lnTo>
                <a:lnTo>
                  <a:pt x="10784" y="5127"/>
                </a:lnTo>
                <a:lnTo>
                  <a:pt x="11222" y="5283"/>
                </a:lnTo>
                <a:lnTo>
                  <a:pt x="11628" y="5470"/>
                </a:lnTo>
                <a:lnTo>
                  <a:pt x="12003" y="5658"/>
                </a:lnTo>
                <a:lnTo>
                  <a:pt x="12379" y="5908"/>
                </a:lnTo>
                <a:lnTo>
                  <a:pt x="12722" y="6158"/>
                </a:lnTo>
                <a:lnTo>
                  <a:pt x="13066" y="6439"/>
                </a:lnTo>
                <a:lnTo>
                  <a:pt x="13379" y="6752"/>
                </a:lnTo>
                <a:lnTo>
                  <a:pt x="13691" y="7065"/>
                </a:lnTo>
                <a:lnTo>
                  <a:pt x="13973" y="7408"/>
                </a:lnTo>
                <a:lnTo>
                  <a:pt x="14223" y="7783"/>
                </a:lnTo>
                <a:lnTo>
                  <a:pt x="14442" y="8159"/>
                </a:lnTo>
                <a:lnTo>
                  <a:pt x="14660" y="8534"/>
                </a:lnTo>
                <a:lnTo>
                  <a:pt x="14817" y="8909"/>
                </a:lnTo>
                <a:lnTo>
                  <a:pt x="14817" y="8940"/>
                </a:lnTo>
                <a:lnTo>
                  <a:pt x="14942" y="9253"/>
                </a:lnTo>
                <a:lnTo>
                  <a:pt x="15035" y="9596"/>
                </a:lnTo>
                <a:lnTo>
                  <a:pt x="15129" y="9940"/>
                </a:lnTo>
                <a:lnTo>
                  <a:pt x="15192" y="10284"/>
                </a:lnTo>
                <a:lnTo>
                  <a:pt x="15254" y="10628"/>
                </a:lnTo>
                <a:lnTo>
                  <a:pt x="15285" y="11003"/>
                </a:lnTo>
                <a:lnTo>
                  <a:pt x="15285" y="11378"/>
                </a:lnTo>
                <a:lnTo>
                  <a:pt x="15285" y="11753"/>
                </a:lnTo>
                <a:lnTo>
                  <a:pt x="15254" y="12285"/>
                </a:lnTo>
                <a:lnTo>
                  <a:pt x="42698" y="12285"/>
                </a:lnTo>
                <a:lnTo>
                  <a:pt x="42636" y="11878"/>
                </a:lnTo>
                <a:lnTo>
                  <a:pt x="42604" y="11472"/>
                </a:lnTo>
                <a:lnTo>
                  <a:pt x="42573" y="11034"/>
                </a:lnTo>
                <a:lnTo>
                  <a:pt x="42573" y="10628"/>
                </a:lnTo>
                <a:lnTo>
                  <a:pt x="42636" y="10034"/>
                </a:lnTo>
                <a:lnTo>
                  <a:pt x="42729" y="9471"/>
                </a:lnTo>
                <a:lnTo>
                  <a:pt x="42886" y="8940"/>
                </a:lnTo>
                <a:lnTo>
                  <a:pt x="43073" y="8409"/>
                </a:lnTo>
                <a:lnTo>
                  <a:pt x="43292" y="7908"/>
                </a:lnTo>
                <a:lnTo>
                  <a:pt x="43573" y="7440"/>
                </a:lnTo>
                <a:lnTo>
                  <a:pt x="43886" y="7002"/>
                </a:lnTo>
                <a:lnTo>
                  <a:pt x="44230" y="6564"/>
                </a:lnTo>
                <a:lnTo>
                  <a:pt x="44605" y="6189"/>
                </a:lnTo>
                <a:lnTo>
                  <a:pt x="44980" y="5814"/>
                </a:lnTo>
                <a:lnTo>
                  <a:pt x="45418" y="5502"/>
                </a:lnTo>
                <a:lnTo>
                  <a:pt x="45886" y="5189"/>
                </a:lnTo>
                <a:lnTo>
                  <a:pt x="46355" y="4939"/>
                </a:lnTo>
                <a:lnTo>
                  <a:pt x="46855" y="4720"/>
                </a:lnTo>
                <a:lnTo>
                  <a:pt x="47387" y="4564"/>
                </a:lnTo>
                <a:lnTo>
                  <a:pt x="47918" y="4439"/>
                </a:lnTo>
                <a:lnTo>
                  <a:pt x="48325" y="4376"/>
                </a:lnTo>
                <a:lnTo>
                  <a:pt x="48731" y="4314"/>
                </a:lnTo>
                <a:lnTo>
                  <a:pt x="49544" y="4314"/>
                </a:lnTo>
                <a:lnTo>
                  <a:pt x="50137" y="4376"/>
                </a:lnTo>
                <a:lnTo>
                  <a:pt x="50731" y="4470"/>
                </a:lnTo>
                <a:lnTo>
                  <a:pt x="51294" y="4626"/>
                </a:lnTo>
                <a:lnTo>
                  <a:pt x="51825" y="4845"/>
                </a:lnTo>
                <a:lnTo>
                  <a:pt x="52294" y="5064"/>
                </a:lnTo>
                <a:lnTo>
                  <a:pt x="52732" y="5314"/>
                </a:lnTo>
                <a:lnTo>
                  <a:pt x="53138" y="5595"/>
                </a:lnTo>
                <a:lnTo>
                  <a:pt x="53544" y="5908"/>
                </a:lnTo>
                <a:lnTo>
                  <a:pt x="53888" y="6221"/>
                </a:lnTo>
                <a:lnTo>
                  <a:pt x="54232" y="6596"/>
                </a:lnTo>
                <a:lnTo>
                  <a:pt x="54545" y="6971"/>
                </a:lnTo>
                <a:lnTo>
                  <a:pt x="54826" y="7377"/>
                </a:lnTo>
                <a:lnTo>
                  <a:pt x="55076" y="7815"/>
                </a:lnTo>
                <a:lnTo>
                  <a:pt x="55295" y="8284"/>
                </a:lnTo>
                <a:lnTo>
                  <a:pt x="55482" y="8721"/>
                </a:lnTo>
                <a:lnTo>
                  <a:pt x="55639" y="9221"/>
                </a:lnTo>
                <a:lnTo>
                  <a:pt x="55764" y="9721"/>
                </a:lnTo>
                <a:lnTo>
                  <a:pt x="55826" y="10222"/>
                </a:lnTo>
                <a:lnTo>
                  <a:pt x="55858" y="10753"/>
                </a:lnTo>
                <a:lnTo>
                  <a:pt x="55858" y="11284"/>
                </a:lnTo>
                <a:lnTo>
                  <a:pt x="55795" y="11784"/>
                </a:lnTo>
                <a:lnTo>
                  <a:pt x="55732" y="12285"/>
                </a:lnTo>
                <a:lnTo>
                  <a:pt x="57827" y="12285"/>
                </a:lnTo>
                <a:lnTo>
                  <a:pt x="57921" y="11847"/>
                </a:lnTo>
                <a:lnTo>
                  <a:pt x="58014" y="11316"/>
                </a:lnTo>
                <a:lnTo>
                  <a:pt x="58139" y="10565"/>
                </a:lnTo>
                <a:lnTo>
                  <a:pt x="58264" y="10315"/>
                </a:lnTo>
                <a:lnTo>
                  <a:pt x="58389" y="10003"/>
                </a:lnTo>
                <a:lnTo>
                  <a:pt x="58514" y="9596"/>
                </a:lnTo>
                <a:lnTo>
                  <a:pt x="58577" y="9096"/>
                </a:lnTo>
                <a:lnTo>
                  <a:pt x="58608" y="8784"/>
                </a:lnTo>
                <a:lnTo>
                  <a:pt x="58608" y="8471"/>
                </a:lnTo>
                <a:lnTo>
                  <a:pt x="58608" y="8127"/>
                </a:lnTo>
                <a:lnTo>
                  <a:pt x="58577" y="7783"/>
                </a:lnTo>
                <a:lnTo>
                  <a:pt x="58483" y="7377"/>
                </a:lnTo>
                <a:lnTo>
                  <a:pt x="58389" y="7002"/>
                </a:lnTo>
                <a:lnTo>
                  <a:pt x="58358" y="6908"/>
                </a:lnTo>
                <a:lnTo>
                  <a:pt x="58264" y="6814"/>
                </a:lnTo>
                <a:lnTo>
                  <a:pt x="58046" y="6596"/>
                </a:lnTo>
                <a:lnTo>
                  <a:pt x="57827" y="6346"/>
                </a:lnTo>
                <a:lnTo>
                  <a:pt x="57733" y="6252"/>
                </a:lnTo>
                <a:lnTo>
                  <a:pt x="57702" y="6189"/>
                </a:lnTo>
                <a:lnTo>
                  <a:pt x="57483" y="5627"/>
                </a:lnTo>
                <a:lnTo>
                  <a:pt x="57233" y="5033"/>
                </a:lnTo>
                <a:lnTo>
                  <a:pt x="56952" y="4470"/>
                </a:lnTo>
                <a:lnTo>
                  <a:pt x="56608" y="3908"/>
                </a:lnTo>
                <a:lnTo>
                  <a:pt x="56170" y="3595"/>
                </a:lnTo>
                <a:lnTo>
                  <a:pt x="55576" y="3314"/>
                </a:lnTo>
                <a:lnTo>
                  <a:pt x="54889" y="3032"/>
                </a:lnTo>
                <a:lnTo>
                  <a:pt x="54138" y="2751"/>
                </a:lnTo>
                <a:lnTo>
                  <a:pt x="53263" y="2438"/>
                </a:lnTo>
                <a:lnTo>
                  <a:pt x="52357" y="2157"/>
                </a:lnTo>
                <a:lnTo>
                  <a:pt x="51356" y="1907"/>
                </a:lnTo>
                <a:lnTo>
                  <a:pt x="50356" y="1626"/>
                </a:lnTo>
                <a:lnTo>
                  <a:pt x="48325" y="1157"/>
                </a:lnTo>
                <a:lnTo>
                  <a:pt x="46324" y="782"/>
                </a:lnTo>
                <a:lnTo>
                  <a:pt x="45386" y="625"/>
                </a:lnTo>
                <a:lnTo>
                  <a:pt x="44511" y="500"/>
                </a:lnTo>
                <a:lnTo>
                  <a:pt x="43698" y="407"/>
                </a:lnTo>
                <a:lnTo>
                  <a:pt x="42979" y="344"/>
                </a:lnTo>
                <a:lnTo>
                  <a:pt x="41167" y="219"/>
                </a:lnTo>
                <a:lnTo>
                  <a:pt x="39322" y="125"/>
                </a:lnTo>
                <a:lnTo>
                  <a:pt x="37478" y="63"/>
                </a:lnTo>
                <a:lnTo>
                  <a:pt x="35603" y="32"/>
                </a:lnTo>
                <a:lnTo>
                  <a:pt x="31914"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3844118" y="1851207"/>
            <a:ext cx="301033" cy="383591"/>
          </a:xfrm>
          <a:custGeom>
            <a:avLst/>
            <a:gdLst/>
            <a:ahLst/>
            <a:cxnLst/>
            <a:rect l="l" t="t" r="r" b="b"/>
            <a:pathLst>
              <a:path w="4784" h="6096" extrusionOk="0">
                <a:moveTo>
                  <a:pt x="1" y="0"/>
                </a:moveTo>
                <a:lnTo>
                  <a:pt x="501" y="500"/>
                </a:lnTo>
                <a:lnTo>
                  <a:pt x="907" y="1063"/>
                </a:lnTo>
                <a:lnTo>
                  <a:pt x="1251" y="1657"/>
                </a:lnTo>
                <a:lnTo>
                  <a:pt x="1564" y="2282"/>
                </a:lnTo>
                <a:lnTo>
                  <a:pt x="1689" y="2595"/>
                </a:lnTo>
                <a:lnTo>
                  <a:pt x="1782" y="2939"/>
                </a:lnTo>
                <a:lnTo>
                  <a:pt x="1876" y="3282"/>
                </a:lnTo>
                <a:lnTo>
                  <a:pt x="1939" y="3626"/>
                </a:lnTo>
                <a:lnTo>
                  <a:pt x="2001" y="4001"/>
                </a:lnTo>
                <a:lnTo>
                  <a:pt x="2033" y="4345"/>
                </a:lnTo>
                <a:lnTo>
                  <a:pt x="2033" y="4720"/>
                </a:lnTo>
                <a:lnTo>
                  <a:pt x="2033" y="5095"/>
                </a:lnTo>
                <a:lnTo>
                  <a:pt x="1970" y="5595"/>
                </a:lnTo>
                <a:lnTo>
                  <a:pt x="1907" y="6096"/>
                </a:lnTo>
                <a:lnTo>
                  <a:pt x="4002" y="6096"/>
                </a:lnTo>
                <a:lnTo>
                  <a:pt x="4096" y="5658"/>
                </a:lnTo>
                <a:lnTo>
                  <a:pt x="4189" y="5127"/>
                </a:lnTo>
                <a:lnTo>
                  <a:pt x="4314" y="4376"/>
                </a:lnTo>
                <a:lnTo>
                  <a:pt x="4439" y="4126"/>
                </a:lnTo>
                <a:lnTo>
                  <a:pt x="4564" y="3814"/>
                </a:lnTo>
                <a:lnTo>
                  <a:pt x="4689" y="3407"/>
                </a:lnTo>
                <a:lnTo>
                  <a:pt x="4752" y="2907"/>
                </a:lnTo>
                <a:lnTo>
                  <a:pt x="4783" y="2595"/>
                </a:lnTo>
                <a:lnTo>
                  <a:pt x="4783" y="2282"/>
                </a:lnTo>
                <a:lnTo>
                  <a:pt x="4783" y="1938"/>
                </a:lnTo>
                <a:lnTo>
                  <a:pt x="4752" y="1594"/>
                </a:lnTo>
                <a:lnTo>
                  <a:pt x="4658" y="1188"/>
                </a:lnTo>
                <a:lnTo>
                  <a:pt x="4564" y="813"/>
                </a:lnTo>
                <a:lnTo>
                  <a:pt x="4533" y="719"/>
                </a:lnTo>
                <a:lnTo>
                  <a:pt x="4439" y="625"/>
                </a:lnTo>
                <a:lnTo>
                  <a:pt x="4221" y="407"/>
                </a:lnTo>
                <a:lnTo>
                  <a:pt x="4002" y="157"/>
                </a:lnTo>
                <a:lnTo>
                  <a:pt x="3908" y="63"/>
                </a:lnTo>
                <a:lnTo>
                  <a:pt x="3877" y="0"/>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457191" y="1707615"/>
            <a:ext cx="2804819" cy="527186"/>
          </a:xfrm>
          <a:custGeom>
            <a:avLst/>
            <a:gdLst/>
            <a:ahLst/>
            <a:cxnLst/>
            <a:rect l="l" t="t" r="r" b="b"/>
            <a:pathLst>
              <a:path w="44574" h="8378" extrusionOk="0">
                <a:moveTo>
                  <a:pt x="7502" y="1"/>
                </a:moveTo>
                <a:lnTo>
                  <a:pt x="6940" y="63"/>
                </a:lnTo>
                <a:lnTo>
                  <a:pt x="6408" y="126"/>
                </a:lnTo>
                <a:lnTo>
                  <a:pt x="5846" y="219"/>
                </a:lnTo>
                <a:lnTo>
                  <a:pt x="5314" y="344"/>
                </a:lnTo>
                <a:lnTo>
                  <a:pt x="4814" y="469"/>
                </a:lnTo>
                <a:lnTo>
                  <a:pt x="4283" y="626"/>
                </a:lnTo>
                <a:lnTo>
                  <a:pt x="3783" y="813"/>
                </a:lnTo>
                <a:lnTo>
                  <a:pt x="2845" y="1188"/>
                </a:lnTo>
                <a:lnTo>
                  <a:pt x="1970" y="1595"/>
                </a:lnTo>
                <a:lnTo>
                  <a:pt x="1188" y="2001"/>
                </a:lnTo>
                <a:lnTo>
                  <a:pt x="469" y="2407"/>
                </a:lnTo>
                <a:lnTo>
                  <a:pt x="438" y="2501"/>
                </a:lnTo>
                <a:lnTo>
                  <a:pt x="376" y="2564"/>
                </a:lnTo>
                <a:lnTo>
                  <a:pt x="251" y="2751"/>
                </a:lnTo>
                <a:lnTo>
                  <a:pt x="94" y="2939"/>
                </a:lnTo>
                <a:lnTo>
                  <a:pt x="32" y="3001"/>
                </a:lnTo>
                <a:lnTo>
                  <a:pt x="32" y="3095"/>
                </a:lnTo>
                <a:lnTo>
                  <a:pt x="1" y="3689"/>
                </a:lnTo>
                <a:lnTo>
                  <a:pt x="32" y="4283"/>
                </a:lnTo>
                <a:lnTo>
                  <a:pt x="126" y="4908"/>
                </a:lnTo>
                <a:lnTo>
                  <a:pt x="251" y="5564"/>
                </a:lnTo>
                <a:lnTo>
                  <a:pt x="532" y="6940"/>
                </a:lnTo>
                <a:lnTo>
                  <a:pt x="907" y="8378"/>
                </a:lnTo>
                <a:lnTo>
                  <a:pt x="2064" y="8378"/>
                </a:lnTo>
                <a:lnTo>
                  <a:pt x="2001" y="7784"/>
                </a:lnTo>
                <a:lnTo>
                  <a:pt x="2001" y="7190"/>
                </a:lnTo>
                <a:lnTo>
                  <a:pt x="2095" y="6502"/>
                </a:lnTo>
                <a:lnTo>
                  <a:pt x="2220" y="5846"/>
                </a:lnTo>
                <a:lnTo>
                  <a:pt x="2407" y="5221"/>
                </a:lnTo>
                <a:lnTo>
                  <a:pt x="2657" y="4627"/>
                </a:lnTo>
                <a:lnTo>
                  <a:pt x="2970" y="4064"/>
                </a:lnTo>
                <a:lnTo>
                  <a:pt x="3345" y="3533"/>
                </a:lnTo>
                <a:lnTo>
                  <a:pt x="3751" y="3032"/>
                </a:lnTo>
                <a:lnTo>
                  <a:pt x="4189" y="2564"/>
                </a:lnTo>
                <a:lnTo>
                  <a:pt x="4689" y="2157"/>
                </a:lnTo>
                <a:lnTo>
                  <a:pt x="5221" y="1813"/>
                </a:lnTo>
                <a:lnTo>
                  <a:pt x="5783" y="1501"/>
                </a:lnTo>
                <a:lnTo>
                  <a:pt x="6377" y="1251"/>
                </a:lnTo>
                <a:lnTo>
                  <a:pt x="7002" y="1063"/>
                </a:lnTo>
                <a:lnTo>
                  <a:pt x="7627" y="938"/>
                </a:lnTo>
                <a:lnTo>
                  <a:pt x="8315" y="876"/>
                </a:lnTo>
                <a:lnTo>
                  <a:pt x="8971" y="876"/>
                </a:lnTo>
                <a:lnTo>
                  <a:pt x="9440" y="907"/>
                </a:lnTo>
                <a:lnTo>
                  <a:pt x="9909" y="970"/>
                </a:lnTo>
                <a:lnTo>
                  <a:pt x="10347" y="1063"/>
                </a:lnTo>
                <a:lnTo>
                  <a:pt x="10784" y="1220"/>
                </a:lnTo>
                <a:lnTo>
                  <a:pt x="11222" y="1376"/>
                </a:lnTo>
                <a:lnTo>
                  <a:pt x="11628" y="1563"/>
                </a:lnTo>
                <a:lnTo>
                  <a:pt x="12003" y="1751"/>
                </a:lnTo>
                <a:lnTo>
                  <a:pt x="12379" y="2001"/>
                </a:lnTo>
                <a:lnTo>
                  <a:pt x="12722" y="2251"/>
                </a:lnTo>
                <a:lnTo>
                  <a:pt x="13066" y="2532"/>
                </a:lnTo>
                <a:lnTo>
                  <a:pt x="13379" y="2845"/>
                </a:lnTo>
                <a:lnTo>
                  <a:pt x="13691" y="3158"/>
                </a:lnTo>
                <a:lnTo>
                  <a:pt x="13973" y="3501"/>
                </a:lnTo>
                <a:lnTo>
                  <a:pt x="14223" y="3876"/>
                </a:lnTo>
                <a:lnTo>
                  <a:pt x="14442" y="4252"/>
                </a:lnTo>
                <a:lnTo>
                  <a:pt x="14660" y="4627"/>
                </a:lnTo>
                <a:lnTo>
                  <a:pt x="14817" y="5002"/>
                </a:lnTo>
                <a:lnTo>
                  <a:pt x="14817" y="5033"/>
                </a:lnTo>
                <a:lnTo>
                  <a:pt x="14942" y="5346"/>
                </a:lnTo>
                <a:lnTo>
                  <a:pt x="15035" y="5689"/>
                </a:lnTo>
                <a:lnTo>
                  <a:pt x="15129" y="6033"/>
                </a:lnTo>
                <a:lnTo>
                  <a:pt x="15192" y="6377"/>
                </a:lnTo>
                <a:lnTo>
                  <a:pt x="15254" y="6721"/>
                </a:lnTo>
                <a:lnTo>
                  <a:pt x="15285" y="7096"/>
                </a:lnTo>
                <a:lnTo>
                  <a:pt x="15285" y="7471"/>
                </a:lnTo>
                <a:lnTo>
                  <a:pt x="15285" y="7846"/>
                </a:lnTo>
                <a:lnTo>
                  <a:pt x="15254" y="8378"/>
                </a:lnTo>
                <a:lnTo>
                  <a:pt x="42698" y="8378"/>
                </a:lnTo>
                <a:lnTo>
                  <a:pt x="42636" y="7971"/>
                </a:lnTo>
                <a:lnTo>
                  <a:pt x="42604" y="7565"/>
                </a:lnTo>
                <a:lnTo>
                  <a:pt x="42573" y="7127"/>
                </a:lnTo>
                <a:lnTo>
                  <a:pt x="42573" y="6721"/>
                </a:lnTo>
                <a:lnTo>
                  <a:pt x="42636" y="6064"/>
                </a:lnTo>
                <a:lnTo>
                  <a:pt x="42761" y="5439"/>
                </a:lnTo>
                <a:lnTo>
                  <a:pt x="42948" y="4845"/>
                </a:lnTo>
                <a:lnTo>
                  <a:pt x="43167" y="4252"/>
                </a:lnTo>
                <a:lnTo>
                  <a:pt x="43448" y="3720"/>
                </a:lnTo>
                <a:lnTo>
                  <a:pt x="43792" y="3189"/>
                </a:lnTo>
                <a:lnTo>
                  <a:pt x="44167" y="2720"/>
                </a:lnTo>
                <a:lnTo>
                  <a:pt x="44574" y="2282"/>
                </a:lnTo>
                <a:lnTo>
                  <a:pt x="27757" y="2282"/>
                </a:lnTo>
                <a:lnTo>
                  <a:pt x="25850" y="2251"/>
                </a:lnTo>
                <a:lnTo>
                  <a:pt x="24038" y="2189"/>
                </a:lnTo>
                <a:lnTo>
                  <a:pt x="22318" y="2064"/>
                </a:lnTo>
                <a:lnTo>
                  <a:pt x="20693" y="1938"/>
                </a:lnTo>
                <a:lnTo>
                  <a:pt x="19193" y="1751"/>
                </a:lnTo>
                <a:lnTo>
                  <a:pt x="17755" y="1563"/>
                </a:lnTo>
                <a:lnTo>
                  <a:pt x="16411" y="1345"/>
                </a:lnTo>
                <a:lnTo>
                  <a:pt x="15160" y="1126"/>
                </a:lnTo>
                <a:lnTo>
                  <a:pt x="12910" y="719"/>
                </a:lnTo>
                <a:lnTo>
                  <a:pt x="10972" y="344"/>
                </a:lnTo>
                <a:lnTo>
                  <a:pt x="10128" y="188"/>
                </a:lnTo>
                <a:lnTo>
                  <a:pt x="9378" y="94"/>
                </a:lnTo>
                <a:lnTo>
                  <a:pt x="8690"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972545" y="1046789"/>
            <a:ext cx="2120321" cy="1189975"/>
          </a:xfrm>
          <a:custGeom>
            <a:avLst/>
            <a:gdLst/>
            <a:ahLst/>
            <a:cxnLst/>
            <a:rect l="l" t="t" r="r" b="b"/>
            <a:pathLst>
              <a:path w="33696" h="18911" extrusionOk="0">
                <a:moveTo>
                  <a:pt x="15472" y="0"/>
                </a:moveTo>
                <a:lnTo>
                  <a:pt x="13316" y="31"/>
                </a:lnTo>
                <a:lnTo>
                  <a:pt x="12253" y="63"/>
                </a:lnTo>
                <a:lnTo>
                  <a:pt x="11253" y="125"/>
                </a:lnTo>
                <a:lnTo>
                  <a:pt x="10284" y="188"/>
                </a:lnTo>
                <a:lnTo>
                  <a:pt x="9377" y="281"/>
                </a:lnTo>
                <a:lnTo>
                  <a:pt x="8440" y="406"/>
                </a:lnTo>
                <a:lnTo>
                  <a:pt x="7564" y="625"/>
                </a:lnTo>
                <a:lnTo>
                  <a:pt x="6720" y="875"/>
                </a:lnTo>
                <a:lnTo>
                  <a:pt x="5939" y="1188"/>
                </a:lnTo>
                <a:lnTo>
                  <a:pt x="5220" y="1500"/>
                </a:lnTo>
                <a:lnTo>
                  <a:pt x="4501" y="1875"/>
                </a:lnTo>
                <a:lnTo>
                  <a:pt x="3876" y="2282"/>
                </a:lnTo>
                <a:lnTo>
                  <a:pt x="3251" y="2688"/>
                </a:lnTo>
                <a:lnTo>
                  <a:pt x="2719" y="3095"/>
                </a:lnTo>
                <a:lnTo>
                  <a:pt x="2188" y="3501"/>
                </a:lnTo>
                <a:lnTo>
                  <a:pt x="1719" y="3907"/>
                </a:lnTo>
                <a:lnTo>
                  <a:pt x="1313" y="4314"/>
                </a:lnTo>
                <a:lnTo>
                  <a:pt x="625" y="5032"/>
                </a:lnTo>
                <a:lnTo>
                  <a:pt x="94" y="5595"/>
                </a:lnTo>
                <a:lnTo>
                  <a:pt x="63" y="5626"/>
                </a:lnTo>
                <a:lnTo>
                  <a:pt x="63" y="5689"/>
                </a:lnTo>
                <a:lnTo>
                  <a:pt x="31" y="6533"/>
                </a:lnTo>
                <a:lnTo>
                  <a:pt x="0" y="7814"/>
                </a:lnTo>
                <a:lnTo>
                  <a:pt x="31" y="8471"/>
                </a:lnTo>
                <a:lnTo>
                  <a:pt x="94" y="9065"/>
                </a:lnTo>
                <a:lnTo>
                  <a:pt x="125" y="9315"/>
                </a:lnTo>
                <a:lnTo>
                  <a:pt x="188" y="9534"/>
                </a:lnTo>
                <a:lnTo>
                  <a:pt x="250" y="9690"/>
                </a:lnTo>
                <a:lnTo>
                  <a:pt x="344" y="9784"/>
                </a:lnTo>
                <a:lnTo>
                  <a:pt x="469" y="9877"/>
                </a:lnTo>
                <a:lnTo>
                  <a:pt x="656" y="9940"/>
                </a:lnTo>
                <a:lnTo>
                  <a:pt x="1188" y="10065"/>
                </a:lnTo>
                <a:lnTo>
                  <a:pt x="1688" y="10190"/>
                </a:lnTo>
                <a:lnTo>
                  <a:pt x="2282" y="10346"/>
                </a:lnTo>
                <a:lnTo>
                  <a:pt x="2938" y="10596"/>
                </a:lnTo>
                <a:lnTo>
                  <a:pt x="3626" y="10878"/>
                </a:lnTo>
                <a:lnTo>
                  <a:pt x="3970" y="11065"/>
                </a:lnTo>
                <a:lnTo>
                  <a:pt x="4314" y="11284"/>
                </a:lnTo>
                <a:lnTo>
                  <a:pt x="4689" y="11534"/>
                </a:lnTo>
                <a:lnTo>
                  <a:pt x="5032" y="11784"/>
                </a:lnTo>
                <a:lnTo>
                  <a:pt x="5376" y="12097"/>
                </a:lnTo>
                <a:lnTo>
                  <a:pt x="5720" y="12440"/>
                </a:lnTo>
                <a:lnTo>
                  <a:pt x="6064" y="12816"/>
                </a:lnTo>
                <a:lnTo>
                  <a:pt x="6377" y="13222"/>
                </a:lnTo>
                <a:lnTo>
                  <a:pt x="6752" y="13785"/>
                </a:lnTo>
                <a:lnTo>
                  <a:pt x="7064" y="14347"/>
                </a:lnTo>
                <a:lnTo>
                  <a:pt x="7346" y="14879"/>
                </a:lnTo>
                <a:lnTo>
                  <a:pt x="7564" y="15379"/>
                </a:lnTo>
                <a:lnTo>
                  <a:pt x="7721" y="15879"/>
                </a:lnTo>
                <a:lnTo>
                  <a:pt x="7877" y="16348"/>
                </a:lnTo>
                <a:lnTo>
                  <a:pt x="7971" y="16754"/>
                </a:lnTo>
                <a:lnTo>
                  <a:pt x="8033" y="17160"/>
                </a:lnTo>
                <a:lnTo>
                  <a:pt x="8064" y="17535"/>
                </a:lnTo>
                <a:lnTo>
                  <a:pt x="8096" y="17848"/>
                </a:lnTo>
                <a:lnTo>
                  <a:pt x="8096" y="18379"/>
                </a:lnTo>
                <a:lnTo>
                  <a:pt x="8064" y="18723"/>
                </a:lnTo>
                <a:lnTo>
                  <a:pt x="8033" y="18848"/>
                </a:lnTo>
                <a:lnTo>
                  <a:pt x="8283" y="18911"/>
                </a:lnTo>
                <a:lnTo>
                  <a:pt x="8283" y="18754"/>
                </a:lnTo>
                <a:lnTo>
                  <a:pt x="8346" y="18379"/>
                </a:lnTo>
                <a:lnTo>
                  <a:pt x="8346" y="17848"/>
                </a:lnTo>
                <a:lnTo>
                  <a:pt x="8314" y="17504"/>
                </a:lnTo>
                <a:lnTo>
                  <a:pt x="8283" y="17129"/>
                </a:lnTo>
                <a:lnTo>
                  <a:pt x="8221" y="16723"/>
                </a:lnTo>
                <a:lnTo>
                  <a:pt x="8096" y="16285"/>
                </a:lnTo>
                <a:lnTo>
                  <a:pt x="7971" y="15785"/>
                </a:lnTo>
                <a:lnTo>
                  <a:pt x="7783" y="15285"/>
                </a:lnTo>
                <a:lnTo>
                  <a:pt x="7564" y="14785"/>
                </a:lnTo>
                <a:lnTo>
                  <a:pt x="7283" y="14222"/>
                </a:lnTo>
                <a:lnTo>
                  <a:pt x="6970" y="13660"/>
                </a:lnTo>
                <a:lnTo>
                  <a:pt x="6564" y="13066"/>
                </a:lnTo>
                <a:lnTo>
                  <a:pt x="6252" y="12659"/>
                </a:lnTo>
                <a:lnTo>
                  <a:pt x="5908" y="12253"/>
                </a:lnTo>
                <a:lnTo>
                  <a:pt x="5564" y="11909"/>
                </a:lnTo>
                <a:lnTo>
                  <a:pt x="5189" y="11597"/>
                </a:lnTo>
                <a:lnTo>
                  <a:pt x="4845" y="11315"/>
                </a:lnTo>
                <a:lnTo>
                  <a:pt x="4470" y="11065"/>
                </a:lnTo>
                <a:lnTo>
                  <a:pt x="4095" y="10846"/>
                </a:lnTo>
                <a:lnTo>
                  <a:pt x="3751" y="10659"/>
                </a:lnTo>
                <a:lnTo>
                  <a:pt x="3032" y="10346"/>
                </a:lnTo>
                <a:lnTo>
                  <a:pt x="2376" y="10127"/>
                </a:lnTo>
                <a:lnTo>
                  <a:pt x="1750" y="9971"/>
                </a:lnTo>
                <a:lnTo>
                  <a:pt x="1250" y="9846"/>
                </a:lnTo>
                <a:lnTo>
                  <a:pt x="781" y="9721"/>
                </a:lnTo>
                <a:lnTo>
                  <a:pt x="594" y="9659"/>
                </a:lnTo>
                <a:lnTo>
                  <a:pt x="500" y="9596"/>
                </a:lnTo>
                <a:lnTo>
                  <a:pt x="438" y="9534"/>
                </a:lnTo>
                <a:lnTo>
                  <a:pt x="406" y="9440"/>
                </a:lnTo>
                <a:lnTo>
                  <a:pt x="344" y="9127"/>
                </a:lnTo>
                <a:lnTo>
                  <a:pt x="281" y="8658"/>
                </a:lnTo>
                <a:lnTo>
                  <a:pt x="281" y="8127"/>
                </a:lnTo>
                <a:lnTo>
                  <a:pt x="250" y="6939"/>
                </a:lnTo>
                <a:lnTo>
                  <a:pt x="313" y="5720"/>
                </a:lnTo>
                <a:lnTo>
                  <a:pt x="813" y="5158"/>
                </a:lnTo>
                <a:lnTo>
                  <a:pt x="1532" y="4439"/>
                </a:lnTo>
                <a:lnTo>
                  <a:pt x="1938" y="4063"/>
                </a:lnTo>
                <a:lnTo>
                  <a:pt x="2376" y="3657"/>
                </a:lnTo>
                <a:lnTo>
                  <a:pt x="2876" y="3251"/>
                </a:lnTo>
                <a:lnTo>
                  <a:pt x="3438" y="2844"/>
                </a:lnTo>
                <a:lnTo>
                  <a:pt x="4032" y="2469"/>
                </a:lnTo>
                <a:lnTo>
                  <a:pt x="4657" y="2094"/>
                </a:lnTo>
                <a:lnTo>
                  <a:pt x="5345" y="1719"/>
                </a:lnTo>
                <a:lnTo>
                  <a:pt x="6064" y="1407"/>
                </a:lnTo>
                <a:lnTo>
                  <a:pt x="6814" y="1094"/>
                </a:lnTo>
                <a:lnTo>
                  <a:pt x="7658" y="844"/>
                </a:lnTo>
                <a:lnTo>
                  <a:pt x="8502" y="656"/>
                </a:lnTo>
                <a:lnTo>
                  <a:pt x="9409" y="531"/>
                </a:lnTo>
                <a:lnTo>
                  <a:pt x="10377" y="406"/>
                </a:lnTo>
                <a:lnTo>
                  <a:pt x="11378" y="344"/>
                </a:lnTo>
                <a:lnTo>
                  <a:pt x="12409" y="281"/>
                </a:lnTo>
                <a:lnTo>
                  <a:pt x="13503" y="250"/>
                </a:lnTo>
                <a:lnTo>
                  <a:pt x="15691" y="219"/>
                </a:lnTo>
                <a:lnTo>
                  <a:pt x="17817" y="281"/>
                </a:lnTo>
                <a:lnTo>
                  <a:pt x="19817" y="375"/>
                </a:lnTo>
                <a:lnTo>
                  <a:pt x="21568" y="531"/>
                </a:lnTo>
                <a:lnTo>
                  <a:pt x="22318" y="625"/>
                </a:lnTo>
                <a:lnTo>
                  <a:pt x="22974" y="750"/>
                </a:lnTo>
                <a:lnTo>
                  <a:pt x="23506" y="875"/>
                </a:lnTo>
                <a:lnTo>
                  <a:pt x="23943" y="1000"/>
                </a:lnTo>
                <a:lnTo>
                  <a:pt x="24350" y="1157"/>
                </a:lnTo>
                <a:lnTo>
                  <a:pt x="24787" y="1375"/>
                </a:lnTo>
                <a:lnTo>
                  <a:pt x="25287" y="1625"/>
                </a:lnTo>
                <a:lnTo>
                  <a:pt x="25819" y="1938"/>
                </a:lnTo>
                <a:lnTo>
                  <a:pt x="26975" y="2626"/>
                </a:lnTo>
                <a:lnTo>
                  <a:pt x="28163" y="3438"/>
                </a:lnTo>
                <a:lnTo>
                  <a:pt x="29319" y="4282"/>
                </a:lnTo>
                <a:lnTo>
                  <a:pt x="30413" y="5126"/>
                </a:lnTo>
                <a:lnTo>
                  <a:pt x="31351" y="5908"/>
                </a:lnTo>
                <a:lnTo>
                  <a:pt x="31726" y="6283"/>
                </a:lnTo>
                <a:lnTo>
                  <a:pt x="32070" y="6595"/>
                </a:lnTo>
                <a:lnTo>
                  <a:pt x="32320" y="6908"/>
                </a:lnTo>
                <a:lnTo>
                  <a:pt x="32539" y="7189"/>
                </a:lnTo>
                <a:lnTo>
                  <a:pt x="32758" y="7502"/>
                </a:lnTo>
                <a:lnTo>
                  <a:pt x="32914" y="7814"/>
                </a:lnTo>
                <a:lnTo>
                  <a:pt x="33039" y="8127"/>
                </a:lnTo>
                <a:lnTo>
                  <a:pt x="33164" y="8440"/>
                </a:lnTo>
                <a:lnTo>
                  <a:pt x="33258" y="8752"/>
                </a:lnTo>
                <a:lnTo>
                  <a:pt x="33320" y="9096"/>
                </a:lnTo>
                <a:lnTo>
                  <a:pt x="33414" y="9721"/>
                </a:lnTo>
                <a:lnTo>
                  <a:pt x="33445" y="10346"/>
                </a:lnTo>
                <a:lnTo>
                  <a:pt x="33445" y="10971"/>
                </a:lnTo>
                <a:lnTo>
                  <a:pt x="33414" y="11597"/>
                </a:lnTo>
                <a:lnTo>
                  <a:pt x="33352" y="12097"/>
                </a:lnTo>
                <a:lnTo>
                  <a:pt x="33258" y="13534"/>
                </a:lnTo>
                <a:lnTo>
                  <a:pt x="33164" y="15254"/>
                </a:lnTo>
                <a:lnTo>
                  <a:pt x="33133" y="16160"/>
                </a:lnTo>
                <a:lnTo>
                  <a:pt x="33164" y="17098"/>
                </a:lnTo>
                <a:lnTo>
                  <a:pt x="33195" y="18004"/>
                </a:lnTo>
                <a:lnTo>
                  <a:pt x="33258" y="18880"/>
                </a:lnTo>
                <a:lnTo>
                  <a:pt x="33508" y="18880"/>
                </a:lnTo>
                <a:lnTo>
                  <a:pt x="33414" y="17973"/>
                </a:lnTo>
                <a:lnTo>
                  <a:pt x="33383" y="17067"/>
                </a:lnTo>
                <a:lnTo>
                  <a:pt x="33383" y="16160"/>
                </a:lnTo>
                <a:lnTo>
                  <a:pt x="33414" y="15254"/>
                </a:lnTo>
                <a:lnTo>
                  <a:pt x="33508" y="13534"/>
                </a:lnTo>
                <a:lnTo>
                  <a:pt x="33602" y="12128"/>
                </a:lnTo>
                <a:lnTo>
                  <a:pt x="33664" y="11597"/>
                </a:lnTo>
                <a:lnTo>
                  <a:pt x="33695" y="10971"/>
                </a:lnTo>
                <a:lnTo>
                  <a:pt x="33695" y="10346"/>
                </a:lnTo>
                <a:lnTo>
                  <a:pt x="33664" y="9690"/>
                </a:lnTo>
                <a:lnTo>
                  <a:pt x="33570" y="9002"/>
                </a:lnTo>
                <a:lnTo>
                  <a:pt x="33508" y="8690"/>
                </a:lnTo>
                <a:lnTo>
                  <a:pt x="33383" y="8346"/>
                </a:lnTo>
                <a:lnTo>
                  <a:pt x="33289" y="8033"/>
                </a:lnTo>
                <a:lnTo>
                  <a:pt x="33133" y="7689"/>
                </a:lnTo>
                <a:lnTo>
                  <a:pt x="32945" y="7377"/>
                </a:lnTo>
                <a:lnTo>
                  <a:pt x="32758" y="7064"/>
                </a:lnTo>
                <a:lnTo>
                  <a:pt x="32508" y="6752"/>
                </a:lnTo>
                <a:lnTo>
                  <a:pt x="32226" y="6439"/>
                </a:lnTo>
                <a:lnTo>
                  <a:pt x="31914" y="6095"/>
                </a:lnTo>
                <a:lnTo>
                  <a:pt x="31507" y="5751"/>
                </a:lnTo>
                <a:lnTo>
                  <a:pt x="30570" y="4939"/>
                </a:lnTo>
                <a:lnTo>
                  <a:pt x="29476" y="4095"/>
                </a:lnTo>
                <a:lnTo>
                  <a:pt x="28288" y="3251"/>
                </a:lnTo>
                <a:lnTo>
                  <a:pt x="27100" y="2438"/>
                </a:lnTo>
                <a:lnTo>
                  <a:pt x="25944" y="1719"/>
                </a:lnTo>
                <a:lnTo>
                  <a:pt x="25381" y="1407"/>
                </a:lnTo>
                <a:lnTo>
                  <a:pt x="24881" y="1125"/>
                </a:lnTo>
                <a:lnTo>
                  <a:pt x="24443" y="906"/>
                </a:lnTo>
                <a:lnTo>
                  <a:pt x="24037" y="750"/>
                </a:lnTo>
                <a:lnTo>
                  <a:pt x="23568" y="625"/>
                </a:lnTo>
                <a:lnTo>
                  <a:pt x="22974" y="500"/>
                </a:lnTo>
                <a:lnTo>
                  <a:pt x="22287" y="375"/>
                </a:lnTo>
                <a:lnTo>
                  <a:pt x="21505" y="281"/>
                </a:lnTo>
                <a:lnTo>
                  <a:pt x="20630" y="188"/>
                </a:lnTo>
                <a:lnTo>
                  <a:pt x="19661" y="125"/>
                </a:lnTo>
                <a:lnTo>
                  <a:pt x="17629" y="31"/>
                </a:lnTo>
                <a:lnTo>
                  <a:pt x="15472"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1745513" y="1054654"/>
            <a:ext cx="55122" cy="1180158"/>
          </a:xfrm>
          <a:custGeom>
            <a:avLst/>
            <a:gdLst/>
            <a:ahLst/>
            <a:cxnLst/>
            <a:rect l="l" t="t" r="r" b="b"/>
            <a:pathLst>
              <a:path w="876" h="18755" extrusionOk="0">
                <a:moveTo>
                  <a:pt x="625" y="0"/>
                </a:moveTo>
                <a:lnTo>
                  <a:pt x="625" y="344"/>
                </a:lnTo>
                <a:lnTo>
                  <a:pt x="375" y="3345"/>
                </a:lnTo>
                <a:lnTo>
                  <a:pt x="156" y="6439"/>
                </a:lnTo>
                <a:lnTo>
                  <a:pt x="63" y="7908"/>
                </a:lnTo>
                <a:lnTo>
                  <a:pt x="0" y="9284"/>
                </a:lnTo>
                <a:lnTo>
                  <a:pt x="0" y="10471"/>
                </a:lnTo>
                <a:lnTo>
                  <a:pt x="0" y="11472"/>
                </a:lnTo>
                <a:lnTo>
                  <a:pt x="156" y="13566"/>
                </a:lnTo>
                <a:lnTo>
                  <a:pt x="375" y="15973"/>
                </a:lnTo>
                <a:lnTo>
                  <a:pt x="625" y="18755"/>
                </a:lnTo>
                <a:lnTo>
                  <a:pt x="875" y="18755"/>
                </a:lnTo>
                <a:lnTo>
                  <a:pt x="594" y="15941"/>
                </a:lnTo>
                <a:lnTo>
                  <a:pt x="407" y="13566"/>
                </a:lnTo>
                <a:lnTo>
                  <a:pt x="250" y="11440"/>
                </a:lnTo>
                <a:lnTo>
                  <a:pt x="219" y="10471"/>
                </a:lnTo>
                <a:lnTo>
                  <a:pt x="250" y="9284"/>
                </a:lnTo>
                <a:lnTo>
                  <a:pt x="313" y="7908"/>
                </a:lnTo>
                <a:lnTo>
                  <a:pt x="407" y="6439"/>
                </a:lnTo>
                <a:lnTo>
                  <a:pt x="625" y="3345"/>
                </a:lnTo>
                <a:lnTo>
                  <a:pt x="844" y="375"/>
                </a:lnTo>
                <a:lnTo>
                  <a:pt x="875" y="31"/>
                </a:lnTo>
                <a:lnTo>
                  <a:pt x="625"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1078699" y="1103798"/>
            <a:ext cx="1898133" cy="432798"/>
          </a:xfrm>
          <a:custGeom>
            <a:avLst/>
            <a:gdLst/>
            <a:ahLst/>
            <a:cxnLst/>
            <a:rect l="l" t="t" r="r" b="b"/>
            <a:pathLst>
              <a:path w="30165" h="6878" extrusionOk="0">
                <a:moveTo>
                  <a:pt x="13754" y="0"/>
                </a:moveTo>
                <a:lnTo>
                  <a:pt x="12316" y="32"/>
                </a:lnTo>
                <a:lnTo>
                  <a:pt x="10253" y="94"/>
                </a:lnTo>
                <a:lnTo>
                  <a:pt x="10003" y="126"/>
                </a:lnTo>
                <a:lnTo>
                  <a:pt x="8909" y="219"/>
                </a:lnTo>
                <a:lnTo>
                  <a:pt x="7847" y="376"/>
                </a:lnTo>
                <a:lnTo>
                  <a:pt x="6878" y="563"/>
                </a:lnTo>
                <a:lnTo>
                  <a:pt x="6002" y="813"/>
                </a:lnTo>
                <a:lnTo>
                  <a:pt x="5158" y="1094"/>
                </a:lnTo>
                <a:lnTo>
                  <a:pt x="4408" y="1438"/>
                </a:lnTo>
                <a:lnTo>
                  <a:pt x="3721" y="1782"/>
                </a:lnTo>
                <a:lnTo>
                  <a:pt x="3064" y="2126"/>
                </a:lnTo>
                <a:lnTo>
                  <a:pt x="2502" y="2501"/>
                </a:lnTo>
                <a:lnTo>
                  <a:pt x="2001" y="2876"/>
                </a:lnTo>
                <a:lnTo>
                  <a:pt x="1533" y="3251"/>
                </a:lnTo>
                <a:lnTo>
                  <a:pt x="1126" y="3595"/>
                </a:lnTo>
                <a:lnTo>
                  <a:pt x="782" y="3939"/>
                </a:lnTo>
                <a:lnTo>
                  <a:pt x="470" y="4252"/>
                </a:lnTo>
                <a:lnTo>
                  <a:pt x="1" y="4783"/>
                </a:lnTo>
                <a:lnTo>
                  <a:pt x="188" y="5189"/>
                </a:lnTo>
                <a:lnTo>
                  <a:pt x="345" y="5408"/>
                </a:lnTo>
                <a:lnTo>
                  <a:pt x="470" y="5658"/>
                </a:lnTo>
                <a:lnTo>
                  <a:pt x="657" y="5877"/>
                </a:lnTo>
                <a:lnTo>
                  <a:pt x="845" y="6064"/>
                </a:lnTo>
                <a:lnTo>
                  <a:pt x="1032" y="6221"/>
                </a:lnTo>
                <a:lnTo>
                  <a:pt x="1251" y="6314"/>
                </a:lnTo>
                <a:lnTo>
                  <a:pt x="1595" y="6408"/>
                </a:lnTo>
                <a:lnTo>
                  <a:pt x="2033" y="6471"/>
                </a:lnTo>
                <a:lnTo>
                  <a:pt x="2658" y="6502"/>
                </a:lnTo>
                <a:lnTo>
                  <a:pt x="3439" y="6533"/>
                </a:lnTo>
                <a:lnTo>
                  <a:pt x="5877" y="6596"/>
                </a:lnTo>
                <a:lnTo>
                  <a:pt x="11816" y="6596"/>
                </a:lnTo>
                <a:lnTo>
                  <a:pt x="15317" y="6658"/>
                </a:lnTo>
                <a:lnTo>
                  <a:pt x="19037" y="6752"/>
                </a:lnTo>
                <a:lnTo>
                  <a:pt x="23256" y="6846"/>
                </a:lnTo>
                <a:lnTo>
                  <a:pt x="25163" y="6877"/>
                </a:lnTo>
                <a:lnTo>
                  <a:pt x="28289" y="6877"/>
                </a:lnTo>
                <a:lnTo>
                  <a:pt x="29258" y="6846"/>
                </a:lnTo>
                <a:lnTo>
                  <a:pt x="29852" y="6783"/>
                </a:lnTo>
                <a:lnTo>
                  <a:pt x="30164" y="6752"/>
                </a:lnTo>
                <a:lnTo>
                  <a:pt x="29820" y="6346"/>
                </a:lnTo>
                <a:lnTo>
                  <a:pt x="29195" y="5721"/>
                </a:lnTo>
                <a:lnTo>
                  <a:pt x="28320" y="4908"/>
                </a:lnTo>
                <a:lnTo>
                  <a:pt x="27132" y="3908"/>
                </a:lnTo>
                <a:lnTo>
                  <a:pt x="25788" y="2845"/>
                </a:lnTo>
                <a:lnTo>
                  <a:pt x="25132" y="2376"/>
                </a:lnTo>
                <a:lnTo>
                  <a:pt x="24507" y="1938"/>
                </a:lnTo>
                <a:lnTo>
                  <a:pt x="23975" y="1595"/>
                </a:lnTo>
                <a:lnTo>
                  <a:pt x="23444" y="1282"/>
                </a:lnTo>
                <a:lnTo>
                  <a:pt x="23006" y="1032"/>
                </a:lnTo>
                <a:lnTo>
                  <a:pt x="22631" y="876"/>
                </a:lnTo>
                <a:lnTo>
                  <a:pt x="22006" y="657"/>
                </a:lnTo>
                <a:lnTo>
                  <a:pt x="21287" y="469"/>
                </a:lnTo>
                <a:lnTo>
                  <a:pt x="20506" y="313"/>
                </a:lnTo>
                <a:lnTo>
                  <a:pt x="19599" y="188"/>
                </a:lnTo>
                <a:lnTo>
                  <a:pt x="18630" y="94"/>
                </a:lnTo>
                <a:lnTo>
                  <a:pt x="17536" y="32"/>
                </a:lnTo>
                <a:lnTo>
                  <a:pt x="16349"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1061017" y="1088067"/>
            <a:ext cx="1935447" cy="464261"/>
          </a:xfrm>
          <a:custGeom>
            <a:avLst/>
            <a:gdLst/>
            <a:ahLst/>
            <a:cxnLst/>
            <a:rect l="l" t="t" r="r" b="b"/>
            <a:pathLst>
              <a:path w="30758" h="7378" extrusionOk="0">
                <a:moveTo>
                  <a:pt x="15348" y="469"/>
                </a:moveTo>
                <a:lnTo>
                  <a:pt x="16630" y="501"/>
                </a:lnTo>
                <a:lnTo>
                  <a:pt x="17817" y="532"/>
                </a:lnTo>
                <a:lnTo>
                  <a:pt x="18880" y="594"/>
                </a:lnTo>
                <a:lnTo>
                  <a:pt x="19849" y="688"/>
                </a:lnTo>
                <a:lnTo>
                  <a:pt x="20724" y="813"/>
                </a:lnTo>
                <a:lnTo>
                  <a:pt x="21506" y="969"/>
                </a:lnTo>
                <a:lnTo>
                  <a:pt x="22193" y="1126"/>
                </a:lnTo>
                <a:lnTo>
                  <a:pt x="22818" y="1344"/>
                </a:lnTo>
                <a:lnTo>
                  <a:pt x="23194" y="1501"/>
                </a:lnTo>
                <a:lnTo>
                  <a:pt x="23600" y="1720"/>
                </a:lnTo>
                <a:lnTo>
                  <a:pt x="24069" y="2001"/>
                </a:lnTo>
                <a:lnTo>
                  <a:pt x="24538" y="2313"/>
                </a:lnTo>
                <a:lnTo>
                  <a:pt x="25569" y="3032"/>
                </a:lnTo>
                <a:lnTo>
                  <a:pt x="26632" y="3845"/>
                </a:lnTo>
                <a:lnTo>
                  <a:pt x="27695" y="4689"/>
                </a:lnTo>
                <a:lnTo>
                  <a:pt x="28632" y="5502"/>
                </a:lnTo>
                <a:lnTo>
                  <a:pt x="29414" y="6221"/>
                </a:lnTo>
                <a:lnTo>
                  <a:pt x="29976" y="6815"/>
                </a:lnTo>
                <a:lnTo>
                  <a:pt x="28976" y="6877"/>
                </a:lnTo>
                <a:lnTo>
                  <a:pt x="27163" y="6908"/>
                </a:lnTo>
                <a:lnTo>
                  <a:pt x="25444" y="6877"/>
                </a:lnTo>
                <a:lnTo>
                  <a:pt x="23537" y="6846"/>
                </a:lnTo>
                <a:lnTo>
                  <a:pt x="19318" y="6752"/>
                </a:lnTo>
                <a:lnTo>
                  <a:pt x="15598" y="6658"/>
                </a:lnTo>
                <a:lnTo>
                  <a:pt x="12097" y="6596"/>
                </a:lnTo>
                <a:lnTo>
                  <a:pt x="6190" y="6596"/>
                </a:lnTo>
                <a:lnTo>
                  <a:pt x="3752" y="6564"/>
                </a:lnTo>
                <a:lnTo>
                  <a:pt x="2970" y="6533"/>
                </a:lnTo>
                <a:lnTo>
                  <a:pt x="2376" y="6471"/>
                </a:lnTo>
                <a:lnTo>
                  <a:pt x="1939" y="6408"/>
                </a:lnTo>
                <a:lnTo>
                  <a:pt x="1595" y="6346"/>
                </a:lnTo>
                <a:lnTo>
                  <a:pt x="1438" y="6252"/>
                </a:lnTo>
                <a:lnTo>
                  <a:pt x="1313" y="6158"/>
                </a:lnTo>
                <a:lnTo>
                  <a:pt x="1157" y="6002"/>
                </a:lnTo>
                <a:lnTo>
                  <a:pt x="1032" y="5846"/>
                </a:lnTo>
                <a:lnTo>
                  <a:pt x="782" y="5470"/>
                </a:lnTo>
                <a:lnTo>
                  <a:pt x="563" y="5064"/>
                </a:lnTo>
                <a:lnTo>
                  <a:pt x="1063" y="4533"/>
                </a:lnTo>
                <a:lnTo>
                  <a:pt x="1376" y="4220"/>
                </a:lnTo>
                <a:lnTo>
                  <a:pt x="1720" y="3908"/>
                </a:lnTo>
                <a:lnTo>
                  <a:pt x="2126" y="3564"/>
                </a:lnTo>
                <a:lnTo>
                  <a:pt x="2564" y="3189"/>
                </a:lnTo>
                <a:lnTo>
                  <a:pt x="3064" y="2845"/>
                </a:lnTo>
                <a:lnTo>
                  <a:pt x="3626" y="2501"/>
                </a:lnTo>
                <a:lnTo>
                  <a:pt x="4252" y="2157"/>
                </a:lnTo>
                <a:lnTo>
                  <a:pt x="4939" y="1845"/>
                </a:lnTo>
                <a:lnTo>
                  <a:pt x="5658" y="1532"/>
                </a:lnTo>
                <a:lnTo>
                  <a:pt x="6471" y="1282"/>
                </a:lnTo>
                <a:lnTo>
                  <a:pt x="7315" y="1032"/>
                </a:lnTo>
                <a:lnTo>
                  <a:pt x="8253" y="844"/>
                </a:lnTo>
                <a:lnTo>
                  <a:pt x="9253" y="688"/>
                </a:lnTo>
                <a:lnTo>
                  <a:pt x="10316" y="626"/>
                </a:lnTo>
                <a:lnTo>
                  <a:pt x="10409" y="626"/>
                </a:lnTo>
                <a:lnTo>
                  <a:pt x="10534" y="594"/>
                </a:lnTo>
                <a:lnTo>
                  <a:pt x="12597" y="532"/>
                </a:lnTo>
                <a:lnTo>
                  <a:pt x="14035" y="501"/>
                </a:lnTo>
                <a:lnTo>
                  <a:pt x="15348" y="469"/>
                </a:lnTo>
                <a:close/>
                <a:moveTo>
                  <a:pt x="14035" y="0"/>
                </a:moveTo>
                <a:lnTo>
                  <a:pt x="12597" y="32"/>
                </a:lnTo>
                <a:lnTo>
                  <a:pt x="10503" y="125"/>
                </a:lnTo>
                <a:lnTo>
                  <a:pt x="10284" y="125"/>
                </a:lnTo>
                <a:lnTo>
                  <a:pt x="9190" y="219"/>
                </a:lnTo>
                <a:lnTo>
                  <a:pt x="8159" y="376"/>
                </a:lnTo>
                <a:lnTo>
                  <a:pt x="7190" y="563"/>
                </a:lnTo>
                <a:lnTo>
                  <a:pt x="6315" y="813"/>
                </a:lnTo>
                <a:lnTo>
                  <a:pt x="5471" y="1063"/>
                </a:lnTo>
                <a:lnTo>
                  <a:pt x="4720" y="1376"/>
                </a:lnTo>
                <a:lnTo>
                  <a:pt x="4033" y="1720"/>
                </a:lnTo>
                <a:lnTo>
                  <a:pt x="3376" y="2095"/>
                </a:lnTo>
                <a:lnTo>
                  <a:pt x="2783" y="2470"/>
                </a:lnTo>
                <a:lnTo>
                  <a:pt x="2251" y="2845"/>
                </a:lnTo>
                <a:lnTo>
                  <a:pt x="1751" y="3220"/>
                </a:lnTo>
                <a:lnTo>
                  <a:pt x="1313" y="3595"/>
                </a:lnTo>
                <a:lnTo>
                  <a:pt x="938" y="3970"/>
                </a:lnTo>
                <a:lnTo>
                  <a:pt x="595" y="4345"/>
                </a:lnTo>
                <a:lnTo>
                  <a:pt x="1" y="4970"/>
                </a:lnTo>
                <a:lnTo>
                  <a:pt x="94" y="5220"/>
                </a:lnTo>
                <a:lnTo>
                  <a:pt x="219" y="5470"/>
                </a:lnTo>
                <a:lnTo>
                  <a:pt x="407" y="5783"/>
                </a:lnTo>
                <a:lnTo>
                  <a:pt x="595" y="6096"/>
                </a:lnTo>
                <a:lnTo>
                  <a:pt x="845" y="6408"/>
                </a:lnTo>
                <a:lnTo>
                  <a:pt x="1001" y="6533"/>
                </a:lnTo>
                <a:lnTo>
                  <a:pt x="1126" y="6627"/>
                </a:lnTo>
                <a:lnTo>
                  <a:pt x="1313" y="6721"/>
                </a:lnTo>
                <a:lnTo>
                  <a:pt x="1470" y="6783"/>
                </a:lnTo>
                <a:lnTo>
                  <a:pt x="1814" y="6877"/>
                </a:lnTo>
                <a:lnTo>
                  <a:pt x="2282" y="6940"/>
                </a:lnTo>
                <a:lnTo>
                  <a:pt x="2908" y="7002"/>
                </a:lnTo>
                <a:lnTo>
                  <a:pt x="3720" y="7033"/>
                </a:lnTo>
                <a:lnTo>
                  <a:pt x="6158" y="7065"/>
                </a:lnTo>
                <a:lnTo>
                  <a:pt x="10034" y="7096"/>
                </a:lnTo>
                <a:lnTo>
                  <a:pt x="12097" y="7096"/>
                </a:lnTo>
                <a:lnTo>
                  <a:pt x="15879" y="7158"/>
                </a:lnTo>
                <a:lnTo>
                  <a:pt x="19912" y="7252"/>
                </a:lnTo>
                <a:lnTo>
                  <a:pt x="23787" y="7346"/>
                </a:lnTo>
                <a:lnTo>
                  <a:pt x="27163" y="7377"/>
                </a:lnTo>
                <a:lnTo>
                  <a:pt x="28632" y="7377"/>
                </a:lnTo>
                <a:lnTo>
                  <a:pt x="29758" y="7315"/>
                </a:lnTo>
                <a:lnTo>
                  <a:pt x="30164" y="7283"/>
                </a:lnTo>
                <a:lnTo>
                  <a:pt x="30477" y="7221"/>
                </a:lnTo>
                <a:lnTo>
                  <a:pt x="30664" y="7158"/>
                </a:lnTo>
                <a:lnTo>
                  <a:pt x="30727" y="7127"/>
                </a:lnTo>
                <a:lnTo>
                  <a:pt x="30758" y="7096"/>
                </a:lnTo>
                <a:lnTo>
                  <a:pt x="30727" y="7033"/>
                </a:lnTo>
                <a:lnTo>
                  <a:pt x="30664" y="6940"/>
                </a:lnTo>
                <a:lnTo>
                  <a:pt x="30508" y="6690"/>
                </a:lnTo>
                <a:lnTo>
                  <a:pt x="30226" y="6346"/>
                </a:lnTo>
                <a:lnTo>
                  <a:pt x="29820" y="5971"/>
                </a:lnTo>
                <a:lnTo>
                  <a:pt x="28851" y="5064"/>
                </a:lnTo>
                <a:lnTo>
                  <a:pt x="27695" y="4064"/>
                </a:lnTo>
                <a:lnTo>
                  <a:pt x="26382" y="3064"/>
                </a:lnTo>
                <a:lnTo>
                  <a:pt x="25757" y="2564"/>
                </a:lnTo>
                <a:lnTo>
                  <a:pt x="25132" y="2126"/>
                </a:lnTo>
                <a:lnTo>
                  <a:pt x="24506" y="1720"/>
                </a:lnTo>
                <a:lnTo>
                  <a:pt x="23944" y="1376"/>
                </a:lnTo>
                <a:lnTo>
                  <a:pt x="23444" y="1094"/>
                </a:lnTo>
                <a:lnTo>
                  <a:pt x="23006" y="907"/>
                </a:lnTo>
                <a:lnTo>
                  <a:pt x="22381" y="688"/>
                </a:lnTo>
                <a:lnTo>
                  <a:pt x="21693" y="501"/>
                </a:lnTo>
                <a:lnTo>
                  <a:pt x="20912" y="344"/>
                </a:lnTo>
                <a:lnTo>
                  <a:pt x="20037" y="219"/>
                </a:lnTo>
                <a:lnTo>
                  <a:pt x="19036" y="125"/>
                </a:lnTo>
                <a:lnTo>
                  <a:pt x="17942" y="63"/>
                </a:lnTo>
                <a:lnTo>
                  <a:pt x="16692" y="0"/>
                </a:lnTo>
                <a:close/>
              </a:path>
            </a:pathLst>
          </a:custGeom>
          <a:solidFill>
            <a:srgbClr val="424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1096444" y="1088067"/>
            <a:ext cx="1850876" cy="434749"/>
          </a:xfrm>
          <a:custGeom>
            <a:avLst/>
            <a:gdLst/>
            <a:ahLst/>
            <a:cxnLst/>
            <a:rect l="l" t="t" r="r" b="b"/>
            <a:pathLst>
              <a:path w="29414" h="6909" fill="none" extrusionOk="0">
                <a:moveTo>
                  <a:pt x="14785" y="0"/>
                </a:moveTo>
                <a:lnTo>
                  <a:pt x="14785" y="469"/>
                </a:lnTo>
                <a:lnTo>
                  <a:pt x="14785" y="469"/>
                </a:lnTo>
                <a:lnTo>
                  <a:pt x="16067" y="501"/>
                </a:lnTo>
                <a:lnTo>
                  <a:pt x="17254" y="532"/>
                </a:lnTo>
                <a:lnTo>
                  <a:pt x="18317" y="594"/>
                </a:lnTo>
                <a:lnTo>
                  <a:pt x="19286" y="688"/>
                </a:lnTo>
                <a:lnTo>
                  <a:pt x="20161" y="813"/>
                </a:lnTo>
                <a:lnTo>
                  <a:pt x="20943" y="969"/>
                </a:lnTo>
                <a:lnTo>
                  <a:pt x="21630" y="1126"/>
                </a:lnTo>
                <a:lnTo>
                  <a:pt x="22255" y="1344"/>
                </a:lnTo>
                <a:lnTo>
                  <a:pt x="22255" y="1344"/>
                </a:lnTo>
                <a:lnTo>
                  <a:pt x="22631" y="1501"/>
                </a:lnTo>
                <a:lnTo>
                  <a:pt x="23037" y="1720"/>
                </a:lnTo>
                <a:lnTo>
                  <a:pt x="23506" y="2001"/>
                </a:lnTo>
                <a:lnTo>
                  <a:pt x="23975" y="2313"/>
                </a:lnTo>
                <a:lnTo>
                  <a:pt x="25006" y="3032"/>
                </a:lnTo>
                <a:lnTo>
                  <a:pt x="26069" y="3845"/>
                </a:lnTo>
                <a:lnTo>
                  <a:pt x="27132" y="4689"/>
                </a:lnTo>
                <a:lnTo>
                  <a:pt x="28069" y="5502"/>
                </a:lnTo>
                <a:lnTo>
                  <a:pt x="28851" y="6221"/>
                </a:lnTo>
                <a:lnTo>
                  <a:pt x="29413" y="6815"/>
                </a:lnTo>
                <a:lnTo>
                  <a:pt x="29413" y="6815"/>
                </a:lnTo>
                <a:lnTo>
                  <a:pt x="28413" y="6877"/>
                </a:lnTo>
                <a:lnTo>
                  <a:pt x="26600" y="6908"/>
                </a:lnTo>
                <a:lnTo>
                  <a:pt x="26600" y="6908"/>
                </a:lnTo>
                <a:lnTo>
                  <a:pt x="24881" y="6877"/>
                </a:lnTo>
                <a:lnTo>
                  <a:pt x="22974" y="6846"/>
                </a:lnTo>
                <a:lnTo>
                  <a:pt x="18755" y="6752"/>
                </a:lnTo>
                <a:lnTo>
                  <a:pt x="18755" y="6752"/>
                </a:lnTo>
                <a:lnTo>
                  <a:pt x="15035" y="6658"/>
                </a:lnTo>
                <a:lnTo>
                  <a:pt x="11534" y="6596"/>
                </a:lnTo>
                <a:lnTo>
                  <a:pt x="11503" y="6596"/>
                </a:lnTo>
                <a:lnTo>
                  <a:pt x="11503" y="6596"/>
                </a:lnTo>
                <a:lnTo>
                  <a:pt x="10534" y="6596"/>
                </a:lnTo>
                <a:lnTo>
                  <a:pt x="10534" y="6596"/>
                </a:lnTo>
                <a:lnTo>
                  <a:pt x="9971" y="6596"/>
                </a:lnTo>
                <a:lnTo>
                  <a:pt x="9971" y="6596"/>
                </a:lnTo>
                <a:lnTo>
                  <a:pt x="9471" y="6596"/>
                </a:lnTo>
                <a:lnTo>
                  <a:pt x="9471" y="6596"/>
                </a:lnTo>
                <a:lnTo>
                  <a:pt x="5627" y="6596"/>
                </a:lnTo>
                <a:lnTo>
                  <a:pt x="3189" y="6564"/>
                </a:lnTo>
                <a:lnTo>
                  <a:pt x="2407" y="6533"/>
                </a:lnTo>
                <a:lnTo>
                  <a:pt x="1813" y="6471"/>
                </a:lnTo>
                <a:lnTo>
                  <a:pt x="1376" y="6408"/>
                </a:lnTo>
                <a:lnTo>
                  <a:pt x="1032" y="6346"/>
                </a:lnTo>
                <a:lnTo>
                  <a:pt x="1032" y="6346"/>
                </a:lnTo>
                <a:lnTo>
                  <a:pt x="875" y="6252"/>
                </a:lnTo>
                <a:lnTo>
                  <a:pt x="750" y="6158"/>
                </a:lnTo>
                <a:lnTo>
                  <a:pt x="594" y="6002"/>
                </a:lnTo>
                <a:lnTo>
                  <a:pt x="469" y="5846"/>
                </a:lnTo>
                <a:lnTo>
                  <a:pt x="219" y="5470"/>
                </a:lnTo>
                <a:lnTo>
                  <a:pt x="0" y="5064"/>
                </a:lnTo>
                <a:lnTo>
                  <a:pt x="0" y="5064"/>
                </a:lnTo>
                <a:lnTo>
                  <a:pt x="500" y="4533"/>
                </a:lnTo>
                <a:lnTo>
                  <a:pt x="813" y="4220"/>
                </a:lnTo>
                <a:lnTo>
                  <a:pt x="1157" y="3908"/>
                </a:lnTo>
                <a:lnTo>
                  <a:pt x="1563" y="3564"/>
                </a:lnTo>
                <a:lnTo>
                  <a:pt x="2001" y="3189"/>
                </a:lnTo>
                <a:lnTo>
                  <a:pt x="2501" y="2845"/>
                </a:lnTo>
                <a:lnTo>
                  <a:pt x="3063" y="2501"/>
                </a:lnTo>
                <a:lnTo>
                  <a:pt x="3689" y="2157"/>
                </a:lnTo>
                <a:lnTo>
                  <a:pt x="4376" y="1845"/>
                </a:lnTo>
                <a:lnTo>
                  <a:pt x="5095" y="1532"/>
                </a:lnTo>
                <a:lnTo>
                  <a:pt x="5908" y="1282"/>
                </a:lnTo>
                <a:lnTo>
                  <a:pt x="6752" y="1032"/>
                </a:lnTo>
                <a:lnTo>
                  <a:pt x="7690" y="844"/>
                </a:lnTo>
                <a:lnTo>
                  <a:pt x="8690" y="688"/>
                </a:lnTo>
                <a:lnTo>
                  <a:pt x="9753" y="626"/>
                </a:lnTo>
                <a:lnTo>
                  <a:pt x="9846" y="626"/>
                </a:lnTo>
                <a:lnTo>
                  <a:pt x="9846" y="626"/>
                </a:lnTo>
                <a:lnTo>
                  <a:pt x="9971" y="594"/>
                </a:lnTo>
                <a:lnTo>
                  <a:pt x="9971" y="594"/>
                </a:lnTo>
                <a:lnTo>
                  <a:pt x="12034" y="532"/>
                </a:lnTo>
                <a:lnTo>
                  <a:pt x="12034" y="532"/>
                </a:lnTo>
                <a:lnTo>
                  <a:pt x="13472" y="501"/>
                </a:lnTo>
                <a:lnTo>
                  <a:pt x="14785" y="469"/>
                </a:lnTo>
                <a:lnTo>
                  <a:pt x="14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1061017" y="1088067"/>
            <a:ext cx="1935447" cy="464261"/>
          </a:xfrm>
          <a:custGeom>
            <a:avLst/>
            <a:gdLst/>
            <a:ahLst/>
            <a:cxnLst/>
            <a:rect l="l" t="t" r="r" b="b"/>
            <a:pathLst>
              <a:path w="30758" h="7378" fill="none" extrusionOk="0">
                <a:moveTo>
                  <a:pt x="15348" y="0"/>
                </a:moveTo>
                <a:lnTo>
                  <a:pt x="15348" y="0"/>
                </a:lnTo>
                <a:lnTo>
                  <a:pt x="14035" y="0"/>
                </a:lnTo>
                <a:lnTo>
                  <a:pt x="12597" y="32"/>
                </a:lnTo>
                <a:lnTo>
                  <a:pt x="12597" y="32"/>
                </a:lnTo>
                <a:lnTo>
                  <a:pt x="10503" y="125"/>
                </a:lnTo>
                <a:lnTo>
                  <a:pt x="10503" y="125"/>
                </a:lnTo>
                <a:lnTo>
                  <a:pt x="10284" y="125"/>
                </a:lnTo>
                <a:lnTo>
                  <a:pt x="10284" y="125"/>
                </a:lnTo>
                <a:lnTo>
                  <a:pt x="9190" y="219"/>
                </a:lnTo>
                <a:lnTo>
                  <a:pt x="8159" y="376"/>
                </a:lnTo>
                <a:lnTo>
                  <a:pt x="7190" y="563"/>
                </a:lnTo>
                <a:lnTo>
                  <a:pt x="6315" y="813"/>
                </a:lnTo>
                <a:lnTo>
                  <a:pt x="5471" y="1063"/>
                </a:lnTo>
                <a:lnTo>
                  <a:pt x="4720" y="1376"/>
                </a:lnTo>
                <a:lnTo>
                  <a:pt x="4033" y="1720"/>
                </a:lnTo>
                <a:lnTo>
                  <a:pt x="3376" y="2095"/>
                </a:lnTo>
                <a:lnTo>
                  <a:pt x="2783" y="2470"/>
                </a:lnTo>
                <a:lnTo>
                  <a:pt x="2251" y="2845"/>
                </a:lnTo>
                <a:lnTo>
                  <a:pt x="1751" y="3220"/>
                </a:lnTo>
                <a:lnTo>
                  <a:pt x="1313" y="3595"/>
                </a:lnTo>
                <a:lnTo>
                  <a:pt x="938" y="3970"/>
                </a:lnTo>
                <a:lnTo>
                  <a:pt x="595" y="4345"/>
                </a:lnTo>
                <a:lnTo>
                  <a:pt x="1" y="4970"/>
                </a:lnTo>
                <a:lnTo>
                  <a:pt x="1" y="4970"/>
                </a:lnTo>
                <a:lnTo>
                  <a:pt x="94" y="5220"/>
                </a:lnTo>
                <a:lnTo>
                  <a:pt x="219" y="5470"/>
                </a:lnTo>
                <a:lnTo>
                  <a:pt x="407" y="5783"/>
                </a:lnTo>
                <a:lnTo>
                  <a:pt x="595" y="6096"/>
                </a:lnTo>
                <a:lnTo>
                  <a:pt x="845" y="6408"/>
                </a:lnTo>
                <a:lnTo>
                  <a:pt x="1001" y="6533"/>
                </a:lnTo>
                <a:lnTo>
                  <a:pt x="1126" y="6627"/>
                </a:lnTo>
                <a:lnTo>
                  <a:pt x="1313" y="6721"/>
                </a:lnTo>
                <a:lnTo>
                  <a:pt x="1470" y="6783"/>
                </a:lnTo>
                <a:lnTo>
                  <a:pt x="1470" y="6783"/>
                </a:lnTo>
                <a:lnTo>
                  <a:pt x="1814" y="6877"/>
                </a:lnTo>
                <a:lnTo>
                  <a:pt x="2282" y="6940"/>
                </a:lnTo>
                <a:lnTo>
                  <a:pt x="2908" y="7002"/>
                </a:lnTo>
                <a:lnTo>
                  <a:pt x="3720" y="7033"/>
                </a:lnTo>
                <a:lnTo>
                  <a:pt x="6158" y="7065"/>
                </a:lnTo>
                <a:lnTo>
                  <a:pt x="10034" y="7096"/>
                </a:lnTo>
                <a:lnTo>
                  <a:pt x="10034" y="7096"/>
                </a:lnTo>
                <a:lnTo>
                  <a:pt x="11097" y="7096"/>
                </a:lnTo>
                <a:lnTo>
                  <a:pt x="11097" y="7096"/>
                </a:lnTo>
                <a:lnTo>
                  <a:pt x="12097" y="7096"/>
                </a:lnTo>
                <a:lnTo>
                  <a:pt x="12097" y="7096"/>
                </a:lnTo>
                <a:lnTo>
                  <a:pt x="15879" y="7158"/>
                </a:lnTo>
                <a:lnTo>
                  <a:pt x="19912" y="7252"/>
                </a:lnTo>
                <a:lnTo>
                  <a:pt x="23787" y="7346"/>
                </a:lnTo>
                <a:lnTo>
                  <a:pt x="27163" y="7377"/>
                </a:lnTo>
                <a:lnTo>
                  <a:pt x="27163" y="7377"/>
                </a:lnTo>
                <a:lnTo>
                  <a:pt x="28632" y="7377"/>
                </a:lnTo>
                <a:lnTo>
                  <a:pt x="29758" y="7315"/>
                </a:lnTo>
                <a:lnTo>
                  <a:pt x="30164" y="7283"/>
                </a:lnTo>
                <a:lnTo>
                  <a:pt x="30477" y="7221"/>
                </a:lnTo>
                <a:lnTo>
                  <a:pt x="30664" y="7158"/>
                </a:lnTo>
                <a:lnTo>
                  <a:pt x="30727" y="7127"/>
                </a:lnTo>
                <a:lnTo>
                  <a:pt x="30758" y="7096"/>
                </a:lnTo>
                <a:lnTo>
                  <a:pt x="30758" y="7096"/>
                </a:lnTo>
                <a:lnTo>
                  <a:pt x="30727" y="7033"/>
                </a:lnTo>
                <a:lnTo>
                  <a:pt x="30664" y="6940"/>
                </a:lnTo>
                <a:lnTo>
                  <a:pt x="30508" y="6690"/>
                </a:lnTo>
                <a:lnTo>
                  <a:pt x="30226" y="6346"/>
                </a:lnTo>
                <a:lnTo>
                  <a:pt x="29820" y="5971"/>
                </a:lnTo>
                <a:lnTo>
                  <a:pt x="28851" y="5064"/>
                </a:lnTo>
                <a:lnTo>
                  <a:pt x="27695" y="4064"/>
                </a:lnTo>
                <a:lnTo>
                  <a:pt x="26382" y="3064"/>
                </a:lnTo>
                <a:lnTo>
                  <a:pt x="25757" y="2564"/>
                </a:lnTo>
                <a:lnTo>
                  <a:pt x="25132" y="2126"/>
                </a:lnTo>
                <a:lnTo>
                  <a:pt x="24506" y="1720"/>
                </a:lnTo>
                <a:lnTo>
                  <a:pt x="23944" y="1376"/>
                </a:lnTo>
                <a:lnTo>
                  <a:pt x="23444" y="1094"/>
                </a:lnTo>
                <a:lnTo>
                  <a:pt x="23006" y="907"/>
                </a:lnTo>
                <a:lnTo>
                  <a:pt x="23006" y="907"/>
                </a:lnTo>
                <a:lnTo>
                  <a:pt x="22381" y="688"/>
                </a:lnTo>
                <a:lnTo>
                  <a:pt x="21693" y="501"/>
                </a:lnTo>
                <a:lnTo>
                  <a:pt x="20912" y="344"/>
                </a:lnTo>
                <a:lnTo>
                  <a:pt x="20037" y="219"/>
                </a:lnTo>
                <a:lnTo>
                  <a:pt x="19036" y="125"/>
                </a:lnTo>
                <a:lnTo>
                  <a:pt x="17942" y="63"/>
                </a:lnTo>
                <a:lnTo>
                  <a:pt x="16692" y="0"/>
                </a:lnTo>
                <a:lnTo>
                  <a:pt x="15348" y="0"/>
                </a:lnTo>
                <a:lnTo>
                  <a:pt x="1534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514264" y="1733162"/>
            <a:ext cx="3581691" cy="558648"/>
          </a:xfrm>
          <a:custGeom>
            <a:avLst/>
            <a:gdLst/>
            <a:ahLst/>
            <a:cxnLst/>
            <a:rect l="l" t="t" r="r" b="b"/>
            <a:pathLst>
              <a:path w="56920" h="8878" extrusionOk="0">
                <a:moveTo>
                  <a:pt x="47949" y="1"/>
                </a:moveTo>
                <a:lnTo>
                  <a:pt x="47292" y="63"/>
                </a:lnTo>
                <a:lnTo>
                  <a:pt x="46667" y="188"/>
                </a:lnTo>
                <a:lnTo>
                  <a:pt x="46042" y="407"/>
                </a:lnTo>
                <a:lnTo>
                  <a:pt x="45448" y="657"/>
                </a:lnTo>
                <a:lnTo>
                  <a:pt x="44886" y="939"/>
                </a:lnTo>
                <a:lnTo>
                  <a:pt x="44354" y="1314"/>
                </a:lnTo>
                <a:lnTo>
                  <a:pt x="43854" y="1720"/>
                </a:lnTo>
                <a:lnTo>
                  <a:pt x="43385" y="2158"/>
                </a:lnTo>
                <a:lnTo>
                  <a:pt x="42979" y="2658"/>
                </a:lnTo>
                <a:lnTo>
                  <a:pt x="42635" y="3189"/>
                </a:lnTo>
                <a:lnTo>
                  <a:pt x="42323" y="3752"/>
                </a:lnTo>
                <a:lnTo>
                  <a:pt x="42072" y="4346"/>
                </a:lnTo>
                <a:lnTo>
                  <a:pt x="41885" y="4971"/>
                </a:lnTo>
                <a:lnTo>
                  <a:pt x="41729" y="5627"/>
                </a:lnTo>
                <a:lnTo>
                  <a:pt x="41666" y="6315"/>
                </a:lnTo>
                <a:lnTo>
                  <a:pt x="41666" y="6721"/>
                </a:lnTo>
                <a:lnTo>
                  <a:pt x="41697" y="7159"/>
                </a:lnTo>
                <a:lnTo>
                  <a:pt x="41729" y="7565"/>
                </a:lnTo>
                <a:lnTo>
                  <a:pt x="41791" y="7972"/>
                </a:lnTo>
                <a:lnTo>
                  <a:pt x="14347" y="7972"/>
                </a:lnTo>
                <a:lnTo>
                  <a:pt x="14378" y="7440"/>
                </a:lnTo>
                <a:lnTo>
                  <a:pt x="14378" y="7065"/>
                </a:lnTo>
                <a:lnTo>
                  <a:pt x="14378" y="6690"/>
                </a:lnTo>
                <a:lnTo>
                  <a:pt x="14347" y="6315"/>
                </a:lnTo>
                <a:lnTo>
                  <a:pt x="14285" y="5971"/>
                </a:lnTo>
                <a:lnTo>
                  <a:pt x="14222" y="5627"/>
                </a:lnTo>
                <a:lnTo>
                  <a:pt x="14128" y="5283"/>
                </a:lnTo>
                <a:lnTo>
                  <a:pt x="14035" y="4940"/>
                </a:lnTo>
                <a:lnTo>
                  <a:pt x="13910" y="4627"/>
                </a:lnTo>
                <a:lnTo>
                  <a:pt x="13910" y="4596"/>
                </a:lnTo>
                <a:lnTo>
                  <a:pt x="13753" y="4221"/>
                </a:lnTo>
                <a:lnTo>
                  <a:pt x="13535" y="3846"/>
                </a:lnTo>
                <a:lnTo>
                  <a:pt x="13316" y="3470"/>
                </a:lnTo>
                <a:lnTo>
                  <a:pt x="13066" y="3095"/>
                </a:lnTo>
                <a:lnTo>
                  <a:pt x="12784" y="2752"/>
                </a:lnTo>
                <a:lnTo>
                  <a:pt x="12472" y="2439"/>
                </a:lnTo>
                <a:lnTo>
                  <a:pt x="12159" y="2126"/>
                </a:lnTo>
                <a:lnTo>
                  <a:pt x="11815" y="1845"/>
                </a:lnTo>
                <a:lnTo>
                  <a:pt x="11472" y="1595"/>
                </a:lnTo>
                <a:lnTo>
                  <a:pt x="11096" y="1345"/>
                </a:lnTo>
                <a:lnTo>
                  <a:pt x="10721" y="1157"/>
                </a:lnTo>
                <a:lnTo>
                  <a:pt x="10315" y="970"/>
                </a:lnTo>
                <a:lnTo>
                  <a:pt x="9877" y="814"/>
                </a:lnTo>
                <a:lnTo>
                  <a:pt x="9440" y="657"/>
                </a:lnTo>
                <a:lnTo>
                  <a:pt x="9002" y="564"/>
                </a:lnTo>
                <a:lnTo>
                  <a:pt x="8533" y="501"/>
                </a:lnTo>
                <a:lnTo>
                  <a:pt x="8064" y="470"/>
                </a:lnTo>
                <a:lnTo>
                  <a:pt x="7408" y="470"/>
                </a:lnTo>
                <a:lnTo>
                  <a:pt x="6720" y="532"/>
                </a:lnTo>
                <a:lnTo>
                  <a:pt x="6095" y="657"/>
                </a:lnTo>
                <a:lnTo>
                  <a:pt x="5470" y="845"/>
                </a:lnTo>
                <a:lnTo>
                  <a:pt x="4876" y="1095"/>
                </a:lnTo>
                <a:lnTo>
                  <a:pt x="4314" y="1407"/>
                </a:lnTo>
                <a:lnTo>
                  <a:pt x="3782" y="1751"/>
                </a:lnTo>
                <a:lnTo>
                  <a:pt x="3282" y="2158"/>
                </a:lnTo>
                <a:lnTo>
                  <a:pt x="2844" y="2626"/>
                </a:lnTo>
                <a:lnTo>
                  <a:pt x="2438" y="3127"/>
                </a:lnTo>
                <a:lnTo>
                  <a:pt x="2063" y="3658"/>
                </a:lnTo>
                <a:lnTo>
                  <a:pt x="1750" y="4221"/>
                </a:lnTo>
                <a:lnTo>
                  <a:pt x="1500" y="4815"/>
                </a:lnTo>
                <a:lnTo>
                  <a:pt x="1313" y="5440"/>
                </a:lnTo>
                <a:lnTo>
                  <a:pt x="1188" y="6096"/>
                </a:lnTo>
                <a:lnTo>
                  <a:pt x="1094" y="6784"/>
                </a:lnTo>
                <a:lnTo>
                  <a:pt x="1094" y="7378"/>
                </a:lnTo>
                <a:lnTo>
                  <a:pt x="1157" y="7972"/>
                </a:lnTo>
                <a:lnTo>
                  <a:pt x="0" y="7972"/>
                </a:lnTo>
                <a:lnTo>
                  <a:pt x="281" y="8597"/>
                </a:lnTo>
                <a:lnTo>
                  <a:pt x="344" y="8722"/>
                </a:lnTo>
                <a:lnTo>
                  <a:pt x="438" y="8784"/>
                </a:lnTo>
                <a:lnTo>
                  <a:pt x="563" y="8847"/>
                </a:lnTo>
                <a:lnTo>
                  <a:pt x="688" y="8878"/>
                </a:lnTo>
                <a:lnTo>
                  <a:pt x="2251" y="8878"/>
                </a:lnTo>
                <a:lnTo>
                  <a:pt x="2126" y="8409"/>
                </a:lnTo>
                <a:lnTo>
                  <a:pt x="2032" y="7940"/>
                </a:lnTo>
                <a:lnTo>
                  <a:pt x="1969" y="7471"/>
                </a:lnTo>
                <a:lnTo>
                  <a:pt x="1938" y="6971"/>
                </a:lnTo>
                <a:lnTo>
                  <a:pt x="1969" y="6377"/>
                </a:lnTo>
                <a:lnTo>
                  <a:pt x="2063" y="5815"/>
                </a:lnTo>
                <a:lnTo>
                  <a:pt x="2188" y="5283"/>
                </a:lnTo>
                <a:lnTo>
                  <a:pt x="2407" y="4752"/>
                </a:lnTo>
                <a:lnTo>
                  <a:pt x="2626" y="4252"/>
                </a:lnTo>
                <a:lnTo>
                  <a:pt x="2938" y="3752"/>
                </a:lnTo>
                <a:lnTo>
                  <a:pt x="3251" y="3314"/>
                </a:lnTo>
                <a:lnTo>
                  <a:pt x="3626" y="2908"/>
                </a:lnTo>
                <a:lnTo>
                  <a:pt x="4032" y="2533"/>
                </a:lnTo>
                <a:lnTo>
                  <a:pt x="4470" y="2220"/>
                </a:lnTo>
                <a:lnTo>
                  <a:pt x="4970" y="1908"/>
                </a:lnTo>
                <a:lnTo>
                  <a:pt x="5470" y="1689"/>
                </a:lnTo>
                <a:lnTo>
                  <a:pt x="6001" y="1470"/>
                </a:lnTo>
                <a:lnTo>
                  <a:pt x="6533" y="1345"/>
                </a:lnTo>
                <a:lnTo>
                  <a:pt x="7095" y="1251"/>
                </a:lnTo>
                <a:lnTo>
                  <a:pt x="7689" y="1220"/>
                </a:lnTo>
                <a:lnTo>
                  <a:pt x="8283" y="1251"/>
                </a:lnTo>
                <a:lnTo>
                  <a:pt x="8846" y="1345"/>
                </a:lnTo>
                <a:lnTo>
                  <a:pt x="9409" y="1470"/>
                </a:lnTo>
                <a:lnTo>
                  <a:pt x="9940" y="1689"/>
                </a:lnTo>
                <a:lnTo>
                  <a:pt x="10440" y="1908"/>
                </a:lnTo>
                <a:lnTo>
                  <a:pt x="10909" y="2220"/>
                </a:lnTo>
                <a:lnTo>
                  <a:pt x="11346" y="2533"/>
                </a:lnTo>
                <a:lnTo>
                  <a:pt x="11753" y="2908"/>
                </a:lnTo>
                <a:lnTo>
                  <a:pt x="12128" y="3314"/>
                </a:lnTo>
                <a:lnTo>
                  <a:pt x="12472" y="3752"/>
                </a:lnTo>
                <a:lnTo>
                  <a:pt x="12753" y="4252"/>
                </a:lnTo>
                <a:lnTo>
                  <a:pt x="13003" y="4752"/>
                </a:lnTo>
                <a:lnTo>
                  <a:pt x="13191" y="5283"/>
                </a:lnTo>
                <a:lnTo>
                  <a:pt x="13347" y="5815"/>
                </a:lnTo>
                <a:lnTo>
                  <a:pt x="13409" y="6377"/>
                </a:lnTo>
                <a:lnTo>
                  <a:pt x="13441" y="6971"/>
                </a:lnTo>
                <a:lnTo>
                  <a:pt x="13441" y="7471"/>
                </a:lnTo>
                <a:lnTo>
                  <a:pt x="13378" y="7940"/>
                </a:lnTo>
                <a:lnTo>
                  <a:pt x="13284" y="8409"/>
                </a:lnTo>
                <a:lnTo>
                  <a:pt x="13128" y="8878"/>
                </a:lnTo>
                <a:lnTo>
                  <a:pt x="43010" y="8878"/>
                </a:lnTo>
                <a:lnTo>
                  <a:pt x="42885" y="8409"/>
                </a:lnTo>
                <a:lnTo>
                  <a:pt x="42791" y="7940"/>
                </a:lnTo>
                <a:lnTo>
                  <a:pt x="42729" y="7471"/>
                </a:lnTo>
                <a:lnTo>
                  <a:pt x="42698" y="6971"/>
                </a:lnTo>
                <a:lnTo>
                  <a:pt x="42729" y="6377"/>
                </a:lnTo>
                <a:lnTo>
                  <a:pt x="42823" y="5815"/>
                </a:lnTo>
                <a:lnTo>
                  <a:pt x="42948" y="5283"/>
                </a:lnTo>
                <a:lnTo>
                  <a:pt x="43166" y="4752"/>
                </a:lnTo>
                <a:lnTo>
                  <a:pt x="43385" y="4252"/>
                </a:lnTo>
                <a:lnTo>
                  <a:pt x="43698" y="3752"/>
                </a:lnTo>
                <a:lnTo>
                  <a:pt x="44010" y="3314"/>
                </a:lnTo>
                <a:lnTo>
                  <a:pt x="44386" y="2908"/>
                </a:lnTo>
                <a:lnTo>
                  <a:pt x="44792" y="2533"/>
                </a:lnTo>
                <a:lnTo>
                  <a:pt x="45229" y="2220"/>
                </a:lnTo>
                <a:lnTo>
                  <a:pt x="45730" y="1908"/>
                </a:lnTo>
                <a:lnTo>
                  <a:pt x="46230" y="1689"/>
                </a:lnTo>
                <a:lnTo>
                  <a:pt x="46761" y="1470"/>
                </a:lnTo>
                <a:lnTo>
                  <a:pt x="47292" y="1345"/>
                </a:lnTo>
                <a:lnTo>
                  <a:pt x="47886" y="1251"/>
                </a:lnTo>
                <a:lnTo>
                  <a:pt x="48449" y="1220"/>
                </a:lnTo>
                <a:lnTo>
                  <a:pt x="49043" y="1251"/>
                </a:lnTo>
                <a:lnTo>
                  <a:pt x="49606" y="1345"/>
                </a:lnTo>
                <a:lnTo>
                  <a:pt x="50168" y="1470"/>
                </a:lnTo>
                <a:lnTo>
                  <a:pt x="50700" y="1689"/>
                </a:lnTo>
                <a:lnTo>
                  <a:pt x="51200" y="1908"/>
                </a:lnTo>
                <a:lnTo>
                  <a:pt x="51669" y="2220"/>
                </a:lnTo>
                <a:lnTo>
                  <a:pt x="52106" y="2533"/>
                </a:lnTo>
                <a:lnTo>
                  <a:pt x="52544" y="2908"/>
                </a:lnTo>
                <a:lnTo>
                  <a:pt x="52888" y="3314"/>
                </a:lnTo>
                <a:lnTo>
                  <a:pt x="53231" y="3752"/>
                </a:lnTo>
                <a:lnTo>
                  <a:pt x="53513" y="4252"/>
                </a:lnTo>
                <a:lnTo>
                  <a:pt x="53763" y="4752"/>
                </a:lnTo>
                <a:lnTo>
                  <a:pt x="53950" y="5283"/>
                </a:lnTo>
                <a:lnTo>
                  <a:pt x="54107" y="5815"/>
                </a:lnTo>
                <a:lnTo>
                  <a:pt x="54200" y="6377"/>
                </a:lnTo>
                <a:lnTo>
                  <a:pt x="54200" y="6971"/>
                </a:lnTo>
                <a:lnTo>
                  <a:pt x="54200" y="7471"/>
                </a:lnTo>
                <a:lnTo>
                  <a:pt x="54138" y="7940"/>
                </a:lnTo>
                <a:lnTo>
                  <a:pt x="54044" y="8409"/>
                </a:lnTo>
                <a:lnTo>
                  <a:pt x="53888" y="8878"/>
                </a:lnTo>
                <a:lnTo>
                  <a:pt x="56607" y="8878"/>
                </a:lnTo>
                <a:lnTo>
                  <a:pt x="56732" y="8597"/>
                </a:lnTo>
                <a:lnTo>
                  <a:pt x="56826" y="8284"/>
                </a:lnTo>
                <a:lnTo>
                  <a:pt x="56920" y="7972"/>
                </a:lnTo>
                <a:lnTo>
                  <a:pt x="54825" y="7972"/>
                </a:lnTo>
                <a:lnTo>
                  <a:pt x="54919" y="7471"/>
                </a:lnTo>
                <a:lnTo>
                  <a:pt x="54951" y="6971"/>
                </a:lnTo>
                <a:lnTo>
                  <a:pt x="54951" y="6284"/>
                </a:lnTo>
                <a:lnTo>
                  <a:pt x="54888" y="5627"/>
                </a:lnTo>
                <a:lnTo>
                  <a:pt x="54763" y="4971"/>
                </a:lnTo>
                <a:lnTo>
                  <a:pt x="54544" y="4346"/>
                </a:lnTo>
                <a:lnTo>
                  <a:pt x="54294" y="3752"/>
                </a:lnTo>
                <a:lnTo>
                  <a:pt x="54013" y="3189"/>
                </a:lnTo>
                <a:lnTo>
                  <a:pt x="53638" y="2658"/>
                </a:lnTo>
                <a:lnTo>
                  <a:pt x="53231" y="2189"/>
                </a:lnTo>
                <a:lnTo>
                  <a:pt x="52794" y="1720"/>
                </a:lnTo>
                <a:lnTo>
                  <a:pt x="52294" y="1314"/>
                </a:lnTo>
                <a:lnTo>
                  <a:pt x="51762" y="970"/>
                </a:lnTo>
                <a:lnTo>
                  <a:pt x="51200" y="657"/>
                </a:lnTo>
                <a:lnTo>
                  <a:pt x="50606" y="407"/>
                </a:lnTo>
                <a:lnTo>
                  <a:pt x="49981" y="188"/>
                </a:lnTo>
                <a:lnTo>
                  <a:pt x="49324" y="63"/>
                </a:lnTo>
                <a:lnTo>
                  <a:pt x="48637"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3873629" y="1715481"/>
            <a:ext cx="222314" cy="236095"/>
          </a:xfrm>
          <a:custGeom>
            <a:avLst/>
            <a:gdLst/>
            <a:ahLst/>
            <a:cxnLst/>
            <a:rect l="l" t="t" r="r" b="b"/>
            <a:pathLst>
              <a:path w="3533" h="3752" extrusionOk="0">
                <a:moveTo>
                  <a:pt x="1" y="1"/>
                </a:moveTo>
                <a:lnTo>
                  <a:pt x="32" y="126"/>
                </a:lnTo>
                <a:lnTo>
                  <a:pt x="94" y="407"/>
                </a:lnTo>
                <a:lnTo>
                  <a:pt x="251" y="845"/>
                </a:lnTo>
                <a:lnTo>
                  <a:pt x="344" y="1095"/>
                </a:lnTo>
                <a:lnTo>
                  <a:pt x="501" y="1376"/>
                </a:lnTo>
                <a:lnTo>
                  <a:pt x="688" y="1657"/>
                </a:lnTo>
                <a:lnTo>
                  <a:pt x="907" y="1939"/>
                </a:lnTo>
                <a:lnTo>
                  <a:pt x="1188" y="2251"/>
                </a:lnTo>
                <a:lnTo>
                  <a:pt x="1532" y="2564"/>
                </a:lnTo>
                <a:lnTo>
                  <a:pt x="1939" y="2876"/>
                </a:lnTo>
                <a:lnTo>
                  <a:pt x="2376" y="3189"/>
                </a:lnTo>
                <a:lnTo>
                  <a:pt x="2908" y="3470"/>
                </a:lnTo>
                <a:lnTo>
                  <a:pt x="3501" y="3751"/>
                </a:lnTo>
                <a:lnTo>
                  <a:pt x="3533" y="3564"/>
                </a:lnTo>
                <a:lnTo>
                  <a:pt x="3501" y="3376"/>
                </a:lnTo>
                <a:lnTo>
                  <a:pt x="3439" y="3095"/>
                </a:lnTo>
                <a:lnTo>
                  <a:pt x="3345" y="2845"/>
                </a:lnTo>
                <a:lnTo>
                  <a:pt x="3220" y="2626"/>
                </a:lnTo>
                <a:lnTo>
                  <a:pt x="3064" y="2376"/>
                </a:lnTo>
                <a:lnTo>
                  <a:pt x="2814" y="2064"/>
                </a:lnTo>
                <a:lnTo>
                  <a:pt x="2501" y="1720"/>
                </a:lnTo>
                <a:lnTo>
                  <a:pt x="2126" y="1345"/>
                </a:lnTo>
                <a:lnTo>
                  <a:pt x="1689" y="970"/>
                </a:lnTo>
                <a:lnTo>
                  <a:pt x="1157" y="594"/>
                </a:lnTo>
                <a:lnTo>
                  <a:pt x="595" y="2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1871363" y="1601400"/>
            <a:ext cx="200668" cy="55122"/>
          </a:xfrm>
          <a:custGeom>
            <a:avLst/>
            <a:gdLst/>
            <a:ahLst/>
            <a:cxnLst/>
            <a:rect l="l" t="t" r="r" b="b"/>
            <a:pathLst>
              <a:path w="3189" h="876" extrusionOk="0">
                <a:moveTo>
                  <a:pt x="1595" y="1"/>
                </a:moveTo>
                <a:lnTo>
                  <a:pt x="970" y="32"/>
                </a:lnTo>
                <a:lnTo>
                  <a:pt x="720" y="94"/>
                </a:lnTo>
                <a:lnTo>
                  <a:pt x="470" y="126"/>
                </a:lnTo>
                <a:lnTo>
                  <a:pt x="282" y="219"/>
                </a:lnTo>
                <a:lnTo>
                  <a:pt x="126" y="282"/>
                </a:lnTo>
                <a:lnTo>
                  <a:pt x="32" y="376"/>
                </a:lnTo>
                <a:lnTo>
                  <a:pt x="1" y="438"/>
                </a:lnTo>
                <a:lnTo>
                  <a:pt x="32" y="532"/>
                </a:lnTo>
                <a:lnTo>
                  <a:pt x="126" y="626"/>
                </a:lnTo>
                <a:lnTo>
                  <a:pt x="282" y="688"/>
                </a:lnTo>
                <a:lnTo>
                  <a:pt x="470" y="751"/>
                </a:lnTo>
                <a:lnTo>
                  <a:pt x="720" y="813"/>
                </a:lnTo>
                <a:lnTo>
                  <a:pt x="970" y="845"/>
                </a:lnTo>
                <a:lnTo>
                  <a:pt x="1595" y="876"/>
                </a:lnTo>
                <a:lnTo>
                  <a:pt x="2220" y="845"/>
                </a:lnTo>
                <a:lnTo>
                  <a:pt x="2501" y="813"/>
                </a:lnTo>
                <a:lnTo>
                  <a:pt x="2720" y="751"/>
                </a:lnTo>
                <a:lnTo>
                  <a:pt x="2939" y="688"/>
                </a:lnTo>
                <a:lnTo>
                  <a:pt x="3064" y="626"/>
                </a:lnTo>
                <a:lnTo>
                  <a:pt x="3158" y="532"/>
                </a:lnTo>
                <a:lnTo>
                  <a:pt x="3189" y="438"/>
                </a:lnTo>
                <a:lnTo>
                  <a:pt x="3158" y="376"/>
                </a:lnTo>
                <a:lnTo>
                  <a:pt x="3064" y="282"/>
                </a:lnTo>
                <a:lnTo>
                  <a:pt x="2939" y="219"/>
                </a:lnTo>
                <a:lnTo>
                  <a:pt x="2720" y="126"/>
                </a:lnTo>
                <a:lnTo>
                  <a:pt x="2501" y="94"/>
                </a:lnTo>
                <a:lnTo>
                  <a:pt x="2220" y="32"/>
                </a:lnTo>
                <a:lnTo>
                  <a:pt x="1595" y="1"/>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2681708" y="1404700"/>
            <a:ext cx="238045" cy="137743"/>
          </a:xfrm>
          <a:custGeom>
            <a:avLst/>
            <a:gdLst/>
            <a:ahLst/>
            <a:cxnLst/>
            <a:rect l="l" t="t" r="r" b="b"/>
            <a:pathLst>
              <a:path w="3783" h="2189" extrusionOk="0">
                <a:moveTo>
                  <a:pt x="782" y="1"/>
                </a:moveTo>
                <a:lnTo>
                  <a:pt x="595" y="32"/>
                </a:lnTo>
                <a:lnTo>
                  <a:pt x="407" y="126"/>
                </a:lnTo>
                <a:lnTo>
                  <a:pt x="251" y="251"/>
                </a:lnTo>
                <a:lnTo>
                  <a:pt x="126" y="438"/>
                </a:lnTo>
                <a:lnTo>
                  <a:pt x="32" y="689"/>
                </a:lnTo>
                <a:lnTo>
                  <a:pt x="1" y="907"/>
                </a:lnTo>
                <a:lnTo>
                  <a:pt x="1" y="1126"/>
                </a:lnTo>
                <a:lnTo>
                  <a:pt x="63" y="1345"/>
                </a:lnTo>
                <a:lnTo>
                  <a:pt x="157" y="1532"/>
                </a:lnTo>
                <a:lnTo>
                  <a:pt x="313" y="1720"/>
                </a:lnTo>
                <a:lnTo>
                  <a:pt x="501" y="1876"/>
                </a:lnTo>
                <a:lnTo>
                  <a:pt x="751" y="2001"/>
                </a:lnTo>
                <a:lnTo>
                  <a:pt x="1001" y="2095"/>
                </a:lnTo>
                <a:lnTo>
                  <a:pt x="1314" y="2158"/>
                </a:lnTo>
                <a:lnTo>
                  <a:pt x="1626" y="2189"/>
                </a:lnTo>
                <a:lnTo>
                  <a:pt x="2001" y="2189"/>
                </a:lnTo>
                <a:lnTo>
                  <a:pt x="2376" y="2158"/>
                </a:lnTo>
                <a:lnTo>
                  <a:pt x="2751" y="2064"/>
                </a:lnTo>
                <a:lnTo>
                  <a:pt x="3158" y="1939"/>
                </a:lnTo>
                <a:lnTo>
                  <a:pt x="3595" y="1751"/>
                </a:lnTo>
                <a:lnTo>
                  <a:pt x="3658" y="1689"/>
                </a:lnTo>
                <a:lnTo>
                  <a:pt x="3720" y="1626"/>
                </a:lnTo>
                <a:lnTo>
                  <a:pt x="3783" y="1564"/>
                </a:lnTo>
                <a:lnTo>
                  <a:pt x="3783" y="1470"/>
                </a:lnTo>
                <a:lnTo>
                  <a:pt x="3783" y="1376"/>
                </a:lnTo>
                <a:lnTo>
                  <a:pt x="3752" y="1282"/>
                </a:lnTo>
                <a:lnTo>
                  <a:pt x="3689" y="1220"/>
                </a:lnTo>
                <a:lnTo>
                  <a:pt x="3627" y="1157"/>
                </a:lnTo>
                <a:lnTo>
                  <a:pt x="3251" y="876"/>
                </a:lnTo>
                <a:lnTo>
                  <a:pt x="2783" y="626"/>
                </a:lnTo>
                <a:lnTo>
                  <a:pt x="2282" y="376"/>
                </a:lnTo>
                <a:lnTo>
                  <a:pt x="1751" y="157"/>
                </a:lnTo>
                <a:lnTo>
                  <a:pt x="1501" y="63"/>
                </a:lnTo>
                <a:lnTo>
                  <a:pt x="1251" y="32"/>
                </a:lnTo>
                <a:lnTo>
                  <a:pt x="1001"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1692405" y="1090018"/>
            <a:ext cx="161340" cy="444565"/>
          </a:xfrm>
          <a:custGeom>
            <a:avLst/>
            <a:gdLst/>
            <a:ahLst/>
            <a:cxnLst/>
            <a:rect l="l" t="t" r="r" b="b"/>
            <a:pathLst>
              <a:path w="2564" h="7065" extrusionOk="0">
                <a:moveTo>
                  <a:pt x="2563" y="1"/>
                </a:moveTo>
                <a:lnTo>
                  <a:pt x="469" y="94"/>
                </a:lnTo>
                <a:lnTo>
                  <a:pt x="0" y="7065"/>
                </a:lnTo>
                <a:lnTo>
                  <a:pt x="2063" y="7065"/>
                </a:lnTo>
                <a:lnTo>
                  <a:pt x="2563" y="1"/>
                </a:lnTo>
                <a:close/>
              </a:path>
            </a:pathLst>
          </a:custGeom>
          <a:solidFill>
            <a:srgbClr val="323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02434" y="1455857"/>
            <a:ext cx="440664" cy="232130"/>
          </a:xfrm>
          <a:custGeom>
            <a:avLst/>
            <a:gdLst/>
            <a:ahLst/>
            <a:cxnLst/>
            <a:rect l="l" t="t" r="r" b="b"/>
            <a:pathLst>
              <a:path w="7003" h="3689" extrusionOk="0">
                <a:moveTo>
                  <a:pt x="4689" y="1"/>
                </a:moveTo>
                <a:lnTo>
                  <a:pt x="4126" y="63"/>
                </a:lnTo>
                <a:lnTo>
                  <a:pt x="3251" y="157"/>
                </a:lnTo>
                <a:lnTo>
                  <a:pt x="2720" y="219"/>
                </a:lnTo>
                <a:lnTo>
                  <a:pt x="2157" y="313"/>
                </a:lnTo>
                <a:lnTo>
                  <a:pt x="1595" y="438"/>
                </a:lnTo>
                <a:lnTo>
                  <a:pt x="1095" y="594"/>
                </a:lnTo>
                <a:lnTo>
                  <a:pt x="876" y="688"/>
                </a:lnTo>
                <a:lnTo>
                  <a:pt x="657" y="813"/>
                </a:lnTo>
                <a:lnTo>
                  <a:pt x="501" y="938"/>
                </a:lnTo>
                <a:lnTo>
                  <a:pt x="344" y="1063"/>
                </a:lnTo>
                <a:lnTo>
                  <a:pt x="251" y="1220"/>
                </a:lnTo>
                <a:lnTo>
                  <a:pt x="157" y="1376"/>
                </a:lnTo>
                <a:lnTo>
                  <a:pt x="94" y="1532"/>
                </a:lnTo>
                <a:lnTo>
                  <a:pt x="63" y="1688"/>
                </a:lnTo>
                <a:lnTo>
                  <a:pt x="1" y="2032"/>
                </a:lnTo>
                <a:lnTo>
                  <a:pt x="32" y="2376"/>
                </a:lnTo>
                <a:lnTo>
                  <a:pt x="126" y="2657"/>
                </a:lnTo>
                <a:lnTo>
                  <a:pt x="344" y="3126"/>
                </a:lnTo>
                <a:lnTo>
                  <a:pt x="563" y="3533"/>
                </a:lnTo>
                <a:lnTo>
                  <a:pt x="626" y="3658"/>
                </a:lnTo>
                <a:lnTo>
                  <a:pt x="657" y="3689"/>
                </a:lnTo>
                <a:lnTo>
                  <a:pt x="688" y="3689"/>
                </a:lnTo>
                <a:lnTo>
                  <a:pt x="782" y="3564"/>
                </a:lnTo>
                <a:lnTo>
                  <a:pt x="1063" y="3314"/>
                </a:lnTo>
                <a:lnTo>
                  <a:pt x="1501" y="2908"/>
                </a:lnTo>
                <a:lnTo>
                  <a:pt x="1782" y="2689"/>
                </a:lnTo>
                <a:lnTo>
                  <a:pt x="2126" y="2470"/>
                </a:lnTo>
                <a:lnTo>
                  <a:pt x="2501" y="2251"/>
                </a:lnTo>
                <a:lnTo>
                  <a:pt x="2907" y="2032"/>
                </a:lnTo>
                <a:lnTo>
                  <a:pt x="3345" y="1845"/>
                </a:lnTo>
                <a:lnTo>
                  <a:pt x="3845" y="1657"/>
                </a:lnTo>
                <a:lnTo>
                  <a:pt x="4377" y="1501"/>
                </a:lnTo>
                <a:lnTo>
                  <a:pt x="4939" y="1376"/>
                </a:lnTo>
                <a:lnTo>
                  <a:pt x="5533" y="1313"/>
                </a:lnTo>
                <a:lnTo>
                  <a:pt x="6158" y="1282"/>
                </a:lnTo>
                <a:lnTo>
                  <a:pt x="6440" y="1126"/>
                </a:lnTo>
                <a:lnTo>
                  <a:pt x="6658" y="970"/>
                </a:lnTo>
                <a:lnTo>
                  <a:pt x="6877" y="782"/>
                </a:lnTo>
                <a:lnTo>
                  <a:pt x="6940" y="657"/>
                </a:lnTo>
                <a:lnTo>
                  <a:pt x="7002" y="563"/>
                </a:lnTo>
                <a:lnTo>
                  <a:pt x="7002" y="469"/>
                </a:lnTo>
                <a:lnTo>
                  <a:pt x="6971" y="376"/>
                </a:lnTo>
                <a:lnTo>
                  <a:pt x="6846" y="282"/>
                </a:lnTo>
                <a:lnTo>
                  <a:pt x="6690" y="188"/>
                </a:lnTo>
                <a:lnTo>
                  <a:pt x="6471" y="126"/>
                </a:lnTo>
                <a:lnTo>
                  <a:pt x="6158" y="94"/>
                </a:lnTo>
                <a:lnTo>
                  <a:pt x="5533" y="1"/>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02434" y="1601400"/>
            <a:ext cx="265606" cy="177071"/>
          </a:xfrm>
          <a:custGeom>
            <a:avLst/>
            <a:gdLst/>
            <a:ahLst/>
            <a:cxnLst/>
            <a:rect l="l" t="t" r="r" b="b"/>
            <a:pathLst>
              <a:path w="4221" h="2814" extrusionOk="0">
                <a:moveTo>
                  <a:pt x="4220" y="1"/>
                </a:moveTo>
                <a:lnTo>
                  <a:pt x="3689" y="32"/>
                </a:lnTo>
                <a:lnTo>
                  <a:pt x="3220" y="94"/>
                </a:lnTo>
                <a:lnTo>
                  <a:pt x="2782" y="157"/>
                </a:lnTo>
                <a:lnTo>
                  <a:pt x="2407" y="251"/>
                </a:lnTo>
                <a:lnTo>
                  <a:pt x="2095" y="344"/>
                </a:lnTo>
                <a:lnTo>
                  <a:pt x="1813" y="469"/>
                </a:lnTo>
                <a:lnTo>
                  <a:pt x="1563" y="595"/>
                </a:lnTo>
                <a:lnTo>
                  <a:pt x="1345" y="720"/>
                </a:lnTo>
                <a:lnTo>
                  <a:pt x="1032" y="970"/>
                </a:lnTo>
                <a:lnTo>
                  <a:pt x="813" y="1157"/>
                </a:lnTo>
                <a:lnTo>
                  <a:pt x="719" y="1313"/>
                </a:lnTo>
                <a:lnTo>
                  <a:pt x="688" y="1376"/>
                </a:lnTo>
                <a:lnTo>
                  <a:pt x="1" y="2814"/>
                </a:lnTo>
                <a:lnTo>
                  <a:pt x="344" y="2720"/>
                </a:lnTo>
                <a:lnTo>
                  <a:pt x="688" y="2595"/>
                </a:lnTo>
                <a:lnTo>
                  <a:pt x="1032" y="2407"/>
                </a:lnTo>
                <a:lnTo>
                  <a:pt x="1376" y="2220"/>
                </a:lnTo>
                <a:lnTo>
                  <a:pt x="2095" y="1751"/>
                </a:lnTo>
                <a:lnTo>
                  <a:pt x="2751" y="1282"/>
                </a:lnTo>
                <a:lnTo>
                  <a:pt x="3345" y="813"/>
                </a:lnTo>
                <a:lnTo>
                  <a:pt x="3814" y="407"/>
                </a:lnTo>
                <a:lnTo>
                  <a:pt x="4220"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32"/>
          <p:cNvGrpSpPr/>
          <p:nvPr/>
        </p:nvGrpSpPr>
        <p:grpSpPr>
          <a:xfrm>
            <a:off x="720783" y="2732470"/>
            <a:ext cx="3082120" cy="896917"/>
            <a:chOff x="720783" y="2730720"/>
            <a:chExt cx="3082120" cy="896917"/>
          </a:xfrm>
        </p:grpSpPr>
        <p:sp>
          <p:nvSpPr>
            <p:cNvPr id="663" name="Google Shape;663;p32"/>
            <p:cNvSpPr/>
            <p:nvPr/>
          </p:nvSpPr>
          <p:spPr>
            <a:xfrm>
              <a:off x="905656" y="3458434"/>
              <a:ext cx="2769392" cy="65002"/>
            </a:xfrm>
            <a:custGeom>
              <a:avLst/>
              <a:gdLst/>
              <a:ahLst/>
              <a:cxnLst/>
              <a:rect l="l" t="t" r="r" b="b"/>
              <a:pathLst>
                <a:path w="44011" h="1033" extrusionOk="0">
                  <a:moveTo>
                    <a:pt x="438" y="1"/>
                  </a:moveTo>
                  <a:lnTo>
                    <a:pt x="313" y="32"/>
                  </a:lnTo>
                  <a:lnTo>
                    <a:pt x="250" y="63"/>
                  </a:lnTo>
                  <a:lnTo>
                    <a:pt x="157" y="126"/>
                  </a:lnTo>
                  <a:lnTo>
                    <a:pt x="94" y="220"/>
                  </a:lnTo>
                  <a:lnTo>
                    <a:pt x="63" y="313"/>
                  </a:lnTo>
                  <a:lnTo>
                    <a:pt x="32" y="407"/>
                  </a:lnTo>
                  <a:lnTo>
                    <a:pt x="0" y="501"/>
                  </a:lnTo>
                  <a:lnTo>
                    <a:pt x="32" y="626"/>
                  </a:lnTo>
                  <a:lnTo>
                    <a:pt x="63" y="720"/>
                  </a:lnTo>
                  <a:lnTo>
                    <a:pt x="94" y="814"/>
                  </a:lnTo>
                  <a:lnTo>
                    <a:pt x="157" y="876"/>
                  </a:lnTo>
                  <a:lnTo>
                    <a:pt x="250" y="939"/>
                  </a:lnTo>
                  <a:lnTo>
                    <a:pt x="313" y="1001"/>
                  </a:lnTo>
                  <a:lnTo>
                    <a:pt x="438" y="1032"/>
                  </a:lnTo>
                  <a:lnTo>
                    <a:pt x="43573" y="1032"/>
                  </a:lnTo>
                  <a:lnTo>
                    <a:pt x="43698" y="1001"/>
                  </a:lnTo>
                  <a:lnTo>
                    <a:pt x="43761" y="939"/>
                  </a:lnTo>
                  <a:lnTo>
                    <a:pt x="43854" y="876"/>
                  </a:lnTo>
                  <a:lnTo>
                    <a:pt x="43917" y="814"/>
                  </a:lnTo>
                  <a:lnTo>
                    <a:pt x="43948" y="720"/>
                  </a:lnTo>
                  <a:lnTo>
                    <a:pt x="43979" y="626"/>
                  </a:lnTo>
                  <a:lnTo>
                    <a:pt x="44011" y="501"/>
                  </a:lnTo>
                  <a:lnTo>
                    <a:pt x="43979" y="407"/>
                  </a:lnTo>
                  <a:lnTo>
                    <a:pt x="43948" y="313"/>
                  </a:lnTo>
                  <a:lnTo>
                    <a:pt x="43917" y="220"/>
                  </a:lnTo>
                  <a:lnTo>
                    <a:pt x="43854" y="126"/>
                  </a:lnTo>
                  <a:lnTo>
                    <a:pt x="43761" y="63"/>
                  </a:lnTo>
                  <a:lnTo>
                    <a:pt x="43698" y="32"/>
                  </a:lnTo>
                  <a:lnTo>
                    <a:pt x="43573"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1818254" y="2966747"/>
              <a:ext cx="879251" cy="446516"/>
            </a:xfrm>
            <a:custGeom>
              <a:avLst/>
              <a:gdLst/>
              <a:ahLst/>
              <a:cxnLst/>
              <a:rect l="l" t="t" r="r" b="b"/>
              <a:pathLst>
                <a:path w="13973" h="7096" extrusionOk="0">
                  <a:moveTo>
                    <a:pt x="12566" y="657"/>
                  </a:moveTo>
                  <a:lnTo>
                    <a:pt x="12754" y="719"/>
                  </a:lnTo>
                  <a:lnTo>
                    <a:pt x="12910" y="813"/>
                  </a:lnTo>
                  <a:lnTo>
                    <a:pt x="13066" y="938"/>
                  </a:lnTo>
                  <a:lnTo>
                    <a:pt x="13160" y="1063"/>
                  </a:lnTo>
                  <a:lnTo>
                    <a:pt x="13254" y="1219"/>
                  </a:lnTo>
                  <a:lnTo>
                    <a:pt x="13316" y="1407"/>
                  </a:lnTo>
                  <a:lnTo>
                    <a:pt x="13316" y="1595"/>
                  </a:lnTo>
                  <a:lnTo>
                    <a:pt x="13316" y="5502"/>
                  </a:lnTo>
                  <a:lnTo>
                    <a:pt x="13316" y="5689"/>
                  </a:lnTo>
                  <a:lnTo>
                    <a:pt x="13254" y="5846"/>
                  </a:lnTo>
                  <a:lnTo>
                    <a:pt x="13160" y="6033"/>
                  </a:lnTo>
                  <a:lnTo>
                    <a:pt x="13066" y="6158"/>
                  </a:lnTo>
                  <a:lnTo>
                    <a:pt x="12910" y="6283"/>
                  </a:lnTo>
                  <a:lnTo>
                    <a:pt x="12754" y="6377"/>
                  </a:lnTo>
                  <a:lnTo>
                    <a:pt x="12566" y="6408"/>
                  </a:lnTo>
                  <a:lnTo>
                    <a:pt x="12379" y="6439"/>
                  </a:lnTo>
                  <a:lnTo>
                    <a:pt x="1595" y="6439"/>
                  </a:lnTo>
                  <a:lnTo>
                    <a:pt x="1407" y="6408"/>
                  </a:lnTo>
                  <a:lnTo>
                    <a:pt x="1251" y="6377"/>
                  </a:lnTo>
                  <a:lnTo>
                    <a:pt x="1095" y="6283"/>
                  </a:lnTo>
                  <a:lnTo>
                    <a:pt x="938" y="6158"/>
                  </a:lnTo>
                  <a:lnTo>
                    <a:pt x="813" y="6033"/>
                  </a:lnTo>
                  <a:lnTo>
                    <a:pt x="751" y="5846"/>
                  </a:lnTo>
                  <a:lnTo>
                    <a:pt x="688" y="5689"/>
                  </a:lnTo>
                  <a:lnTo>
                    <a:pt x="657" y="5502"/>
                  </a:lnTo>
                  <a:lnTo>
                    <a:pt x="657" y="1595"/>
                  </a:lnTo>
                  <a:lnTo>
                    <a:pt x="688" y="1407"/>
                  </a:lnTo>
                  <a:lnTo>
                    <a:pt x="751" y="1219"/>
                  </a:lnTo>
                  <a:lnTo>
                    <a:pt x="813" y="1063"/>
                  </a:lnTo>
                  <a:lnTo>
                    <a:pt x="938" y="938"/>
                  </a:lnTo>
                  <a:lnTo>
                    <a:pt x="1095" y="813"/>
                  </a:lnTo>
                  <a:lnTo>
                    <a:pt x="1251" y="719"/>
                  </a:lnTo>
                  <a:lnTo>
                    <a:pt x="1407" y="657"/>
                  </a:lnTo>
                  <a:close/>
                  <a:moveTo>
                    <a:pt x="1595" y="0"/>
                  </a:moveTo>
                  <a:lnTo>
                    <a:pt x="1282" y="32"/>
                  </a:lnTo>
                  <a:lnTo>
                    <a:pt x="1001" y="125"/>
                  </a:lnTo>
                  <a:lnTo>
                    <a:pt x="720" y="282"/>
                  </a:lnTo>
                  <a:lnTo>
                    <a:pt x="470" y="469"/>
                  </a:lnTo>
                  <a:lnTo>
                    <a:pt x="282" y="688"/>
                  </a:lnTo>
                  <a:lnTo>
                    <a:pt x="126" y="969"/>
                  </a:lnTo>
                  <a:lnTo>
                    <a:pt x="32" y="1282"/>
                  </a:lnTo>
                  <a:lnTo>
                    <a:pt x="1" y="1595"/>
                  </a:lnTo>
                  <a:lnTo>
                    <a:pt x="1" y="5502"/>
                  </a:lnTo>
                  <a:lnTo>
                    <a:pt x="32" y="5814"/>
                  </a:lnTo>
                  <a:lnTo>
                    <a:pt x="126" y="6127"/>
                  </a:lnTo>
                  <a:lnTo>
                    <a:pt x="282" y="6377"/>
                  </a:lnTo>
                  <a:lnTo>
                    <a:pt x="470" y="6627"/>
                  </a:lnTo>
                  <a:lnTo>
                    <a:pt x="720" y="6815"/>
                  </a:lnTo>
                  <a:lnTo>
                    <a:pt x="1001" y="6971"/>
                  </a:lnTo>
                  <a:lnTo>
                    <a:pt x="1282" y="7065"/>
                  </a:lnTo>
                  <a:lnTo>
                    <a:pt x="1595" y="7096"/>
                  </a:lnTo>
                  <a:lnTo>
                    <a:pt x="12379" y="7096"/>
                  </a:lnTo>
                  <a:lnTo>
                    <a:pt x="12691" y="7065"/>
                  </a:lnTo>
                  <a:lnTo>
                    <a:pt x="13004" y="6971"/>
                  </a:lnTo>
                  <a:lnTo>
                    <a:pt x="13285" y="6815"/>
                  </a:lnTo>
                  <a:lnTo>
                    <a:pt x="13504" y="6627"/>
                  </a:lnTo>
                  <a:lnTo>
                    <a:pt x="13723" y="6377"/>
                  </a:lnTo>
                  <a:lnTo>
                    <a:pt x="13848" y="6127"/>
                  </a:lnTo>
                  <a:lnTo>
                    <a:pt x="13941" y="5814"/>
                  </a:lnTo>
                  <a:lnTo>
                    <a:pt x="13973" y="5502"/>
                  </a:lnTo>
                  <a:lnTo>
                    <a:pt x="13973" y="1595"/>
                  </a:lnTo>
                  <a:lnTo>
                    <a:pt x="13941" y="1282"/>
                  </a:lnTo>
                  <a:lnTo>
                    <a:pt x="13848" y="969"/>
                  </a:lnTo>
                  <a:lnTo>
                    <a:pt x="13723" y="688"/>
                  </a:lnTo>
                  <a:lnTo>
                    <a:pt x="13504" y="469"/>
                  </a:lnTo>
                  <a:lnTo>
                    <a:pt x="13285" y="282"/>
                  </a:lnTo>
                  <a:lnTo>
                    <a:pt x="13004" y="125"/>
                  </a:lnTo>
                  <a:lnTo>
                    <a:pt x="12691" y="32"/>
                  </a:lnTo>
                  <a:lnTo>
                    <a:pt x="12379"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1952032" y="3051317"/>
              <a:ext cx="88535" cy="275423"/>
            </a:xfrm>
            <a:custGeom>
              <a:avLst/>
              <a:gdLst/>
              <a:ahLst/>
              <a:cxnLst/>
              <a:rect l="l" t="t" r="r" b="b"/>
              <a:pathLst>
                <a:path w="1407" h="4377" extrusionOk="0">
                  <a:moveTo>
                    <a:pt x="688" y="1"/>
                  </a:moveTo>
                  <a:lnTo>
                    <a:pt x="563" y="32"/>
                  </a:lnTo>
                  <a:lnTo>
                    <a:pt x="438" y="63"/>
                  </a:lnTo>
                  <a:lnTo>
                    <a:pt x="313" y="126"/>
                  </a:lnTo>
                  <a:lnTo>
                    <a:pt x="188" y="219"/>
                  </a:lnTo>
                  <a:lnTo>
                    <a:pt x="125" y="313"/>
                  </a:lnTo>
                  <a:lnTo>
                    <a:pt x="63" y="438"/>
                  </a:lnTo>
                  <a:lnTo>
                    <a:pt x="0" y="563"/>
                  </a:lnTo>
                  <a:lnTo>
                    <a:pt x="0" y="719"/>
                  </a:lnTo>
                  <a:lnTo>
                    <a:pt x="0" y="3658"/>
                  </a:lnTo>
                  <a:lnTo>
                    <a:pt x="0" y="3814"/>
                  </a:lnTo>
                  <a:lnTo>
                    <a:pt x="63" y="3939"/>
                  </a:lnTo>
                  <a:lnTo>
                    <a:pt x="125" y="4064"/>
                  </a:lnTo>
                  <a:lnTo>
                    <a:pt x="188" y="4158"/>
                  </a:lnTo>
                  <a:lnTo>
                    <a:pt x="313" y="4252"/>
                  </a:lnTo>
                  <a:lnTo>
                    <a:pt x="438" y="4314"/>
                  </a:lnTo>
                  <a:lnTo>
                    <a:pt x="563" y="4345"/>
                  </a:lnTo>
                  <a:lnTo>
                    <a:pt x="688" y="4377"/>
                  </a:lnTo>
                  <a:lnTo>
                    <a:pt x="844" y="4345"/>
                  </a:lnTo>
                  <a:lnTo>
                    <a:pt x="969" y="4314"/>
                  </a:lnTo>
                  <a:lnTo>
                    <a:pt x="1094" y="4252"/>
                  </a:lnTo>
                  <a:lnTo>
                    <a:pt x="1188" y="4158"/>
                  </a:lnTo>
                  <a:lnTo>
                    <a:pt x="1282" y="4064"/>
                  </a:lnTo>
                  <a:lnTo>
                    <a:pt x="1344" y="3939"/>
                  </a:lnTo>
                  <a:lnTo>
                    <a:pt x="1376" y="3814"/>
                  </a:lnTo>
                  <a:lnTo>
                    <a:pt x="1407" y="3658"/>
                  </a:lnTo>
                  <a:lnTo>
                    <a:pt x="1407" y="719"/>
                  </a:lnTo>
                  <a:lnTo>
                    <a:pt x="1376" y="563"/>
                  </a:lnTo>
                  <a:lnTo>
                    <a:pt x="1344" y="438"/>
                  </a:lnTo>
                  <a:lnTo>
                    <a:pt x="1282" y="313"/>
                  </a:lnTo>
                  <a:lnTo>
                    <a:pt x="1188" y="219"/>
                  </a:lnTo>
                  <a:lnTo>
                    <a:pt x="1094" y="126"/>
                  </a:lnTo>
                  <a:lnTo>
                    <a:pt x="969" y="63"/>
                  </a:lnTo>
                  <a:lnTo>
                    <a:pt x="844" y="32"/>
                  </a:lnTo>
                  <a:lnTo>
                    <a:pt x="688"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2087698" y="3051317"/>
              <a:ext cx="88598" cy="275423"/>
            </a:xfrm>
            <a:custGeom>
              <a:avLst/>
              <a:gdLst/>
              <a:ahLst/>
              <a:cxnLst/>
              <a:rect l="l" t="t" r="r" b="b"/>
              <a:pathLst>
                <a:path w="1408" h="4377" extrusionOk="0">
                  <a:moveTo>
                    <a:pt x="689" y="1"/>
                  </a:moveTo>
                  <a:lnTo>
                    <a:pt x="564" y="32"/>
                  </a:lnTo>
                  <a:lnTo>
                    <a:pt x="407" y="63"/>
                  </a:lnTo>
                  <a:lnTo>
                    <a:pt x="314" y="126"/>
                  </a:lnTo>
                  <a:lnTo>
                    <a:pt x="189" y="219"/>
                  </a:lnTo>
                  <a:lnTo>
                    <a:pt x="95" y="313"/>
                  </a:lnTo>
                  <a:lnTo>
                    <a:pt x="32" y="438"/>
                  </a:lnTo>
                  <a:lnTo>
                    <a:pt x="1" y="563"/>
                  </a:lnTo>
                  <a:lnTo>
                    <a:pt x="1" y="719"/>
                  </a:lnTo>
                  <a:lnTo>
                    <a:pt x="1" y="3658"/>
                  </a:lnTo>
                  <a:lnTo>
                    <a:pt x="1" y="3814"/>
                  </a:lnTo>
                  <a:lnTo>
                    <a:pt x="32" y="3939"/>
                  </a:lnTo>
                  <a:lnTo>
                    <a:pt x="95" y="4064"/>
                  </a:lnTo>
                  <a:lnTo>
                    <a:pt x="189" y="4158"/>
                  </a:lnTo>
                  <a:lnTo>
                    <a:pt x="314" y="4252"/>
                  </a:lnTo>
                  <a:lnTo>
                    <a:pt x="407" y="4314"/>
                  </a:lnTo>
                  <a:lnTo>
                    <a:pt x="564" y="4345"/>
                  </a:lnTo>
                  <a:lnTo>
                    <a:pt x="689" y="4377"/>
                  </a:lnTo>
                  <a:lnTo>
                    <a:pt x="845" y="4345"/>
                  </a:lnTo>
                  <a:lnTo>
                    <a:pt x="970" y="4314"/>
                  </a:lnTo>
                  <a:lnTo>
                    <a:pt x="1095" y="4252"/>
                  </a:lnTo>
                  <a:lnTo>
                    <a:pt x="1189" y="4158"/>
                  </a:lnTo>
                  <a:lnTo>
                    <a:pt x="1283" y="4064"/>
                  </a:lnTo>
                  <a:lnTo>
                    <a:pt x="1345" y="3939"/>
                  </a:lnTo>
                  <a:lnTo>
                    <a:pt x="1376" y="3814"/>
                  </a:lnTo>
                  <a:lnTo>
                    <a:pt x="1408" y="3658"/>
                  </a:lnTo>
                  <a:lnTo>
                    <a:pt x="1408" y="719"/>
                  </a:lnTo>
                  <a:lnTo>
                    <a:pt x="1376" y="563"/>
                  </a:lnTo>
                  <a:lnTo>
                    <a:pt x="1345" y="438"/>
                  </a:lnTo>
                  <a:lnTo>
                    <a:pt x="1283" y="313"/>
                  </a:lnTo>
                  <a:lnTo>
                    <a:pt x="1189" y="219"/>
                  </a:lnTo>
                  <a:lnTo>
                    <a:pt x="1095" y="126"/>
                  </a:lnTo>
                  <a:lnTo>
                    <a:pt x="970" y="63"/>
                  </a:lnTo>
                  <a:lnTo>
                    <a:pt x="845" y="32"/>
                  </a:lnTo>
                  <a:lnTo>
                    <a:pt x="689"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2217512" y="3051317"/>
              <a:ext cx="88598" cy="275423"/>
            </a:xfrm>
            <a:custGeom>
              <a:avLst/>
              <a:gdLst/>
              <a:ahLst/>
              <a:cxnLst/>
              <a:rect l="l" t="t" r="r" b="b"/>
              <a:pathLst>
                <a:path w="1408" h="4377" extrusionOk="0">
                  <a:moveTo>
                    <a:pt x="689" y="1"/>
                  </a:moveTo>
                  <a:lnTo>
                    <a:pt x="564" y="32"/>
                  </a:lnTo>
                  <a:lnTo>
                    <a:pt x="407" y="63"/>
                  </a:lnTo>
                  <a:lnTo>
                    <a:pt x="314" y="126"/>
                  </a:lnTo>
                  <a:lnTo>
                    <a:pt x="188" y="219"/>
                  </a:lnTo>
                  <a:lnTo>
                    <a:pt x="95" y="313"/>
                  </a:lnTo>
                  <a:lnTo>
                    <a:pt x="32" y="438"/>
                  </a:lnTo>
                  <a:lnTo>
                    <a:pt x="1" y="563"/>
                  </a:lnTo>
                  <a:lnTo>
                    <a:pt x="1" y="719"/>
                  </a:lnTo>
                  <a:lnTo>
                    <a:pt x="1" y="3658"/>
                  </a:lnTo>
                  <a:lnTo>
                    <a:pt x="1" y="3814"/>
                  </a:lnTo>
                  <a:lnTo>
                    <a:pt x="32" y="3939"/>
                  </a:lnTo>
                  <a:lnTo>
                    <a:pt x="95" y="4064"/>
                  </a:lnTo>
                  <a:lnTo>
                    <a:pt x="188" y="4158"/>
                  </a:lnTo>
                  <a:lnTo>
                    <a:pt x="314" y="4252"/>
                  </a:lnTo>
                  <a:lnTo>
                    <a:pt x="407" y="4314"/>
                  </a:lnTo>
                  <a:lnTo>
                    <a:pt x="564" y="4345"/>
                  </a:lnTo>
                  <a:lnTo>
                    <a:pt x="689" y="4377"/>
                  </a:lnTo>
                  <a:lnTo>
                    <a:pt x="845" y="4345"/>
                  </a:lnTo>
                  <a:lnTo>
                    <a:pt x="970" y="4314"/>
                  </a:lnTo>
                  <a:lnTo>
                    <a:pt x="1095" y="4252"/>
                  </a:lnTo>
                  <a:lnTo>
                    <a:pt x="1189" y="4158"/>
                  </a:lnTo>
                  <a:lnTo>
                    <a:pt x="1283" y="4064"/>
                  </a:lnTo>
                  <a:lnTo>
                    <a:pt x="1345" y="3939"/>
                  </a:lnTo>
                  <a:lnTo>
                    <a:pt x="1376" y="3814"/>
                  </a:lnTo>
                  <a:lnTo>
                    <a:pt x="1408" y="3658"/>
                  </a:lnTo>
                  <a:lnTo>
                    <a:pt x="1408" y="719"/>
                  </a:lnTo>
                  <a:lnTo>
                    <a:pt x="1376" y="563"/>
                  </a:lnTo>
                  <a:lnTo>
                    <a:pt x="1345" y="438"/>
                  </a:lnTo>
                  <a:lnTo>
                    <a:pt x="1283" y="313"/>
                  </a:lnTo>
                  <a:lnTo>
                    <a:pt x="1189" y="219"/>
                  </a:lnTo>
                  <a:lnTo>
                    <a:pt x="1095" y="126"/>
                  </a:lnTo>
                  <a:lnTo>
                    <a:pt x="970" y="63"/>
                  </a:lnTo>
                  <a:lnTo>
                    <a:pt x="845" y="32"/>
                  </a:lnTo>
                  <a:lnTo>
                    <a:pt x="689"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2353241" y="3051317"/>
              <a:ext cx="88598" cy="275423"/>
            </a:xfrm>
            <a:custGeom>
              <a:avLst/>
              <a:gdLst/>
              <a:ahLst/>
              <a:cxnLst/>
              <a:rect l="l" t="t" r="r" b="b"/>
              <a:pathLst>
                <a:path w="1408" h="4377" extrusionOk="0">
                  <a:moveTo>
                    <a:pt x="720" y="1"/>
                  </a:moveTo>
                  <a:lnTo>
                    <a:pt x="563" y="32"/>
                  </a:lnTo>
                  <a:lnTo>
                    <a:pt x="438" y="63"/>
                  </a:lnTo>
                  <a:lnTo>
                    <a:pt x="313" y="126"/>
                  </a:lnTo>
                  <a:lnTo>
                    <a:pt x="220" y="219"/>
                  </a:lnTo>
                  <a:lnTo>
                    <a:pt x="126" y="313"/>
                  </a:lnTo>
                  <a:lnTo>
                    <a:pt x="63" y="438"/>
                  </a:lnTo>
                  <a:lnTo>
                    <a:pt x="1" y="563"/>
                  </a:lnTo>
                  <a:lnTo>
                    <a:pt x="1" y="719"/>
                  </a:lnTo>
                  <a:lnTo>
                    <a:pt x="1" y="3658"/>
                  </a:lnTo>
                  <a:lnTo>
                    <a:pt x="1" y="3814"/>
                  </a:lnTo>
                  <a:lnTo>
                    <a:pt x="63" y="3939"/>
                  </a:lnTo>
                  <a:lnTo>
                    <a:pt x="126" y="4064"/>
                  </a:lnTo>
                  <a:lnTo>
                    <a:pt x="220" y="4158"/>
                  </a:lnTo>
                  <a:lnTo>
                    <a:pt x="313" y="4252"/>
                  </a:lnTo>
                  <a:lnTo>
                    <a:pt x="438" y="4314"/>
                  </a:lnTo>
                  <a:lnTo>
                    <a:pt x="563" y="4345"/>
                  </a:lnTo>
                  <a:lnTo>
                    <a:pt x="720" y="4377"/>
                  </a:lnTo>
                  <a:lnTo>
                    <a:pt x="845" y="4345"/>
                  </a:lnTo>
                  <a:lnTo>
                    <a:pt x="970" y="4314"/>
                  </a:lnTo>
                  <a:lnTo>
                    <a:pt x="1095" y="4252"/>
                  </a:lnTo>
                  <a:lnTo>
                    <a:pt x="1188" y="4158"/>
                  </a:lnTo>
                  <a:lnTo>
                    <a:pt x="1282" y="4064"/>
                  </a:lnTo>
                  <a:lnTo>
                    <a:pt x="1345" y="3939"/>
                  </a:lnTo>
                  <a:lnTo>
                    <a:pt x="1407" y="3814"/>
                  </a:lnTo>
                  <a:lnTo>
                    <a:pt x="1407" y="3658"/>
                  </a:lnTo>
                  <a:lnTo>
                    <a:pt x="1407" y="719"/>
                  </a:lnTo>
                  <a:lnTo>
                    <a:pt x="1407" y="563"/>
                  </a:lnTo>
                  <a:lnTo>
                    <a:pt x="1345" y="438"/>
                  </a:lnTo>
                  <a:lnTo>
                    <a:pt x="1282" y="313"/>
                  </a:lnTo>
                  <a:lnTo>
                    <a:pt x="1188" y="219"/>
                  </a:lnTo>
                  <a:lnTo>
                    <a:pt x="1095" y="126"/>
                  </a:lnTo>
                  <a:lnTo>
                    <a:pt x="970" y="63"/>
                  </a:lnTo>
                  <a:lnTo>
                    <a:pt x="845" y="32"/>
                  </a:lnTo>
                  <a:lnTo>
                    <a:pt x="720"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2481104" y="3051317"/>
              <a:ext cx="88598" cy="275423"/>
            </a:xfrm>
            <a:custGeom>
              <a:avLst/>
              <a:gdLst/>
              <a:ahLst/>
              <a:cxnLst/>
              <a:rect l="l" t="t" r="r" b="b"/>
              <a:pathLst>
                <a:path w="1408" h="4377" extrusionOk="0">
                  <a:moveTo>
                    <a:pt x="688" y="1"/>
                  </a:moveTo>
                  <a:lnTo>
                    <a:pt x="563" y="32"/>
                  </a:lnTo>
                  <a:lnTo>
                    <a:pt x="438" y="63"/>
                  </a:lnTo>
                  <a:lnTo>
                    <a:pt x="313" y="126"/>
                  </a:lnTo>
                  <a:lnTo>
                    <a:pt x="219" y="219"/>
                  </a:lnTo>
                  <a:lnTo>
                    <a:pt x="125" y="313"/>
                  </a:lnTo>
                  <a:lnTo>
                    <a:pt x="63" y="438"/>
                  </a:lnTo>
                  <a:lnTo>
                    <a:pt x="0" y="563"/>
                  </a:lnTo>
                  <a:lnTo>
                    <a:pt x="0" y="719"/>
                  </a:lnTo>
                  <a:lnTo>
                    <a:pt x="0" y="3658"/>
                  </a:lnTo>
                  <a:lnTo>
                    <a:pt x="0" y="3814"/>
                  </a:lnTo>
                  <a:lnTo>
                    <a:pt x="63" y="3939"/>
                  </a:lnTo>
                  <a:lnTo>
                    <a:pt x="125" y="4064"/>
                  </a:lnTo>
                  <a:lnTo>
                    <a:pt x="219" y="4158"/>
                  </a:lnTo>
                  <a:lnTo>
                    <a:pt x="313" y="4252"/>
                  </a:lnTo>
                  <a:lnTo>
                    <a:pt x="438" y="4314"/>
                  </a:lnTo>
                  <a:lnTo>
                    <a:pt x="563" y="4345"/>
                  </a:lnTo>
                  <a:lnTo>
                    <a:pt x="688" y="4377"/>
                  </a:lnTo>
                  <a:lnTo>
                    <a:pt x="844" y="4345"/>
                  </a:lnTo>
                  <a:lnTo>
                    <a:pt x="969" y="4314"/>
                  </a:lnTo>
                  <a:lnTo>
                    <a:pt x="1094" y="4252"/>
                  </a:lnTo>
                  <a:lnTo>
                    <a:pt x="1188" y="4158"/>
                  </a:lnTo>
                  <a:lnTo>
                    <a:pt x="1282" y="4064"/>
                  </a:lnTo>
                  <a:lnTo>
                    <a:pt x="1345" y="3939"/>
                  </a:lnTo>
                  <a:lnTo>
                    <a:pt x="1407" y="3814"/>
                  </a:lnTo>
                  <a:lnTo>
                    <a:pt x="1407" y="3658"/>
                  </a:lnTo>
                  <a:lnTo>
                    <a:pt x="1407" y="719"/>
                  </a:lnTo>
                  <a:lnTo>
                    <a:pt x="1407" y="563"/>
                  </a:lnTo>
                  <a:lnTo>
                    <a:pt x="1345" y="438"/>
                  </a:lnTo>
                  <a:lnTo>
                    <a:pt x="1282" y="313"/>
                  </a:lnTo>
                  <a:lnTo>
                    <a:pt x="1188" y="219"/>
                  </a:lnTo>
                  <a:lnTo>
                    <a:pt x="1094" y="126"/>
                  </a:lnTo>
                  <a:lnTo>
                    <a:pt x="969" y="63"/>
                  </a:lnTo>
                  <a:lnTo>
                    <a:pt x="844" y="32"/>
                  </a:lnTo>
                  <a:lnTo>
                    <a:pt x="688"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1208513" y="3326671"/>
              <a:ext cx="474077" cy="163290"/>
            </a:xfrm>
            <a:custGeom>
              <a:avLst/>
              <a:gdLst/>
              <a:ahLst/>
              <a:cxnLst/>
              <a:rect l="l" t="t" r="r" b="b"/>
              <a:pathLst>
                <a:path w="7534" h="2595" extrusionOk="0">
                  <a:moveTo>
                    <a:pt x="1" y="1"/>
                  </a:moveTo>
                  <a:lnTo>
                    <a:pt x="1" y="2595"/>
                  </a:lnTo>
                  <a:lnTo>
                    <a:pt x="7534" y="2595"/>
                  </a:lnTo>
                  <a:lnTo>
                    <a:pt x="7534"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885961" y="3063146"/>
              <a:ext cx="422982" cy="365846"/>
            </a:xfrm>
            <a:custGeom>
              <a:avLst/>
              <a:gdLst/>
              <a:ahLst/>
              <a:cxnLst/>
              <a:rect l="l" t="t" r="r" b="b"/>
              <a:pathLst>
                <a:path w="6722" h="5814" extrusionOk="0">
                  <a:moveTo>
                    <a:pt x="313" y="0"/>
                  </a:moveTo>
                  <a:lnTo>
                    <a:pt x="188" y="31"/>
                  </a:lnTo>
                  <a:lnTo>
                    <a:pt x="94" y="94"/>
                  </a:lnTo>
                  <a:lnTo>
                    <a:pt x="32" y="219"/>
                  </a:lnTo>
                  <a:lnTo>
                    <a:pt x="1" y="344"/>
                  </a:lnTo>
                  <a:lnTo>
                    <a:pt x="1" y="5470"/>
                  </a:lnTo>
                  <a:lnTo>
                    <a:pt x="32" y="5595"/>
                  </a:lnTo>
                  <a:lnTo>
                    <a:pt x="94" y="5720"/>
                  </a:lnTo>
                  <a:lnTo>
                    <a:pt x="188" y="5783"/>
                  </a:lnTo>
                  <a:lnTo>
                    <a:pt x="313" y="5814"/>
                  </a:lnTo>
                  <a:lnTo>
                    <a:pt x="6408" y="5814"/>
                  </a:lnTo>
                  <a:lnTo>
                    <a:pt x="6534" y="5783"/>
                  </a:lnTo>
                  <a:lnTo>
                    <a:pt x="6627" y="5720"/>
                  </a:lnTo>
                  <a:lnTo>
                    <a:pt x="6721" y="5595"/>
                  </a:lnTo>
                  <a:lnTo>
                    <a:pt x="6721" y="5470"/>
                  </a:lnTo>
                  <a:lnTo>
                    <a:pt x="6721" y="5345"/>
                  </a:lnTo>
                  <a:lnTo>
                    <a:pt x="6627" y="5251"/>
                  </a:lnTo>
                  <a:lnTo>
                    <a:pt x="6534" y="5189"/>
                  </a:lnTo>
                  <a:lnTo>
                    <a:pt x="6408" y="5158"/>
                  </a:lnTo>
                  <a:lnTo>
                    <a:pt x="657" y="5158"/>
                  </a:lnTo>
                  <a:lnTo>
                    <a:pt x="657" y="344"/>
                  </a:lnTo>
                  <a:lnTo>
                    <a:pt x="626" y="219"/>
                  </a:lnTo>
                  <a:lnTo>
                    <a:pt x="563" y="94"/>
                  </a:lnTo>
                  <a:lnTo>
                    <a:pt x="438" y="31"/>
                  </a:lnTo>
                  <a:lnTo>
                    <a:pt x="313"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850597" y="2966747"/>
              <a:ext cx="137743" cy="137743"/>
            </a:xfrm>
            <a:custGeom>
              <a:avLst/>
              <a:gdLst/>
              <a:ahLst/>
              <a:cxnLst/>
              <a:rect l="l" t="t" r="r" b="b"/>
              <a:pathLst>
                <a:path w="2189" h="2189" extrusionOk="0">
                  <a:moveTo>
                    <a:pt x="1094" y="657"/>
                  </a:moveTo>
                  <a:lnTo>
                    <a:pt x="1282" y="688"/>
                  </a:lnTo>
                  <a:lnTo>
                    <a:pt x="1407" y="782"/>
                  </a:lnTo>
                  <a:lnTo>
                    <a:pt x="1500" y="907"/>
                  </a:lnTo>
                  <a:lnTo>
                    <a:pt x="1532" y="1094"/>
                  </a:lnTo>
                  <a:lnTo>
                    <a:pt x="1500" y="1282"/>
                  </a:lnTo>
                  <a:lnTo>
                    <a:pt x="1407" y="1407"/>
                  </a:lnTo>
                  <a:lnTo>
                    <a:pt x="1282" y="1501"/>
                  </a:lnTo>
                  <a:lnTo>
                    <a:pt x="1094" y="1532"/>
                  </a:lnTo>
                  <a:lnTo>
                    <a:pt x="938" y="1501"/>
                  </a:lnTo>
                  <a:lnTo>
                    <a:pt x="782" y="1407"/>
                  </a:lnTo>
                  <a:lnTo>
                    <a:pt x="688" y="1282"/>
                  </a:lnTo>
                  <a:lnTo>
                    <a:pt x="656" y="1094"/>
                  </a:lnTo>
                  <a:lnTo>
                    <a:pt x="688" y="907"/>
                  </a:lnTo>
                  <a:lnTo>
                    <a:pt x="782" y="782"/>
                  </a:lnTo>
                  <a:lnTo>
                    <a:pt x="938" y="688"/>
                  </a:lnTo>
                  <a:lnTo>
                    <a:pt x="1094" y="657"/>
                  </a:lnTo>
                  <a:close/>
                  <a:moveTo>
                    <a:pt x="875" y="0"/>
                  </a:moveTo>
                  <a:lnTo>
                    <a:pt x="656" y="94"/>
                  </a:lnTo>
                  <a:lnTo>
                    <a:pt x="469" y="188"/>
                  </a:lnTo>
                  <a:lnTo>
                    <a:pt x="313" y="313"/>
                  </a:lnTo>
                  <a:lnTo>
                    <a:pt x="188" y="469"/>
                  </a:lnTo>
                  <a:lnTo>
                    <a:pt x="94" y="657"/>
                  </a:lnTo>
                  <a:lnTo>
                    <a:pt x="31" y="876"/>
                  </a:lnTo>
                  <a:lnTo>
                    <a:pt x="0" y="1094"/>
                  </a:lnTo>
                  <a:lnTo>
                    <a:pt x="31" y="1313"/>
                  </a:lnTo>
                  <a:lnTo>
                    <a:pt x="94" y="1532"/>
                  </a:lnTo>
                  <a:lnTo>
                    <a:pt x="188" y="1720"/>
                  </a:lnTo>
                  <a:lnTo>
                    <a:pt x="313" y="1876"/>
                  </a:lnTo>
                  <a:lnTo>
                    <a:pt x="469" y="2001"/>
                  </a:lnTo>
                  <a:lnTo>
                    <a:pt x="656" y="2095"/>
                  </a:lnTo>
                  <a:lnTo>
                    <a:pt x="875" y="2188"/>
                  </a:lnTo>
                  <a:lnTo>
                    <a:pt x="1313" y="2188"/>
                  </a:lnTo>
                  <a:lnTo>
                    <a:pt x="1532" y="2095"/>
                  </a:lnTo>
                  <a:lnTo>
                    <a:pt x="1719" y="2001"/>
                  </a:lnTo>
                  <a:lnTo>
                    <a:pt x="1876" y="1876"/>
                  </a:lnTo>
                  <a:lnTo>
                    <a:pt x="2001" y="1720"/>
                  </a:lnTo>
                  <a:lnTo>
                    <a:pt x="2126" y="1532"/>
                  </a:lnTo>
                  <a:lnTo>
                    <a:pt x="2188" y="1313"/>
                  </a:lnTo>
                  <a:lnTo>
                    <a:pt x="2188" y="1094"/>
                  </a:lnTo>
                  <a:lnTo>
                    <a:pt x="2188" y="876"/>
                  </a:lnTo>
                  <a:lnTo>
                    <a:pt x="2126" y="657"/>
                  </a:lnTo>
                  <a:lnTo>
                    <a:pt x="2001" y="469"/>
                  </a:lnTo>
                  <a:lnTo>
                    <a:pt x="1876" y="313"/>
                  </a:lnTo>
                  <a:lnTo>
                    <a:pt x="1719" y="188"/>
                  </a:lnTo>
                  <a:lnTo>
                    <a:pt x="1532" y="94"/>
                  </a:lnTo>
                  <a:lnTo>
                    <a:pt x="1313"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1027604" y="2862482"/>
              <a:ext cx="139693" cy="139756"/>
            </a:xfrm>
            <a:custGeom>
              <a:avLst/>
              <a:gdLst/>
              <a:ahLst/>
              <a:cxnLst/>
              <a:rect l="l" t="t" r="r" b="b"/>
              <a:pathLst>
                <a:path w="2220" h="2221" extrusionOk="0">
                  <a:moveTo>
                    <a:pt x="1126" y="657"/>
                  </a:moveTo>
                  <a:lnTo>
                    <a:pt x="1282" y="688"/>
                  </a:lnTo>
                  <a:lnTo>
                    <a:pt x="1438" y="782"/>
                  </a:lnTo>
                  <a:lnTo>
                    <a:pt x="1532" y="939"/>
                  </a:lnTo>
                  <a:lnTo>
                    <a:pt x="1563" y="1126"/>
                  </a:lnTo>
                  <a:lnTo>
                    <a:pt x="1532" y="1282"/>
                  </a:lnTo>
                  <a:lnTo>
                    <a:pt x="1438" y="1439"/>
                  </a:lnTo>
                  <a:lnTo>
                    <a:pt x="1282" y="1532"/>
                  </a:lnTo>
                  <a:lnTo>
                    <a:pt x="1126" y="1564"/>
                  </a:lnTo>
                  <a:lnTo>
                    <a:pt x="938" y="1532"/>
                  </a:lnTo>
                  <a:lnTo>
                    <a:pt x="782" y="1439"/>
                  </a:lnTo>
                  <a:lnTo>
                    <a:pt x="688" y="1282"/>
                  </a:lnTo>
                  <a:lnTo>
                    <a:pt x="657" y="1126"/>
                  </a:lnTo>
                  <a:lnTo>
                    <a:pt x="688" y="939"/>
                  </a:lnTo>
                  <a:lnTo>
                    <a:pt x="782" y="782"/>
                  </a:lnTo>
                  <a:lnTo>
                    <a:pt x="938" y="688"/>
                  </a:lnTo>
                  <a:lnTo>
                    <a:pt x="1126" y="657"/>
                  </a:lnTo>
                  <a:close/>
                  <a:moveTo>
                    <a:pt x="1126" y="1"/>
                  </a:moveTo>
                  <a:lnTo>
                    <a:pt x="875" y="32"/>
                  </a:lnTo>
                  <a:lnTo>
                    <a:pt x="688" y="95"/>
                  </a:lnTo>
                  <a:lnTo>
                    <a:pt x="500" y="188"/>
                  </a:lnTo>
                  <a:lnTo>
                    <a:pt x="344" y="345"/>
                  </a:lnTo>
                  <a:lnTo>
                    <a:pt x="188" y="501"/>
                  </a:lnTo>
                  <a:lnTo>
                    <a:pt x="94" y="688"/>
                  </a:lnTo>
                  <a:lnTo>
                    <a:pt x="31" y="876"/>
                  </a:lnTo>
                  <a:lnTo>
                    <a:pt x="0" y="1126"/>
                  </a:lnTo>
                  <a:lnTo>
                    <a:pt x="31" y="1345"/>
                  </a:lnTo>
                  <a:lnTo>
                    <a:pt x="94" y="1532"/>
                  </a:lnTo>
                  <a:lnTo>
                    <a:pt x="188" y="1720"/>
                  </a:lnTo>
                  <a:lnTo>
                    <a:pt x="344" y="1908"/>
                  </a:lnTo>
                  <a:lnTo>
                    <a:pt x="500" y="2033"/>
                  </a:lnTo>
                  <a:lnTo>
                    <a:pt x="688" y="2126"/>
                  </a:lnTo>
                  <a:lnTo>
                    <a:pt x="875" y="2189"/>
                  </a:lnTo>
                  <a:lnTo>
                    <a:pt x="1126" y="2220"/>
                  </a:lnTo>
                  <a:lnTo>
                    <a:pt x="1344" y="2189"/>
                  </a:lnTo>
                  <a:lnTo>
                    <a:pt x="1532" y="2126"/>
                  </a:lnTo>
                  <a:lnTo>
                    <a:pt x="1719" y="2033"/>
                  </a:lnTo>
                  <a:lnTo>
                    <a:pt x="1876" y="1908"/>
                  </a:lnTo>
                  <a:lnTo>
                    <a:pt x="2032" y="1720"/>
                  </a:lnTo>
                  <a:lnTo>
                    <a:pt x="2126" y="1532"/>
                  </a:lnTo>
                  <a:lnTo>
                    <a:pt x="2188" y="1345"/>
                  </a:lnTo>
                  <a:lnTo>
                    <a:pt x="2220" y="1126"/>
                  </a:lnTo>
                  <a:lnTo>
                    <a:pt x="2188" y="876"/>
                  </a:lnTo>
                  <a:lnTo>
                    <a:pt x="2126" y="688"/>
                  </a:lnTo>
                  <a:lnTo>
                    <a:pt x="2032" y="501"/>
                  </a:lnTo>
                  <a:lnTo>
                    <a:pt x="1876" y="345"/>
                  </a:lnTo>
                  <a:lnTo>
                    <a:pt x="1719" y="188"/>
                  </a:lnTo>
                  <a:lnTo>
                    <a:pt x="1532" y="95"/>
                  </a:lnTo>
                  <a:lnTo>
                    <a:pt x="1344" y="32"/>
                  </a:lnTo>
                  <a:lnTo>
                    <a:pt x="1126"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2"/>
            <p:cNvSpPr/>
            <p:nvPr/>
          </p:nvSpPr>
          <p:spPr>
            <a:xfrm>
              <a:off x="1004007" y="3167348"/>
              <a:ext cx="619622" cy="245911"/>
            </a:xfrm>
            <a:custGeom>
              <a:avLst/>
              <a:gdLst/>
              <a:ahLst/>
              <a:cxnLst/>
              <a:rect l="l" t="t" r="r" b="b"/>
              <a:pathLst>
                <a:path w="9847" h="3908" extrusionOk="0">
                  <a:moveTo>
                    <a:pt x="313" y="1"/>
                  </a:moveTo>
                  <a:lnTo>
                    <a:pt x="188" y="32"/>
                  </a:lnTo>
                  <a:lnTo>
                    <a:pt x="94" y="94"/>
                  </a:lnTo>
                  <a:lnTo>
                    <a:pt x="31" y="220"/>
                  </a:lnTo>
                  <a:lnTo>
                    <a:pt x="0" y="345"/>
                  </a:lnTo>
                  <a:lnTo>
                    <a:pt x="0" y="2533"/>
                  </a:lnTo>
                  <a:lnTo>
                    <a:pt x="31" y="2658"/>
                  </a:lnTo>
                  <a:lnTo>
                    <a:pt x="94" y="2751"/>
                  </a:lnTo>
                  <a:lnTo>
                    <a:pt x="188" y="2814"/>
                  </a:lnTo>
                  <a:lnTo>
                    <a:pt x="313" y="2845"/>
                  </a:lnTo>
                  <a:lnTo>
                    <a:pt x="4564" y="2845"/>
                  </a:lnTo>
                  <a:lnTo>
                    <a:pt x="4689" y="2814"/>
                  </a:lnTo>
                  <a:lnTo>
                    <a:pt x="4783" y="2751"/>
                  </a:lnTo>
                  <a:lnTo>
                    <a:pt x="4845" y="2658"/>
                  </a:lnTo>
                  <a:lnTo>
                    <a:pt x="4876" y="2533"/>
                  </a:lnTo>
                  <a:lnTo>
                    <a:pt x="4845" y="2376"/>
                  </a:lnTo>
                  <a:lnTo>
                    <a:pt x="4783" y="2283"/>
                  </a:lnTo>
                  <a:lnTo>
                    <a:pt x="4689" y="2220"/>
                  </a:lnTo>
                  <a:lnTo>
                    <a:pt x="4564" y="2189"/>
                  </a:lnTo>
                  <a:lnTo>
                    <a:pt x="657" y="2189"/>
                  </a:lnTo>
                  <a:lnTo>
                    <a:pt x="657" y="657"/>
                  </a:lnTo>
                  <a:lnTo>
                    <a:pt x="9190" y="657"/>
                  </a:lnTo>
                  <a:lnTo>
                    <a:pt x="9190" y="3564"/>
                  </a:lnTo>
                  <a:lnTo>
                    <a:pt x="9221" y="3720"/>
                  </a:lnTo>
                  <a:lnTo>
                    <a:pt x="9284" y="3814"/>
                  </a:lnTo>
                  <a:lnTo>
                    <a:pt x="9409" y="3877"/>
                  </a:lnTo>
                  <a:lnTo>
                    <a:pt x="9534" y="3908"/>
                  </a:lnTo>
                  <a:lnTo>
                    <a:pt x="9659" y="3877"/>
                  </a:lnTo>
                  <a:lnTo>
                    <a:pt x="9752" y="3814"/>
                  </a:lnTo>
                  <a:lnTo>
                    <a:pt x="9815" y="3720"/>
                  </a:lnTo>
                  <a:lnTo>
                    <a:pt x="9846" y="3564"/>
                  </a:lnTo>
                  <a:lnTo>
                    <a:pt x="9846" y="345"/>
                  </a:lnTo>
                  <a:lnTo>
                    <a:pt x="9815" y="220"/>
                  </a:lnTo>
                  <a:lnTo>
                    <a:pt x="9752" y="94"/>
                  </a:lnTo>
                  <a:lnTo>
                    <a:pt x="9659" y="32"/>
                  </a:lnTo>
                  <a:lnTo>
                    <a:pt x="9534"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1076748" y="2966747"/>
              <a:ext cx="460296" cy="401273"/>
            </a:xfrm>
            <a:custGeom>
              <a:avLst/>
              <a:gdLst/>
              <a:ahLst/>
              <a:cxnLst/>
              <a:rect l="l" t="t" r="r" b="b"/>
              <a:pathLst>
                <a:path w="7315" h="6377" extrusionOk="0">
                  <a:moveTo>
                    <a:pt x="345" y="0"/>
                  </a:moveTo>
                  <a:lnTo>
                    <a:pt x="188" y="32"/>
                  </a:lnTo>
                  <a:lnTo>
                    <a:pt x="94" y="94"/>
                  </a:lnTo>
                  <a:lnTo>
                    <a:pt x="32" y="188"/>
                  </a:lnTo>
                  <a:lnTo>
                    <a:pt x="1" y="313"/>
                  </a:lnTo>
                  <a:lnTo>
                    <a:pt x="1" y="2314"/>
                  </a:lnTo>
                  <a:lnTo>
                    <a:pt x="32" y="2439"/>
                  </a:lnTo>
                  <a:lnTo>
                    <a:pt x="94" y="2532"/>
                  </a:lnTo>
                  <a:lnTo>
                    <a:pt x="188" y="2595"/>
                  </a:lnTo>
                  <a:lnTo>
                    <a:pt x="345" y="2626"/>
                  </a:lnTo>
                  <a:lnTo>
                    <a:pt x="6658" y="2626"/>
                  </a:lnTo>
                  <a:lnTo>
                    <a:pt x="6658" y="6064"/>
                  </a:lnTo>
                  <a:lnTo>
                    <a:pt x="6658" y="6189"/>
                  </a:lnTo>
                  <a:lnTo>
                    <a:pt x="6752" y="6283"/>
                  </a:lnTo>
                  <a:lnTo>
                    <a:pt x="6846" y="6346"/>
                  </a:lnTo>
                  <a:lnTo>
                    <a:pt x="6971" y="6377"/>
                  </a:lnTo>
                  <a:lnTo>
                    <a:pt x="7096" y="6346"/>
                  </a:lnTo>
                  <a:lnTo>
                    <a:pt x="7221" y="6283"/>
                  </a:lnTo>
                  <a:lnTo>
                    <a:pt x="7284" y="6189"/>
                  </a:lnTo>
                  <a:lnTo>
                    <a:pt x="7315" y="6064"/>
                  </a:lnTo>
                  <a:lnTo>
                    <a:pt x="7315" y="2314"/>
                  </a:lnTo>
                  <a:lnTo>
                    <a:pt x="7284" y="2188"/>
                  </a:lnTo>
                  <a:lnTo>
                    <a:pt x="7221" y="2063"/>
                  </a:lnTo>
                  <a:lnTo>
                    <a:pt x="7096" y="2001"/>
                  </a:lnTo>
                  <a:lnTo>
                    <a:pt x="6971" y="1970"/>
                  </a:lnTo>
                  <a:lnTo>
                    <a:pt x="657" y="1970"/>
                  </a:lnTo>
                  <a:lnTo>
                    <a:pt x="657" y="313"/>
                  </a:lnTo>
                  <a:lnTo>
                    <a:pt x="626" y="188"/>
                  </a:lnTo>
                  <a:lnTo>
                    <a:pt x="563" y="94"/>
                  </a:lnTo>
                  <a:lnTo>
                    <a:pt x="470" y="32"/>
                  </a:lnTo>
                  <a:lnTo>
                    <a:pt x="345"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1023640" y="3523371"/>
              <a:ext cx="2551105" cy="39391"/>
            </a:xfrm>
            <a:custGeom>
              <a:avLst/>
              <a:gdLst/>
              <a:ahLst/>
              <a:cxnLst/>
              <a:rect l="l" t="t" r="r" b="b"/>
              <a:pathLst>
                <a:path w="40542" h="626" extrusionOk="0">
                  <a:moveTo>
                    <a:pt x="313" y="0"/>
                  </a:moveTo>
                  <a:lnTo>
                    <a:pt x="188" y="32"/>
                  </a:lnTo>
                  <a:lnTo>
                    <a:pt x="94" y="94"/>
                  </a:lnTo>
                  <a:lnTo>
                    <a:pt x="32" y="188"/>
                  </a:lnTo>
                  <a:lnTo>
                    <a:pt x="1" y="313"/>
                  </a:lnTo>
                  <a:lnTo>
                    <a:pt x="32" y="438"/>
                  </a:lnTo>
                  <a:lnTo>
                    <a:pt x="94" y="532"/>
                  </a:lnTo>
                  <a:lnTo>
                    <a:pt x="188" y="594"/>
                  </a:lnTo>
                  <a:lnTo>
                    <a:pt x="313" y="625"/>
                  </a:lnTo>
                  <a:lnTo>
                    <a:pt x="40229" y="625"/>
                  </a:lnTo>
                  <a:lnTo>
                    <a:pt x="40354" y="594"/>
                  </a:lnTo>
                  <a:lnTo>
                    <a:pt x="40448" y="532"/>
                  </a:lnTo>
                  <a:lnTo>
                    <a:pt x="40510" y="438"/>
                  </a:lnTo>
                  <a:lnTo>
                    <a:pt x="40542" y="313"/>
                  </a:lnTo>
                  <a:lnTo>
                    <a:pt x="40510" y="188"/>
                  </a:lnTo>
                  <a:lnTo>
                    <a:pt x="40448" y="94"/>
                  </a:lnTo>
                  <a:lnTo>
                    <a:pt x="40354" y="32"/>
                  </a:lnTo>
                  <a:lnTo>
                    <a:pt x="40229"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2"/>
            <p:cNvSpPr/>
            <p:nvPr/>
          </p:nvSpPr>
          <p:spPr>
            <a:xfrm>
              <a:off x="2789876" y="3369963"/>
              <a:ext cx="570478" cy="119998"/>
            </a:xfrm>
            <a:custGeom>
              <a:avLst/>
              <a:gdLst/>
              <a:ahLst/>
              <a:cxnLst/>
              <a:rect l="l" t="t" r="r" b="b"/>
              <a:pathLst>
                <a:path w="9066" h="1907" extrusionOk="0">
                  <a:moveTo>
                    <a:pt x="970" y="0"/>
                  </a:moveTo>
                  <a:lnTo>
                    <a:pt x="782" y="31"/>
                  </a:lnTo>
                  <a:lnTo>
                    <a:pt x="595" y="63"/>
                  </a:lnTo>
                  <a:lnTo>
                    <a:pt x="438" y="157"/>
                  </a:lnTo>
                  <a:lnTo>
                    <a:pt x="282" y="282"/>
                  </a:lnTo>
                  <a:lnTo>
                    <a:pt x="188" y="407"/>
                  </a:lnTo>
                  <a:lnTo>
                    <a:pt x="95" y="594"/>
                  </a:lnTo>
                  <a:lnTo>
                    <a:pt x="32" y="750"/>
                  </a:lnTo>
                  <a:lnTo>
                    <a:pt x="1" y="969"/>
                  </a:lnTo>
                  <a:lnTo>
                    <a:pt x="32" y="1157"/>
                  </a:lnTo>
                  <a:lnTo>
                    <a:pt x="95" y="1313"/>
                  </a:lnTo>
                  <a:lnTo>
                    <a:pt x="188" y="1501"/>
                  </a:lnTo>
                  <a:lnTo>
                    <a:pt x="282" y="1626"/>
                  </a:lnTo>
                  <a:lnTo>
                    <a:pt x="438" y="1751"/>
                  </a:lnTo>
                  <a:lnTo>
                    <a:pt x="595" y="1844"/>
                  </a:lnTo>
                  <a:lnTo>
                    <a:pt x="782" y="1907"/>
                  </a:lnTo>
                  <a:lnTo>
                    <a:pt x="8284" y="1907"/>
                  </a:lnTo>
                  <a:lnTo>
                    <a:pt x="8472" y="1844"/>
                  </a:lnTo>
                  <a:lnTo>
                    <a:pt x="8628" y="1751"/>
                  </a:lnTo>
                  <a:lnTo>
                    <a:pt x="8784" y="1626"/>
                  </a:lnTo>
                  <a:lnTo>
                    <a:pt x="8878" y="1501"/>
                  </a:lnTo>
                  <a:lnTo>
                    <a:pt x="8972" y="1313"/>
                  </a:lnTo>
                  <a:lnTo>
                    <a:pt x="9034" y="1157"/>
                  </a:lnTo>
                  <a:lnTo>
                    <a:pt x="9065" y="969"/>
                  </a:lnTo>
                  <a:lnTo>
                    <a:pt x="9034" y="750"/>
                  </a:lnTo>
                  <a:lnTo>
                    <a:pt x="8972" y="594"/>
                  </a:lnTo>
                  <a:lnTo>
                    <a:pt x="8878" y="407"/>
                  </a:lnTo>
                  <a:lnTo>
                    <a:pt x="8784" y="282"/>
                  </a:lnTo>
                  <a:lnTo>
                    <a:pt x="8628" y="157"/>
                  </a:lnTo>
                  <a:lnTo>
                    <a:pt x="8472" y="63"/>
                  </a:lnTo>
                  <a:lnTo>
                    <a:pt x="8284" y="31"/>
                  </a:lnTo>
                  <a:lnTo>
                    <a:pt x="809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2"/>
            <p:cNvSpPr/>
            <p:nvPr/>
          </p:nvSpPr>
          <p:spPr>
            <a:xfrm>
              <a:off x="3004261" y="3269662"/>
              <a:ext cx="529199" cy="143595"/>
            </a:xfrm>
            <a:custGeom>
              <a:avLst/>
              <a:gdLst/>
              <a:ahLst/>
              <a:cxnLst/>
              <a:rect l="l" t="t" r="r" b="b"/>
              <a:pathLst>
                <a:path w="8410" h="2282" extrusionOk="0">
                  <a:moveTo>
                    <a:pt x="313" y="0"/>
                  </a:moveTo>
                  <a:lnTo>
                    <a:pt x="188" y="31"/>
                  </a:lnTo>
                  <a:lnTo>
                    <a:pt x="95" y="94"/>
                  </a:lnTo>
                  <a:lnTo>
                    <a:pt x="32" y="219"/>
                  </a:lnTo>
                  <a:lnTo>
                    <a:pt x="1" y="344"/>
                  </a:lnTo>
                  <a:lnTo>
                    <a:pt x="1" y="1938"/>
                  </a:lnTo>
                  <a:lnTo>
                    <a:pt x="32" y="2094"/>
                  </a:lnTo>
                  <a:lnTo>
                    <a:pt x="95" y="2188"/>
                  </a:lnTo>
                  <a:lnTo>
                    <a:pt x="188" y="2251"/>
                  </a:lnTo>
                  <a:lnTo>
                    <a:pt x="313" y="2282"/>
                  </a:lnTo>
                  <a:lnTo>
                    <a:pt x="439" y="2251"/>
                  </a:lnTo>
                  <a:lnTo>
                    <a:pt x="564" y="2188"/>
                  </a:lnTo>
                  <a:lnTo>
                    <a:pt x="626" y="2094"/>
                  </a:lnTo>
                  <a:lnTo>
                    <a:pt x="657" y="1938"/>
                  </a:lnTo>
                  <a:lnTo>
                    <a:pt x="657" y="657"/>
                  </a:lnTo>
                  <a:lnTo>
                    <a:pt x="8097" y="657"/>
                  </a:lnTo>
                  <a:lnTo>
                    <a:pt x="8222" y="625"/>
                  </a:lnTo>
                  <a:lnTo>
                    <a:pt x="8315" y="563"/>
                  </a:lnTo>
                  <a:lnTo>
                    <a:pt x="8378" y="469"/>
                  </a:lnTo>
                  <a:lnTo>
                    <a:pt x="8409" y="344"/>
                  </a:lnTo>
                  <a:lnTo>
                    <a:pt x="8378" y="219"/>
                  </a:lnTo>
                  <a:lnTo>
                    <a:pt x="8315" y="94"/>
                  </a:lnTo>
                  <a:lnTo>
                    <a:pt x="8222" y="31"/>
                  </a:lnTo>
                  <a:lnTo>
                    <a:pt x="809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3228524" y="3226371"/>
              <a:ext cx="129877" cy="127927"/>
            </a:xfrm>
            <a:custGeom>
              <a:avLst/>
              <a:gdLst/>
              <a:ahLst/>
              <a:cxnLst/>
              <a:rect l="l" t="t" r="r" b="b"/>
              <a:pathLst>
                <a:path w="2064" h="2033" extrusionOk="0">
                  <a:moveTo>
                    <a:pt x="1188" y="657"/>
                  </a:moveTo>
                  <a:lnTo>
                    <a:pt x="1282" y="751"/>
                  </a:lnTo>
                  <a:lnTo>
                    <a:pt x="1376" y="876"/>
                  </a:lnTo>
                  <a:lnTo>
                    <a:pt x="1407" y="1001"/>
                  </a:lnTo>
                  <a:lnTo>
                    <a:pt x="1376" y="1157"/>
                  </a:lnTo>
                  <a:lnTo>
                    <a:pt x="1282" y="1282"/>
                  </a:lnTo>
                  <a:lnTo>
                    <a:pt x="1188" y="1345"/>
                  </a:lnTo>
                  <a:lnTo>
                    <a:pt x="1032" y="1376"/>
                  </a:lnTo>
                  <a:lnTo>
                    <a:pt x="875" y="1345"/>
                  </a:lnTo>
                  <a:lnTo>
                    <a:pt x="782" y="1282"/>
                  </a:lnTo>
                  <a:lnTo>
                    <a:pt x="688" y="1157"/>
                  </a:lnTo>
                  <a:lnTo>
                    <a:pt x="657" y="1001"/>
                  </a:lnTo>
                  <a:lnTo>
                    <a:pt x="688" y="876"/>
                  </a:lnTo>
                  <a:lnTo>
                    <a:pt x="782" y="751"/>
                  </a:lnTo>
                  <a:lnTo>
                    <a:pt x="875" y="657"/>
                  </a:lnTo>
                  <a:close/>
                  <a:moveTo>
                    <a:pt x="813" y="0"/>
                  </a:moveTo>
                  <a:lnTo>
                    <a:pt x="625" y="63"/>
                  </a:lnTo>
                  <a:lnTo>
                    <a:pt x="469" y="157"/>
                  </a:lnTo>
                  <a:lnTo>
                    <a:pt x="313" y="282"/>
                  </a:lnTo>
                  <a:lnTo>
                    <a:pt x="188" y="438"/>
                  </a:lnTo>
                  <a:lnTo>
                    <a:pt x="94" y="626"/>
                  </a:lnTo>
                  <a:lnTo>
                    <a:pt x="31" y="813"/>
                  </a:lnTo>
                  <a:lnTo>
                    <a:pt x="0" y="1001"/>
                  </a:lnTo>
                  <a:lnTo>
                    <a:pt x="31" y="1219"/>
                  </a:lnTo>
                  <a:lnTo>
                    <a:pt x="94" y="1407"/>
                  </a:lnTo>
                  <a:lnTo>
                    <a:pt x="188" y="1595"/>
                  </a:lnTo>
                  <a:lnTo>
                    <a:pt x="313" y="1751"/>
                  </a:lnTo>
                  <a:lnTo>
                    <a:pt x="469" y="1876"/>
                  </a:lnTo>
                  <a:lnTo>
                    <a:pt x="625" y="1970"/>
                  </a:lnTo>
                  <a:lnTo>
                    <a:pt x="813" y="2032"/>
                  </a:lnTo>
                  <a:lnTo>
                    <a:pt x="1251" y="2032"/>
                  </a:lnTo>
                  <a:lnTo>
                    <a:pt x="1438" y="1970"/>
                  </a:lnTo>
                  <a:lnTo>
                    <a:pt x="1594" y="1876"/>
                  </a:lnTo>
                  <a:lnTo>
                    <a:pt x="1751" y="1751"/>
                  </a:lnTo>
                  <a:lnTo>
                    <a:pt x="1876" y="1595"/>
                  </a:lnTo>
                  <a:lnTo>
                    <a:pt x="1969" y="1407"/>
                  </a:lnTo>
                  <a:lnTo>
                    <a:pt x="2032" y="1219"/>
                  </a:lnTo>
                  <a:lnTo>
                    <a:pt x="2063" y="1001"/>
                  </a:lnTo>
                  <a:lnTo>
                    <a:pt x="2032" y="813"/>
                  </a:lnTo>
                  <a:lnTo>
                    <a:pt x="1969" y="626"/>
                  </a:lnTo>
                  <a:lnTo>
                    <a:pt x="1876" y="438"/>
                  </a:lnTo>
                  <a:lnTo>
                    <a:pt x="1751" y="282"/>
                  </a:lnTo>
                  <a:lnTo>
                    <a:pt x="1594" y="157"/>
                  </a:lnTo>
                  <a:lnTo>
                    <a:pt x="1438" y="63"/>
                  </a:lnTo>
                  <a:lnTo>
                    <a:pt x="1251"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3492053" y="3102474"/>
              <a:ext cx="310850" cy="310787"/>
            </a:xfrm>
            <a:custGeom>
              <a:avLst/>
              <a:gdLst/>
              <a:ahLst/>
              <a:cxnLst/>
              <a:rect l="l" t="t" r="r" b="b"/>
              <a:pathLst>
                <a:path w="4940" h="4939" extrusionOk="0">
                  <a:moveTo>
                    <a:pt x="2658" y="657"/>
                  </a:moveTo>
                  <a:lnTo>
                    <a:pt x="2845" y="688"/>
                  </a:lnTo>
                  <a:lnTo>
                    <a:pt x="3189" y="782"/>
                  </a:lnTo>
                  <a:lnTo>
                    <a:pt x="3502" y="969"/>
                  </a:lnTo>
                  <a:lnTo>
                    <a:pt x="3752" y="1188"/>
                  </a:lnTo>
                  <a:lnTo>
                    <a:pt x="3970" y="1438"/>
                  </a:lnTo>
                  <a:lnTo>
                    <a:pt x="4158" y="1751"/>
                  </a:lnTo>
                  <a:lnTo>
                    <a:pt x="4252" y="2094"/>
                  </a:lnTo>
                  <a:lnTo>
                    <a:pt x="4283" y="2282"/>
                  </a:lnTo>
                  <a:lnTo>
                    <a:pt x="4283" y="2470"/>
                  </a:lnTo>
                  <a:lnTo>
                    <a:pt x="4283" y="2657"/>
                  </a:lnTo>
                  <a:lnTo>
                    <a:pt x="4252" y="2845"/>
                  </a:lnTo>
                  <a:lnTo>
                    <a:pt x="4158" y="3157"/>
                  </a:lnTo>
                  <a:lnTo>
                    <a:pt x="3970" y="3470"/>
                  </a:lnTo>
                  <a:lnTo>
                    <a:pt x="3752" y="3751"/>
                  </a:lnTo>
                  <a:lnTo>
                    <a:pt x="3502" y="3970"/>
                  </a:lnTo>
                  <a:lnTo>
                    <a:pt x="3189" y="4126"/>
                  </a:lnTo>
                  <a:lnTo>
                    <a:pt x="2845" y="4251"/>
                  </a:lnTo>
                  <a:lnTo>
                    <a:pt x="2658" y="4282"/>
                  </a:lnTo>
                  <a:lnTo>
                    <a:pt x="2283" y="4282"/>
                  </a:lnTo>
                  <a:lnTo>
                    <a:pt x="2126" y="4251"/>
                  </a:lnTo>
                  <a:lnTo>
                    <a:pt x="1782" y="4126"/>
                  </a:lnTo>
                  <a:lnTo>
                    <a:pt x="1470" y="3970"/>
                  </a:lnTo>
                  <a:lnTo>
                    <a:pt x="1189" y="3751"/>
                  </a:lnTo>
                  <a:lnTo>
                    <a:pt x="970" y="3470"/>
                  </a:lnTo>
                  <a:lnTo>
                    <a:pt x="813" y="3157"/>
                  </a:lnTo>
                  <a:lnTo>
                    <a:pt x="688" y="2845"/>
                  </a:lnTo>
                  <a:lnTo>
                    <a:pt x="657" y="2657"/>
                  </a:lnTo>
                  <a:lnTo>
                    <a:pt x="657" y="2470"/>
                  </a:lnTo>
                  <a:lnTo>
                    <a:pt x="657" y="2282"/>
                  </a:lnTo>
                  <a:lnTo>
                    <a:pt x="688" y="2094"/>
                  </a:lnTo>
                  <a:lnTo>
                    <a:pt x="813" y="1751"/>
                  </a:lnTo>
                  <a:lnTo>
                    <a:pt x="970" y="1438"/>
                  </a:lnTo>
                  <a:lnTo>
                    <a:pt x="1189" y="1188"/>
                  </a:lnTo>
                  <a:lnTo>
                    <a:pt x="1470" y="969"/>
                  </a:lnTo>
                  <a:lnTo>
                    <a:pt x="1782" y="782"/>
                  </a:lnTo>
                  <a:lnTo>
                    <a:pt x="2126" y="688"/>
                  </a:lnTo>
                  <a:lnTo>
                    <a:pt x="2283" y="657"/>
                  </a:lnTo>
                  <a:close/>
                  <a:moveTo>
                    <a:pt x="2220" y="0"/>
                  </a:moveTo>
                  <a:lnTo>
                    <a:pt x="1970" y="31"/>
                  </a:lnTo>
                  <a:lnTo>
                    <a:pt x="1751" y="94"/>
                  </a:lnTo>
                  <a:lnTo>
                    <a:pt x="1532" y="188"/>
                  </a:lnTo>
                  <a:lnTo>
                    <a:pt x="1314" y="282"/>
                  </a:lnTo>
                  <a:lnTo>
                    <a:pt x="1095" y="407"/>
                  </a:lnTo>
                  <a:lnTo>
                    <a:pt x="907" y="563"/>
                  </a:lnTo>
                  <a:lnTo>
                    <a:pt x="720" y="719"/>
                  </a:lnTo>
                  <a:lnTo>
                    <a:pt x="563" y="907"/>
                  </a:lnTo>
                  <a:lnTo>
                    <a:pt x="438" y="1094"/>
                  </a:lnTo>
                  <a:lnTo>
                    <a:pt x="313" y="1282"/>
                  </a:lnTo>
                  <a:lnTo>
                    <a:pt x="188" y="1501"/>
                  </a:lnTo>
                  <a:lnTo>
                    <a:pt x="126" y="1719"/>
                  </a:lnTo>
                  <a:lnTo>
                    <a:pt x="63" y="1969"/>
                  </a:lnTo>
                  <a:lnTo>
                    <a:pt x="32" y="2219"/>
                  </a:lnTo>
                  <a:lnTo>
                    <a:pt x="1" y="2470"/>
                  </a:lnTo>
                  <a:lnTo>
                    <a:pt x="32" y="2720"/>
                  </a:lnTo>
                  <a:lnTo>
                    <a:pt x="63" y="2970"/>
                  </a:lnTo>
                  <a:lnTo>
                    <a:pt x="126" y="3188"/>
                  </a:lnTo>
                  <a:lnTo>
                    <a:pt x="188" y="3439"/>
                  </a:lnTo>
                  <a:lnTo>
                    <a:pt x="313" y="3657"/>
                  </a:lnTo>
                  <a:lnTo>
                    <a:pt x="438" y="3845"/>
                  </a:lnTo>
                  <a:lnTo>
                    <a:pt x="563" y="4032"/>
                  </a:lnTo>
                  <a:lnTo>
                    <a:pt x="720" y="4220"/>
                  </a:lnTo>
                  <a:lnTo>
                    <a:pt x="907" y="4376"/>
                  </a:lnTo>
                  <a:lnTo>
                    <a:pt x="1095" y="4501"/>
                  </a:lnTo>
                  <a:lnTo>
                    <a:pt x="1314" y="4626"/>
                  </a:lnTo>
                  <a:lnTo>
                    <a:pt x="1532" y="4751"/>
                  </a:lnTo>
                  <a:lnTo>
                    <a:pt x="1751" y="4814"/>
                  </a:lnTo>
                  <a:lnTo>
                    <a:pt x="1970" y="4876"/>
                  </a:lnTo>
                  <a:lnTo>
                    <a:pt x="2220" y="4939"/>
                  </a:lnTo>
                  <a:lnTo>
                    <a:pt x="2720" y="4939"/>
                  </a:lnTo>
                  <a:lnTo>
                    <a:pt x="2970" y="4876"/>
                  </a:lnTo>
                  <a:lnTo>
                    <a:pt x="3220" y="4814"/>
                  </a:lnTo>
                  <a:lnTo>
                    <a:pt x="3439" y="4751"/>
                  </a:lnTo>
                  <a:lnTo>
                    <a:pt x="3658" y="4626"/>
                  </a:lnTo>
                  <a:lnTo>
                    <a:pt x="3845" y="4501"/>
                  </a:lnTo>
                  <a:lnTo>
                    <a:pt x="4064" y="4376"/>
                  </a:lnTo>
                  <a:lnTo>
                    <a:pt x="4220" y="4220"/>
                  </a:lnTo>
                  <a:lnTo>
                    <a:pt x="4377" y="4032"/>
                  </a:lnTo>
                  <a:lnTo>
                    <a:pt x="4533" y="3845"/>
                  </a:lnTo>
                  <a:lnTo>
                    <a:pt x="4658" y="3657"/>
                  </a:lnTo>
                  <a:lnTo>
                    <a:pt x="4752" y="3439"/>
                  </a:lnTo>
                  <a:lnTo>
                    <a:pt x="4846" y="3188"/>
                  </a:lnTo>
                  <a:lnTo>
                    <a:pt x="4908" y="2970"/>
                  </a:lnTo>
                  <a:lnTo>
                    <a:pt x="4939" y="2720"/>
                  </a:lnTo>
                  <a:lnTo>
                    <a:pt x="4939" y="2470"/>
                  </a:lnTo>
                  <a:lnTo>
                    <a:pt x="4939" y="2219"/>
                  </a:lnTo>
                  <a:lnTo>
                    <a:pt x="4908" y="1969"/>
                  </a:lnTo>
                  <a:lnTo>
                    <a:pt x="4846" y="1719"/>
                  </a:lnTo>
                  <a:lnTo>
                    <a:pt x="4752" y="1501"/>
                  </a:lnTo>
                  <a:lnTo>
                    <a:pt x="4658" y="1282"/>
                  </a:lnTo>
                  <a:lnTo>
                    <a:pt x="4533" y="1094"/>
                  </a:lnTo>
                  <a:lnTo>
                    <a:pt x="4377" y="907"/>
                  </a:lnTo>
                  <a:lnTo>
                    <a:pt x="4220" y="719"/>
                  </a:lnTo>
                  <a:lnTo>
                    <a:pt x="4064" y="563"/>
                  </a:lnTo>
                  <a:lnTo>
                    <a:pt x="3845" y="407"/>
                  </a:lnTo>
                  <a:lnTo>
                    <a:pt x="3658" y="282"/>
                  </a:lnTo>
                  <a:lnTo>
                    <a:pt x="3439" y="188"/>
                  </a:lnTo>
                  <a:lnTo>
                    <a:pt x="3220" y="94"/>
                  </a:lnTo>
                  <a:lnTo>
                    <a:pt x="2970" y="31"/>
                  </a:lnTo>
                  <a:lnTo>
                    <a:pt x="2720"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2"/>
            <p:cNvSpPr/>
            <p:nvPr/>
          </p:nvSpPr>
          <p:spPr>
            <a:xfrm>
              <a:off x="3586504" y="3196860"/>
              <a:ext cx="123962" cy="122012"/>
            </a:xfrm>
            <a:custGeom>
              <a:avLst/>
              <a:gdLst/>
              <a:ahLst/>
              <a:cxnLst/>
              <a:rect l="l" t="t" r="r" b="b"/>
              <a:pathLst>
                <a:path w="1970" h="1939" extrusionOk="0">
                  <a:moveTo>
                    <a:pt x="782" y="1"/>
                  </a:moveTo>
                  <a:lnTo>
                    <a:pt x="594" y="63"/>
                  </a:lnTo>
                  <a:lnTo>
                    <a:pt x="438" y="157"/>
                  </a:lnTo>
                  <a:lnTo>
                    <a:pt x="281" y="282"/>
                  </a:lnTo>
                  <a:lnTo>
                    <a:pt x="156" y="407"/>
                  </a:lnTo>
                  <a:lnTo>
                    <a:pt x="63" y="594"/>
                  </a:lnTo>
                  <a:lnTo>
                    <a:pt x="31" y="782"/>
                  </a:lnTo>
                  <a:lnTo>
                    <a:pt x="0" y="970"/>
                  </a:lnTo>
                  <a:lnTo>
                    <a:pt x="31" y="1157"/>
                  </a:lnTo>
                  <a:lnTo>
                    <a:pt x="63" y="1345"/>
                  </a:lnTo>
                  <a:lnTo>
                    <a:pt x="156" y="1501"/>
                  </a:lnTo>
                  <a:lnTo>
                    <a:pt x="281" y="1657"/>
                  </a:lnTo>
                  <a:lnTo>
                    <a:pt x="438" y="1782"/>
                  </a:lnTo>
                  <a:lnTo>
                    <a:pt x="594" y="1876"/>
                  </a:lnTo>
                  <a:lnTo>
                    <a:pt x="782" y="1939"/>
                  </a:lnTo>
                  <a:lnTo>
                    <a:pt x="1188" y="1939"/>
                  </a:lnTo>
                  <a:lnTo>
                    <a:pt x="1344" y="1876"/>
                  </a:lnTo>
                  <a:lnTo>
                    <a:pt x="1532" y="1782"/>
                  </a:lnTo>
                  <a:lnTo>
                    <a:pt x="1657" y="1657"/>
                  </a:lnTo>
                  <a:lnTo>
                    <a:pt x="1782" y="1501"/>
                  </a:lnTo>
                  <a:lnTo>
                    <a:pt x="1876" y="1345"/>
                  </a:lnTo>
                  <a:lnTo>
                    <a:pt x="1938" y="1157"/>
                  </a:lnTo>
                  <a:lnTo>
                    <a:pt x="1969" y="970"/>
                  </a:lnTo>
                  <a:lnTo>
                    <a:pt x="1938" y="782"/>
                  </a:lnTo>
                  <a:lnTo>
                    <a:pt x="1876" y="594"/>
                  </a:lnTo>
                  <a:lnTo>
                    <a:pt x="1782" y="407"/>
                  </a:lnTo>
                  <a:lnTo>
                    <a:pt x="1657" y="282"/>
                  </a:lnTo>
                  <a:lnTo>
                    <a:pt x="1532" y="157"/>
                  </a:lnTo>
                  <a:lnTo>
                    <a:pt x="1344" y="63"/>
                  </a:lnTo>
                  <a:lnTo>
                    <a:pt x="11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2"/>
            <p:cNvSpPr/>
            <p:nvPr/>
          </p:nvSpPr>
          <p:spPr>
            <a:xfrm>
              <a:off x="1206562" y="2935285"/>
              <a:ext cx="90549" cy="90549"/>
            </a:xfrm>
            <a:custGeom>
              <a:avLst/>
              <a:gdLst/>
              <a:ahLst/>
              <a:cxnLst/>
              <a:rect l="l" t="t" r="r" b="b"/>
              <a:pathLst>
                <a:path w="1439" h="1439" extrusionOk="0">
                  <a:moveTo>
                    <a:pt x="720" y="0"/>
                  </a:moveTo>
                  <a:lnTo>
                    <a:pt x="470" y="469"/>
                  </a:lnTo>
                  <a:lnTo>
                    <a:pt x="1" y="719"/>
                  </a:lnTo>
                  <a:lnTo>
                    <a:pt x="470" y="1001"/>
                  </a:lnTo>
                  <a:lnTo>
                    <a:pt x="720" y="1438"/>
                  </a:lnTo>
                  <a:lnTo>
                    <a:pt x="970" y="1001"/>
                  </a:lnTo>
                  <a:lnTo>
                    <a:pt x="1439" y="719"/>
                  </a:lnTo>
                  <a:lnTo>
                    <a:pt x="970" y="469"/>
                  </a:lnTo>
                  <a:lnTo>
                    <a:pt x="720"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1159369" y="2730720"/>
              <a:ext cx="98415" cy="98415"/>
            </a:xfrm>
            <a:custGeom>
              <a:avLst/>
              <a:gdLst/>
              <a:ahLst/>
              <a:cxnLst/>
              <a:rect l="l" t="t" r="r" b="b"/>
              <a:pathLst>
                <a:path w="1564" h="1564" extrusionOk="0">
                  <a:moveTo>
                    <a:pt x="782" y="1"/>
                  </a:moveTo>
                  <a:lnTo>
                    <a:pt x="501" y="501"/>
                  </a:lnTo>
                  <a:lnTo>
                    <a:pt x="0" y="782"/>
                  </a:lnTo>
                  <a:lnTo>
                    <a:pt x="501" y="1063"/>
                  </a:lnTo>
                  <a:lnTo>
                    <a:pt x="782" y="1563"/>
                  </a:lnTo>
                  <a:lnTo>
                    <a:pt x="1063" y="1063"/>
                  </a:lnTo>
                  <a:lnTo>
                    <a:pt x="1563" y="782"/>
                  </a:lnTo>
                  <a:lnTo>
                    <a:pt x="1063" y="501"/>
                  </a:lnTo>
                  <a:lnTo>
                    <a:pt x="782"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769927" y="3253932"/>
              <a:ext cx="74818" cy="72804"/>
            </a:xfrm>
            <a:custGeom>
              <a:avLst/>
              <a:gdLst/>
              <a:ahLst/>
              <a:cxnLst/>
              <a:rect l="l" t="t" r="r" b="b"/>
              <a:pathLst>
                <a:path w="1189" h="1157" extrusionOk="0">
                  <a:moveTo>
                    <a:pt x="594" y="0"/>
                  </a:moveTo>
                  <a:lnTo>
                    <a:pt x="407" y="375"/>
                  </a:lnTo>
                  <a:lnTo>
                    <a:pt x="1" y="594"/>
                  </a:lnTo>
                  <a:lnTo>
                    <a:pt x="407" y="781"/>
                  </a:lnTo>
                  <a:lnTo>
                    <a:pt x="594" y="1157"/>
                  </a:lnTo>
                  <a:lnTo>
                    <a:pt x="813" y="781"/>
                  </a:lnTo>
                  <a:lnTo>
                    <a:pt x="1188" y="594"/>
                  </a:lnTo>
                  <a:lnTo>
                    <a:pt x="813" y="375"/>
                  </a:lnTo>
                  <a:lnTo>
                    <a:pt x="594"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2"/>
            <p:cNvSpPr/>
            <p:nvPr/>
          </p:nvSpPr>
          <p:spPr>
            <a:xfrm>
              <a:off x="726635" y="3078877"/>
              <a:ext cx="88598" cy="88535"/>
            </a:xfrm>
            <a:custGeom>
              <a:avLst/>
              <a:gdLst/>
              <a:ahLst/>
              <a:cxnLst/>
              <a:rect l="l" t="t" r="r" b="b"/>
              <a:pathLst>
                <a:path w="1408" h="1407" extrusionOk="0">
                  <a:moveTo>
                    <a:pt x="689" y="0"/>
                  </a:moveTo>
                  <a:lnTo>
                    <a:pt x="438" y="438"/>
                  </a:lnTo>
                  <a:lnTo>
                    <a:pt x="1" y="688"/>
                  </a:lnTo>
                  <a:lnTo>
                    <a:pt x="438" y="938"/>
                  </a:lnTo>
                  <a:lnTo>
                    <a:pt x="689" y="1407"/>
                  </a:lnTo>
                  <a:lnTo>
                    <a:pt x="939" y="938"/>
                  </a:lnTo>
                  <a:lnTo>
                    <a:pt x="1407" y="688"/>
                  </a:lnTo>
                  <a:lnTo>
                    <a:pt x="939" y="438"/>
                  </a:lnTo>
                  <a:lnTo>
                    <a:pt x="689"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1599968" y="2939186"/>
              <a:ext cx="94450" cy="94513"/>
            </a:xfrm>
            <a:custGeom>
              <a:avLst/>
              <a:gdLst/>
              <a:ahLst/>
              <a:cxnLst/>
              <a:rect l="l" t="t" r="r" b="b"/>
              <a:pathLst>
                <a:path w="1501" h="1502" extrusionOk="0">
                  <a:moveTo>
                    <a:pt x="750" y="1"/>
                  </a:moveTo>
                  <a:lnTo>
                    <a:pt x="500" y="501"/>
                  </a:lnTo>
                  <a:lnTo>
                    <a:pt x="0" y="751"/>
                  </a:lnTo>
                  <a:lnTo>
                    <a:pt x="500" y="1032"/>
                  </a:lnTo>
                  <a:lnTo>
                    <a:pt x="750" y="1501"/>
                  </a:lnTo>
                  <a:lnTo>
                    <a:pt x="1032" y="1032"/>
                  </a:lnTo>
                  <a:lnTo>
                    <a:pt x="1500" y="751"/>
                  </a:lnTo>
                  <a:lnTo>
                    <a:pt x="1032" y="501"/>
                  </a:lnTo>
                  <a:lnTo>
                    <a:pt x="750"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2907923" y="3076864"/>
              <a:ext cx="90549" cy="92500"/>
            </a:xfrm>
            <a:custGeom>
              <a:avLst/>
              <a:gdLst/>
              <a:ahLst/>
              <a:cxnLst/>
              <a:rect l="l" t="t" r="r" b="b"/>
              <a:pathLst>
                <a:path w="1439" h="1470" extrusionOk="0">
                  <a:moveTo>
                    <a:pt x="719" y="1"/>
                  </a:moveTo>
                  <a:lnTo>
                    <a:pt x="469" y="470"/>
                  </a:lnTo>
                  <a:lnTo>
                    <a:pt x="0" y="720"/>
                  </a:lnTo>
                  <a:lnTo>
                    <a:pt x="469" y="1001"/>
                  </a:lnTo>
                  <a:lnTo>
                    <a:pt x="719" y="1470"/>
                  </a:lnTo>
                  <a:lnTo>
                    <a:pt x="969" y="1001"/>
                  </a:lnTo>
                  <a:lnTo>
                    <a:pt x="1438" y="720"/>
                  </a:lnTo>
                  <a:lnTo>
                    <a:pt x="969" y="470"/>
                  </a:lnTo>
                  <a:lnTo>
                    <a:pt x="71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2795791" y="2884128"/>
              <a:ext cx="98415" cy="96464"/>
            </a:xfrm>
            <a:custGeom>
              <a:avLst/>
              <a:gdLst/>
              <a:ahLst/>
              <a:cxnLst/>
              <a:rect l="l" t="t" r="r" b="b"/>
              <a:pathLst>
                <a:path w="1564" h="1533" extrusionOk="0">
                  <a:moveTo>
                    <a:pt x="782" y="1"/>
                  </a:moveTo>
                  <a:lnTo>
                    <a:pt x="501" y="501"/>
                  </a:lnTo>
                  <a:lnTo>
                    <a:pt x="1" y="782"/>
                  </a:lnTo>
                  <a:lnTo>
                    <a:pt x="501" y="1032"/>
                  </a:lnTo>
                  <a:lnTo>
                    <a:pt x="782" y="1532"/>
                  </a:lnTo>
                  <a:lnTo>
                    <a:pt x="1063" y="1032"/>
                  </a:lnTo>
                  <a:lnTo>
                    <a:pt x="1563" y="782"/>
                  </a:lnTo>
                  <a:lnTo>
                    <a:pt x="1063" y="501"/>
                  </a:lnTo>
                  <a:lnTo>
                    <a:pt x="782"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3403581" y="2937236"/>
              <a:ext cx="98415" cy="98415"/>
            </a:xfrm>
            <a:custGeom>
              <a:avLst/>
              <a:gdLst/>
              <a:ahLst/>
              <a:cxnLst/>
              <a:rect l="l" t="t" r="r" b="b"/>
              <a:pathLst>
                <a:path w="1564" h="1564" extrusionOk="0">
                  <a:moveTo>
                    <a:pt x="782" y="1"/>
                  </a:moveTo>
                  <a:lnTo>
                    <a:pt x="500" y="501"/>
                  </a:lnTo>
                  <a:lnTo>
                    <a:pt x="0" y="782"/>
                  </a:lnTo>
                  <a:lnTo>
                    <a:pt x="500" y="1063"/>
                  </a:lnTo>
                  <a:lnTo>
                    <a:pt x="782" y="1563"/>
                  </a:lnTo>
                  <a:lnTo>
                    <a:pt x="1063" y="1063"/>
                  </a:lnTo>
                  <a:lnTo>
                    <a:pt x="1563" y="782"/>
                  </a:lnTo>
                  <a:lnTo>
                    <a:pt x="1063" y="501"/>
                  </a:lnTo>
                  <a:lnTo>
                    <a:pt x="782"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p:nvPr/>
          </p:nvSpPr>
          <p:spPr>
            <a:xfrm>
              <a:off x="3293400" y="3078877"/>
              <a:ext cx="88598" cy="88535"/>
            </a:xfrm>
            <a:custGeom>
              <a:avLst/>
              <a:gdLst/>
              <a:ahLst/>
              <a:cxnLst/>
              <a:rect l="l" t="t" r="r" b="b"/>
              <a:pathLst>
                <a:path w="1408" h="1407" extrusionOk="0">
                  <a:moveTo>
                    <a:pt x="688" y="0"/>
                  </a:moveTo>
                  <a:lnTo>
                    <a:pt x="438" y="438"/>
                  </a:lnTo>
                  <a:lnTo>
                    <a:pt x="1" y="688"/>
                  </a:lnTo>
                  <a:lnTo>
                    <a:pt x="438" y="938"/>
                  </a:lnTo>
                  <a:lnTo>
                    <a:pt x="688" y="1407"/>
                  </a:lnTo>
                  <a:lnTo>
                    <a:pt x="938" y="938"/>
                  </a:lnTo>
                  <a:lnTo>
                    <a:pt x="1407" y="688"/>
                  </a:lnTo>
                  <a:lnTo>
                    <a:pt x="938" y="438"/>
                  </a:lnTo>
                  <a:lnTo>
                    <a:pt x="688"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3635648" y="3521421"/>
              <a:ext cx="78719" cy="80670"/>
            </a:xfrm>
            <a:custGeom>
              <a:avLst/>
              <a:gdLst/>
              <a:ahLst/>
              <a:cxnLst/>
              <a:rect l="l" t="t" r="r" b="b"/>
              <a:pathLst>
                <a:path w="1251" h="1282" extrusionOk="0">
                  <a:moveTo>
                    <a:pt x="626" y="0"/>
                  </a:moveTo>
                  <a:lnTo>
                    <a:pt x="407" y="406"/>
                  </a:lnTo>
                  <a:lnTo>
                    <a:pt x="1" y="656"/>
                  </a:lnTo>
                  <a:lnTo>
                    <a:pt x="407" y="875"/>
                  </a:lnTo>
                  <a:lnTo>
                    <a:pt x="626" y="1282"/>
                  </a:lnTo>
                  <a:lnTo>
                    <a:pt x="844" y="875"/>
                  </a:lnTo>
                  <a:lnTo>
                    <a:pt x="1251" y="656"/>
                  </a:lnTo>
                  <a:lnTo>
                    <a:pt x="844" y="406"/>
                  </a:lnTo>
                  <a:lnTo>
                    <a:pt x="626"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880046" y="3574529"/>
              <a:ext cx="53172" cy="53109"/>
            </a:xfrm>
            <a:custGeom>
              <a:avLst/>
              <a:gdLst/>
              <a:ahLst/>
              <a:cxnLst/>
              <a:rect l="l" t="t" r="r" b="b"/>
              <a:pathLst>
                <a:path w="845" h="844" extrusionOk="0">
                  <a:moveTo>
                    <a:pt x="407" y="0"/>
                  </a:moveTo>
                  <a:lnTo>
                    <a:pt x="282" y="281"/>
                  </a:lnTo>
                  <a:lnTo>
                    <a:pt x="1" y="438"/>
                  </a:lnTo>
                  <a:lnTo>
                    <a:pt x="282" y="563"/>
                  </a:lnTo>
                  <a:lnTo>
                    <a:pt x="407" y="844"/>
                  </a:lnTo>
                  <a:lnTo>
                    <a:pt x="564" y="563"/>
                  </a:lnTo>
                  <a:lnTo>
                    <a:pt x="845" y="438"/>
                  </a:lnTo>
                  <a:lnTo>
                    <a:pt x="564" y="281"/>
                  </a:lnTo>
                  <a:lnTo>
                    <a:pt x="407"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720783" y="3440752"/>
              <a:ext cx="100365" cy="98415"/>
            </a:xfrm>
            <a:custGeom>
              <a:avLst/>
              <a:gdLst/>
              <a:ahLst/>
              <a:cxnLst/>
              <a:rect l="l" t="t" r="r" b="b"/>
              <a:pathLst>
                <a:path w="1595" h="1564" extrusionOk="0">
                  <a:moveTo>
                    <a:pt x="782" y="1"/>
                  </a:moveTo>
                  <a:lnTo>
                    <a:pt x="531" y="501"/>
                  </a:lnTo>
                  <a:lnTo>
                    <a:pt x="0" y="782"/>
                  </a:lnTo>
                  <a:lnTo>
                    <a:pt x="531" y="1063"/>
                  </a:lnTo>
                  <a:lnTo>
                    <a:pt x="782" y="1563"/>
                  </a:lnTo>
                  <a:lnTo>
                    <a:pt x="1063" y="1063"/>
                  </a:lnTo>
                  <a:lnTo>
                    <a:pt x="1594" y="782"/>
                  </a:lnTo>
                  <a:lnTo>
                    <a:pt x="1063" y="501"/>
                  </a:lnTo>
                  <a:lnTo>
                    <a:pt x="782"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32"/>
          <p:cNvSpPr/>
          <p:nvPr/>
        </p:nvSpPr>
        <p:spPr>
          <a:xfrm>
            <a:off x="3029871" y="4426008"/>
            <a:ext cx="255727" cy="70854"/>
          </a:xfrm>
          <a:custGeom>
            <a:avLst/>
            <a:gdLst/>
            <a:ahLst/>
            <a:cxnLst/>
            <a:rect l="l" t="t" r="r" b="b"/>
            <a:pathLst>
              <a:path w="4064" h="1126" extrusionOk="0">
                <a:moveTo>
                  <a:pt x="469" y="1"/>
                </a:moveTo>
                <a:lnTo>
                  <a:pt x="375" y="32"/>
                </a:lnTo>
                <a:lnTo>
                  <a:pt x="282" y="94"/>
                </a:lnTo>
                <a:lnTo>
                  <a:pt x="188" y="157"/>
                </a:lnTo>
                <a:lnTo>
                  <a:pt x="125" y="251"/>
                </a:lnTo>
                <a:lnTo>
                  <a:pt x="63" y="345"/>
                </a:lnTo>
                <a:lnTo>
                  <a:pt x="32" y="438"/>
                </a:lnTo>
                <a:lnTo>
                  <a:pt x="0" y="563"/>
                </a:lnTo>
                <a:lnTo>
                  <a:pt x="32" y="688"/>
                </a:lnTo>
                <a:lnTo>
                  <a:pt x="63" y="782"/>
                </a:lnTo>
                <a:lnTo>
                  <a:pt x="125" y="876"/>
                </a:lnTo>
                <a:lnTo>
                  <a:pt x="188" y="970"/>
                </a:lnTo>
                <a:lnTo>
                  <a:pt x="282" y="1032"/>
                </a:lnTo>
                <a:lnTo>
                  <a:pt x="375" y="1095"/>
                </a:lnTo>
                <a:lnTo>
                  <a:pt x="469" y="1126"/>
                </a:lnTo>
                <a:lnTo>
                  <a:pt x="3595" y="1126"/>
                </a:lnTo>
                <a:lnTo>
                  <a:pt x="3689" y="1095"/>
                </a:lnTo>
                <a:lnTo>
                  <a:pt x="3782" y="1032"/>
                </a:lnTo>
                <a:lnTo>
                  <a:pt x="3876" y="970"/>
                </a:lnTo>
                <a:lnTo>
                  <a:pt x="3939" y="876"/>
                </a:lnTo>
                <a:lnTo>
                  <a:pt x="4001" y="782"/>
                </a:lnTo>
                <a:lnTo>
                  <a:pt x="4032" y="688"/>
                </a:lnTo>
                <a:lnTo>
                  <a:pt x="4064" y="563"/>
                </a:lnTo>
                <a:lnTo>
                  <a:pt x="4032" y="438"/>
                </a:lnTo>
                <a:lnTo>
                  <a:pt x="4001" y="345"/>
                </a:lnTo>
                <a:lnTo>
                  <a:pt x="3939" y="251"/>
                </a:lnTo>
                <a:lnTo>
                  <a:pt x="3876" y="157"/>
                </a:lnTo>
                <a:lnTo>
                  <a:pt x="3782" y="94"/>
                </a:lnTo>
                <a:lnTo>
                  <a:pt x="3689" y="32"/>
                </a:lnTo>
                <a:lnTo>
                  <a:pt x="3595"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p:nvPr/>
        </p:nvSpPr>
        <p:spPr>
          <a:xfrm>
            <a:off x="581090" y="4390645"/>
            <a:ext cx="3243469" cy="35427"/>
          </a:xfrm>
          <a:custGeom>
            <a:avLst/>
            <a:gdLst/>
            <a:ahLst/>
            <a:cxnLst/>
            <a:rect l="l" t="t" r="r" b="b"/>
            <a:pathLst>
              <a:path w="51545" h="563" extrusionOk="0">
                <a:moveTo>
                  <a:pt x="282" y="0"/>
                </a:moveTo>
                <a:lnTo>
                  <a:pt x="188" y="31"/>
                </a:lnTo>
                <a:lnTo>
                  <a:pt x="95" y="94"/>
                </a:lnTo>
                <a:lnTo>
                  <a:pt x="32" y="156"/>
                </a:lnTo>
                <a:lnTo>
                  <a:pt x="1" y="281"/>
                </a:lnTo>
                <a:lnTo>
                  <a:pt x="32" y="375"/>
                </a:lnTo>
                <a:lnTo>
                  <a:pt x="95" y="469"/>
                </a:lnTo>
                <a:lnTo>
                  <a:pt x="188" y="531"/>
                </a:lnTo>
                <a:lnTo>
                  <a:pt x="282" y="563"/>
                </a:lnTo>
                <a:lnTo>
                  <a:pt x="51263" y="563"/>
                </a:lnTo>
                <a:lnTo>
                  <a:pt x="51357" y="531"/>
                </a:lnTo>
                <a:lnTo>
                  <a:pt x="51450" y="469"/>
                </a:lnTo>
                <a:lnTo>
                  <a:pt x="51513" y="375"/>
                </a:lnTo>
                <a:lnTo>
                  <a:pt x="51544" y="281"/>
                </a:lnTo>
                <a:lnTo>
                  <a:pt x="51513" y="156"/>
                </a:lnTo>
                <a:lnTo>
                  <a:pt x="51450" y="94"/>
                </a:lnTo>
                <a:lnTo>
                  <a:pt x="51357" y="31"/>
                </a:lnTo>
                <a:lnTo>
                  <a:pt x="51263"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2"/>
          <p:cNvSpPr/>
          <p:nvPr/>
        </p:nvSpPr>
        <p:spPr>
          <a:xfrm>
            <a:off x="1767159" y="4390645"/>
            <a:ext cx="1060160" cy="98352"/>
          </a:xfrm>
          <a:custGeom>
            <a:avLst/>
            <a:gdLst/>
            <a:ahLst/>
            <a:cxnLst/>
            <a:rect l="l" t="t" r="r" b="b"/>
            <a:pathLst>
              <a:path w="16848" h="1563" extrusionOk="0">
                <a:moveTo>
                  <a:pt x="625" y="0"/>
                </a:moveTo>
                <a:lnTo>
                  <a:pt x="469" y="63"/>
                </a:lnTo>
                <a:lnTo>
                  <a:pt x="344" y="125"/>
                </a:lnTo>
                <a:lnTo>
                  <a:pt x="219" y="219"/>
                </a:lnTo>
                <a:lnTo>
                  <a:pt x="125" y="344"/>
                </a:lnTo>
                <a:lnTo>
                  <a:pt x="63" y="469"/>
                </a:lnTo>
                <a:lnTo>
                  <a:pt x="31" y="625"/>
                </a:lnTo>
                <a:lnTo>
                  <a:pt x="0" y="781"/>
                </a:lnTo>
                <a:lnTo>
                  <a:pt x="31" y="938"/>
                </a:lnTo>
                <a:lnTo>
                  <a:pt x="63" y="1094"/>
                </a:lnTo>
                <a:lnTo>
                  <a:pt x="125" y="1219"/>
                </a:lnTo>
                <a:lnTo>
                  <a:pt x="219" y="1344"/>
                </a:lnTo>
                <a:lnTo>
                  <a:pt x="344" y="1438"/>
                </a:lnTo>
                <a:lnTo>
                  <a:pt x="469" y="1500"/>
                </a:lnTo>
                <a:lnTo>
                  <a:pt x="625" y="1563"/>
                </a:lnTo>
                <a:lnTo>
                  <a:pt x="16223" y="1563"/>
                </a:lnTo>
                <a:lnTo>
                  <a:pt x="16379" y="1500"/>
                </a:lnTo>
                <a:lnTo>
                  <a:pt x="16504" y="1438"/>
                </a:lnTo>
                <a:lnTo>
                  <a:pt x="16629" y="1344"/>
                </a:lnTo>
                <a:lnTo>
                  <a:pt x="16723" y="1219"/>
                </a:lnTo>
                <a:lnTo>
                  <a:pt x="16785" y="1094"/>
                </a:lnTo>
                <a:lnTo>
                  <a:pt x="16816" y="938"/>
                </a:lnTo>
                <a:lnTo>
                  <a:pt x="16848" y="781"/>
                </a:lnTo>
                <a:lnTo>
                  <a:pt x="16816" y="625"/>
                </a:lnTo>
                <a:lnTo>
                  <a:pt x="16785" y="469"/>
                </a:lnTo>
                <a:lnTo>
                  <a:pt x="16723" y="344"/>
                </a:lnTo>
                <a:lnTo>
                  <a:pt x="16629" y="219"/>
                </a:lnTo>
                <a:lnTo>
                  <a:pt x="16504" y="125"/>
                </a:lnTo>
                <a:lnTo>
                  <a:pt x="16379" y="63"/>
                </a:lnTo>
                <a:lnTo>
                  <a:pt x="16223"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p:nvPr/>
        </p:nvSpPr>
        <p:spPr>
          <a:xfrm>
            <a:off x="675540" y="4408327"/>
            <a:ext cx="293105" cy="80670"/>
          </a:xfrm>
          <a:custGeom>
            <a:avLst/>
            <a:gdLst/>
            <a:ahLst/>
            <a:cxnLst/>
            <a:rect l="l" t="t" r="r" b="b"/>
            <a:pathLst>
              <a:path w="4658" h="1282" extrusionOk="0">
                <a:moveTo>
                  <a:pt x="532" y="0"/>
                </a:moveTo>
                <a:lnTo>
                  <a:pt x="407" y="32"/>
                </a:lnTo>
                <a:lnTo>
                  <a:pt x="281" y="94"/>
                </a:lnTo>
                <a:lnTo>
                  <a:pt x="188" y="188"/>
                </a:lnTo>
                <a:lnTo>
                  <a:pt x="125" y="282"/>
                </a:lnTo>
                <a:lnTo>
                  <a:pt x="63" y="375"/>
                </a:lnTo>
                <a:lnTo>
                  <a:pt x="31" y="500"/>
                </a:lnTo>
                <a:lnTo>
                  <a:pt x="0" y="626"/>
                </a:lnTo>
                <a:lnTo>
                  <a:pt x="31" y="782"/>
                </a:lnTo>
                <a:lnTo>
                  <a:pt x="63" y="876"/>
                </a:lnTo>
                <a:lnTo>
                  <a:pt x="125" y="1001"/>
                </a:lnTo>
                <a:lnTo>
                  <a:pt x="188" y="1094"/>
                </a:lnTo>
                <a:lnTo>
                  <a:pt x="281" y="1188"/>
                </a:lnTo>
                <a:lnTo>
                  <a:pt x="407" y="1219"/>
                </a:lnTo>
                <a:lnTo>
                  <a:pt x="532" y="1282"/>
                </a:lnTo>
                <a:lnTo>
                  <a:pt x="4157" y="1282"/>
                </a:lnTo>
                <a:lnTo>
                  <a:pt x="4251" y="1219"/>
                </a:lnTo>
                <a:lnTo>
                  <a:pt x="4376" y="1188"/>
                </a:lnTo>
                <a:lnTo>
                  <a:pt x="4470" y="1094"/>
                </a:lnTo>
                <a:lnTo>
                  <a:pt x="4564" y="1001"/>
                </a:lnTo>
                <a:lnTo>
                  <a:pt x="4595" y="876"/>
                </a:lnTo>
                <a:lnTo>
                  <a:pt x="4658" y="782"/>
                </a:lnTo>
                <a:lnTo>
                  <a:pt x="4658" y="626"/>
                </a:lnTo>
                <a:lnTo>
                  <a:pt x="4658" y="500"/>
                </a:lnTo>
                <a:lnTo>
                  <a:pt x="4595" y="375"/>
                </a:lnTo>
                <a:lnTo>
                  <a:pt x="4564" y="282"/>
                </a:lnTo>
                <a:lnTo>
                  <a:pt x="4470" y="188"/>
                </a:lnTo>
                <a:lnTo>
                  <a:pt x="4376" y="94"/>
                </a:lnTo>
                <a:lnTo>
                  <a:pt x="4251" y="32"/>
                </a:lnTo>
                <a:lnTo>
                  <a:pt x="4157"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2"/>
          <p:cNvSpPr/>
          <p:nvPr/>
        </p:nvSpPr>
        <p:spPr>
          <a:xfrm>
            <a:off x="3466506" y="4227358"/>
            <a:ext cx="147559" cy="127927"/>
          </a:xfrm>
          <a:custGeom>
            <a:avLst/>
            <a:gdLst/>
            <a:ahLst/>
            <a:cxnLst/>
            <a:rect l="l" t="t" r="r" b="b"/>
            <a:pathLst>
              <a:path w="2345" h="2033" extrusionOk="0">
                <a:moveTo>
                  <a:pt x="1188" y="1"/>
                </a:moveTo>
                <a:lnTo>
                  <a:pt x="0" y="2032"/>
                </a:lnTo>
                <a:lnTo>
                  <a:pt x="2345" y="2032"/>
                </a:lnTo>
                <a:lnTo>
                  <a:pt x="2282" y="1751"/>
                </a:lnTo>
                <a:lnTo>
                  <a:pt x="2188" y="1439"/>
                </a:lnTo>
                <a:lnTo>
                  <a:pt x="2095" y="1157"/>
                </a:lnTo>
                <a:lnTo>
                  <a:pt x="1938" y="907"/>
                </a:lnTo>
                <a:lnTo>
                  <a:pt x="1782" y="657"/>
                </a:lnTo>
                <a:lnTo>
                  <a:pt x="1595" y="438"/>
                </a:lnTo>
                <a:lnTo>
                  <a:pt x="1407" y="219"/>
                </a:lnTo>
                <a:lnTo>
                  <a:pt x="1188"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a:off x="3332728" y="4180165"/>
            <a:ext cx="147622" cy="139693"/>
          </a:xfrm>
          <a:custGeom>
            <a:avLst/>
            <a:gdLst/>
            <a:ahLst/>
            <a:cxnLst/>
            <a:rect l="l" t="t" r="r" b="b"/>
            <a:pathLst>
              <a:path w="2346" h="2220" extrusionOk="0">
                <a:moveTo>
                  <a:pt x="876" y="0"/>
                </a:moveTo>
                <a:lnTo>
                  <a:pt x="564" y="63"/>
                </a:lnTo>
                <a:lnTo>
                  <a:pt x="282" y="126"/>
                </a:lnTo>
                <a:lnTo>
                  <a:pt x="1" y="219"/>
                </a:lnTo>
                <a:lnTo>
                  <a:pt x="1189" y="2220"/>
                </a:lnTo>
                <a:lnTo>
                  <a:pt x="2345" y="219"/>
                </a:lnTo>
                <a:lnTo>
                  <a:pt x="2064" y="126"/>
                </a:lnTo>
                <a:lnTo>
                  <a:pt x="1783" y="63"/>
                </a:lnTo>
                <a:lnTo>
                  <a:pt x="1470"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a:off x="3199013" y="4227358"/>
            <a:ext cx="147559" cy="127927"/>
          </a:xfrm>
          <a:custGeom>
            <a:avLst/>
            <a:gdLst/>
            <a:ahLst/>
            <a:cxnLst/>
            <a:rect l="l" t="t" r="r" b="b"/>
            <a:pathLst>
              <a:path w="2345" h="2033" extrusionOk="0">
                <a:moveTo>
                  <a:pt x="1157" y="1"/>
                </a:moveTo>
                <a:lnTo>
                  <a:pt x="938" y="219"/>
                </a:lnTo>
                <a:lnTo>
                  <a:pt x="751" y="438"/>
                </a:lnTo>
                <a:lnTo>
                  <a:pt x="563" y="657"/>
                </a:lnTo>
                <a:lnTo>
                  <a:pt x="407" y="907"/>
                </a:lnTo>
                <a:lnTo>
                  <a:pt x="282" y="1188"/>
                </a:lnTo>
                <a:lnTo>
                  <a:pt x="157" y="1439"/>
                </a:lnTo>
                <a:lnTo>
                  <a:pt x="63" y="1751"/>
                </a:lnTo>
                <a:lnTo>
                  <a:pt x="0" y="2032"/>
                </a:lnTo>
                <a:lnTo>
                  <a:pt x="2345" y="2032"/>
                </a:lnTo>
                <a:lnTo>
                  <a:pt x="1157"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a:off x="3199013" y="4426008"/>
            <a:ext cx="147559" cy="127927"/>
          </a:xfrm>
          <a:custGeom>
            <a:avLst/>
            <a:gdLst/>
            <a:ahLst/>
            <a:cxnLst/>
            <a:rect l="l" t="t" r="r" b="b"/>
            <a:pathLst>
              <a:path w="2345" h="2033" extrusionOk="0">
                <a:moveTo>
                  <a:pt x="0" y="1"/>
                </a:moveTo>
                <a:lnTo>
                  <a:pt x="63" y="313"/>
                </a:lnTo>
                <a:lnTo>
                  <a:pt x="157" y="595"/>
                </a:lnTo>
                <a:lnTo>
                  <a:pt x="344" y="1001"/>
                </a:lnTo>
                <a:lnTo>
                  <a:pt x="563" y="1376"/>
                </a:lnTo>
                <a:lnTo>
                  <a:pt x="844" y="1720"/>
                </a:lnTo>
                <a:lnTo>
                  <a:pt x="1188" y="2032"/>
                </a:lnTo>
                <a:lnTo>
                  <a:pt x="2001" y="595"/>
                </a:lnTo>
                <a:lnTo>
                  <a:pt x="2345"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2"/>
          <p:cNvSpPr/>
          <p:nvPr/>
        </p:nvSpPr>
        <p:spPr>
          <a:xfrm>
            <a:off x="3332728" y="4463385"/>
            <a:ext cx="147622" cy="137743"/>
          </a:xfrm>
          <a:custGeom>
            <a:avLst/>
            <a:gdLst/>
            <a:ahLst/>
            <a:cxnLst/>
            <a:rect l="l" t="t" r="r" b="b"/>
            <a:pathLst>
              <a:path w="2346" h="2189" extrusionOk="0">
                <a:moveTo>
                  <a:pt x="1157" y="1"/>
                </a:moveTo>
                <a:lnTo>
                  <a:pt x="1" y="1970"/>
                </a:lnTo>
                <a:lnTo>
                  <a:pt x="282" y="2064"/>
                </a:lnTo>
                <a:lnTo>
                  <a:pt x="564" y="2126"/>
                </a:lnTo>
                <a:lnTo>
                  <a:pt x="876" y="2189"/>
                </a:lnTo>
                <a:lnTo>
                  <a:pt x="1470" y="2189"/>
                </a:lnTo>
                <a:lnTo>
                  <a:pt x="1783" y="2126"/>
                </a:lnTo>
                <a:lnTo>
                  <a:pt x="2064" y="2064"/>
                </a:lnTo>
                <a:lnTo>
                  <a:pt x="2345" y="1970"/>
                </a:lnTo>
                <a:lnTo>
                  <a:pt x="1220"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2"/>
          <p:cNvSpPr/>
          <p:nvPr/>
        </p:nvSpPr>
        <p:spPr>
          <a:xfrm>
            <a:off x="3169501" y="4154618"/>
            <a:ext cx="474077" cy="472063"/>
          </a:xfrm>
          <a:custGeom>
            <a:avLst/>
            <a:gdLst/>
            <a:ahLst/>
            <a:cxnLst/>
            <a:rect l="l" t="t" r="r" b="b"/>
            <a:pathLst>
              <a:path w="7534" h="7502" extrusionOk="0">
                <a:moveTo>
                  <a:pt x="4064" y="406"/>
                </a:moveTo>
                <a:lnTo>
                  <a:pt x="4377" y="469"/>
                </a:lnTo>
                <a:lnTo>
                  <a:pt x="4658" y="532"/>
                </a:lnTo>
                <a:lnTo>
                  <a:pt x="4939" y="625"/>
                </a:lnTo>
                <a:lnTo>
                  <a:pt x="3783" y="2626"/>
                </a:lnTo>
                <a:lnTo>
                  <a:pt x="2595" y="625"/>
                </a:lnTo>
                <a:lnTo>
                  <a:pt x="2876" y="532"/>
                </a:lnTo>
                <a:lnTo>
                  <a:pt x="3158" y="469"/>
                </a:lnTo>
                <a:lnTo>
                  <a:pt x="3470" y="406"/>
                </a:lnTo>
                <a:close/>
                <a:moveTo>
                  <a:pt x="1626" y="1157"/>
                </a:moveTo>
                <a:lnTo>
                  <a:pt x="2814" y="3188"/>
                </a:lnTo>
                <a:lnTo>
                  <a:pt x="469" y="3188"/>
                </a:lnTo>
                <a:lnTo>
                  <a:pt x="532" y="2907"/>
                </a:lnTo>
                <a:lnTo>
                  <a:pt x="626" y="2595"/>
                </a:lnTo>
                <a:lnTo>
                  <a:pt x="751" y="2344"/>
                </a:lnTo>
                <a:lnTo>
                  <a:pt x="876" y="2063"/>
                </a:lnTo>
                <a:lnTo>
                  <a:pt x="1032" y="1813"/>
                </a:lnTo>
                <a:lnTo>
                  <a:pt x="1220" y="1594"/>
                </a:lnTo>
                <a:lnTo>
                  <a:pt x="1407" y="1375"/>
                </a:lnTo>
                <a:lnTo>
                  <a:pt x="1626" y="1157"/>
                </a:lnTo>
                <a:close/>
                <a:moveTo>
                  <a:pt x="5908" y="1157"/>
                </a:moveTo>
                <a:lnTo>
                  <a:pt x="6127" y="1375"/>
                </a:lnTo>
                <a:lnTo>
                  <a:pt x="6315" y="1594"/>
                </a:lnTo>
                <a:lnTo>
                  <a:pt x="6502" y="1813"/>
                </a:lnTo>
                <a:lnTo>
                  <a:pt x="6658" y="2063"/>
                </a:lnTo>
                <a:lnTo>
                  <a:pt x="6815" y="2313"/>
                </a:lnTo>
                <a:lnTo>
                  <a:pt x="6908" y="2595"/>
                </a:lnTo>
                <a:lnTo>
                  <a:pt x="7002" y="2907"/>
                </a:lnTo>
                <a:lnTo>
                  <a:pt x="7065" y="3188"/>
                </a:lnTo>
                <a:lnTo>
                  <a:pt x="4720" y="3188"/>
                </a:lnTo>
                <a:lnTo>
                  <a:pt x="5908" y="1157"/>
                </a:lnTo>
                <a:close/>
                <a:moveTo>
                  <a:pt x="2814" y="4314"/>
                </a:moveTo>
                <a:lnTo>
                  <a:pt x="2470" y="4908"/>
                </a:lnTo>
                <a:lnTo>
                  <a:pt x="1657" y="6345"/>
                </a:lnTo>
                <a:lnTo>
                  <a:pt x="1313" y="6033"/>
                </a:lnTo>
                <a:lnTo>
                  <a:pt x="1032" y="5689"/>
                </a:lnTo>
                <a:lnTo>
                  <a:pt x="813" y="5314"/>
                </a:lnTo>
                <a:lnTo>
                  <a:pt x="626" y="4908"/>
                </a:lnTo>
                <a:lnTo>
                  <a:pt x="532" y="4626"/>
                </a:lnTo>
                <a:lnTo>
                  <a:pt x="469" y="4314"/>
                </a:lnTo>
                <a:close/>
                <a:moveTo>
                  <a:pt x="7065" y="4314"/>
                </a:moveTo>
                <a:lnTo>
                  <a:pt x="7002" y="4595"/>
                </a:lnTo>
                <a:lnTo>
                  <a:pt x="6908" y="4908"/>
                </a:lnTo>
                <a:lnTo>
                  <a:pt x="6815" y="5158"/>
                </a:lnTo>
                <a:lnTo>
                  <a:pt x="6658" y="5439"/>
                </a:lnTo>
                <a:lnTo>
                  <a:pt x="6502" y="5689"/>
                </a:lnTo>
                <a:lnTo>
                  <a:pt x="6315" y="5908"/>
                </a:lnTo>
                <a:lnTo>
                  <a:pt x="6127" y="6127"/>
                </a:lnTo>
                <a:lnTo>
                  <a:pt x="5908" y="6345"/>
                </a:lnTo>
                <a:lnTo>
                  <a:pt x="5095" y="4908"/>
                </a:lnTo>
                <a:lnTo>
                  <a:pt x="4720" y="4314"/>
                </a:lnTo>
                <a:close/>
                <a:moveTo>
                  <a:pt x="3783" y="4845"/>
                </a:moveTo>
                <a:lnTo>
                  <a:pt x="3814" y="4908"/>
                </a:lnTo>
                <a:lnTo>
                  <a:pt x="4939" y="6877"/>
                </a:lnTo>
                <a:lnTo>
                  <a:pt x="4658" y="6971"/>
                </a:lnTo>
                <a:lnTo>
                  <a:pt x="4377" y="7033"/>
                </a:lnTo>
                <a:lnTo>
                  <a:pt x="4064" y="7096"/>
                </a:lnTo>
                <a:lnTo>
                  <a:pt x="3470" y="7096"/>
                </a:lnTo>
                <a:lnTo>
                  <a:pt x="3158" y="7033"/>
                </a:lnTo>
                <a:lnTo>
                  <a:pt x="2876" y="6971"/>
                </a:lnTo>
                <a:lnTo>
                  <a:pt x="2595" y="6877"/>
                </a:lnTo>
                <a:lnTo>
                  <a:pt x="3751" y="4908"/>
                </a:lnTo>
                <a:lnTo>
                  <a:pt x="3783" y="4845"/>
                </a:lnTo>
                <a:close/>
                <a:moveTo>
                  <a:pt x="3376" y="0"/>
                </a:moveTo>
                <a:lnTo>
                  <a:pt x="3001" y="63"/>
                </a:lnTo>
                <a:lnTo>
                  <a:pt x="2657" y="156"/>
                </a:lnTo>
                <a:lnTo>
                  <a:pt x="2314" y="281"/>
                </a:lnTo>
                <a:lnTo>
                  <a:pt x="1970" y="438"/>
                </a:lnTo>
                <a:lnTo>
                  <a:pt x="1657" y="625"/>
                </a:lnTo>
                <a:lnTo>
                  <a:pt x="1376" y="844"/>
                </a:lnTo>
                <a:lnTo>
                  <a:pt x="1126" y="1094"/>
                </a:lnTo>
                <a:lnTo>
                  <a:pt x="876" y="1344"/>
                </a:lnTo>
                <a:lnTo>
                  <a:pt x="657" y="1657"/>
                </a:lnTo>
                <a:lnTo>
                  <a:pt x="469" y="1969"/>
                </a:lnTo>
                <a:lnTo>
                  <a:pt x="313" y="2282"/>
                </a:lnTo>
                <a:lnTo>
                  <a:pt x="188" y="2626"/>
                </a:lnTo>
                <a:lnTo>
                  <a:pt x="94" y="3001"/>
                </a:lnTo>
                <a:lnTo>
                  <a:pt x="32" y="3376"/>
                </a:lnTo>
                <a:lnTo>
                  <a:pt x="1" y="3751"/>
                </a:lnTo>
                <a:lnTo>
                  <a:pt x="32" y="4064"/>
                </a:lnTo>
                <a:lnTo>
                  <a:pt x="63" y="4345"/>
                </a:lnTo>
                <a:lnTo>
                  <a:pt x="126" y="4626"/>
                </a:lnTo>
                <a:lnTo>
                  <a:pt x="188" y="4908"/>
                </a:lnTo>
                <a:lnTo>
                  <a:pt x="313" y="5189"/>
                </a:lnTo>
                <a:lnTo>
                  <a:pt x="407" y="5439"/>
                </a:lnTo>
                <a:lnTo>
                  <a:pt x="563" y="5720"/>
                </a:lnTo>
                <a:lnTo>
                  <a:pt x="719" y="5939"/>
                </a:lnTo>
                <a:lnTo>
                  <a:pt x="907" y="6189"/>
                </a:lnTo>
                <a:lnTo>
                  <a:pt x="1095" y="6408"/>
                </a:lnTo>
                <a:lnTo>
                  <a:pt x="1313" y="6595"/>
                </a:lnTo>
                <a:lnTo>
                  <a:pt x="1532" y="6783"/>
                </a:lnTo>
                <a:lnTo>
                  <a:pt x="1782" y="6939"/>
                </a:lnTo>
                <a:lnTo>
                  <a:pt x="2032" y="7096"/>
                </a:lnTo>
                <a:lnTo>
                  <a:pt x="2314" y="7221"/>
                </a:lnTo>
                <a:lnTo>
                  <a:pt x="2564" y="7314"/>
                </a:lnTo>
                <a:lnTo>
                  <a:pt x="2876" y="7408"/>
                </a:lnTo>
                <a:lnTo>
                  <a:pt x="3158" y="7471"/>
                </a:lnTo>
                <a:lnTo>
                  <a:pt x="3470" y="7502"/>
                </a:lnTo>
                <a:lnTo>
                  <a:pt x="4158" y="7502"/>
                </a:lnTo>
                <a:lnTo>
                  <a:pt x="4533" y="7439"/>
                </a:lnTo>
                <a:lnTo>
                  <a:pt x="4877" y="7346"/>
                </a:lnTo>
                <a:lnTo>
                  <a:pt x="5252" y="7221"/>
                </a:lnTo>
                <a:lnTo>
                  <a:pt x="5564" y="7064"/>
                </a:lnTo>
                <a:lnTo>
                  <a:pt x="5877" y="6877"/>
                </a:lnTo>
                <a:lnTo>
                  <a:pt x="6158" y="6658"/>
                </a:lnTo>
                <a:lnTo>
                  <a:pt x="6440" y="6408"/>
                </a:lnTo>
                <a:lnTo>
                  <a:pt x="6690" y="6127"/>
                </a:lnTo>
                <a:lnTo>
                  <a:pt x="6877" y="5845"/>
                </a:lnTo>
                <a:lnTo>
                  <a:pt x="7096" y="5533"/>
                </a:lnTo>
                <a:lnTo>
                  <a:pt x="7252" y="5220"/>
                </a:lnTo>
                <a:lnTo>
                  <a:pt x="7377" y="4876"/>
                </a:lnTo>
                <a:lnTo>
                  <a:pt x="7471" y="4501"/>
                </a:lnTo>
                <a:lnTo>
                  <a:pt x="7502" y="4126"/>
                </a:lnTo>
                <a:lnTo>
                  <a:pt x="7534" y="3751"/>
                </a:lnTo>
                <a:lnTo>
                  <a:pt x="7502" y="3376"/>
                </a:lnTo>
                <a:lnTo>
                  <a:pt x="7471" y="3001"/>
                </a:lnTo>
                <a:lnTo>
                  <a:pt x="7377" y="2626"/>
                </a:lnTo>
                <a:lnTo>
                  <a:pt x="7252" y="2282"/>
                </a:lnTo>
                <a:lnTo>
                  <a:pt x="7096" y="1969"/>
                </a:lnTo>
                <a:lnTo>
                  <a:pt x="6877" y="1657"/>
                </a:lnTo>
                <a:lnTo>
                  <a:pt x="6690" y="1344"/>
                </a:lnTo>
                <a:lnTo>
                  <a:pt x="6440" y="1094"/>
                </a:lnTo>
                <a:lnTo>
                  <a:pt x="6158" y="844"/>
                </a:lnTo>
                <a:lnTo>
                  <a:pt x="5877" y="625"/>
                </a:lnTo>
                <a:lnTo>
                  <a:pt x="5564" y="438"/>
                </a:lnTo>
                <a:lnTo>
                  <a:pt x="5252" y="281"/>
                </a:lnTo>
                <a:lnTo>
                  <a:pt x="4877" y="156"/>
                </a:lnTo>
                <a:lnTo>
                  <a:pt x="4533" y="63"/>
                </a:lnTo>
                <a:lnTo>
                  <a:pt x="4158" y="0"/>
                </a:lnTo>
                <a:close/>
              </a:path>
            </a:pathLst>
          </a:custGeom>
          <a:solidFill>
            <a:srgbClr val="E9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2"/>
          <p:cNvSpPr/>
          <p:nvPr/>
        </p:nvSpPr>
        <p:spPr>
          <a:xfrm>
            <a:off x="3372119" y="4355219"/>
            <a:ext cx="70854" cy="70854"/>
          </a:xfrm>
          <a:custGeom>
            <a:avLst/>
            <a:gdLst/>
            <a:ahLst/>
            <a:cxnLst/>
            <a:rect l="l" t="t" r="r" b="b"/>
            <a:pathLst>
              <a:path w="1126" h="1126" extrusionOk="0">
                <a:moveTo>
                  <a:pt x="438" y="0"/>
                </a:moveTo>
                <a:lnTo>
                  <a:pt x="344" y="63"/>
                </a:lnTo>
                <a:lnTo>
                  <a:pt x="250" y="94"/>
                </a:lnTo>
                <a:lnTo>
                  <a:pt x="156" y="157"/>
                </a:lnTo>
                <a:lnTo>
                  <a:pt x="94" y="250"/>
                </a:lnTo>
                <a:lnTo>
                  <a:pt x="31" y="344"/>
                </a:lnTo>
                <a:lnTo>
                  <a:pt x="0" y="438"/>
                </a:lnTo>
                <a:lnTo>
                  <a:pt x="0" y="563"/>
                </a:lnTo>
                <a:lnTo>
                  <a:pt x="0" y="657"/>
                </a:lnTo>
                <a:lnTo>
                  <a:pt x="31" y="782"/>
                </a:lnTo>
                <a:lnTo>
                  <a:pt x="94" y="876"/>
                </a:lnTo>
                <a:lnTo>
                  <a:pt x="156" y="938"/>
                </a:lnTo>
                <a:lnTo>
                  <a:pt x="250" y="1032"/>
                </a:lnTo>
                <a:lnTo>
                  <a:pt x="344" y="1063"/>
                </a:lnTo>
                <a:lnTo>
                  <a:pt x="438" y="1094"/>
                </a:lnTo>
                <a:lnTo>
                  <a:pt x="563" y="1126"/>
                </a:lnTo>
                <a:lnTo>
                  <a:pt x="656" y="1094"/>
                </a:lnTo>
                <a:lnTo>
                  <a:pt x="781" y="1063"/>
                </a:lnTo>
                <a:lnTo>
                  <a:pt x="875" y="1032"/>
                </a:lnTo>
                <a:lnTo>
                  <a:pt x="938" y="938"/>
                </a:lnTo>
                <a:lnTo>
                  <a:pt x="1000" y="876"/>
                </a:lnTo>
                <a:lnTo>
                  <a:pt x="1063" y="782"/>
                </a:lnTo>
                <a:lnTo>
                  <a:pt x="1094" y="657"/>
                </a:lnTo>
                <a:lnTo>
                  <a:pt x="1125" y="563"/>
                </a:lnTo>
                <a:lnTo>
                  <a:pt x="1094" y="438"/>
                </a:lnTo>
                <a:lnTo>
                  <a:pt x="1063" y="344"/>
                </a:lnTo>
                <a:lnTo>
                  <a:pt x="1000" y="250"/>
                </a:lnTo>
                <a:lnTo>
                  <a:pt x="938" y="157"/>
                </a:lnTo>
                <a:lnTo>
                  <a:pt x="875" y="94"/>
                </a:lnTo>
                <a:lnTo>
                  <a:pt x="781" y="63"/>
                </a:lnTo>
                <a:lnTo>
                  <a:pt x="656"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2"/>
          <p:cNvSpPr/>
          <p:nvPr/>
        </p:nvSpPr>
        <p:spPr>
          <a:xfrm>
            <a:off x="3086881" y="4070048"/>
            <a:ext cx="639318" cy="641206"/>
          </a:xfrm>
          <a:custGeom>
            <a:avLst/>
            <a:gdLst/>
            <a:ahLst/>
            <a:cxnLst/>
            <a:rect l="l" t="t" r="r" b="b"/>
            <a:pathLst>
              <a:path w="10160" h="10190" extrusionOk="0">
                <a:moveTo>
                  <a:pt x="5471" y="1344"/>
                </a:moveTo>
                <a:lnTo>
                  <a:pt x="5846" y="1407"/>
                </a:lnTo>
                <a:lnTo>
                  <a:pt x="6190" y="1500"/>
                </a:lnTo>
                <a:lnTo>
                  <a:pt x="6565" y="1625"/>
                </a:lnTo>
                <a:lnTo>
                  <a:pt x="6877" y="1782"/>
                </a:lnTo>
                <a:lnTo>
                  <a:pt x="7190" y="1969"/>
                </a:lnTo>
                <a:lnTo>
                  <a:pt x="7471" y="2188"/>
                </a:lnTo>
                <a:lnTo>
                  <a:pt x="7753" y="2438"/>
                </a:lnTo>
                <a:lnTo>
                  <a:pt x="8003" y="2688"/>
                </a:lnTo>
                <a:lnTo>
                  <a:pt x="8190" y="3001"/>
                </a:lnTo>
                <a:lnTo>
                  <a:pt x="8409" y="3313"/>
                </a:lnTo>
                <a:lnTo>
                  <a:pt x="8565" y="3626"/>
                </a:lnTo>
                <a:lnTo>
                  <a:pt x="8690" y="3970"/>
                </a:lnTo>
                <a:lnTo>
                  <a:pt x="8784" y="4345"/>
                </a:lnTo>
                <a:lnTo>
                  <a:pt x="8815" y="4720"/>
                </a:lnTo>
                <a:lnTo>
                  <a:pt x="8847" y="5095"/>
                </a:lnTo>
                <a:lnTo>
                  <a:pt x="8815" y="5470"/>
                </a:lnTo>
                <a:lnTo>
                  <a:pt x="8784" y="5845"/>
                </a:lnTo>
                <a:lnTo>
                  <a:pt x="8690" y="6220"/>
                </a:lnTo>
                <a:lnTo>
                  <a:pt x="8565" y="6564"/>
                </a:lnTo>
                <a:lnTo>
                  <a:pt x="8409" y="6877"/>
                </a:lnTo>
                <a:lnTo>
                  <a:pt x="8190" y="7189"/>
                </a:lnTo>
                <a:lnTo>
                  <a:pt x="8003" y="7471"/>
                </a:lnTo>
                <a:lnTo>
                  <a:pt x="7753" y="7752"/>
                </a:lnTo>
                <a:lnTo>
                  <a:pt x="7471" y="8002"/>
                </a:lnTo>
                <a:lnTo>
                  <a:pt x="7190" y="8221"/>
                </a:lnTo>
                <a:lnTo>
                  <a:pt x="6877" y="8408"/>
                </a:lnTo>
                <a:lnTo>
                  <a:pt x="6565" y="8565"/>
                </a:lnTo>
                <a:lnTo>
                  <a:pt x="6190" y="8690"/>
                </a:lnTo>
                <a:lnTo>
                  <a:pt x="5846" y="8783"/>
                </a:lnTo>
                <a:lnTo>
                  <a:pt x="5471" y="8846"/>
                </a:lnTo>
                <a:lnTo>
                  <a:pt x="4783" y="8846"/>
                </a:lnTo>
                <a:lnTo>
                  <a:pt x="4471" y="8815"/>
                </a:lnTo>
                <a:lnTo>
                  <a:pt x="4189" y="8752"/>
                </a:lnTo>
                <a:lnTo>
                  <a:pt x="3877" y="8658"/>
                </a:lnTo>
                <a:lnTo>
                  <a:pt x="3627" y="8565"/>
                </a:lnTo>
                <a:lnTo>
                  <a:pt x="3345" y="8440"/>
                </a:lnTo>
                <a:lnTo>
                  <a:pt x="3095" y="8283"/>
                </a:lnTo>
                <a:lnTo>
                  <a:pt x="2845" y="8127"/>
                </a:lnTo>
                <a:lnTo>
                  <a:pt x="2626" y="7939"/>
                </a:lnTo>
                <a:lnTo>
                  <a:pt x="2408" y="7752"/>
                </a:lnTo>
                <a:lnTo>
                  <a:pt x="2220" y="7533"/>
                </a:lnTo>
                <a:lnTo>
                  <a:pt x="2032" y="7283"/>
                </a:lnTo>
                <a:lnTo>
                  <a:pt x="1876" y="7064"/>
                </a:lnTo>
                <a:lnTo>
                  <a:pt x="1720" y="6783"/>
                </a:lnTo>
                <a:lnTo>
                  <a:pt x="1626" y="6533"/>
                </a:lnTo>
                <a:lnTo>
                  <a:pt x="1501" y="6252"/>
                </a:lnTo>
                <a:lnTo>
                  <a:pt x="1439" y="5970"/>
                </a:lnTo>
                <a:lnTo>
                  <a:pt x="1376" y="5689"/>
                </a:lnTo>
                <a:lnTo>
                  <a:pt x="1345" y="5408"/>
                </a:lnTo>
                <a:lnTo>
                  <a:pt x="1314" y="5095"/>
                </a:lnTo>
                <a:lnTo>
                  <a:pt x="1345" y="4720"/>
                </a:lnTo>
                <a:lnTo>
                  <a:pt x="1407" y="4345"/>
                </a:lnTo>
                <a:lnTo>
                  <a:pt x="1501" y="3970"/>
                </a:lnTo>
                <a:lnTo>
                  <a:pt x="1626" y="3626"/>
                </a:lnTo>
                <a:lnTo>
                  <a:pt x="1782" y="3313"/>
                </a:lnTo>
                <a:lnTo>
                  <a:pt x="1970" y="3001"/>
                </a:lnTo>
                <a:lnTo>
                  <a:pt x="2189" y="2688"/>
                </a:lnTo>
                <a:lnTo>
                  <a:pt x="2439" y="2438"/>
                </a:lnTo>
                <a:lnTo>
                  <a:pt x="2689" y="2188"/>
                </a:lnTo>
                <a:lnTo>
                  <a:pt x="2970" y="1969"/>
                </a:lnTo>
                <a:lnTo>
                  <a:pt x="3283" y="1782"/>
                </a:lnTo>
                <a:lnTo>
                  <a:pt x="3627" y="1625"/>
                </a:lnTo>
                <a:lnTo>
                  <a:pt x="3970" y="1500"/>
                </a:lnTo>
                <a:lnTo>
                  <a:pt x="4314" y="1407"/>
                </a:lnTo>
                <a:lnTo>
                  <a:pt x="4689" y="1344"/>
                </a:lnTo>
                <a:close/>
                <a:moveTo>
                  <a:pt x="5096" y="0"/>
                </a:moveTo>
                <a:lnTo>
                  <a:pt x="4564" y="31"/>
                </a:lnTo>
                <a:lnTo>
                  <a:pt x="4064" y="125"/>
                </a:lnTo>
                <a:lnTo>
                  <a:pt x="3564" y="250"/>
                </a:lnTo>
                <a:lnTo>
                  <a:pt x="3095" y="406"/>
                </a:lnTo>
                <a:lnTo>
                  <a:pt x="2658" y="625"/>
                </a:lnTo>
                <a:lnTo>
                  <a:pt x="2251" y="875"/>
                </a:lnTo>
                <a:lnTo>
                  <a:pt x="1845" y="1157"/>
                </a:lnTo>
                <a:lnTo>
                  <a:pt x="1501" y="1500"/>
                </a:lnTo>
                <a:lnTo>
                  <a:pt x="1157" y="1844"/>
                </a:lnTo>
                <a:lnTo>
                  <a:pt x="876" y="2251"/>
                </a:lnTo>
                <a:lnTo>
                  <a:pt x="626" y="2657"/>
                </a:lnTo>
                <a:lnTo>
                  <a:pt x="407" y="3126"/>
                </a:lnTo>
                <a:lnTo>
                  <a:pt x="220" y="3595"/>
                </a:lnTo>
                <a:lnTo>
                  <a:pt x="94" y="4064"/>
                </a:lnTo>
                <a:lnTo>
                  <a:pt x="32" y="4564"/>
                </a:lnTo>
                <a:lnTo>
                  <a:pt x="1" y="5095"/>
                </a:lnTo>
                <a:lnTo>
                  <a:pt x="32" y="5689"/>
                </a:lnTo>
                <a:lnTo>
                  <a:pt x="126" y="6252"/>
                </a:lnTo>
                <a:lnTo>
                  <a:pt x="251" y="6658"/>
                </a:lnTo>
                <a:lnTo>
                  <a:pt x="407" y="7064"/>
                </a:lnTo>
                <a:lnTo>
                  <a:pt x="595" y="7439"/>
                </a:lnTo>
                <a:lnTo>
                  <a:pt x="782" y="7814"/>
                </a:lnTo>
                <a:lnTo>
                  <a:pt x="1032" y="8158"/>
                </a:lnTo>
                <a:lnTo>
                  <a:pt x="1282" y="8471"/>
                </a:lnTo>
                <a:lnTo>
                  <a:pt x="1595" y="8783"/>
                </a:lnTo>
                <a:lnTo>
                  <a:pt x="1907" y="9065"/>
                </a:lnTo>
                <a:lnTo>
                  <a:pt x="2251" y="9315"/>
                </a:lnTo>
                <a:lnTo>
                  <a:pt x="2595" y="9534"/>
                </a:lnTo>
                <a:lnTo>
                  <a:pt x="2970" y="9721"/>
                </a:lnTo>
                <a:lnTo>
                  <a:pt x="3377" y="9877"/>
                </a:lnTo>
                <a:lnTo>
                  <a:pt x="3783" y="10002"/>
                </a:lnTo>
                <a:lnTo>
                  <a:pt x="4189" y="10096"/>
                </a:lnTo>
                <a:lnTo>
                  <a:pt x="4627" y="10159"/>
                </a:lnTo>
                <a:lnTo>
                  <a:pt x="5096" y="10190"/>
                </a:lnTo>
                <a:lnTo>
                  <a:pt x="5533" y="10159"/>
                </a:lnTo>
                <a:lnTo>
                  <a:pt x="5971" y="10096"/>
                </a:lnTo>
                <a:lnTo>
                  <a:pt x="6377" y="10002"/>
                </a:lnTo>
                <a:lnTo>
                  <a:pt x="6815" y="9877"/>
                </a:lnTo>
                <a:lnTo>
                  <a:pt x="7190" y="9721"/>
                </a:lnTo>
                <a:lnTo>
                  <a:pt x="7565" y="9534"/>
                </a:lnTo>
                <a:lnTo>
                  <a:pt x="7940" y="9315"/>
                </a:lnTo>
                <a:lnTo>
                  <a:pt x="8253" y="9065"/>
                </a:lnTo>
                <a:lnTo>
                  <a:pt x="8596" y="8783"/>
                </a:lnTo>
                <a:lnTo>
                  <a:pt x="8878" y="8471"/>
                </a:lnTo>
                <a:lnTo>
                  <a:pt x="9128" y="8158"/>
                </a:lnTo>
                <a:lnTo>
                  <a:pt x="9378" y="7814"/>
                </a:lnTo>
                <a:lnTo>
                  <a:pt x="9597" y="7439"/>
                </a:lnTo>
                <a:lnTo>
                  <a:pt x="9784" y="7064"/>
                </a:lnTo>
                <a:lnTo>
                  <a:pt x="9909" y="6658"/>
                </a:lnTo>
                <a:lnTo>
                  <a:pt x="10034" y="6252"/>
                </a:lnTo>
                <a:lnTo>
                  <a:pt x="10128" y="5689"/>
                </a:lnTo>
                <a:lnTo>
                  <a:pt x="10159" y="5095"/>
                </a:lnTo>
                <a:lnTo>
                  <a:pt x="10159" y="4595"/>
                </a:lnTo>
                <a:lnTo>
                  <a:pt x="10066" y="4095"/>
                </a:lnTo>
                <a:lnTo>
                  <a:pt x="9941" y="3626"/>
                </a:lnTo>
                <a:lnTo>
                  <a:pt x="9784" y="3157"/>
                </a:lnTo>
                <a:lnTo>
                  <a:pt x="9597" y="2751"/>
                </a:lnTo>
                <a:lnTo>
                  <a:pt x="9347" y="2313"/>
                </a:lnTo>
                <a:lnTo>
                  <a:pt x="9065" y="1938"/>
                </a:lnTo>
                <a:lnTo>
                  <a:pt x="8753" y="1594"/>
                </a:lnTo>
                <a:lnTo>
                  <a:pt x="8409" y="1250"/>
                </a:lnTo>
                <a:lnTo>
                  <a:pt x="8065" y="969"/>
                </a:lnTo>
                <a:lnTo>
                  <a:pt x="7659" y="719"/>
                </a:lnTo>
                <a:lnTo>
                  <a:pt x="7221" y="469"/>
                </a:lnTo>
                <a:lnTo>
                  <a:pt x="6784" y="313"/>
                </a:lnTo>
                <a:lnTo>
                  <a:pt x="6315" y="156"/>
                </a:lnTo>
                <a:lnTo>
                  <a:pt x="5846" y="63"/>
                </a:lnTo>
                <a:lnTo>
                  <a:pt x="5346" y="31"/>
                </a:lnTo>
                <a:lnTo>
                  <a:pt x="5096"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2"/>
          <p:cNvSpPr/>
          <p:nvPr/>
        </p:nvSpPr>
        <p:spPr>
          <a:xfrm>
            <a:off x="3466506" y="4426008"/>
            <a:ext cx="147559" cy="127927"/>
          </a:xfrm>
          <a:custGeom>
            <a:avLst/>
            <a:gdLst/>
            <a:ahLst/>
            <a:cxnLst/>
            <a:rect l="l" t="t" r="r" b="b"/>
            <a:pathLst>
              <a:path w="2345" h="2033" extrusionOk="0">
                <a:moveTo>
                  <a:pt x="0" y="1"/>
                </a:moveTo>
                <a:lnTo>
                  <a:pt x="375" y="595"/>
                </a:lnTo>
                <a:lnTo>
                  <a:pt x="1188" y="2032"/>
                </a:lnTo>
                <a:lnTo>
                  <a:pt x="1407" y="1814"/>
                </a:lnTo>
                <a:lnTo>
                  <a:pt x="1595" y="1595"/>
                </a:lnTo>
                <a:lnTo>
                  <a:pt x="1782" y="1376"/>
                </a:lnTo>
                <a:lnTo>
                  <a:pt x="1938" y="1126"/>
                </a:lnTo>
                <a:lnTo>
                  <a:pt x="2095" y="845"/>
                </a:lnTo>
                <a:lnTo>
                  <a:pt x="2188" y="595"/>
                </a:lnTo>
                <a:lnTo>
                  <a:pt x="2282" y="282"/>
                </a:lnTo>
                <a:lnTo>
                  <a:pt x="2345"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2"/>
          <p:cNvSpPr/>
          <p:nvPr/>
        </p:nvSpPr>
        <p:spPr>
          <a:xfrm>
            <a:off x="3147855" y="4089680"/>
            <a:ext cx="515419" cy="169205"/>
          </a:xfrm>
          <a:custGeom>
            <a:avLst/>
            <a:gdLst/>
            <a:ahLst/>
            <a:cxnLst/>
            <a:rect l="l" t="t" r="r" b="b"/>
            <a:pathLst>
              <a:path w="8191" h="2689" extrusionOk="0">
                <a:moveTo>
                  <a:pt x="3939" y="1"/>
                </a:moveTo>
                <a:lnTo>
                  <a:pt x="3595" y="32"/>
                </a:lnTo>
                <a:lnTo>
                  <a:pt x="3283" y="63"/>
                </a:lnTo>
                <a:lnTo>
                  <a:pt x="2970" y="126"/>
                </a:lnTo>
                <a:lnTo>
                  <a:pt x="2658" y="219"/>
                </a:lnTo>
                <a:lnTo>
                  <a:pt x="2345" y="313"/>
                </a:lnTo>
                <a:lnTo>
                  <a:pt x="2064" y="438"/>
                </a:lnTo>
                <a:lnTo>
                  <a:pt x="1782" y="595"/>
                </a:lnTo>
                <a:lnTo>
                  <a:pt x="1501" y="751"/>
                </a:lnTo>
                <a:lnTo>
                  <a:pt x="1251" y="907"/>
                </a:lnTo>
                <a:lnTo>
                  <a:pt x="1001" y="1126"/>
                </a:lnTo>
                <a:lnTo>
                  <a:pt x="782" y="1345"/>
                </a:lnTo>
                <a:lnTo>
                  <a:pt x="563" y="1564"/>
                </a:lnTo>
                <a:lnTo>
                  <a:pt x="345" y="1814"/>
                </a:lnTo>
                <a:lnTo>
                  <a:pt x="157" y="2064"/>
                </a:lnTo>
                <a:lnTo>
                  <a:pt x="1" y="2345"/>
                </a:lnTo>
                <a:lnTo>
                  <a:pt x="219" y="2470"/>
                </a:lnTo>
                <a:lnTo>
                  <a:pt x="376" y="2220"/>
                </a:lnTo>
                <a:lnTo>
                  <a:pt x="532" y="1970"/>
                </a:lnTo>
                <a:lnTo>
                  <a:pt x="720" y="1751"/>
                </a:lnTo>
                <a:lnTo>
                  <a:pt x="907" y="1532"/>
                </a:lnTo>
                <a:lnTo>
                  <a:pt x="1126" y="1345"/>
                </a:lnTo>
                <a:lnTo>
                  <a:pt x="1345" y="1157"/>
                </a:lnTo>
                <a:lnTo>
                  <a:pt x="1564" y="1001"/>
                </a:lnTo>
                <a:lnTo>
                  <a:pt x="1814" y="845"/>
                </a:lnTo>
                <a:lnTo>
                  <a:pt x="2314" y="595"/>
                </a:lnTo>
                <a:lnTo>
                  <a:pt x="2595" y="501"/>
                </a:lnTo>
                <a:lnTo>
                  <a:pt x="2876" y="407"/>
                </a:lnTo>
                <a:lnTo>
                  <a:pt x="3158" y="344"/>
                </a:lnTo>
                <a:lnTo>
                  <a:pt x="3439" y="313"/>
                </a:lnTo>
                <a:lnTo>
                  <a:pt x="3720" y="282"/>
                </a:lnTo>
                <a:lnTo>
                  <a:pt x="4033" y="251"/>
                </a:lnTo>
                <a:lnTo>
                  <a:pt x="4252" y="251"/>
                </a:lnTo>
                <a:lnTo>
                  <a:pt x="4564" y="282"/>
                </a:lnTo>
                <a:lnTo>
                  <a:pt x="4846" y="344"/>
                </a:lnTo>
                <a:lnTo>
                  <a:pt x="5127" y="407"/>
                </a:lnTo>
                <a:lnTo>
                  <a:pt x="5408" y="470"/>
                </a:lnTo>
                <a:lnTo>
                  <a:pt x="5690" y="563"/>
                </a:lnTo>
                <a:lnTo>
                  <a:pt x="5971" y="688"/>
                </a:lnTo>
                <a:lnTo>
                  <a:pt x="6221" y="813"/>
                </a:lnTo>
                <a:lnTo>
                  <a:pt x="6471" y="970"/>
                </a:lnTo>
                <a:lnTo>
                  <a:pt x="6690" y="1126"/>
                </a:lnTo>
                <a:lnTo>
                  <a:pt x="6909" y="1313"/>
                </a:lnTo>
                <a:lnTo>
                  <a:pt x="7127" y="1501"/>
                </a:lnTo>
                <a:lnTo>
                  <a:pt x="7315" y="1720"/>
                </a:lnTo>
                <a:lnTo>
                  <a:pt x="7502" y="1939"/>
                </a:lnTo>
                <a:lnTo>
                  <a:pt x="7659" y="2189"/>
                </a:lnTo>
                <a:lnTo>
                  <a:pt x="7815" y="2439"/>
                </a:lnTo>
                <a:lnTo>
                  <a:pt x="7940" y="2689"/>
                </a:lnTo>
                <a:lnTo>
                  <a:pt x="8190" y="2564"/>
                </a:lnTo>
                <a:lnTo>
                  <a:pt x="8034" y="2314"/>
                </a:lnTo>
                <a:lnTo>
                  <a:pt x="7878" y="2032"/>
                </a:lnTo>
                <a:lnTo>
                  <a:pt x="7690" y="1782"/>
                </a:lnTo>
                <a:lnTo>
                  <a:pt x="7502" y="1564"/>
                </a:lnTo>
                <a:lnTo>
                  <a:pt x="7315" y="1345"/>
                </a:lnTo>
                <a:lnTo>
                  <a:pt x="7065" y="1126"/>
                </a:lnTo>
                <a:lnTo>
                  <a:pt x="6846" y="938"/>
                </a:lnTo>
                <a:lnTo>
                  <a:pt x="6596" y="782"/>
                </a:lnTo>
                <a:lnTo>
                  <a:pt x="6346" y="626"/>
                </a:lnTo>
                <a:lnTo>
                  <a:pt x="6065" y="470"/>
                </a:lnTo>
                <a:lnTo>
                  <a:pt x="5783" y="344"/>
                </a:lnTo>
                <a:lnTo>
                  <a:pt x="5502" y="251"/>
                </a:lnTo>
                <a:lnTo>
                  <a:pt x="5189" y="157"/>
                </a:lnTo>
                <a:lnTo>
                  <a:pt x="4908" y="94"/>
                </a:lnTo>
                <a:lnTo>
                  <a:pt x="4596" y="32"/>
                </a:lnTo>
                <a:lnTo>
                  <a:pt x="4252" y="32"/>
                </a:lnTo>
                <a:lnTo>
                  <a:pt x="3939"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2"/>
          <p:cNvSpPr/>
          <p:nvPr/>
        </p:nvSpPr>
        <p:spPr>
          <a:xfrm>
            <a:off x="1175100" y="4227358"/>
            <a:ext cx="145608" cy="127927"/>
          </a:xfrm>
          <a:custGeom>
            <a:avLst/>
            <a:gdLst/>
            <a:ahLst/>
            <a:cxnLst/>
            <a:rect l="l" t="t" r="r" b="b"/>
            <a:pathLst>
              <a:path w="2314" h="2033" extrusionOk="0">
                <a:moveTo>
                  <a:pt x="1157" y="1"/>
                </a:moveTo>
                <a:lnTo>
                  <a:pt x="1" y="2032"/>
                </a:lnTo>
                <a:lnTo>
                  <a:pt x="2314" y="2032"/>
                </a:lnTo>
                <a:lnTo>
                  <a:pt x="2251" y="1751"/>
                </a:lnTo>
                <a:lnTo>
                  <a:pt x="2157" y="1439"/>
                </a:lnTo>
                <a:lnTo>
                  <a:pt x="2064" y="1157"/>
                </a:lnTo>
                <a:lnTo>
                  <a:pt x="1907" y="907"/>
                </a:lnTo>
                <a:lnTo>
                  <a:pt x="1751" y="657"/>
                </a:lnTo>
                <a:lnTo>
                  <a:pt x="1563" y="438"/>
                </a:lnTo>
                <a:lnTo>
                  <a:pt x="1376" y="219"/>
                </a:lnTo>
                <a:lnTo>
                  <a:pt x="1157"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2"/>
          <p:cNvSpPr/>
          <p:nvPr/>
        </p:nvSpPr>
        <p:spPr>
          <a:xfrm>
            <a:off x="1039371" y="4180165"/>
            <a:ext cx="147622" cy="139693"/>
          </a:xfrm>
          <a:custGeom>
            <a:avLst/>
            <a:gdLst/>
            <a:ahLst/>
            <a:cxnLst/>
            <a:rect l="l" t="t" r="r" b="b"/>
            <a:pathLst>
              <a:path w="2346" h="2220" extrusionOk="0">
                <a:moveTo>
                  <a:pt x="876" y="0"/>
                </a:moveTo>
                <a:lnTo>
                  <a:pt x="563" y="63"/>
                </a:lnTo>
                <a:lnTo>
                  <a:pt x="282" y="126"/>
                </a:lnTo>
                <a:lnTo>
                  <a:pt x="1" y="219"/>
                </a:lnTo>
                <a:lnTo>
                  <a:pt x="1189" y="2220"/>
                </a:lnTo>
                <a:lnTo>
                  <a:pt x="2345" y="219"/>
                </a:lnTo>
                <a:lnTo>
                  <a:pt x="2064" y="126"/>
                </a:lnTo>
                <a:lnTo>
                  <a:pt x="1782" y="63"/>
                </a:lnTo>
                <a:lnTo>
                  <a:pt x="1501"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905656" y="4227358"/>
            <a:ext cx="147559" cy="127927"/>
          </a:xfrm>
          <a:custGeom>
            <a:avLst/>
            <a:gdLst/>
            <a:ahLst/>
            <a:cxnLst/>
            <a:rect l="l" t="t" r="r" b="b"/>
            <a:pathLst>
              <a:path w="2345" h="2033" extrusionOk="0">
                <a:moveTo>
                  <a:pt x="1188" y="1"/>
                </a:moveTo>
                <a:lnTo>
                  <a:pt x="969" y="219"/>
                </a:lnTo>
                <a:lnTo>
                  <a:pt x="750" y="438"/>
                </a:lnTo>
                <a:lnTo>
                  <a:pt x="563" y="657"/>
                </a:lnTo>
                <a:lnTo>
                  <a:pt x="407" y="907"/>
                </a:lnTo>
                <a:lnTo>
                  <a:pt x="282" y="1188"/>
                </a:lnTo>
                <a:lnTo>
                  <a:pt x="157" y="1439"/>
                </a:lnTo>
                <a:lnTo>
                  <a:pt x="63" y="1751"/>
                </a:lnTo>
                <a:lnTo>
                  <a:pt x="0" y="2032"/>
                </a:lnTo>
                <a:lnTo>
                  <a:pt x="2345" y="2032"/>
                </a:lnTo>
                <a:lnTo>
                  <a:pt x="1188"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2"/>
          <p:cNvSpPr/>
          <p:nvPr/>
        </p:nvSpPr>
        <p:spPr>
          <a:xfrm>
            <a:off x="905656" y="4426008"/>
            <a:ext cx="147559" cy="127927"/>
          </a:xfrm>
          <a:custGeom>
            <a:avLst/>
            <a:gdLst/>
            <a:ahLst/>
            <a:cxnLst/>
            <a:rect l="l" t="t" r="r" b="b"/>
            <a:pathLst>
              <a:path w="2345" h="2033" extrusionOk="0">
                <a:moveTo>
                  <a:pt x="0" y="1"/>
                </a:moveTo>
                <a:lnTo>
                  <a:pt x="63" y="313"/>
                </a:lnTo>
                <a:lnTo>
                  <a:pt x="157" y="595"/>
                </a:lnTo>
                <a:lnTo>
                  <a:pt x="344" y="1001"/>
                </a:lnTo>
                <a:lnTo>
                  <a:pt x="594" y="1376"/>
                </a:lnTo>
                <a:lnTo>
                  <a:pt x="844" y="1720"/>
                </a:lnTo>
                <a:lnTo>
                  <a:pt x="1188" y="2032"/>
                </a:lnTo>
                <a:lnTo>
                  <a:pt x="2001" y="595"/>
                </a:lnTo>
                <a:lnTo>
                  <a:pt x="2345"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1039371" y="4463385"/>
            <a:ext cx="147622" cy="137743"/>
          </a:xfrm>
          <a:custGeom>
            <a:avLst/>
            <a:gdLst/>
            <a:ahLst/>
            <a:cxnLst/>
            <a:rect l="l" t="t" r="r" b="b"/>
            <a:pathLst>
              <a:path w="2346" h="2189" extrusionOk="0">
                <a:moveTo>
                  <a:pt x="1157" y="1"/>
                </a:moveTo>
                <a:lnTo>
                  <a:pt x="1" y="1970"/>
                </a:lnTo>
                <a:lnTo>
                  <a:pt x="282" y="2064"/>
                </a:lnTo>
                <a:lnTo>
                  <a:pt x="563" y="2126"/>
                </a:lnTo>
                <a:lnTo>
                  <a:pt x="876" y="2189"/>
                </a:lnTo>
                <a:lnTo>
                  <a:pt x="1501" y="2189"/>
                </a:lnTo>
                <a:lnTo>
                  <a:pt x="1782" y="2126"/>
                </a:lnTo>
                <a:lnTo>
                  <a:pt x="2064" y="2064"/>
                </a:lnTo>
                <a:lnTo>
                  <a:pt x="2345" y="1970"/>
                </a:lnTo>
                <a:lnTo>
                  <a:pt x="1220"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2"/>
          <p:cNvSpPr/>
          <p:nvPr/>
        </p:nvSpPr>
        <p:spPr>
          <a:xfrm>
            <a:off x="876144" y="4154618"/>
            <a:ext cx="474077" cy="472063"/>
          </a:xfrm>
          <a:custGeom>
            <a:avLst/>
            <a:gdLst/>
            <a:ahLst/>
            <a:cxnLst/>
            <a:rect l="l" t="t" r="r" b="b"/>
            <a:pathLst>
              <a:path w="7534" h="7502" extrusionOk="0">
                <a:moveTo>
                  <a:pt x="4095" y="406"/>
                </a:moveTo>
                <a:lnTo>
                  <a:pt x="4376" y="469"/>
                </a:lnTo>
                <a:lnTo>
                  <a:pt x="4658" y="532"/>
                </a:lnTo>
                <a:lnTo>
                  <a:pt x="4939" y="625"/>
                </a:lnTo>
                <a:lnTo>
                  <a:pt x="3783" y="2626"/>
                </a:lnTo>
                <a:lnTo>
                  <a:pt x="2595" y="625"/>
                </a:lnTo>
                <a:lnTo>
                  <a:pt x="2876" y="532"/>
                </a:lnTo>
                <a:lnTo>
                  <a:pt x="3157" y="469"/>
                </a:lnTo>
                <a:lnTo>
                  <a:pt x="3470" y="406"/>
                </a:lnTo>
                <a:close/>
                <a:moveTo>
                  <a:pt x="1657" y="1157"/>
                </a:moveTo>
                <a:lnTo>
                  <a:pt x="2814" y="3188"/>
                </a:lnTo>
                <a:lnTo>
                  <a:pt x="469" y="3188"/>
                </a:lnTo>
                <a:lnTo>
                  <a:pt x="532" y="2907"/>
                </a:lnTo>
                <a:lnTo>
                  <a:pt x="626" y="2595"/>
                </a:lnTo>
                <a:lnTo>
                  <a:pt x="751" y="2344"/>
                </a:lnTo>
                <a:lnTo>
                  <a:pt x="876" y="2063"/>
                </a:lnTo>
                <a:lnTo>
                  <a:pt x="1032" y="1813"/>
                </a:lnTo>
                <a:lnTo>
                  <a:pt x="1219" y="1594"/>
                </a:lnTo>
                <a:lnTo>
                  <a:pt x="1438" y="1375"/>
                </a:lnTo>
                <a:lnTo>
                  <a:pt x="1657" y="1157"/>
                </a:lnTo>
                <a:close/>
                <a:moveTo>
                  <a:pt x="5908" y="1157"/>
                </a:moveTo>
                <a:lnTo>
                  <a:pt x="6127" y="1375"/>
                </a:lnTo>
                <a:lnTo>
                  <a:pt x="6314" y="1594"/>
                </a:lnTo>
                <a:lnTo>
                  <a:pt x="6502" y="1813"/>
                </a:lnTo>
                <a:lnTo>
                  <a:pt x="6658" y="2063"/>
                </a:lnTo>
                <a:lnTo>
                  <a:pt x="6815" y="2313"/>
                </a:lnTo>
                <a:lnTo>
                  <a:pt x="6908" y="2595"/>
                </a:lnTo>
                <a:lnTo>
                  <a:pt x="7002" y="2907"/>
                </a:lnTo>
                <a:lnTo>
                  <a:pt x="7065" y="3188"/>
                </a:lnTo>
                <a:lnTo>
                  <a:pt x="4752" y="3188"/>
                </a:lnTo>
                <a:lnTo>
                  <a:pt x="5908" y="1157"/>
                </a:lnTo>
                <a:close/>
                <a:moveTo>
                  <a:pt x="2814" y="4314"/>
                </a:moveTo>
                <a:lnTo>
                  <a:pt x="2470" y="4908"/>
                </a:lnTo>
                <a:lnTo>
                  <a:pt x="1657" y="6345"/>
                </a:lnTo>
                <a:lnTo>
                  <a:pt x="1313" y="6033"/>
                </a:lnTo>
                <a:lnTo>
                  <a:pt x="1063" y="5689"/>
                </a:lnTo>
                <a:lnTo>
                  <a:pt x="813" y="5314"/>
                </a:lnTo>
                <a:lnTo>
                  <a:pt x="626" y="4908"/>
                </a:lnTo>
                <a:lnTo>
                  <a:pt x="532" y="4626"/>
                </a:lnTo>
                <a:lnTo>
                  <a:pt x="469" y="4314"/>
                </a:lnTo>
                <a:close/>
                <a:moveTo>
                  <a:pt x="7065" y="4314"/>
                </a:moveTo>
                <a:lnTo>
                  <a:pt x="7002" y="4595"/>
                </a:lnTo>
                <a:lnTo>
                  <a:pt x="6908" y="4908"/>
                </a:lnTo>
                <a:lnTo>
                  <a:pt x="6815" y="5158"/>
                </a:lnTo>
                <a:lnTo>
                  <a:pt x="6658" y="5439"/>
                </a:lnTo>
                <a:lnTo>
                  <a:pt x="6502" y="5689"/>
                </a:lnTo>
                <a:lnTo>
                  <a:pt x="6314" y="5908"/>
                </a:lnTo>
                <a:lnTo>
                  <a:pt x="6127" y="6127"/>
                </a:lnTo>
                <a:lnTo>
                  <a:pt x="5908" y="6345"/>
                </a:lnTo>
                <a:lnTo>
                  <a:pt x="5095" y="4908"/>
                </a:lnTo>
                <a:lnTo>
                  <a:pt x="4752" y="4314"/>
                </a:lnTo>
                <a:close/>
                <a:moveTo>
                  <a:pt x="3783" y="4845"/>
                </a:moveTo>
                <a:lnTo>
                  <a:pt x="3814" y="4908"/>
                </a:lnTo>
                <a:lnTo>
                  <a:pt x="4939" y="6877"/>
                </a:lnTo>
                <a:lnTo>
                  <a:pt x="4658" y="6971"/>
                </a:lnTo>
                <a:lnTo>
                  <a:pt x="4376" y="7033"/>
                </a:lnTo>
                <a:lnTo>
                  <a:pt x="4095" y="7096"/>
                </a:lnTo>
                <a:lnTo>
                  <a:pt x="3470" y="7096"/>
                </a:lnTo>
                <a:lnTo>
                  <a:pt x="3157" y="7033"/>
                </a:lnTo>
                <a:lnTo>
                  <a:pt x="2876" y="6971"/>
                </a:lnTo>
                <a:lnTo>
                  <a:pt x="2595" y="6877"/>
                </a:lnTo>
                <a:lnTo>
                  <a:pt x="3751" y="4908"/>
                </a:lnTo>
                <a:lnTo>
                  <a:pt x="3783" y="4845"/>
                </a:lnTo>
                <a:close/>
                <a:moveTo>
                  <a:pt x="3376" y="0"/>
                </a:moveTo>
                <a:lnTo>
                  <a:pt x="3032" y="63"/>
                </a:lnTo>
                <a:lnTo>
                  <a:pt x="2657" y="156"/>
                </a:lnTo>
                <a:lnTo>
                  <a:pt x="2313" y="281"/>
                </a:lnTo>
                <a:lnTo>
                  <a:pt x="1970" y="438"/>
                </a:lnTo>
                <a:lnTo>
                  <a:pt x="1688" y="625"/>
                </a:lnTo>
                <a:lnTo>
                  <a:pt x="1376" y="844"/>
                </a:lnTo>
                <a:lnTo>
                  <a:pt x="1126" y="1094"/>
                </a:lnTo>
                <a:lnTo>
                  <a:pt x="876" y="1344"/>
                </a:lnTo>
                <a:lnTo>
                  <a:pt x="657" y="1657"/>
                </a:lnTo>
                <a:lnTo>
                  <a:pt x="469" y="1969"/>
                </a:lnTo>
                <a:lnTo>
                  <a:pt x="313" y="2282"/>
                </a:lnTo>
                <a:lnTo>
                  <a:pt x="188" y="2626"/>
                </a:lnTo>
                <a:lnTo>
                  <a:pt x="94" y="3001"/>
                </a:lnTo>
                <a:lnTo>
                  <a:pt x="32" y="3376"/>
                </a:lnTo>
                <a:lnTo>
                  <a:pt x="0" y="3751"/>
                </a:lnTo>
                <a:lnTo>
                  <a:pt x="32" y="4064"/>
                </a:lnTo>
                <a:lnTo>
                  <a:pt x="63" y="4345"/>
                </a:lnTo>
                <a:lnTo>
                  <a:pt x="125" y="4626"/>
                </a:lnTo>
                <a:lnTo>
                  <a:pt x="188" y="4908"/>
                </a:lnTo>
                <a:lnTo>
                  <a:pt x="313" y="5189"/>
                </a:lnTo>
                <a:lnTo>
                  <a:pt x="438" y="5439"/>
                </a:lnTo>
                <a:lnTo>
                  <a:pt x="563" y="5720"/>
                </a:lnTo>
                <a:lnTo>
                  <a:pt x="719" y="5939"/>
                </a:lnTo>
                <a:lnTo>
                  <a:pt x="907" y="6189"/>
                </a:lnTo>
                <a:lnTo>
                  <a:pt x="1094" y="6408"/>
                </a:lnTo>
                <a:lnTo>
                  <a:pt x="1313" y="6595"/>
                </a:lnTo>
                <a:lnTo>
                  <a:pt x="1532" y="6783"/>
                </a:lnTo>
                <a:lnTo>
                  <a:pt x="1782" y="6939"/>
                </a:lnTo>
                <a:lnTo>
                  <a:pt x="2032" y="7096"/>
                </a:lnTo>
                <a:lnTo>
                  <a:pt x="2313" y="7221"/>
                </a:lnTo>
                <a:lnTo>
                  <a:pt x="2595" y="7314"/>
                </a:lnTo>
                <a:lnTo>
                  <a:pt x="2876" y="7408"/>
                </a:lnTo>
                <a:lnTo>
                  <a:pt x="3157" y="7471"/>
                </a:lnTo>
                <a:lnTo>
                  <a:pt x="3470" y="7502"/>
                </a:lnTo>
                <a:lnTo>
                  <a:pt x="4158" y="7502"/>
                </a:lnTo>
                <a:lnTo>
                  <a:pt x="4533" y="7439"/>
                </a:lnTo>
                <a:lnTo>
                  <a:pt x="4908" y="7346"/>
                </a:lnTo>
                <a:lnTo>
                  <a:pt x="5252" y="7221"/>
                </a:lnTo>
                <a:lnTo>
                  <a:pt x="5564" y="7064"/>
                </a:lnTo>
                <a:lnTo>
                  <a:pt x="5877" y="6877"/>
                </a:lnTo>
                <a:lnTo>
                  <a:pt x="6158" y="6658"/>
                </a:lnTo>
                <a:lnTo>
                  <a:pt x="6439" y="6408"/>
                </a:lnTo>
                <a:lnTo>
                  <a:pt x="6690" y="6127"/>
                </a:lnTo>
                <a:lnTo>
                  <a:pt x="6908" y="5845"/>
                </a:lnTo>
                <a:lnTo>
                  <a:pt x="7096" y="5533"/>
                </a:lnTo>
                <a:lnTo>
                  <a:pt x="7252" y="5220"/>
                </a:lnTo>
                <a:lnTo>
                  <a:pt x="7377" y="4876"/>
                </a:lnTo>
                <a:lnTo>
                  <a:pt x="7471" y="4501"/>
                </a:lnTo>
                <a:lnTo>
                  <a:pt x="7533" y="4126"/>
                </a:lnTo>
                <a:lnTo>
                  <a:pt x="7533" y="3751"/>
                </a:lnTo>
                <a:lnTo>
                  <a:pt x="7533" y="3376"/>
                </a:lnTo>
                <a:lnTo>
                  <a:pt x="7471" y="3001"/>
                </a:lnTo>
                <a:lnTo>
                  <a:pt x="7377" y="2626"/>
                </a:lnTo>
                <a:lnTo>
                  <a:pt x="7252" y="2282"/>
                </a:lnTo>
                <a:lnTo>
                  <a:pt x="7096" y="1969"/>
                </a:lnTo>
                <a:lnTo>
                  <a:pt x="6908" y="1657"/>
                </a:lnTo>
                <a:lnTo>
                  <a:pt x="6690" y="1344"/>
                </a:lnTo>
                <a:lnTo>
                  <a:pt x="6439" y="1094"/>
                </a:lnTo>
                <a:lnTo>
                  <a:pt x="6158" y="844"/>
                </a:lnTo>
                <a:lnTo>
                  <a:pt x="5877" y="625"/>
                </a:lnTo>
                <a:lnTo>
                  <a:pt x="5564" y="438"/>
                </a:lnTo>
                <a:lnTo>
                  <a:pt x="5252" y="281"/>
                </a:lnTo>
                <a:lnTo>
                  <a:pt x="4908" y="156"/>
                </a:lnTo>
                <a:lnTo>
                  <a:pt x="4533" y="63"/>
                </a:lnTo>
                <a:lnTo>
                  <a:pt x="4158" y="0"/>
                </a:lnTo>
                <a:close/>
              </a:path>
            </a:pathLst>
          </a:custGeom>
          <a:solidFill>
            <a:srgbClr val="E9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1078699" y="4355219"/>
            <a:ext cx="70916" cy="70854"/>
          </a:xfrm>
          <a:custGeom>
            <a:avLst/>
            <a:gdLst/>
            <a:ahLst/>
            <a:cxnLst/>
            <a:rect l="l" t="t" r="r" b="b"/>
            <a:pathLst>
              <a:path w="1127" h="1126" extrusionOk="0">
                <a:moveTo>
                  <a:pt x="439" y="0"/>
                </a:moveTo>
                <a:lnTo>
                  <a:pt x="345" y="63"/>
                </a:lnTo>
                <a:lnTo>
                  <a:pt x="251" y="94"/>
                </a:lnTo>
                <a:lnTo>
                  <a:pt x="157" y="157"/>
                </a:lnTo>
                <a:lnTo>
                  <a:pt x="95" y="250"/>
                </a:lnTo>
                <a:lnTo>
                  <a:pt x="32" y="344"/>
                </a:lnTo>
                <a:lnTo>
                  <a:pt x="1" y="438"/>
                </a:lnTo>
                <a:lnTo>
                  <a:pt x="1" y="563"/>
                </a:lnTo>
                <a:lnTo>
                  <a:pt x="1" y="657"/>
                </a:lnTo>
                <a:lnTo>
                  <a:pt x="32" y="782"/>
                </a:lnTo>
                <a:lnTo>
                  <a:pt x="95" y="876"/>
                </a:lnTo>
                <a:lnTo>
                  <a:pt x="157" y="938"/>
                </a:lnTo>
                <a:lnTo>
                  <a:pt x="251" y="1032"/>
                </a:lnTo>
                <a:lnTo>
                  <a:pt x="345" y="1063"/>
                </a:lnTo>
                <a:lnTo>
                  <a:pt x="439" y="1094"/>
                </a:lnTo>
                <a:lnTo>
                  <a:pt x="564" y="1126"/>
                </a:lnTo>
                <a:lnTo>
                  <a:pt x="657" y="1094"/>
                </a:lnTo>
                <a:lnTo>
                  <a:pt x="782" y="1063"/>
                </a:lnTo>
                <a:lnTo>
                  <a:pt x="876" y="1032"/>
                </a:lnTo>
                <a:lnTo>
                  <a:pt x="939" y="938"/>
                </a:lnTo>
                <a:lnTo>
                  <a:pt x="1032" y="876"/>
                </a:lnTo>
                <a:lnTo>
                  <a:pt x="1064" y="782"/>
                </a:lnTo>
                <a:lnTo>
                  <a:pt x="1095" y="657"/>
                </a:lnTo>
                <a:lnTo>
                  <a:pt x="1126" y="563"/>
                </a:lnTo>
                <a:lnTo>
                  <a:pt x="1095" y="438"/>
                </a:lnTo>
                <a:lnTo>
                  <a:pt x="1064" y="344"/>
                </a:lnTo>
                <a:lnTo>
                  <a:pt x="1032" y="250"/>
                </a:lnTo>
                <a:lnTo>
                  <a:pt x="939" y="157"/>
                </a:lnTo>
                <a:lnTo>
                  <a:pt x="876" y="94"/>
                </a:lnTo>
                <a:lnTo>
                  <a:pt x="782" y="63"/>
                </a:lnTo>
                <a:lnTo>
                  <a:pt x="657"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2"/>
          <p:cNvSpPr/>
          <p:nvPr/>
        </p:nvSpPr>
        <p:spPr>
          <a:xfrm>
            <a:off x="793524" y="4070048"/>
            <a:ext cx="639318" cy="641206"/>
          </a:xfrm>
          <a:custGeom>
            <a:avLst/>
            <a:gdLst/>
            <a:ahLst/>
            <a:cxnLst/>
            <a:rect l="l" t="t" r="r" b="b"/>
            <a:pathLst>
              <a:path w="10160" h="10190" extrusionOk="0">
                <a:moveTo>
                  <a:pt x="5471" y="1344"/>
                </a:moveTo>
                <a:lnTo>
                  <a:pt x="5846" y="1407"/>
                </a:lnTo>
                <a:lnTo>
                  <a:pt x="6221" y="1500"/>
                </a:lnTo>
                <a:lnTo>
                  <a:pt x="6565" y="1625"/>
                </a:lnTo>
                <a:lnTo>
                  <a:pt x="6877" y="1782"/>
                </a:lnTo>
                <a:lnTo>
                  <a:pt x="7190" y="1969"/>
                </a:lnTo>
                <a:lnTo>
                  <a:pt x="7471" y="2188"/>
                </a:lnTo>
                <a:lnTo>
                  <a:pt x="7752" y="2438"/>
                </a:lnTo>
                <a:lnTo>
                  <a:pt x="8003" y="2688"/>
                </a:lnTo>
                <a:lnTo>
                  <a:pt x="8221" y="3001"/>
                </a:lnTo>
                <a:lnTo>
                  <a:pt x="8409" y="3313"/>
                </a:lnTo>
                <a:lnTo>
                  <a:pt x="8565" y="3626"/>
                </a:lnTo>
                <a:lnTo>
                  <a:pt x="8690" y="3970"/>
                </a:lnTo>
                <a:lnTo>
                  <a:pt x="8784" y="4345"/>
                </a:lnTo>
                <a:lnTo>
                  <a:pt x="8846" y="4720"/>
                </a:lnTo>
                <a:lnTo>
                  <a:pt x="8846" y="5095"/>
                </a:lnTo>
                <a:lnTo>
                  <a:pt x="8846" y="5470"/>
                </a:lnTo>
                <a:lnTo>
                  <a:pt x="8784" y="5845"/>
                </a:lnTo>
                <a:lnTo>
                  <a:pt x="8690" y="6220"/>
                </a:lnTo>
                <a:lnTo>
                  <a:pt x="8565" y="6564"/>
                </a:lnTo>
                <a:lnTo>
                  <a:pt x="8409" y="6877"/>
                </a:lnTo>
                <a:lnTo>
                  <a:pt x="8221" y="7189"/>
                </a:lnTo>
                <a:lnTo>
                  <a:pt x="8003" y="7471"/>
                </a:lnTo>
                <a:lnTo>
                  <a:pt x="7752" y="7752"/>
                </a:lnTo>
                <a:lnTo>
                  <a:pt x="7471" y="8002"/>
                </a:lnTo>
                <a:lnTo>
                  <a:pt x="7190" y="8221"/>
                </a:lnTo>
                <a:lnTo>
                  <a:pt x="6877" y="8408"/>
                </a:lnTo>
                <a:lnTo>
                  <a:pt x="6565" y="8565"/>
                </a:lnTo>
                <a:lnTo>
                  <a:pt x="6221" y="8690"/>
                </a:lnTo>
                <a:lnTo>
                  <a:pt x="5846" y="8783"/>
                </a:lnTo>
                <a:lnTo>
                  <a:pt x="5471" y="8846"/>
                </a:lnTo>
                <a:lnTo>
                  <a:pt x="4783" y="8846"/>
                </a:lnTo>
                <a:lnTo>
                  <a:pt x="4470" y="8815"/>
                </a:lnTo>
                <a:lnTo>
                  <a:pt x="4189" y="8752"/>
                </a:lnTo>
                <a:lnTo>
                  <a:pt x="3908" y="8658"/>
                </a:lnTo>
                <a:lnTo>
                  <a:pt x="3626" y="8565"/>
                </a:lnTo>
                <a:lnTo>
                  <a:pt x="3345" y="8440"/>
                </a:lnTo>
                <a:lnTo>
                  <a:pt x="3095" y="8283"/>
                </a:lnTo>
                <a:lnTo>
                  <a:pt x="2845" y="8127"/>
                </a:lnTo>
                <a:lnTo>
                  <a:pt x="2626" y="7939"/>
                </a:lnTo>
                <a:lnTo>
                  <a:pt x="2407" y="7752"/>
                </a:lnTo>
                <a:lnTo>
                  <a:pt x="2220" y="7533"/>
                </a:lnTo>
                <a:lnTo>
                  <a:pt x="2032" y="7283"/>
                </a:lnTo>
                <a:lnTo>
                  <a:pt x="1876" y="7064"/>
                </a:lnTo>
                <a:lnTo>
                  <a:pt x="1751" y="6783"/>
                </a:lnTo>
                <a:lnTo>
                  <a:pt x="1626" y="6533"/>
                </a:lnTo>
                <a:lnTo>
                  <a:pt x="1501" y="6252"/>
                </a:lnTo>
                <a:lnTo>
                  <a:pt x="1438" y="5970"/>
                </a:lnTo>
                <a:lnTo>
                  <a:pt x="1376" y="5689"/>
                </a:lnTo>
                <a:lnTo>
                  <a:pt x="1345" y="5408"/>
                </a:lnTo>
                <a:lnTo>
                  <a:pt x="1313" y="5095"/>
                </a:lnTo>
                <a:lnTo>
                  <a:pt x="1345" y="4720"/>
                </a:lnTo>
                <a:lnTo>
                  <a:pt x="1407" y="4345"/>
                </a:lnTo>
                <a:lnTo>
                  <a:pt x="1501" y="3970"/>
                </a:lnTo>
                <a:lnTo>
                  <a:pt x="1626" y="3626"/>
                </a:lnTo>
                <a:lnTo>
                  <a:pt x="1782" y="3313"/>
                </a:lnTo>
                <a:lnTo>
                  <a:pt x="1970" y="3001"/>
                </a:lnTo>
                <a:lnTo>
                  <a:pt x="2189" y="2688"/>
                </a:lnTo>
                <a:lnTo>
                  <a:pt x="2439" y="2438"/>
                </a:lnTo>
                <a:lnTo>
                  <a:pt x="2689" y="2188"/>
                </a:lnTo>
                <a:lnTo>
                  <a:pt x="3001" y="1969"/>
                </a:lnTo>
                <a:lnTo>
                  <a:pt x="3283" y="1782"/>
                </a:lnTo>
                <a:lnTo>
                  <a:pt x="3626" y="1625"/>
                </a:lnTo>
                <a:lnTo>
                  <a:pt x="3970" y="1500"/>
                </a:lnTo>
                <a:lnTo>
                  <a:pt x="4345" y="1407"/>
                </a:lnTo>
                <a:lnTo>
                  <a:pt x="4689" y="1344"/>
                </a:lnTo>
                <a:close/>
                <a:moveTo>
                  <a:pt x="5096" y="0"/>
                </a:moveTo>
                <a:lnTo>
                  <a:pt x="4564" y="31"/>
                </a:lnTo>
                <a:lnTo>
                  <a:pt x="4064" y="125"/>
                </a:lnTo>
                <a:lnTo>
                  <a:pt x="3564" y="250"/>
                </a:lnTo>
                <a:lnTo>
                  <a:pt x="3095" y="406"/>
                </a:lnTo>
                <a:lnTo>
                  <a:pt x="2657" y="625"/>
                </a:lnTo>
                <a:lnTo>
                  <a:pt x="2251" y="875"/>
                </a:lnTo>
                <a:lnTo>
                  <a:pt x="1845" y="1157"/>
                </a:lnTo>
                <a:lnTo>
                  <a:pt x="1501" y="1500"/>
                </a:lnTo>
                <a:lnTo>
                  <a:pt x="1157" y="1844"/>
                </a:lnTo>
                <a:lnTo>
                  <a:pt x="876" y="2251"/>
                </a:lnTo>
                <a:lnTo>
                  <a:pt x="626" y="2657"/>
                </a:lnTo>
                <a:lnTo>
                  <a:pt x="407" y="3126"/>
                </a:lnTo>
                <a:lnTo>
                  <a:pt x="219" y="3595"/>
                </a:lnTo>
                <a:lnTo>
                  <a:pt x="94" y="4064"/>
                </a:lnTo>
                <a:lnTo>
                  <a:pt x="32" y="4564"/>
                </a:lnTo>
                <a:lnTo>
                  <a:pt x="1" y="5095"/>
                </a:lnTo>
                <a:lnTo>
                  <a:pt x="32" y="5689"/>
                </a:lnTo>
                <a:lnTo>
                  <a:pt x="126" y="6252"/>
                </a:lnTo>
                <a:lnTo>
                  <a:pt x="251" y="6658"/>
                </a:lnTo>
                <a:lnTo>
                  <a:pt x="407" y="7064"/>
                </a:lnTo>
                <a:lnTo>
                  <a:pt x="595" y="7439"/>
                </a:lnTo>
                <a:lnTo>
                  <a:pt x="782" y="7814"/>
                </a:lnTo>
                <a:lnTo>
                  <a:pt x="1032" y="8158"/>
                </a:lnTo>
                <a:lnTo>
                  <a:pt x="1313" y="8471"/>
                </a:lnTo>
                <a:lnTo>
                  <a:pt x="1595" y="8783"/>
                </a:lnTo>
                <a:lnTo>
                  <a:pt x="1907" y="9065"/>
                </a:lnTo>
                <a:lnTo>
                  <a:pt x="2251" y="9315"/>
                </a:lnTo>
                <a:lnTo>
                  <a:pt x="2595" y="9534"/>
                </a:lnTo>
                <a:lnTo>
                  <a:pt x="2970" y="9721"/>
                </a:lnTo>
                <a:lnTo>
                  <a:pt x="3376" y="9877"/>
                </a:lnTo>
                <a:lnTo>
                  <a:pt x="3783" y="10002"/>
                </a:lnTo>
                <a:lnTo>
                  <a:pt x="4220" y="10096"/>
                </a:lnTo>
                <a:lnTo>
                  <a:pt x="4627" y="10159"/>
                </a:lnTo>
                <a:lnTo>
                  <a:pt x="5096" y="10190"/>
                </a:lnTo>
                <a:lnTo>
                  <a:pt x="5533" y="10159"/>
                </a:lnTo>
                <a:lnTo>
                  <a:pt x="5971" y="10096"/>
                </a:lnTo>
                <a:lnTo>
                  <a:pt x="6408" y="10002"/>
                </a:lnTo>
                <a:lnTo>
                  <a:pt x="6815" y="9877"/>
                </a:lnTo>
                <a:lnTo>
                  <a:pt x="7190" y="9721"/>
                </a:lnTo>
                <a:lnTo>
                  <a:pt x="7565" y="9534"/>
                </a:lnTo>
                <a:lnTo>
                  <a:pt x="7940" y="9315"/>
                </a:lnTo>
                <a:lnTo>
                  <a:pt x="8284" y="9065"/>
                </a:lnTo>
                <a:lnTo>
                  <a:pt x="8596" y="8783"/>
                </a:lnTo>
                <a:lnTo>
                  <a:pt x="8878" y="8471"/>
                </a:lnTo>
                <a:lnTo>
                  <a:pt x="9128" y="8158"/>
                </a:lnTo>
                <a:lnTo>
                  <a:pt x="9378" y="7814"/>
                </a:lnTo>
                <a:lnTo>
                  <a:pt x="9597" y="7439"/>
                </a:lnTo>
                <a:lnTo>
                  <a:pt x="9784" y="7064"/>
                </a:lnTo>
                <a:lnTo>
                  <a:pt x="9909" y="6658"/>
                </a:lnTo>
                <a:lnTo>
                  <a:pt x="10034" y="6252"/>
                </a:lnTo>
                <a:lnTo>
                  <a:pt x="10128" y="5689"/>
                </a:lnTo>
                <a:lnTo>
                  <a:pt x="10159" y="5095"/>
                </a:lnTo>
                <a:lnTo>
                  <a:pt x="10159" y="4595"/>
                </a:lnTo>
                <a:lnTo>
                  <a:pt x="10065" y="4095"/>
                </a:lnTo>
                <a:lnTo>
                  <a:pt x="9972" y="3626"/>
                </a:lnTo>
                <a:lnTo>
                  <a:pt x="9784" y="3157"/>
                </a:lnTo>
                <a:lnTo>
                  <a:pt x="9597" y="2751"/>
                </a:lnTo>
                <a:lnTo>
                  <a:pt x="9347" y="2313"/>
                </a:lnTo>
                <a:lnTo>
                  <a:pt x="9065" y="1938"/>
                </a:lnTo>
                <a:lnTo>
                  <a:pt x="8753" y="1594"/>
                </a:lnTo>
                <a:lnTo>
                  <a:pt x="8440" y="1250"/>
                </a:lnTo>
                <a:lnTo>
                  <a:pt x="8065" y="969"/>
                </a:lnTo>
                <a:lnTo>
                  <a:pt x="7659" y="719"/>
                </a:lnTo>
                <a:lnTo>
                  <a:pt x="7221" y="469"/>
                </a:lnTo>
                <a:lnTo>
                  <a:pt x="6783" y="313"/>
                </a:lnTo>
                <a:lnTo>
                  <a:pt x="6315" y="156"/>
                </a:lnTo>
                <a:lnTo>
                  <a:pt x="5846" y="63"/>
                </a:lnTo>
                <a:lnTo>
                  <a:pt x="5346" y="31"/>
                </a:lnTo>
                <a:lnTo>
                  <a:pt x="5096"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a:off x="1175100" y="4426008"/>
            <a:ext cx="145608" cy="127927"/>
          </a:xfrm>
          <a:custGeom>
            <a:avLst/>
            <a:gdLst/>
            <a:ahLst/>
            <a:cxnLst/>
            <a:rect l="l" t="t" r="r" b="b"/>
            <a:pathLst>
              <a:path w="2314" h="2033" extrusionOk="0">
                <a:moveTo>
                  <a:pt x="1" y="1"/>
                </a:moveTo>
                <a:lnTo>
                  <a:pt x="344" y="595"/>
                </a:lnTo>
                <a:lnTo>
                  <a:pt x="1157" y="2032"/>
                </a:lnTo>
                <a:lnTo>
                  <a:pt x="1376" y="1814"/>
                </a:lnTo>
                <a:lnTo>
                  <a:pt x="1563" y="1595"/>
                </a:lnTo>
                <a:lnTo>
                  <a:pt x="1751" y="1376"/>
                </a:lnTo>
                <a:lnTo>
                  <a:pt x="1907" y="1126"/>
                </a:lnTo>
                <a:lnTo>
                  <a:pt x="2064" y="845"/>
                </a:lnTo>
                <a:lnTo>
                  <a:pt x="2157" y="595"/>
                </a:lnTo>
                <a:lnTo>
                  <a:pt x="2251" y="282"/>
                </a:lnTo>
                <a:lnTo>
                  <a:pt x="2314"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854498" y="4089680"/>
            <a:ext cx="515419" cy="169205"/>
          </a:xfrm>
          <a:custGeom>
            <a:avLst/>
            <a:gdLst/>
            <a:ahLst/>
            <a:cxnLst/>
            <a:rect l="l" t="t" r="r" b="b"/>
            <a:pathLst>
              <a:path w="8191" h="2689" extrusionOk="0">
                <a:moveTo>
                  <a:pt x="3939" y="1"/>
                </a:moveTo>
                <a:lnTo>
                  <a:pt x="3595" y="32"/>
                </a:lnTo>
                <a:lnTo>
                  <a:pt x="3283" y="63"/>
                </a:lnTo>
                <a:lnTo>
                  <a:pt x="2970" y="126"/>
                </a:lnTo>
                <a:lnTo>
                  <a:pt x="2657" y="219"/>
                </a:lnTo>
                <a:lnTo>
                  <a:pt x="2345" y="313"/>
                </a:lnTo>
                <a:lnTo>
                  <a:pt x="2064" y="438"/>
                </a:lnTo>
                <a:lnTo>
                  <a:pt x="1782" y="595"/>
                </a:lnTo>
                <a:lnTo>
                  <a:pt x="1501" y="751"/>
                </a:lnTo>
                <a:lnTo>
                  <a:pt x="1251" y="907"/>
                </a:lnTo>
                <a:lnTo>
                  <a:pt x="1001" y="1126"/>
                </a:lnTo>
                <a:lnTo>
                  <a:pt x="782" y="1345"/>
                </a:lnTo>
                <a:lnTo>
                  <a:pt x="563" y="1564"/>
                </a:lnTo>
                <a:lnTo>
                  <a:pt x="344" y="1814"/>
                </a:lnTo>
                <a:lnTo>
                  <a:pt x="157" y="2064"/>
                </a:lnTo>
                <a:lnTo>
                  <a:pt x="1" y="2345"/>
                </a:lnTo>
                <a:lnTo>
                  <a:pt x="219" y="2470"/>
                </a:lnTo>
                <a:lnTo>
                  <a:pt x="376" y="2220"/>
                </a:lnTo>
                <a:lnTo>
                  <a:pt x="532" y="1970"/>
                </a:lnTo>
                <a:lnTo>
                  <a:pt x="720" y="1751"/>
                </a:lnTo>
                <a:lnTo>
                  <a:pt x="907" y="1532"/>
                </a:lnTo>
                <a:lnTo>
                  <a:pt x="1126" y="1345"/>
                </a:lnTo>
                <a:lnTo>
                  <a:pt x="1345" y="1157"/>
                </a:lnTo>
                <a:lnTo>
                  <a:pt x="1563" y="1001"/>
                </a:lnTo>
                <a:lnTo>
                  <a:pt x="1814" y="845"/>
                </a:lnTo>
                <a:lnTo>
                  <a:pt x="2314" y="595"/>
                </a:lnTo>
                <a:lnTo>
                  <a:pt x="2595" y="501"/>
                </a:lnTo>
                <a:lnTo>
                  <a:pt x="2876" y="407"/>
                </a:lnTo>
                <a:lnTo>
                  <a:pt x="3158" y="344"/>
                </a:lnTo>
                <a:lnTo>
                  <a:pt x="3439" y="313"/>
                </a:lnTo>
                <a:lnTo>
                  <a:pt x="3720" y="282"/>
                </a:lnTo>
                <a:lnTo>
                  <a:pt x="4033" y="251"/>
                </a:lnTo>
                <a:lnTo>
                  <a:pt x="4252" y="251"/>
                </a:lnTo>
                <a:lnTo>
                  <a:pt x="4564" y="282"/>
                </a:lnTo>
                <a:lnTo>
                  <a:pt x="4845" y="344"/>
                </a:lnTo>
                <a:lnTo>
                  <a:pt x="5127" y="407"/>
                </a:lnTo>
                <a:lnTo>
                  <a:pt x="5408" y="470"/>
                </a:lnTo>
                <a:lnTo>
                  <a:pt x="5689" y="563"/>
                </a:lnTo>
                <a:lnTo>
                  <a:pt x="5971" y="688"/>
                </a:lnTo>
                <a:lnTo>
                  <a:pt x="6221" y="813"/>
                </a:lnTo>
                <a:lnTo>
                  <a:pt x="6471" y="970"/>
                </a:lnTo>
                <a:lnTo>
                  <a:pt x="6690" y="1126"/>
                </a:lnTo>
                <a:lnTo>
                  <a:pt x="6908" y="1313"/>
                </a:lnTo>
                <a:lnTo>
                  <a:pt x="7127" y="1501"/>
                </a:lnTo>
                <a:lnTo>
                  <a:pt x="7315" y="1720"/>
                </a:lnTo>
                <a:lnTo>
                  <a:pt x="7502" y="1939"/>
                </a:lnTo>
                <a:lnTo>
                  <a:pt x="7659" y="2189"/>
                </a:lnTo>
                <a:lnTo>
                  <a:pt x="7815" y="2439"/>
                </a:lnTo>
                <a:lnTo>
                  <a:pt x="7971" y="2689"/>
                </a:lnTo>
                <a:lnTo>
                  <a:pt x="8190" y="2564"/>
                </a:lnTo>
                <a:lnTo>
                  <a:pt x="8034" y="2314"/>
                </a:lnTo>
                <a:lnTo>
                  <a:pt x="7877" y="2032"/>
                </a:lnTo>
                <a:lnTo>
                  <a:pt x="7690" y="1782"/>
                </a:lnTo>
                <a:lnTo>
                  <a:pt x="7502" y="1564"/>
                </a:lnTo>
                <a:lnTo>
                  <a:pt x="7315" y="1345"/>
                </a:lnTo>
                <a:lnTo>
                  <a:pt x="7096" y="1126"/>
                </a:lnTo>
                <a:lnTo>
                  <a:pt x="6846" y="938"/>
                </a:lnTo>
                <a:lnTo>
                  <a:pt x="6596" y="782"/>
                </a:lnTo>
                <a:lnTo>
                  <a:pt x="6346" y="626"/>
                </a:lnTo>
                <a:lnTo>
                  <a:pt x="6065" y="470"/>
                </a:lnTo>
                <a:lnTo>
                  <a:pt x="5783" y="344"/>
                </a:lnTo>
                <a:lnTo>
                  <a:pt x="5502" y="251"/>
                </a:lnTo>
                <a:lnTo>
                  <a:pt x="5189" y="157"/>
                </a:lnTo>
                <a:lnTo>
                  <a:pt x="4908" y="94"/>
                </a:lnTo>
                <a:lnTo>
                  <a:pt x="4595" y="32"/>
                </a:lnTo>
                <a:lnTo>
                  <a:pt x="4283" y="32"/>
                </a:lnTo>
                <a:lnTo>
                  <a:pt x="3939"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1637345" y="4270649"/>
            <a:ext cx="1382714" cy="139693"/>
          </a:xfrm>
          <a:custGeom>
            <a:avLst/>
            <a:gdLst/>
            <a:ahLst/>
            <a:cxnLst/>
            <a:rect l="l" t="t" r="r" b="b"/>
            <a:pathLst>
              <a:path w="21974" h="2220" extrusionOk="0">
                <a:moveTo>
                  <a:pt x="313" y="0"/>
                </a:moveTo>
                <a:lnTo>
                  <a:pt x="188" y="32"/>
                </a:lnTo>
                <a:lnTo>
                  <a:pt x="94" y="94"/>
                </a:lnTo>
                <a:lnTo>
                  <a:pt x="0" y="219"/>
                </a:lnTo>
                <a:lnTo>
                  <a:pt x="0" y="344"/>
                </a:lnTo>
                <a:lnTo>
                  <a:pt x="0" y="1907"/>
                </a:lnTo>
                <a:lnTo>
                  <a:pt x="0" y="2032"/>
                </a:lnTo>
                <a:lnTo>
                  <a:pt x="94" y="2126"/>
                </a:lnTo>
                <a:lnTo>
                  <a:pt x="188" y="2220"/>
                </a:lnTo>
                <a:lnTo>
                  <a:pt x="438" y="2220"/>
                </a:lnTo>
                <a:lnTo>
                  <a:pt x="531" y="2126"/>
                </a:lnTo>
                <a:lnTo>
                  <a:pt x="625" y="2032"/>
                </a:lnTo>
                <a:lnTo>
                  <a:pt x="656" y="1907"/>
                </a:lnTo>
                <a:lnTo>
                  <a:pt x="656" y="657"/>
                </a:lnTo>
                <a:lnTo>
                  <a:pt x="21349" y="657"/>
                </a:lnTo>
                <a:lnTo>
                  <a:pt x="21349" y="1907"/>
                </a:lnTo>
                <a:lnTo>
                  <a:pt x="21349" y="2032"/>
                </a:lnTo>
                <a:lnTo>
                  <a:pt x="21443" y="2126"/>
                </a:lnTo>
                <a:lnTo>
                  <a:pt x="21536" y="2220"/>
                </a:lnTo>
                <a:lnTo>
                  <a:pt x="21786" y="2220"/>
                </a:lnTo>
                <a:lnTo>
                  <a:pt x="21880" y="2126"/>
                </a:lnTo>
                <a:lnTo>
                  <a:pt x="21974" y="2032"/>
                </a:lnTo>
                <a:lnTo>
                  <a:pt x="21974" y="1907"/>
                </a:lnTo>
                <a:lnTo>
                  <a:pt x="21974" y="344"/>
                </a:lnTo>
                <a:lnTo>
                  <a:pt x="21974" y="219"/>
                </a:lnTo>
                <a:lnTo>
                  <a:pt x="21880" y="94"/>
                </a:lnTo>
                <a:lnTo>
                  <a:pt x="21786" y="32"/>
                </a:lnTo>
                <a:lnTo>
                  <a:pt x="21661"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2"/>
          <p:cNvSpPr/>
          <p:nvPr/>
        </p:nvSpPr>
        <p:spPr>
          <a:xfrm>
            <a:off x="1489787" y="4207725"/>
            <a:ext cx="1182172" cy="202618"/>
          </a:xfrm>
          <a:custGeom>
            <a:avLst/>
            <a:gdLst/>
            <a:ahLst/>
            <a:cxnLst/>
            <a:rect l="l" t="t" r="r" b="b"/>
            <a:pathLst>
              <a:path w="18787" h="3220" extrusionOk="0">
                <a:moveTo>
                  <a:pt x="313" y="0"/>
                </a:moveTo>
                <a:lnTo>
                  <a:pt x="188" y="31"/>
                </a:lnTo>
                <a:lnTo>
                  <a:pt x="94" y="94"/>
                </a:lnTo>
                <a:lnTo>
                  <a:pt x="32" y="188"/>
                </a:lnTo>
                <a:lnTo>
                  <a:pt x="1" y="313"/>
                </a:lnTo>
                <a:lnTo>
                  <a:pt x="1" y="2907"/>
                </a:lnTo>
                <a:lnTo>
                  <a:pt x="32" y="3032"/>
                </a:lnTo>
                <a:lnTo>
                  <a:pt x="94" y="3126"/>
                </a:lnTo>
                <a:lnTo>
                  <a:pt x="188" y="3220"/>
                </a:lnTo>
                <a:lnTo>
                  <a:pt x="438" y="3220"/>
                </a:lnTo>
                <a:lnTo>
                  <a:pt x="563" y="3126"/>
                </a:lnTo>
                <a:lnTo>
                  <a:pt x="626" y="3032"/>
                </a:lnTo>
                <a:lnTo>
                  <a:pt x="657" y="2907"/>
                </a:lnTo>
                <a:lnTo>
                  <a:pt x="657" y="657"/>
                </a:lnTo>
                <a:lnTo>
                  <a:pt x="18130" y="657"/>
                </a:lnTo>
                <a:lnTo>
                  <a:pt x="18130" y="2907"/>
                </a:lnTo>
                <a:lnTo>
                  <a:pt x="18161" y="3032"/>
                </a:lnTo>
                <a:lnTo>
                  <a:pt x="18224" y="3126"/>
                </a:lnTo>
                <a:lnTo>
                  <a:pt x="18349" y="3220"/>
                </a:lnTo>
                <a:lnTo>
                  <a:pt x="18599" y="3220"/>
                </a:lnTo>
                <a:lnTo>
                  <a:pt x="18693" y="3126"/>
                </a:lnTo>
                <a:lnTo>
                  <a:pt x="18755" y="3032"/>
                </a:lnTo>
                <a:lnTo>
                  <a:pt x="18786" y="2907"/>
                </a:lnTo>
                <a:lnTo>
                  <a:pt x="18786" y="313"/>
                </a:lnTo>
                <a:lnTo>
                  <a:pt x="18755" y="188"/>
                </a:lnTo>
                <a:lnTo>
                  <a:pt x="18693" y="94"/>
                </a:lnTo>
                <a:lnTo>
                  <a:pt x="18599" y="31"/>
                </a:lnTo>
                <a:lnTo>
                  <a:pt x="184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2"/>
          <p:cNvSpPr/>
          <p:nvPr/>
        </p:nvSpPr>
        <p:spPr>
          <a:xfrm>
            <a:off x="1769110" y="4327658"/>
            <a:ext cx="1166378" cy="86648"/>
          </a:xfrm>
          <a:custGeom>
            <a:avLst/>
            <a:gdLst/>
            <a:ahLst/>
            <a:cxnLst/>
            <a:rect l="l" t="t" r="r" b="b"/>
            <a:pathLst>
              <a:path w="18536" h="1377" extrusionOk="0">
                <a:moveTo>
                  <a:pt x="219" y="1"/>
                </a:moveTo>
                <a:lnTo>
                  <a:pt x="125" y="32"/>
                </a:lnTo>
                <a:lnTo>
                  <a:pt x="63" y="63"/>
                </a:lnTo>
                <a:lnTo>
                  <a:pt x="32" y="126"/>
                </a:lnTo>
                <a:lnTo>
                  <a:pt x="0" y="220"/>
                </a:lnTo>
                <a:lnTo>
                  <a:pt x="0" y="1189"/>
                </a:lnTo>
                <a:lnTo>
                  <a:pt x="32" y="1251"/>
                </a:lnTo>
                <a:lnTo>
                  <a:pt x="63" y="1314"/>
                </a:lnTo>
                <a:lnTo>
                  <a:pt x="125" y="1376"/>
                </a:lnTo>
                <a:lnTo>
                  <a:pt x="282" y="1376"/>
                </a:lnTo>
                <a:lnTo>
                  <a:pt x="344" y="1314"/>
                </a:lnTo>
                <a:lnTo>
                  <a:pt x="407" y="1251"/>
                </a:lnTo>
                <a:lnTo>
                  <a:pt x="407" y="1189"/>
                </a:lnTo>
                <a:lnTo>
                  <a:pt x="407" y="407"/>
                </a:lnTo>
                <a:lnTo>
                  <a:pt x="18161" y="407"/>
                </a:lnTo>
                <a:lnTo>
                  <a:pt x="18161" y="1189"/>
                </a:lnTo>
                <a:lnTo>
                  <a:pt x="18161" y="1251"/>
                </a:lnTo>
                <a:lnTo>
                  <a:pt x="18223" y="1314"/>
                </a:lnTo>
                <a:lnTo>
                  <a:pt x="18286" y="1376"/>
                </a:lnTo>
                <a:lnTo>
                  <a:pt x="18442" y="1376"/>
                </a:lnTo>
                <a:lnTo>
                  <a:pt x="18505" y="1314"/>
                </a:lnTo>
                <a:lnTo>
                  <a:pt x="18536" y="1251"/>
                </a:lnTo>
                <a:lnTo>
                  <a:pt x="18536" y="1189"/>
                </a:lnTo>
                <a:lnTo>
                  <a:pt x="18536" y="220"/>
                </a:lnTo>
                <a:lnTo>
                  <a:pt x="18536" y="126"/>
                </a:lnTo>
                <a:lnTo>
                  <a:pt x="18505" y="63"/>
                </a:lnTo>
                <a:lnTo>
                  <a:pt x="18442" y="32"/>
                </a:lnTo>
                <a:lnTo>
                  <a:pt x="18348"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32"/>
          <p:cNvGrpSpPr/>
          <p:nvPr/>
        </p:nvGrpSpPr>
        <p:grpSpPr>
          <a:xfrm>
            <a:off x="5024749" y="4093049"/>
            <a:ext cx="595200" cy="595200"/>
            <a:chOff x="5024749" y="2869674"/>
            <a:chExt cx="595200" cy="595200"/>
          </a:xfrm>
        </p:grpSpPr>
        <p:sp>
          <p:nvSpPr>
            <p:cNvPr id="722" name="Google Shape;722;p32"/>
            <p:cNvSpPr/>
            <p:nvPr/>
          </p:nvSpPr>
          <p:spPr>
            <a:xfrm>
              <a:off x="5024749" y="2869674"/>
              <a:ext cx="595200" cy="595200"/>
            </a:xfrm>
            <a:prstGeom prst="ellipse">
              <a:avLst/>
            </a:pr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2"/>
            <p:cNvSpPr/>
            <p:nvPr/>
          </p:nvSpPr>
          <p:spPr>
            <a:xfrm>
              <a:off x="5206075" y="2982749"/>
              <a:ext cx="278643" cy="383600"/>
            </a:xfrm>
            <a:custGeom>
              <a:avLst/>
              <a:gdLst/>
              <a:ahLst/>
              <a:cxnLst/>
              <a:rect l="l" t="t" r="r" b="b"/>
              <a:pathLst>
                <a:path w="2033" h="2815" extrusionOk="0">
                  <a:moveTo>
                    <a:pt x="376" y="1"/>
                  </a:moveTo>
                  <a:lnTo>
                    <a:pt x="1" y="1501"/>
                  </a:lnTo>
                  <a:lnTo>
                    <a:pt x="845" y="1501"/>
                  </a:lnTo>
                  <a:lnTo>
                    <a:pt x="251" y="2814"/>
                  </a:lnTo>
                  <a:lnTo>
                    <a:pt x="2032" y="814"/>
                  </a:lnTo>
                  <a:lnTo>
                    <a:pt x="1095" y="876"/>
                  </a:lnTo>
                  <a:lnTo>
                    <a:pt x="14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4" name="Google Shape;724;p32"/>
          <p:cNvCxnSpPr/>
          <p:nvPr/>
        </p:nvCxnSpPr>
        <p:spPr>
          <a:xfrm rot="10800000">
            <a:off x="4604200" y="1459700"/>
            <a:ext cx="4101300" cy="0"/>
          </a:xfrm>
          <a:prstGeom prst="straightConnector1">
            <a:avLst/>
          </a:prstGeom>
          <a:noFill/>
          <a:ln w="9525" cap="flat" cmpd="sng">
            <a:solidFill>
              <a:schemeClr val="accent3"/>
            </a:solidFill>
            <a:prstDash val="solid"/>
            <a:round/>
            <a:headEnd type="none" w="med" len="med"/>
            <a:tailEnd type="none" w="med" len="med"/>
          </a:ln>
        </p:spPr>
      </p:cxnSp>
      <p:cxnSp>
        <p:nvCxnSpPr>
          <p:cNvPr id="725" name="Google Shape;725;p32"/>
          <p:cNvCxnSpPr/>
          <p:nvPr/>
        </p:nvCxnSpPr>
        <p:spPr>
          <a:xfrm rot="10800000">
            <a:off x="4604200" y="3923850"/>
            <a:ext cx="4101300" cy="0"/>
          </a:xfrm>
          <a:prstGeom prst="straightConnector1">
            <a:avLst/>
          </a:prstGeom>
          <a:noFill/>
          <a:ln w="9525" cap="flat" cmpd="sng">
            <a:solidFill>
              <a:schemeClr val="accent6"/>
            </a:solidFill>
            <a:prstDash val="solid"/>
            <a:round/>
            <a:headEnd type="none" w="med" len="med"/>
            <a:tailEnd type="none" w="med" len="med"/>
          </a:ln>
        </p:spPr>
      </p:cxnSp>
      <p:cxnSp>
        <p:nvCxnSpPr>
          <p:cNvPr id="726" name="Google Shape;726;p32"/>
          <p:cNvCxnSpPr/>
          <p:nvPr/>
        </p:nvCxnSpPr>
        <p:spPr>
          <a:xfrm rot="10800000">
            <a:off x="4604200" y="2697800"/>
            <a:ext cx="4101300" cy="0"/>
          </a:xfrm>
          <a:prstGeom prst="straightConnector1">
            <a:avLst/>
          </a:prstGeom>
          <a:noFill/>
          <a:ln w="9525" cap="flat" cmpd="sng">
            <a:solidFill>
              <a:schemeClr val="accent1"/>
            </a:solidFill>
            <a:prstDash val="solid"/>
            <a:round/>
            <a:headEnd type="none" w="med" len="med"/>
            <a:tailEnd type="none" w="med" len="med"/>
          </a:ln>
        </p:spPr>
      </p:cxnSp>
      <p:grpSp>
        <p:nvGrpSpPr>
          <p:cNvPr id="727" name="Google Shape;727;p32"/>
          <p:cNvGrpSpPr/>
          <p:nvPr/>
        </p:nvGrpSpPr>
        <p:grpSpPr>
          <a:xfrm>
            <a:off x="5024749" y="1645549"/>
            <a:ext cx="595200" cy="595200"/>
            <a:chOff x="5024749" y="1645549"/>
            <a:chExt cx="595200" cy="595200"/>
          </a:xfrm>
        </p:grpSpPr>
        <p:sp>
          <p:nvSpPr>
            <p:cNvPr id="728" name="Google Shape;728;p32"/>
            <p:cNvSpPr/>
            <p:nvPr/>
          </p:nvSpPr>
          <p:spPr>
            <a:xfrm>
              <a:off x="5206028" y="1780364"/>
              <a:ext cx="232540" cy="318326"/>
            </a:xfrm>
            <a:custGeom>
              <a:avLst/>
              <a:gdLst/>
              <a:ahLst/>
              <a:cxnLst/>
              <a:rect l="l" t="t" r="r" b="b"/>
              <a:pathLst>
                <a:path w="2033" h="2783" extrusionOk="0">
                  <a:moveTo>
                    <a:pt x="501" y="0"/>
                  </a:moveTo>
                  <a:lnTo>
                    <a:pt x="438" y="63"/>
                  </a:lnTo>
                  <a:lnTo>
                    <a:pt x="407" y="126"/>
                  </a:lnTo>
                  <a:lnTo>
                    <a:pt x="376" y="188"/>
                  </a:lnTo>
                  <a:lnTo>
                    <a:pt x="376" y="1157"/>
                  </a:lnTo>
                  <a:lnTo>
                    <a:pt x="0" y="1157"/>
                  </a:lnTo>
                  <a:lnTo>
                    <a:pt x="0" y="1313"/>
                  </a:lnTo>
                  <a:lnTo>
                    <a:pt x="0" y="1782"/>
                  </a:lnTo>
                  <a:lnTo>
                    <a:pt x="0" y="1970"/>
                  </a:lnTo>
                  <a:lnTo>
                    <a:pt x="63" y="2157"/>
                  </a:lnTo>
                  <a:lnTo>
                    <a:pt x="157" y="2345"/>
                  </a:lnTo>
                  <a:lnTo>
                    <a:pt x="282" y="2501"/>
                  </a:lnTo>
                  <a:lnTo>
                    <a:pt x="438" y="2626"/>
                  </a:lnTo>
                  <a:lnTo>
                    <a:pt x="626" y="2720"/>
                  </a:lnTo>
                  <a:lnTo>
                    <a:pt x="813" y="2782"/>
                  </a:lnTo>
                  <a:lnTo>
                    <a:pt x="1219" y="2782"/>
                  </a:lnTo>
                  <a:lnTo>
                    <a:pt x="1407" y="2720"/>
                  </a:lnTo>
                  <a:lnTo>
                    <a:pt x="1595" y="2626"/>
                  </a:lnTo>
                  <a:lnTo>
                    <a:pt x="1751" y="2501"/>
                  </a:lnTo>
                  <a:lnTo>
                    <a:pt x="1876" y="2345"/>
                  </a:lnTo>
                  <a:lnTo>
                    <a:pt x="1970" y="2157"/>
                  </a:lnTo>
                  <a:lnTo>
                    <a:pt x="2001" y="1970"/>
                  </a:lnTo>
                  <a:lnTo>
                    <a:pt x="2032" y="1782"/>
                  </a:lnTo>
                  <a:lnTo>
                    <a:pt x="2032" y="1313"/>
                  </a:lnTo>
                  <a:lnTo>
                    <a:pt x="2032" y="1157"/>
                  </a:lnTo>
                  <a:lnTo>
                    <a:pt x="1563" y="1157"/>
                  </a:lnTo>
                  <a:lnTo>
                    <a:pt x="1563" y="188"/>
                  </a:lnTo>
                  <a:lnTo>
                    <a:pt x="1563" y="126"/>
                  </a:lnTo>
                  <a:lnTo>
                    <a:pt x="1532" y="63"/>
                  </a:lnTo>
                  <a:lnTo>
                    <a:pt x="1470" y="0"/>
                  </a:lnTo>
                  <a:lnTo>
                    <a:pt x="1313" y="0"/>
                  </a:lnTo>
                  <a:lnTo>
                    <a:pt x="1251" y="63"/>
                  </a:lnTo>
                  <a:lnTo>
                    <a:pt x="1219" y="126"/>
                  </a:lnTo>
                  <a:lnTo>
                    <a:pt x="1188" y="188"/>
                  </a:lnTo>
                  <a:lnTo>
                    <a:pt x="1188" y="1157"/>
                  </a:lnTo>
                  <a:lnTo>
                    <a:pt x="782" y="1157"/>
                  </a:lnTo>
                  <a:lnTo>
                    <a:pt x="782" y="188"/>
                  </a:lnTo>
                  <a:lnTo>
                    <a:pt x="751" y="126"/>
                  </a:lnTo>
                  <a:lnTo>
                    <a:pt x="719" y="63"/>
                  </a:lnTo>
                  <a:lnTo>
                    <a:pt x="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a:off x="5024749" y="1645549"/>
              <a:ext cx="595200" cy="595200"/>
            </a:xfrm>
            <a:prstGeom prst="ellipse">
              <a:avLst/>
            </a:prstGeom>
            <a:no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2"/>
          <p:cNvGrpSpPr/>
          <p:nvPr/>
        </p:nvGrpSpPr>
        <p:grpSpPr>
          <a:xfrm>
            <a:off x="5024749" y="2872361"/>
            <a:ext cx="595200" cy="595200"/>
            <a:chOff x="5024749" y="4032249"/>
            <a:chExt cx="595200" cy="595200"/>
          </a:xfrm>
        </p:grpSpPr>
        <p:sp>
          <p:nvSpPr>
            <p:cNvPr id="731" name="Google Shape;731;p32"/>
            <p:cNvSpPr/>
            <p:nvPr/>
          </p:nvSpPr>
          <p:spPr>
            <a:xfrm>
              <a:off x="5154265" y="4164446"/>
              <a:ext cx="336170" cy="330792"/>
            </a:xfrm>
            <a:custGeom>
              <a:avLst/>
              <a:gdLst/>
              <a:ahLst/>
              <a:cxnLst/>
              <a:rect l="l" t="t" r="r" b="b"/>
              <a:pathLst>
                <a:path w="2939" h="2908" extrusionOk="0">
                  <a:moveTo>
                    <a:pt x="2938" y="1"/>
                  </a:moveTo>
                  <a:lnTo>
                    <a:pt x="2532" y="188"/>
                  </a:lnTo>
                  <a:lnTo>
                    <a:pt x="2188" y="407"/>
                  </a:lnTo>
                  <a:lnTo>
                    <a:pt x="1876" y="689"/>
                  </a:lnTo>
                  <a:lnTo>
                    <a:pt x="1626" y="1001"/>
                  </a:lnTo>
                  <a:lnTo>
                    <a:pt x="1438" y="1345"/>
                  </a:lnTo>
                  <a:lnTo>
                    <a:pt x="1282" y="1720"/>
                  </a:lnTo>
                  <a:lnTo>
                    <a:pt x="1188" y="2126"/>
                  </a:lnTo>
                  <a:lnTo>
                    <a:pt x="1157" y="2595"/>
                  </a:lnTo>
                  <a:lnTo>
                    <a:pt x="1157" y="2314"/>
                  </a:lnTo>
                  <a:lnTo>
                    <a:pt x="1063" y="2126"/>
                  </a:lnTo>
                  <a:lnTo>
                    <a:pt x="938" y="1970"/>
                  </a:lnTo>
                  <a:lnTo>
                    <a:pt x="782" y="1845"/>
                  </a:lnTo>
                  <a:lnTo>
                    <a:pt x="594" y="1783"/>
                  </a:lnTo>
                  <a:lnTo>
                    <a:pt x="375" y="1720"/>
                  </a:lnTo>
                  <a:lnTo>
                    <a:pt x="0" y="1720"/>
                  </a:lnTo>
                  <a:lnTo>
                    <a:pt x="0" y="1814"/>
                  </a:lnTo>
                  <a:lnTo>
                    <a:pt x="63" y="1970"/>
                  </a:lnTo>
                  <a:lnTo>
                    <a:pt x="250" y="2251"/>
                  </a:lnTo>
                  <a:lnTo>
                    <a:pt x="469" y="2501"/>
                  </a:lnTo>
                  <a:lnTo>
                    <a:pt x="657" y="2689"/>
                  </a:lnTo>
                  <a:lnTo>
                    <a:pt x="875" y="2814"/>
                  </a:lnTo>
                  <a:lnTo>
                    <a:pt x="1063" y="2877"/>
                  </a:lnTo>
                  <a:lnTo>
                    <a:pt x="1251" y="2908"/>
                  </a:lnTo>
                  <a:lnTo>
                    <a:pt x="1438" y="2908"/>
                  </a:lnTo>
                  <a:lnTo>
                    <a:pt x="1469" y="2877"/>
                  </a:lnTo>
                  <a:lnTo>
                    <a:pt x="2313" y="1095"/>
                  </a:lnTo>
                  <a:lnTo>
                    <a:pt x="2345" y="1032"/>
                  </a:lnTo>
                  <a:lnTo>
                    <a:pt x="2407" y="1064"/>
                  </a:lnTo>
                  <a:lnTo>
                    <a:pt x="2470" y="1095"/>
                  </a:lnTo>
                  <a:lnTo>
                    <a:pt x="2470" y="1157"/>
                  </a:lnTo>
                  <a:lnTo>
                    <a:pt x="1657" y="2877"/>
                  </a:lnTo>
                  <a:lnTo>
                    <a:pt x="1657" y="2877"/>
                  </a:lnTo>
                  <a:lnTo>
                    <a:pt x="1844" y="2783"/>
                  </a:lnTo>
                  <a:lnTo>
                    <a:pt x="2032" y="2689"/>
                  </a:lnTo>
                  <a:lnTo>
                    <a:pt x="2220" y="2564"/>
                  </a:lnTo>
                  <a:lnTo>
                    <a:pt x="2376" y="2408"/>
                  </a:lnTo>
                  <a:lnTo>
                    <a:pt x="2595" y="2126"/>
                  </a:lnTo>
                  <a:lnTo>
                    <a:pt x="2751" y="1845"/>
                  </a:lnTo>
                  <a:lnTo>
                    <a:pt x="2845" y="1564"/>
                  </a:lnTo>
                  <a:lnTo>
                    <a:pt x="2907" y="1282"/>
                  </a:lnTo>
                  <a:lnTo>
                    <a:pt x="2938" y="970"/>
                  </a:lnTo>
                  <a:lnTo>
                    <a:pt x="2938" y="657"/>
                  </a:lnTo>
                  <a:lnTo>
                    <a:pt x="2938"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2"/>
            <p:cNvSpPr/>
            <p:nvPr/>
          </p:nvSpPr>
          <p:spPr>
            <a:xfrm>
              <a:off x="5024749" y="4032249"/>
              <a:ext cx="595200" cy="5952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5"/>
        <p:cNvGrpSpPr/>
        <p:nvPr/>
      </p:nvGrpSpPr>
      <p:grpSpPr>
        <a:xfrm>
          <a:off x="0" y="0"/>
          <a:ext cx="0" cy="0"/>
          <a:chOff x="0" y="0"/>
          <a:chExt cx="0" cy="0"/>
        </a:xfrm>
      </p:grpSpPr>
      <p:grpSp>
        <p:nvGrpSpPr>
          <p:cNvPr id="2066" name="Google Shape;2066;p46"/>
          <p:cNvGrpSpPr/>
          <p:nvPr/>
        </p:nvGrpSpPr>
        <p:grpSpPr>
          <a:xfrm>
            <a:off x="457200" y="1220047"/>
            <a:ext cx="8229600" cy="3261300"/>
            <a:chOff x="457200" y="1465097"/>
            <a:chExt cx="8229600" cy="3261300"/>
          </a:xfrm>
        </p:grpSpPr>
        <p:sp>
          <p:nvSpPr>
            <p:cNvPr id="2067" name="Google Shape;2067;p46"/>
            <p:cNvSpPr/>
            <p:nvPr/>
          </p:nvSpPr>
          <p:spPr>
            <a:xfrm>
              <a:off x="3246150" y="1769897"/>
              <a:ext cx="2651700" cy="2651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6"/>
            <p:cNvSpPr/>
            <p:nvPr/>
          </p:nvSpPr>
          <p:spPr>
            <a:xfrm>
              <a:off x="457200" y="1465097"/>
              <a:ext cx="2222700" cy="691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6"/>
            <p:cNvSpPr/>
            <p:nvPr/>
          </p:nvSpPr>
          <p:spPr>
            <a:xfrm>
              <a:off x="457200" y="2750147"/>
              <a:ext cx="2222700" cy="691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6"/>
            <p:cNvSpPr/>
            <p:nvPr/>
          </p:nvSpPr>
          <p:spPr>
            <a:xfrm>
              <a:off x="457200" y="4035197"/>
              <a:ext cx="2222700" cy="691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6"/>
            <p:cNvSpPr/>
            <p:nvPr/>
          </p:nvSpPr>
          <p:spPr>
            <a:xfrm>
              <a:off x="6464100" y="1465097"/>
              <a:ext cx="2222700" cy="691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6"/>
            <p:cNvSpPr/>
            <p:nvPr/>
          </p:nvSpPr>
          <p:spPr>
            <a:xfrm>
              <a:off x="6464100" y="2750147"/>
              <a:ext cx="2222700" cy="691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6"/>
            <p:cNvSpPr/>
            <p:nvPr/>
          </p:nvSpPr>
          <p:spPr>
            <a:xfrm>
              <a:off x="6464100" y="4035197"/>
              <a:ext cx="2222700" cy="691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74" name="Google Shape;2074;p46"/>
            <p:cNvCxnSpPr>
              <a:stCxn id="2068" idx="3"/>
              <a:endCxn id="2067" idx="1"/>
            </p:cNvCxnSpPr>
            <p:nvPr/>
          </p:nvCxnSpPr>
          <p:spPr>
            <a:xfrm>
              <a:off x="2679900" y="1810697"/>
              <a:ext cx="954600" cy="347400"/>
            </a:xfrm>
            <a:prstGeom prst="bentConnector2">
              <a:avLst/>
            </a:prstGeom>
            <a:noFill/>
            <a:ln w="9525" cap="flat" cmpd="sng">
              <a:solidFill>
                <a:schemeClr val="dk2"/>
              </a:solidFill>
              <a:prstDash val="solid"/>
              <a:round/>
              <a:headEnd type="none" w="med" len="med"/>
              <a:tailEnd type="none" w="med" len="med"/>
            </a:ln>
          </p:spPr>
        </p:cxnSp>
        <p:cxnSp>
          <p:nvCxnSpPr>
            <p:cNvPr id="2075" name="Google Shape;2075;p46"/>
            <p:cNvCxnSpPr>
              <a:stCxn id="2069" idx="3"/>
              <a:endCxn id="2067" idx="2"/>
            </p:cNvCxnSpPr>
            <p:nvPr/>
          </p:nvCxnSpPr>
          <p:spPr>
            <a:xfrm>
              <a:off x="2679900" y="3095747"/>
              <a:ext cx="566400" cy="600"/>
            </a:xfrm>
            <a:prstGeom prst="bentConnector3">
              <a:avLst>
                <a:gd name="adj1" fmla="val 49987"/>
              </a:avLst>
            </a:prstGeom>
            <a:noFill/>
            <a:ln w="9525" cap="flat" cmpd="sng">
              <a:solidFill>
                <a:schemeClr val="dk2"/>
              </a:solidFill>
              <a:prstDash val="solid"/>
              <a:round/>
              <a:headEnd type="none" w="med" len="med"/>
              <a:tailEnd type="none" w="med" len="med"/>
            </a:ln>
          </p:spPr>
        </p:cxnSp>
        <p:cxnSp>
          <p:nvCxnSpPr>
            <p:cNvPr id="2076" name="Google Shape;2076;p46"/>
            <p:cNvCxnSpPr>
              <a:stCxn id="2070" idx="3"/>
              <a:endCxn id="2067" idx="3"/>
            </p:cNvCxnSpPr>
            <p:nvPr/>
          </p:nvCxnSpPr>
          <p:spPr>
            <a:xfrm rot="10800000" flipH="1">
              <a:off x="2679900" y="4033397"/>
              <a:ext cx="954600" cy="347400"/>
            </a:xfrm>
            <a:prstGeom prst="bentConnector2">
              <a:avLst/>
            </a:prstGeom>
            <a:noFill/>
            <a:ln w="9525" cap="flat" cmpd="sng">
              <a:solidFill>
                <a:schemeClr val="dk2"/>
              </a:solidFill>
              <a:prstDash val="solid"/>
              <a:round/>
              <a:headEnd type="none" w="med" len="med"/>
              <a:tailEnd type="none" w="med" len="med"/>
            </a:ln>
          </p:spPr>
        </p:cxnSp>
        <p:cxnSp>
          <p:nvCxnSpPr>
            <p:cNvPr id="2077" name="Google Shape;2077;p46"/>
            <p:cNvCxnSpPr>
              <a:stCxn id="2071" idx="1"/>
              <a:endCxn id="2067" idx="7"/>
            </p:cNvCxnSpPr>
            <p:nvPr/>
          </p:nvCxnSpPr>
          <p:spPr>
            <a:xfrm flipH="1">
              <a:off x="5509500" y="1810697"/>
              <a:ext cx="954600" cy="347400"/>
            </a:xfrm>
            <a:prstGeom prst="bentConnector2">
              <a:avLst/>
            </a:prstGeom>
            <a:noFill/>
            <a:ln w="9525" cap="flat" cmpd="sng">
              <a:solidFill>
                <a:schemeClr val="dk2"/>
              </a:solidFill>
              <a:prstDash val="solid"/>
              <a:round/>
              <a:headEnd type="none" w="med" len="med"/>
              <a:tailEnd type="none" w="med" len="med"/>
            </a:ln>
          </p:spPr>
        </p:cxnSp>
        <p:cxnSp>
          <p:nvCxnSpPr>
            <p:cNvPr id="2078" name="Google Shape;2078;p46"/>
            <p:cNvCxnSpPr>
              <a:stCxn id="2072" idx="1"/>
              <a:endCxn id="2067" idx="6"/>
            </p:cNvCxnSpPr>
            <p:nvPr/>
          </p:nvCxnSpPr>
          <p:spPr>
            <a:xfrm flipH="1">
              <a:off x="5898000" y="3095747"/>
              <a:ext cx="566100" cy="600"/>
            </a:xfrm>
            <a:prstGeom prst="bentConnector3">
              <a:avLst>
                <a:gd name="adj1" fmla="val 49987"/>
              </a:avLst>
            </a:prstGeom>
            <a:noFill/>
            <a:ln w="9525" cap="flat" cmpd="sng">
              <a:solidFill>
                <a:schemeClr val="dk2"/>
              </a:solidFill>
              <a:prstDash val="solid"/>
              <a:round/>
              <a:headEnd type="none" w="med" len="med"/>
              <a:tailEnd type="none" w="med" len="med"/>
            </a:ln>
          </p:spPr>
        </p:cxnSp>
        <p:cxnSp>
          <p:nvCxnSpPr>
            <p:cNvPr id="2079" name="Google Shape;2079;p46"/>
            <p:cNvCxnSpPr>
              <a:stCxn id="2073" idx="1"/>
              <a:endCxn id="2067" idx="5"/>
            </p:cNvCxnSpPr>
            <p:nvPr/>
          </p:nvCxnSpPr>
          <p:spPr>
            <a:xfrm rot="10800000">
              <a:off x="5509500" y="4033397"/>
              <a:ext cx="954600" cy="347400"/>
            </a:xfrm>
            <a:prstGeom prst="bentConnector2">
              <a:avLst/>
            </a:prstGeom>
            <a:noFill/>
            <a:ln w="9525" cap="flat" cmpd="sng">
              <a:solidFill>
                <a:schemeClr val="dk2"/>
              </a:solidFill>
              <a:prstDash val="solid"/>
              <a:round/>
              <a:headEnd type="none" w="med" len="med"/>
              <a:tailEnd type="none" w="med" len="med"/>
            </a:ln>
          </p:spPr>
        </p:cxnSp>
        <p:sp>
          <p:nvSpPr>
            <p:cNvPr id="2080" name="Google Shape;2080;p46"/>
            <p:cNvSpPr/>
            <p:nvPr/>
          </p:nvSpPr>
          <p:spPr>
            <a:xfrm>
              <a:off x="3342900" y="1866962"/>
              <a:ext cx="2458200" cy="2458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1" name="Google Shape;2081;p46"/>
          <p:cNvSpPr/>
          <p:nvPr/>
        </p:nvSpPr>
        <p:spPr>
          <a:xfrm>
            <a:off x="6575325" y="1325047"/>
            <a:ext cx="481200" cy="48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a:ea typeface="Fira Sans"/>
                <a:cs typeface="Fira Sans"/>
                <a:sym typeface="Fira Sans"/>
              </a:rPr>
              <a:t>2</a:t>
            </a:r>
            <a:endParaRPr sz="2000" b="1">
              <a:solidFill>
                <a:schemeClr val="lt1"/>
              </a:solidFill>
              <a:latin typeface="Fira Sans"/>
              <a:ea typeface="Fira Sans"/>
              <a:cs typeface="Fira Sans"/>
              <a:sym typeface="Fira Sans"/>
            </a:endParaRPr>
          </a:p>
        </p:txBody>
      </p:sp>
      <p:sp>
        <p:nvSpPr>
          <p:cNvPr id="2082" name="Google Shape;2082;p46"/>
          <p:cNvSpPr/>
          <p:nvPr/>
        </p:nvSpPr>
        <p:spPr>
          <a:xfrm>
            <a:off x="6575325" y="2610100"/>
            <a:ext cx="481200" cy="481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a:ea typeface="Fira Sans"/>
                <a:cs typeface="Fira Sans"/>
                <a:sym typeface="Fira Sans"/>
              </a:rPr>
              <a:t>4</a:t>
            </a:r>
            <a:endParaRPr sz="2000" b="1">
              <a:solidFill>
                <a:schemeClr val="lt1"/>
              </a:solidFill>
              <a:latin typeface="Fira Sans"/>
              <a:ea typeface="Fira Sans"/>
              <a:cs typeface="Fira Sans"/>
              <a:sym typeface="Fira Sans"/>
            </a:endParaRPr>
          </a:p>
        </p:txBody>
      </p:sp>
      <p:sp>
        <p:nvSpPr>
          <p:cNvPr id="2083" name="Google Shape;2083;p46"/>
          <p:cNvSpPr/>
          <p:nvPr/>
        </p:nvSpPr>
        <p:spPr>
          <a:xfrm>
            <a:off x="6575325" y="3895147"/>
            <a:ext cx="481200" cy="481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a:ea typeface="Fira Sans"/>
                <a:cs typeface="Fira Sans"/>
                <a:sym typeface="Fira Sans"/>
              </a:rPr>
              <a:t>6</a:t>
            </a:r>
            <a:endParaRPr sz="2000" b="1">
              <a:solidFill>
                <a:schemeClr val="lt1"/>
              </a:solidFill>
              <a:latin typeface="Fira Sans"/>
              <a:ea typeface="Fira Sans"/>
              <a:cs typeface="Fira Sans"/>
              <a:sym typeface="Fira Sans"/>
            </a:endParaRPr>
          </a:p>
        </p:txBody>
      </p:sp>
      <p:sp>
        <p:nvSpPr>
          <p:cNvPr id="2084" name="Google Shape;2084;p46"/>
          <p:cNvSpPr txBox="1"/>
          <p:nvPr/>
        </p:nvSpPr>
        <p:spPr>
          <a:xfrm>
            <a:off x="7091550" y="1305100"/>
            <a:ext cx="1510800" cy="52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States with highest and negative penetration rate.</a:t>
            </a:r>
            <a:endParaRPr sz="1200" dirty="0">
              <a:solidFill>
                <a:schemeClr val="dk1"/>
              </a:solidFill>
              <a:latin typeface="Roboto"/>
              <a:ea typeface="Roboto"/>
              <a:cs typeface="Roboto"/>
              <a:sym typeface="Roboto"/>
            </a:endParaRPr>
          </a:p>
        </p:txBody>
      </p:sp>
      <p:sp>
        <p:nvSpPr>
          <p:cNvPr id="2085" name="Google Shape;2085;p46"/>
          <p:cNvSpPr txBox="1"/>
          <p:nvPr/>
        </p:nvSpPr>
        <p:spPr>
          <a:xfrm>
            <a:off x="6935721" y="2590150"/>
            <a:ext cx="1933215" cy="52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Delhi and Karnataka EV Sales and Penetration rate comparison</a:t>
            </a:r>
            <a:endParaRPr sz="1200" dirty="0">
              <a:solidFill>
                <a:schemeClr val="dk1"/>
              </a:solidFill>
              <a:latin typeface="Roboto"/>
              <a:ea typeface="Roboto"/>
              <a:cs typeface="Roboto"/>
              <a:sym typeface="Roboto"/>
            </a:endParaRPr>
          </a:p>
        </p:txBody>
      </p:sp>
      <p:sp>
        <p:nvSpPr>
          <p:cNvPr id="2086" name="Google Shape;2086;p46"/>
          <p:cNvSpPr txBox="1"/>
          <p:nvPr/>
        </p:nvSpPr>
        <p:spPr>
          <a:xfrm>
            <a:off x="7091550" y="3875200"/>
            <a:ext cx="1510800" cy="52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Projected EV Sales till 2030 and Revenue Growth</a:t>
            </a:r>
            <a:endParaRPr sz="1200" dirty="0">
              <a:solidFill>
                <a:schemeClr val="dk1"/>
              </a:solidFill>
              <a:latin typeface="Roboto"/>
              <a:ea typeface="Roboto"/>
              <a:cs typeface="Roboto"/>
              <a:sym typeface="Roboto"/>
            </a:endParaRPr>
          </a:p>
        </p:txBody>
      </p:sp>
      <p:sp>
        <p:nvSpPr>
          <p:cNvPr id="2087" name="Google Shape;2087;p46"/>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Primary Agenda’s</a:t>
            </a:r>
            <a:endParaRPr dirty="0"/>
          </a:p>
        </p:txBody>
      </p:sp>
      <p:sp>
        <p:nvSpPr>
          <p:cNvPr id="2088" name="Google Shape;2088;p46"/>
          <p:cNvSpPr/>
          <p:nvPr/>
        </p:nvSpPr>
        <p:spPr>
          <a:xfrm>
            <a:off x="5248930" y="1511038"/>
            <a:ext cx="177428" cy="145216"/>
          </a:xfrm>
          <a:custGeom>
            <a:avLst/>
            <a:gdLst/>
            <a:ahLst/>
            <a:cxnLst/>
            <a:rect l="l" t="t" r="r" b="b"/>
            <a:pathLst>
              <a:path w="1691" h="1384" fill="none" extrusionOk="0">
                <a:moveTo>
                  <a:pt x="216" y="1383"/>
                </a:moveTo>
                <a:lnTo>
                  <a:pt x="0" y="0"/>
                </a:lnTo>
                <a:lnTo>
                  <a:pt x="1690" y="0"/>
                </a:lnTo>
                <a:lnTo>
                  <a:pt x="246" y="1383"/>
                </a:lnTo>
                <a:lnTo>
                  <a:pt x="216" y="13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9" name="Google Shape;2089;p46"/>
          <p:cNvGrpSpPr/>
          <p:nvPr/>
        </p:nvGrpSpPr>
        <p:grpSpPr>
          <a:xfrm>
            <a:off x="2473125" y="1926167"/>
            <a:ext cx="4197592" cy="1699046"/>
            <a:chOff x="2473200" y="2171217"/>
            <a:chExt cx="4197592" cy="1699046"/>
          </a:xfrm>
        </p:grpSpPr>
        <p:sp>
          <p:nvSpPr>
            <p:cNvPr id="2090" name="Google Shape;2090;p46"/>
            <p:cNvSpPr/>
            <p:nvPr/>
          </p:nvSpPr>
          <p:spPr>
            <a:xfrm>
              <a:off x="5184400" y="2300170"/>
              <a:ext cx="125910" cy="180576"/>
            </a:xfrm>
            <a:custGeom>
              <a:avLst/>
              <a:gdLst/>
              <a:ahLst/>
              <a:cxnLst/>
              <a:rect l="l" t="t" r="r" b="b"/>
              <a:pathLst>
                <a:path w="1200" h="1721" fill="none" extrusionOk="0">
                  <a:moveTo>
                    <a:pt x="1199" y="1721"/>
                  </a:moveTo>
                  <a:lnTo>
                    <a:pt x="1" y="768"/>
                  </a:lnTo>
                  <a:lnTo>
                    <a:pt x="923" y="0"/>
                  </a:lnTo>
                  <a:lnTo>
                    <a:pt x="1199" y="17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6"/>
            <p:cNvSpPr/>
            <p:nvPr/>
          </p:nvSpPr>
          <p:spPr>
            <a:xfrm>
              <a:off x="5042646" y="3267263"/>
              <a:ext cx="148364" cy="25916"/>
            </a:xfrm>
            <a:custGeom>
              <a:avLst/>
              <a:gdLst/>
              <a:ahLst/>
              <a:cxnLst/>
              <a:rect l="l" t="t" r="r" b="b"/>
              <a:pathLst>
                <a:path w="1414" h="247" fill="none" extrusionOk="0">
                  <a:moveTo>
                    <a:pt x="0" y="1"/>
                  </a:moveTo>
                  <a:lnTo>
                    <a:pt x="0" y="1"/>
                  </a:lnTo>
                  <a:lnTo>
                    <a:pt x="62" y="155"/>
                  </a:lnTo>
                  <a:lnTo>
                    <a:pt x="1198" y="247"/>
                  </a:lnTo>
                  <a:lnTo>
                    <a:pt x="1198" y="247"/>
                  </a:lnTo>
                  <a:lnTo>
                    <a:pt x="1413" y="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6"/>
            <p:cNvSpPr/>
            <p:nvPr/>
          </p:nvSpPr>
          <p:spPr>
            <a:xfrm>
              <a:off x="4958810" y="2777263"/>
              <a:ext cx="16158" cy="16263"/>
            </a:xfrm>
            <a:custGeom>
              <a:avLst/>
              <a:gdLst/>
              <a:ahLst/>
              <a:cxnLst/>
              <a:rect l="l" t="t" r="r" b="b"/>
              <a:pathLst>
                <a:path w="154" h="155" extrusionOk="0">
                  <a:moveTo>
                    <a:pt x="92" y="1"/>
                  </a:moveTo>
                  <a:lnTo>
                    <a:pt x="0" y="124"/>
                  </a:lnTo>
                  <a:lnTo>
                    <a:pt x="31" y="154"/>
                  </a:lnTo>
                  <a:lnTo>
                    <a:pt x="62" y="62"/>
                  </a:lnTo>
                  <a:lnTo>
                    <a:pt x="154" y="62"/>
                  </a:lnTo>
                  <a:lnTo>
                    <a:pt x="92" y="1"/>
                  </a:lnTo>
                  <a:close/>
                </a:path>
              </a:pathLst>
            </a:custGeom>
            <a:solidFill>
              <a:srgbClr val="9E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6"/>
            <p:cNvSpPr/>
            <p:nvPr/>
          </p:nvSpPr>
          <p:spPr>
            <a:xfrm>
              <a:off x="4958810" y="2777263"/>
              <a:ext cx="16158" cy="16263"/>
            </a:xfrm>
            <a:custGeom>
              <a:avLst/>
              <a:gdLst/>
              <a:ahLst/>
              <a:cxnLst/>
              <a:rect l="l" t="t" r="r" b="b"/>
              <a:pathLst>
                <a:path w="154" h="155" fill="none" extrusionOk="0">
                  <a:moveTo>
                    <a:pt x="92" y="1"/>
                  </a:moveTo>
                  <a:lnTo>
                    <a:pt x="0" y="124"/>
                  </a:lnTo>
                  <a:lnTo>
                    <a:pt x="0" y="124"/>
                  </a:lnTo>
                  <a:lnTo>
                    <a:pt x="31" y="154"/>
                  </a:lnTo>
                  <a:lnTo>
                    <a:pt x="62" y="62"/>
                  </a:lnTo>
                  <a:lnTo>
                    <a:pt x="154" y="62"/>
                  </a:lnTo>
                  <a:lnTo>
                    <a:pt x="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6"/>
            <p:cNvSpPr/>
            <p:nvPr/>
          </p:nvSpPr>
          <p:spPr>
            <a:xfrm>
              <a:off x="2908348" y="3422027"/>
              <a:ext cx="312781" cy="312886"/>
            </a:xfrm>
            <a:custGeom>
              <a:avLst/>
              <a:gdLst/>
              <a:ahLst/>
              <a:cxnLst/>
              <a:rect l="l" t="t" r="r" b="b"/>
              <a:pathLst>
                <a:path w="2981" h="2982" extrusionOk="0">
                  <a:moveTo>
                    <a:pt x="1506" y="1"/>
                  </a:moveTo>
                  <a:lnTo>
                    <a:pt x="1199" y="32"/>
                  </a:lnTo>
                  <a:lnTo>
                    <a:pt x="922" y="124"/>
                  </a:lnTo>
                  <a:lnTo>
                    <a:pt x="677" y="247"/>
                  </a:lnTo>
                  <a:lnTo>
                    <a:pt x="461" y="431"/>
                  </a:lnTo>
                  <a:lnTo>
                    <a:pt x="277" y="646"/>
                  </a:lnTo>
                  <a:lnTo>
                    <a:pt x="124" y="892"/>
                  </a:lnTo>
                  <a:lnTo>
                    <a:pt x="31" y="1199"/>
                  </a:lnTo>
                  <a:lnTo>
                    <a:pt x="1" y="1476"/>
                  </a:lnTo>
                  <a:lnTo>
                    <a:pt x="31" y="1783"/>
                  </a:lnTo>
                  <a:lnTo>
                    <a:pt x="124" y="2059"/>
                  </a:lnTo>
                  <a:lnTo>
                    <a:pt x="277" y="2305"/>
                  </a:lnTo>
                  <a:lnTo>
                    <a:pt x="461" y="2551"/>
                  </a:lnTo>
                  <a:lnTo>
                    <a:pt x="677" y="2735"/>
                  </a:lnTo>
                  <a:lnTo>
                    <a:pt x="922" y="2858"/>
                  </a:lnTo>
                  <a:lnTo>
                    <a:pt x="1199" y="2951"/>
                  </a:lnTo>
                  <a:lnTo>
                    <a:pt x="1506" y="2981"/>
                  </a:lnTo>
                  <a:lnTo>
                    <a:pt x="1813" y="2951"/>
                  </a:lnTo>
                  <a:lnTo>
                    <a:pt x="2090" y="2858"/>
                  </a:lnTo>
                  <a:lnTo>
                    <a:pt x="2336" y="2735"/>
                  </a:lnTo>
                  <a:lnTo>
                    <a:pt x="2551" y="2551"/>
                  </a:lnTo>
                  <a:lnTo>
                    <a:pt x="2735" y="2305"/>
                  </a:lnTo>
                  <a:lnTo>
                    <a:pt x="2889" y="2059"/>
                  </a:lnTo>
                  <a:lnTo>
                    <a:pt x="2950" y="1783"/>
                  </a:lnTo>
                  <a:lnTo>
                    <a:pt x="2981" y="1476"/>
                  </a:lnTo>
                  <a:lnTo>
                    <a:pt x="2950" y="1199"/>
                  </a:lnTo>
                  <a:lnTo>
                    <a:pt x="2889" y="892"/>
                  </a:lnTo>
                  <a:lnTo>
                    <a:pt x="2735" y="646"/>
                  </a:lnTo>
                  <a:lnTo>
                    <a:pt x="2551" y="431"/>
                  </a:lnTo>
                  <a:lnTo>
                    <a:pt x="2336" y="247"/>
                  </a:lnTo>
                  <a:lnTo>
                    <a:pt x="2090" y="124"/>
                  </a:lnTo>
                  <a:lnTo>
                    <a:pt x="1813" y="32"/>
                  </a:lnTo>
                  <a:lnTo>
                    <a:pt x="1506"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6"/>
            <p:cNvSpPr/>
            <p:nvPr/>
          </p:nvSpPr>
          <p:spPr>
            <a:xfrm>
              <a:off x="3137296" y="3370509"/>
              <a:ext cx="312781" cy="312781"/>
            </a:xfrm>
            <a:custGeom>
              <a:avLst/>
              <a:gdLst/>
              <a:ahLst/>
              <a:cxnLst/>
              <a:rect l="l" t="t" r="r" b="b"/>
              <a:pathLst>
                <a:path w="2981" h="2981" extrusionOk="0">
                  <a:moveTo>
                    <a:pt x="1475" y="0"/>
                  </a:moveTo>
                  <a:lnTo>
                    <a:pt x="1168" y="31"/>
                  </a:lnTo>
                  <a:lnTo>
                    <a:pt x="891" y="123"/>
                  </a:lnTo>
                  <a:lnTo>
                    <a:pt x="645" y="277"/>
                  </a:lnTo>
                  <a:lnTo>
                    <a:pt x="430" y="461"/>
                  </a:lnTo>
                  <a:lnTo>
                    <a:pt x="246" y="676"/>
                  </a:lnTo>
                  <a:lnTo>
                    <a:pt x="92" y="922"/>
                  </a:lnTo>
                  <a:lnTo>
                    <a:pt x="31" y="1199"/>
                  </a:lnTo>
                  <a:lnTo>
                    <a:pt x="0" y="1506"/>
                  </a:lnTo>
                  <a:lnTo>
                    <a:pt x="31" y="1813"/>
                  </a:lnTo>
                  <a:lnTo>
                    <a:pt x="92" y="2090"/>
                  </a:lnTo>
                  <a:lnTo>
                    <a:pt x="246" y="2335"/>
                  </a:lnTo>
                  <a:lnTo>
                    <a:pt x="430" y="2550"/>
                  </a:lnTo>
                  <a:lnTo>
                    <a:pt x="645" y="2735"/>
                  </a:lnTo>
                  <a:lnTo>
                    <a:pt x="891" y="2888"/>
                  </a:lnTo>
                  <a:lnTo>
                    <a:pt x="1168" y="2981"/>
                  </a:lnTo>
                  <a:lnTo>
                    <a:pt x="1782" y="2981"/>
                  </a:lnTo>
                  <a:lnTo>
                    <a:pt x="2059" y="2888"/>
                  </a:lnTo>
                  <a:lnTo>
                    <a:pt x="2305" y="2735"/>
                  </a:lnTo>
                  <a:lnTo>
                    <a:pt x="2520" y="2550"/>
                  </a:lnTo>
                  <a:lnTo>
                    <a:pt x="2704" y="2335"/>
                  </a:lnTo>
                  <a:lnTo>
                    <a:pt x="2858" y="2090"/>
                  </a:lnTo>
                  <a:lnTo>
                    <a:pt x="2950" y="1813"/>
                  </a:lnTo>
                  <a:lnTo>
                    <a:pt x="2981" y="1506"/>
                  </a:lnTo>
                  <a:lnTo>
                    <a:pt x="2950" y="1199"/>
                  </a:lnTo>
                  <a:lnTo>
                    <a:pt x="2858" y="922"/>
                  </a:lnTo>
                  <a:lnTo>
                    <a:pt x="2704" y="676"/>
                  </a:lnTo>
                  <a:lnTo>
                    <a:pt x="2520" y="461"/>
                  </a:lnTo>
                  <a:lnTo>
                    <a:pt x="2305" y="277"/>
                  </a:lnTo>
                  <a:lnTo>
                    <a:pt x="2059" y="123"/>
                  </a:lnTo>
                  <a:lnTo>
                    <a:pt x="1782" y="31"/>
                  </a:lnTo>
                  <a:lnTo>
                    <a:pt x="1475" y="0"/>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6"/>
            <p:cNvSpPr/>
            <p:nvPr/>
          </p:nvSpPr>
          <p:spPr>
            <a:xfrm>
              <a:off x="3137296" y="3370509"/>
              <a:ext cx="312781" cy="312781"/>
            </a:xfrm>
            <a:custGeom>
              <a:avLst/>
              <a:gdLst/>
              <a:ahLst/>
              <a:cxnLst/>
              <a:rect l="l" t="t" r="r" b="b"/>
              <a:pathLst>
                <a:path w="2981" h="2981" fill="none" extrusionOk="0">
                  <a:moveTo>
                    <a:pt x="2981" y="1506"/>
                  </a:moveTo>
                  <a:lnTo>
                    <a:pt x="2981" y="1506"/>
                  </a:lnTo>
                  <a:lnTo>
                    <a:pt x="2950" y="1199"/>
                  </a:lnTo>
                  <a:lnTo>
                    <a:pt x="2858" y="922"/>
                  </a:lnTo>
                  <a:lnTo>
                    <a:pt x="2704" y="676"/>
                  </a:lnTo>
                  <a:lnTo>
                    <a:pt x="2520" y="461"/>
                  </a:lnTo>
                  <a:lnTo>
                    <a:pt x="2305" y="277"/>
                  </a:lnTo>
                  <a:lnTo>
                    <a:pt x="2059" y="123"/>
                  </a:lnTo>
                  <a:lnTo>
                    <a:pt x="1782" y="31"/>
                  </a:lnTo>
                  <a:lnTo>
                    <a:pt x="1475" y="0"/>
                  </a:lnTo>
                  <a:lnTo>
                    <a:pt x="1475" y="0"/>
                  </a:lnTo>
                  <a:lnTo>
                    <a:pt x="1168" y="31"/>
                  </a:lnTo>
                  <a:lnTo>
                    <a:pt x="891" y="123"/>
                  </a:lnTo>
                  <a:lnTo>
                    <a:pt x="645" y="277"/>
                  </a:lnTo>
                  <a:lnTo>
                    <a:pt x="430" y="461"/>
                  </a:lnTo>
                  <a:lnTo>
                    <a:pt x="246" y="676"/>
                  </a:lnTo>
                  <a:lnTo>
                    <a:pt x="92" y="922"/>
                  </a:lnTo>
                  <a:lnTo>
                    <a:pt x="31" y="1199"/>
                  </a:lnTo>
                  <a:lnTo>
                    <a:pt x="0" y="1506"/>
                  </a:lnTo>
                  <a:lnTo>
                    <a:pt x="0" y="1506"/>
                  </a:lnTo>
                  <a:lnTo>
                    <a:pt x="31" y="1813"/>
                  </a:lnTo>
                  <a:lnTo>
                    <a:pt x="92" y="2090"/>
                  </a:lnTo>
                  <a:lnTo>
                    <a:pt x="246" y="2335"/>
                  </a:lnTo>
                  <a:lnTo>
                    <a:pt x="430" y="2550"/>
                  </a:lnTo>
                  <a:lnTo>
                    <a:pt x="645" y="2735"/>
                  </a:lnTo>
                  <a:lnTo>
                    <a:pt x="891" y="2888"/>
                  </a:lnTo>
                  <a:lnTo>
                    <a:pt x="1168" y="2981"/>
                  </a:lnTo>
                  <a:lnTo>
                    <a:pt x="1475" y="2981"/>
                  </a:lnTo>
                  <a:lnTo>
                    <a:pt x="1475" y="2981"/>
                  </a:lnTo>
                  <a:lnTo>
                    <a:pt x="1782" y="2981"/>
                  </a:lnTo>
                  <a:lnTo>
                    <a:pt x="2059" y="2888"/>
                  </a:lnTo>
                  <a:lnTo>
                    <a:pt x="2305" y="2735"/>
                  </a:lnTo>
                  <a:lnTo>
                    <a:pt x="2520" y="2550"/>
                  </a:lnTo>
                  <a:lnTo>
                    <a:pt x="2704" y="2335"/>
                  </a:lnTo>
                  <a:lnTo>
                    <a:pt x="2858" y="2090"/>
                  </a:lnTo>
                  <a:lnTo>
                    <a:pt x="2950" y="1813"/>
                  </a:lnTo>
                  <a:lnTo>
                    <a:pt x="2981" y="15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6"/>
            <p:cNvSpPr/>
            <p:nvPr/>
          </p:nvSpPr>
          <p:spPr>
            <a:xfrm>
              <a:off x="3401605" y="3280169"/>
              <a:ext cx="451492" cy="454745"/>
            </a:xfrm>
            <a:custGeom>
              <a:avLst/>
              <a:gdLst/>
              <a:ahLst/>
              <a:cxnLst/>
              <a:rect l="l" t="t" r="r" b="b"/>
              <a:pathLst>
                <a:path w="4303" h="4334" extrusionOk="0">
                  <a:moveTo>
                    <a:pt x="2151" y="1"/>
                  </a:moveTo>
                  <a:lnTo>
                    <a:pt x="1936" y="32"/>
                  </a:lnTo>
                  <a:lnTo>
                    <a:pt x="1721" y="62"/>
                  </a:lnTo>
                  <a:lnTo>
                    <a:pt x="1506" y="93"/>
                  </a:lnTo>
                  <a:lnTo>
                    <a:pt x="1322" y="185"/>
                  </a:lnTo>
                  <a:lnTo>
                    <a:pt x="1107" y="277"/>
                  </a:lnTo>
                  <a:lnTo>
                    <a:pt x="953" y="370"/>
                  </a:lnTo>
                  <a:lnTo>
                    <a:pt x="769" y="493"/>
                  </a:lnTo>
                  <a:lnTo>
                    <a:pt x="615" y="646"/>
                  </a:lnTo>
                  <a:lnTo>
                    <a:pt x="492" y="800"/>
                  </a:lnTo>
                  <a:lnTo>
                    <a:pt x="369" y="953"/>
                  </a:lnTo>
                  <a:lnTo>
                    <a:pt x="246" y="1138"/>
                  </a:lnTo>
                  <a:lnTo>
                    <a:pt x="154" y="1322"/>
                  </a:lnTo>
                  <a:lnTo>
                    <a:pt x="93" y="1506"/>
                  </a:lnTo>
                  <a:lnTo>
                    <a:pt x="31" y="1722"/>
                  </a:lnTo>
                  <a:lnTo>
                    <a:pt x="1" y="1937"/>
                  </a:lnTo>
                  <a:lnTo>
                    <a:pt x="1" y="2152"/>
                  </a:lnTo>
                  <a:lnTo>
                    <a:pt x="1" y="2398"/>
                  </a:lnTo>
                  <a:lnTo>
                    <a:pt x="31" y="2582"/>
                  </a:lnTo>
                  <a:lnTo>
                    <a:pt x="93" y="2797"/>
                  </a:lnTo>
                  <a:lnTo>
                    <a:pt x="154" y="3012"/>
                  </a:lnTo>
                  <a:lnTo>
                    <a:pt x="246" y="3196"/>
                  </a:lnTo>
                  <a:lnTo>
                    <a:pt x="369" y="3381"/>
                  </a:lnTo>
                  <a:lnTo>
                    <a:pt x="492" y="3534"/>
                  </a:lnTo>
                  <a:lnTo>
                    <a:pt x="615" y="3688"/>
                  </a:lnTo>
                  <a:lnTo>
                    <a:pt x="769" y="3811"/>
                  </a:lnTo>
                  <a:lnTo>
                    <a:pt x="953" y="3965"/>
                  </a:lnTo>
                  <a:lnTo>
                    <a:pt x="1107" y="4057"/>
                  </a:lnTo>
                  <a:lnTo>
                    <a:pt x="1322" y="4149"/>
                  </a:lnTo>
                  <a:lnTo>
                    <a:pt x="1506" y="4210"/>
                  </a:lnTo>
                  <a:lnTo>
                    <a:pt x="1721" y="4272"/>
                  </a:lnTo>
                  <a:lnTo>
                    <a:pt x="1936" y="4303"/>
                  </a:lnTo>
                  <a:lnTo>
                    <a:pt x="2151" y="4333"/>
                  </a:lnTo>
                  <a:lnTo>
                    <a:pt x="2367" y="4303"/>
                  </a:lnTo>
                  <a:lnTo>
                    <a:pt x="2582" y="4272"/>
                  </a:lnTo>
                  <a:lnTo>
                    <a:pt x="2797" y="4210"/>
                  </a:lnTo>
                  <a:lnTo>
                    <a:pt x="2981" y="4149"/>
                  </a:lnTo>
                  <a:lnTo>
                    <a:pt x="3165" y="4057"/>
                  </a:lnTo>
                  <a:lnTo>
                    <a:pt x="3350" y="3965"/>
                  </a:lnTo>
                  <a:lnTo>
                    <a:pt x="3503" y="3811"/>
                  </a:lnTo>
                  <a:lnTo>
                    <a:pt x="3657" y="3688"/>
                  </a:lnTo>
                  <a:lnTo>
                    <a:pt x="3811" y="3534"/>
                  </a:lnTo>
                  <a:lnTo>
                    <a:pt x="3934" y="3381"/>
                  </a:lnTo>
                  <a:lnTo>
                    <a:pt x="4056" y="3196"/>
                  </a:lnTo>
                  <a:lnTo>
                    <a:pt x="4118" y="3012"/>
                  </a:lnTo>
                  <a:lnTo>
                    <a:pt x="4210" y="2797"/>
                  </a:lnTo>
                  <a:lnTo>
                    <a:pt x="4272" y="2582"/>
                  </a:lnTo>
                  <a:lnTo>
                    <a:pt x="4302" y="2398"/>
                  </a:lnTo>
                  <a:lnTo>
                    <a:pt x="4302" y="2152"/>
                  </a:lnTo>
                  <a:lnTo>
                    <a:pt x="4302" y="1937"/>
                  </a:lnTo>
                  <a:lnTo>
                    <a:pt x="4272" y="1722"/>
                  </a:lnTo>
                  <a:lnTo>
                    <a:pt x="4210" y="1506"/>
                  </a:lnTo>
                  <a:lnTo>
                    <a:pt x="4118" y="1322"/>
                  </a:lnTo>
                  <a:lnTo>
                    <a:pt x="4056" y="1138"/>
                  </a:lnTo>
                  <a:lnTo>
                    <a:pt x="3934" y="953"/>
                  </a:lnTo>
                  <a:lnTo>
                    <a:pt x="3811" y="800"/>
                  </a:lnTo>
                  <a:lnTo>
                    <a:pt x="3657" y="646"/>
                  </a:lnTo>
                  <a:lnTo>
                    <a:pt x="3503" y="493"/>
                  </a:lnTo>
                  <a:lnTo>
                    <a:pt x="3350" y="370"/>
                  </a:lnTo>
                  <a:lnTo>
                    <a:pt x="3165" y="277"/>
                  </a:lnTo>
                  <a:lnTo>
                    <a:pt x="2981" y="185"/>
                  </a:lnTo>
                  <a:lnTo>
                    <a:pt x="2797" y="93"/>
                  </a:lnTo>
                  <a:lnTo>
                    <a:pt x="2582" y="62"/>
                  </a:lnTo>
                  <a:lnTo>
                    <a:pt x="2367" y="32"/>
                  </a:lnTo>
                  <a:lnTo>
                    <a:pt x="2151"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6"/>
            <p:cNvSpPr/>
            <p:nvPr/>
          </p:nvSpPr>
          <p:spPr>
            <a:xfrm>
              <a:off x="3401605" y="3280169"/>
              <a:ext cx="451492" cy="454745"/>
            </a:xfrm>
            <a:custGeom>
              <a:avLst/>
              <a:gdLst/>
              <a:ahLst/>
              <a:cxnLst/>
              <a:rect l="l" t="t" r="r" b="b"/>
              <a:pathLst>
                <a:path w="4303" h="4334" fill="none" extrusionOk="0">
                  <a:moveTo>
                    <a:pt x="4302" y="2152"/>
                  </a:moveTo>
                  <a:lnTo>
                    <a:pt x="4302" y="2152"/>
                  </a:lnTo>
                  <a:lnTo>
                    <a:pt x="4302" y="1937"/>
                  </a:lnTo>
                  <a:lnTo>
                    <a:pt x="4272" y="1722"/>
                  </a:lnTo>
                  <a:lnTo>
                    <a:pt x="4210" y="1506"/>
                  </a:lnTo>
                  <a:lnTo>
                    <a:pt x="4118" y="1322"/>
                  </a:lnTo>
                  <a:lnTo>
                    <a:pt x="4056" y="1138"/>
                  </a:lnTo>
                  <a:lnTo>
                    <a:pt x="3934" y="953"/>
                  </a:lnTo>
                  <a:lnTo>
                    <a:pt x="3811" y="800"/>
                  </a:lnTo>
                  <a:lnTo>
                    <a:pt x="3657" y="646"/>
                  </a:lnTo>
                  <a:lnTo>
                    <a:pt x="3503" y="493"/>
                  </a:lnTo>
                  <a:lnTo>
                    <a:pt x="3350" y="370"/>
                  </a:lnTo>
                  <a:lnTo>
                    <a:pt x="3165" y="277"/>
                  </a:lnTo>
                  <a:lnTo>
                    <a:pt x="2981" y="185"/>
                  </a:lnTo>
                  <a:lnTo>
                    <a:pt x="2797" y="93"/>
                  </a:lnTo>
                  <a:lnTo>
                    <a:pt x="2582" y="62"/>
                  </a:lnTo>
                  <a:lnTo>
                    <a:pt x="2367" y="32"/>
                  </a:lnTo>
                  <a:lnTo>
                    <a:pt x="2151" y="1"/>
                  </a:lnTo>
                  <a:lnTo>
                    <a:pt x="2151" y="1"/>
                  </a:lnTo>
                  <a:lnTo>
                    <a:pt x="1936" y="32"/>
                  </a:lnTo>
                  <a:lnTo>
                    <a:pt x="1721" y="62"/>
                  </a:lnTo>
                  <a:lnTo>
                    <a:pt x="1506" y="93"/>
                  </a:lnTo>
                  <a:lnTo>
                    <a:pt x="1322" y="185"/>
                  </a:lnTo>
                  <a:lnTo>
                    <a:pt x="1107" y="277"/>
                  </a:lnTo>
                  <a:lnTo>
                    <a:pt x="953" y="370"/>
                  </a:lnTo>
                  <a:lnTo>
                    <a:pt x="769" y="493"/>
                  </a:lnTo>
                  <a:lnTo>
                    <a:pt x="615" y="646"/>
                  </a:lnTo>
                  <a:lnTo>
                    <a:pt x="492" y="800"/>
                  </a:lnTo>
                  <a:lnTo>
                    <a:pt x="369" y="953"/>
                  </a:lnTo>
                  <a:lnTo>
                    <a:pt x="246" y="1138"/>
                  </a:lnTo>
                  <a:lnTo>
                    <a:pt x="154" y="1322"/>
                  </a:lnTo>
                  <a:lnTo>
                    <a:pt x="93" y="1506"/>
                  </a:lnTo>
                  <a:lnTo>
                    <a:pt x="31" y="1722"/>
                  </a:lnTo>
                  <a:lnTo>
                    <a:pt x="1" y="1937"/>
                  </a:lnTo>
                  <a:lnTo>
                    <a:pt x="1" y="2152"/>
                  </a:lnTo>
                  <a:lnTo>
                    <a:pt x="1" y="2152"/>
                  </a:lnTo>
                  <a:lnTo>
                    <a:pt x="1" y="2398"/>
                  </a:lnTo>
                  <a:lnTo>
                    <a:pt x="31" y="2582"/>
                  </a:lnTo>
                  <a:lnTo>
                    <a:pt x="93" y="2797"/>
                  </a:lnTo>
                  <a:lnTo>
                    <a:pt x="154" y="3012"/>
                  </a:lnTo>
                  <a:lnTo>
                    <a:pt x="246" y="3196"/>
                  </a:lnTo>
                  <a:lnTo>
                    <a:pt x="369" y="3381"/>
                  </a:lnTo>
                  <a:lnTo>
                    <a:pt x="492" y="3534"/>
                  </a:lnTo>
                  <a:lnTo>
                    <a:pt x="615" y="3688"/>
                  </a:lnTo>
                  <a:lnTo>
                    <a:pt x="769" y="3811"/>
                  </a:lnTo>
                  <a:lnTo>
                    <a:pt x="953" y="3965"/>
                  </a:lnTo>
                  <a:lnTo>
                    <a:pt x="1107" y="4057"/>
                  </a:lnTo>
                  <a:lnTo>
                    <a:pt x="1322" y="4149"/>
                  </a:lnTo>
                  <a:lnTo>
                    <a:pt x="1506" y="4210"/>
                  </a:lnTo>
                  <a:lnTo>
                    <a:pt x="1721" y="4272"/>
                  </a:lnTo>
                  <a:lnTo>
                    <a:pt x="1936" y="4303"/>
                  </a:lnTo>
                  <a:lnTo>
                    <a:pt x="2151" y="4333"/>
                  </a:lnTo>
                  <a:lnTo>
                    <a:pt x="2151" y="4333"/>
                  </a:lnTo>
                  <a:lnTo>
                    <a:pt x="2367" y="4303"/>
                  </a:lnTo>
                  <a:lnTo>
                    <a:pt x="2582" y="4272"/>
                  </a:lnTo>
                  <a:lnTo>
                    <a:pt x="2797" y="4210"/>
                  </a:lnTo>
                  <a:lnTo>
                    <a:pt x="2981" y="4149"/>
                  </a:lnTo>
                  <a:lnTo>
                    <a:pt x="3165" y="4057"/>
                  </a:lnTo>
                  <a:lnTo>
                    <a:pt x="3350" y="3965"/>
                  </a:lnTo>
                  <a:lnTo>
                    <a:pt x="3503" y="3811"/>
                  </a:lnTo>
                  <a:lnTo>
                    <a:pt x="3657" y="3688"/>
                  </a:lnTo>
                  <a:lnTo>
                    <a:pt x="3811" y="3534"/>
                  </a:lnTo>
                  <a:lnTo>
                    <a:pt x="3934" y="3381"/>
                  </a:lnTo>
                  <a:lnTo>
                    <a:pt x="4056" y="3196"/>
                  </a:lnTo>
                  <a:lnTo>
                    <a:pt x="4118" y="3012"/>
                  </a:lnTo>
                  <a:lnTo>
                    <a:pt x="4210" y="2797"/>
                  </a:lnTo>
                  <a:lnTo>
                    <a:pt x="4272" y="2582"/>
                  </a:lnTo>
                  <a:lnTo>
                    <a:pt x="4302" y="2398"/>
                  </a:lnTo>
                  <a:lnTo>
                    <a:pt x="4302" y="2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6"/>
            <p:cNvSpPr/>
            <p:nvPr/>
          </p:nvSpPr>
          <p:spPr>
            <a:xfrm>
              <a:off x="4549389" y="3238304"/>
              <a:ext cx="415923" cy="416028"/>
            </a:xfrm>
            <a:custGeom>
              <a:avLst/>
              <a:gdLst/>
              <a:ahLst/>
              <a:cxnLst/>
              <a:rect l="l" t="t" r="r" b="b"/>
              <a:pathLst>
                <a:path w="3964" h="3965" extrusionOk="0">
                  <a:moveTo>
                    <a:pt x="1782" y="0"/>
                  </a:moveTo>
                  <a:lnTo>
                    <a:pt x="1598" y="31"/>
                  </a:lnTo>
                  <a:lnTo>
                    <a:pt x="1413" y="93"/>
                  </a:lnTo>
                  <a:lnTo>
                    <a:pt x="1229" y="154"/>
                  </a:lnTo>
                  <a:lnTo>
                    <a:pt x="1045" y="216"/>
                  </a:lnTo>
                  <a:lnTo>
                    <a:pt x="891" y="338"/>
                  </a:lnTo>
                  <a:lnTo>
                    <a:pt x="584" y="584"/>
                  </a:lnTo>
                  <a:lnTo>
                    <a:pt x="338" y="861"/>
                  </a:lnTo>
                  <a:lnTo>
                    <a:pt x="246" y="1045"/>
                  </a:lnTo>
                  <a:lnTo>
                    <a:pt x="154" y="1199"/>
                  </a:lnTo>
                  <a:lnTo>
                    <a:pt x="92" y="1383"/>
                  </a:lnTo>
                  <a:lnTo>
                    <a:pt x="31" y="1567"/>
                  </a:lnTo>
                  <a:lnTo>
                    <a:pt x="0" y="1783"/>
                  </a:lnTo>
                  <a:lnTo>
                    <a:pt x="0" y="1967"/>
                  </a:lnTo>
                  <a:lnTo>
                    <a:pt x="0" y="2182"/>
                  </a:lnTo>
                  <a:lnTo>
                    <a:pt x="31" y="2366"/>
                  </a:lnTo>
                  <a:lnTo>
                    <a:pt x="92" y="2581"/>
                  </a:lnTo>
                  <a:lnTo>
                    <a:pt x="154" y="2766"/>
                  </a:lnTo>
                  <a:lnTo>
                    <a:pt x="246" y="2919"/>
                  </a:lnTo>
                  <a:lnTo>
                    <a:pt x="338" y="3104"/>
                  </a:lnTo>
                  <a:lnTo>
                    <a:pt x="584" y="3380"/>
                  </a:lnTo>
                  <a:lnTo>
                    <a:pt x="891" y="3626"/>
                  </a:lnTo>
                  <a:lnTo>
                    <a:pt x="1045" y="3718"/>
                  </a:lnTo>
                  <a:lnTo>
                    <a:pt x="1229" y="3810"/>
                  </a:lnTo>
                  <a:lnTo>
                    <a:pt x="1413" y="3872"/>
                  </a:lnTo>
                  <a:lnTo>
                    <a:pt x="1598" y="3933"/>
                  </a:lnTo>
                  <a:lnTo>
                    <a:pt x="1782" y="3964"/>
                  </a:lnTo>
                  <a:lnTo>
                    <a:pt x="2182" y="3964"/>
                  </a:lnTo>
                  <a:lnTo>
                    <a:pt x="2397" y="3933"/>
                  </a:lnTo>
                  <a:lnTo>
                    <a:pt x="2581" y="3872"/>
                  </a:lnTo>
                  <a:lnTo>
                    <a:pt x="2765" y="3810"/>
                  </a:lnTo>
                  <a:lnTo>
                    <a:pt x="2950" y="3718"/>
                  </a:lnTo>
                  <a:lnTo>
                    <a:pt x="3103" y="3626"/>
                  </a:lnTo>
                  <a:lnTo>
                    <a:pt x="3411" y="3380"/>
                  </a:lnTo>
                  <a:lnTo>
                    <a:pt x="3626" y="3104"/>
                  </a:lnTo>
                  <a:lnTo>
                    <a:pt x="3749" y="2919"/>
                  </a:lnTo>
                  <a:lnTo>
                    <a:pt x="3810" y="2766"/>
                  </a:lnTo>
                  <a:lnTo>
                    <a:pt x="3902" y="2581"/>
                  </a:lnTo>
                  <a:lnTo>
                    <a:pt x="3933" y="2366"/>
                  </a:lnTo>
                  <a:lnTo>
                    <a:pt x="3964" y="2182"/>
                  </a:lnTo>
                  <a:lnTo>
                    <a:pt x="3964" y="1967"/>
                  </a:lnTo>
                  <a:lnTo>
                    <a:pt x="3964" y="1783"/>
                  </a:lnTo>
                  <a:lnTo>
                    <a:pt x="3933" y="1567"/>
                  </a:lnTo>
                  <a:lnTo>
                    <a:pt x="3902" y="1383"/>
                  </a:lnTo>
                  <a:lnTo>
                    <a:pt x="3810" y="1199"/>
                  </a:lnTo>
                  <a:lnTo>
                    <a:pt x="3749" y="1045"/>
                  </a:lnTo>
                  <a:lnTo>
                    <a:pt x="3626" y="861"/>
                  </a:lnTo>
                  <a:lnTo>
                    <a:pt x="3411" y="584"/>
                  </a:lnTo>
                  <a:lnTo>
                    <a:pt x="3103" y="338"/>
                  </a:lnTo>
                  <a:lnTo>
                    <a:pt x="2950" y="216"/>
                  </a:lnTo>
                  <a:lnTo>
                    <a:pt x="2765" y="154"/>
                  </a:lnTo>
                  <a:lnTo>
                    <a:pt x="2581" y="93"/>
                  </a:lnTo>
                  <a:lnTo>
                    <a:pt x="2397" y="31"/>
                  </a:lnTo>
                  <a:lnTo>
                    <a:pt x="2182" y="0"/>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6"/>
            <p:cNvSpPr/>
            <p:nvPr/>
          </p:nvSpPr>
          <p:spPr>
            <a:xfrm>
              <a:off x="4549389" y="3238304"/>
              <a:ext cx="415923" cy="416028"/>
            </a:xfrm>
            <a:custGeom>
              <a:avLst/>
              <a:gdLst/>
              <a:ahLst/>
              <a:cxnLst/>
              <a:rect l="l" t="t" r="r" b="b"/>
              <a:pathLst>
                <a:path w="3964" h="3965" fill="none" extrusionOk="0">
                  <a:moveTo>
                    <a:pt x="3964" y="1967"/>
                  </a:moveTo>
                  <a:lnTo>
                    <a:pt x="3964" y="1967"/>
                  </a:lnTo>
                  <a:lnTo>
                    <a:pt x="3964" y="1783"/>
                  </a:lnTo>
                  <a:lnTo>
                    <a:pt x="3933" y="1567"/>
                  </a:lnTo>
                  <a:lnTo>
                    <a:pt x="3902" y="1383"/>
                  </a:lnTo>
                  <a:lnTo>
                    <a:pt x="3810" y="1199"/>
                  </a:lnTo>
                  <a:lnTo>
                    <a:pt x="3749" y="1045"/>
                  </a:lnTo>
                  <a:lnTo>
                    <a:pt x="3626" y="861"/>
                  </a:lnTo>
                  <a:lnTo>
                    <a:pt x="3411" y="584"/>
                  </a:lnTo>
                  <a:lnTo>
                    <a:pt x="3103" y="338"/>
                  </a:lnTo>
                  <a:lnTo>
                    <a:pt x="2950" y="216"/>
                  </a:lnTo>
                  <a:lnTo>
                    <a:pt x="2765" y="154"/>
                  </a:lnTo>
                  <a:lnTo>
                    <a:pt x="2581" y="93"/>
                  </a:lnTo>
                  <a:lnTo>
                    <a:pt x="2397" y="31"/>
                  </a:lnTo>
                  <a:lnTo>
                    <a:pt x="2182" y="0"/>
                  </a:lnTo>
                  <a:lnTo>
                    <a:pt x="1997" y="0"/>
                  </a:lnTo>
                  <a:lnTo>
                    <a:pt x="1997" y="0"/>
                  </a:lnTo>
                  <a:lnTo>
                    <a:pt x="1782" y="0"/>
                  </a:lnTo>
                  <a:lnTo>
                    <a:pt x="1598" y="31"/>
                  </a:lnTo>
                  <a:lnTo>
                    <a:pt x="1413" y="93"/>
                  </a:lnTo>
                  <a:lnTo>
                    <a:pt x="1229" y="154"/>
                  </a:lnTo>
                  <a:lnTo>
                    <a:pt x="1045" y="216"/>
                  </a:lnTo>
                  <a:lnTo>
                    <a:pt x="891" y="338"/>
                  </a:lnTo>
                  <a:lnTo>
                    <a:pt x="584" y="584"/>
                  </a:lnTo>
                  <a:lnTo>
                    <a:pt x="338" y="861"/>
                  </a:lnTo>
                  <a:lnTo>
                    <a:pt x="246" y="1045"/>
                  </a:lnTo>
                  <a:lnTo>
                    <a:pt x="154" y="1199"/>
                  </a:lnTo>
                  <a:lnTo>
                    <a:pt x="92" y="1383"/>
                  </a:lnTo>
                  <a:lnTo>
                    <a:pt x="31" y="1567"/>
                  </a:lnTo>
                  <a:lnTo>
                    <a:pt x="0" y="1783"/>
                  </a:lnTo>
                  <a:lnTo>
                    <a:pt x="0" y="1967"/>
                  </a:lnTo>
                  <a:lnTo>
                    <a:pt x="0" y="1967"/>
                  </a:lnTo>
                  <a:lnTo>
                    <a:pt x="0" y="2182"/>
                  </a:lnTo>
                  <a:lnTo>
                    <a:pt x="31" y="2366"/>
                  </a:lnTo>
                  <a:lnTo>
                    <a:pt x="92" y="2581"/>
                  </a:lnTo>
                  <a:lnTo>
                    <a:pt x="154" y="2766"/>
                  </a:lnTo>
                  <a:lnTo>
                    <a:pt x="246" y="2919"/>
                  </a:lnTo>
                  <a:lnTo>
                    <a:pt x="338" y="3104"/>
                  </a:lnTo>
                  <a:lnTo>
                    <a:pt x="584" y="3380"/>
                  </a:lnTo>
                  <a:lnTo>
                    <a:pt x="891" y="3626"/>
                  </a:lnTo>
                  <a:lnTo>
                    <a:pt x="1045" y="3718"/>
                  </a:lnTo>
                  <a:lnTo>
                    <a:pt x="1229" y="3810"/>
                  </a:lnTo>
                  <a:lnTo>
                    <a:pt x="1413" y="3872"/>
                  </a:lnTo>
                  <a:lnTo>
                    <a:pt x="1598" y="3933"/>
                  </a:lnTo>
                  <a:lnTo>
                    <a:pt x="1782" y="3964"/>
                  </a:lnTo>
                  <a:lnTo>
                    <a:pt x="1997" y="3964"/>
                  </a:lnTo>
                  <a:lnTo>
                    <a:pt x="1997" y="3964"/>
                  </a:lnTo>
                  <a:lnTo>
                    <a:pt x="2182" y="3964"/>
                  </a:lnTo>
                  <a:lnTo>
                    <a:pt x="2397" y="3933"/>
                  </a:lnTo>
                  <a:lnTo>
                    <a:pt x="2581" y="3872"/>
                  </a:lnTo>
                  <a:lnTo>
                    <a:pt x="2765" y="3810"/>
                  </a:lnTo>
                  <a:lnTo>
                    <a:pt x="2950" y="3718"/>
                  </a:lnTo>
                  <a:lnTo>
                    <a:pt x="3103" y="3626"/>
                  </a:lnTo>
                  <a:lnTo>
                    <a:pt x="3411" y="3380"/>
                  </a:lnTo>
                  <a:lnTo>
                    <a:pt x="3626" y="3104"/>
                  </a:lnTo>
                  <a:lnTo>
                    <a:pt x="3749" y="2919"/>
                  </a:lnTo>
                  <a:lnTo>
                    <a:pt x="3810" y="2766"/>
                  </a:lnTo>
                  <a:lnTo>
                    <a:pt x="3902" y="2581"/>
                  </a:lnTo>
                  <a:lnTo>
                    <a:pt x="3933" y="2366"/>
                  </a:lnTo>
                  <a:lnTo>
                    <a:pt x="3964" y="2182"/>
                  </a:lnTo>
                  <a:lnTo>
                    <a:pt x="3964" y="1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6"/>
            <p:cNvSpPr/>
            <p:nvPr/>
          </p:nvSpPr>
          <p:spPr>
            <a:xfrm>
              <a:off x="4884627" y="3305980"/>
              <a:ext cx="312781" cy="312886"/>
            </a:xfrm>
            <a:custGeom>
              <a:avLst/>
              <a:gdLst/>
              <a:ahLst/>
              <a:cxnLst/>
              <a:rect l="l" t="t" r="r" b="b"/>
              <a:pathLst>
                <a:path w="2981" h="2982" extrusionOk="0">
                  <a:moveTo>
                    <a:pt x="1475" y="1"/>
                  </a:moveTo>
                  <a:lnTo>
                    <a:pt x="1199" y="31"/>
                  </a:lnTo>
                  <a:lnTo>
                    <a:pt x="922" y="124"/>
                  </a:lnTo>
                  <a:lnTo>
                    <a:pt x="646" y="277"/>
                  </a:lnTo>
                  <a:lnTo>
                    <a:pt x="431" y="431"/>
                  </a:lnTo>
                  <a:lnTo>
                    <a:pt x="246" y="677"/>
                  </a:lnTo>
                  <a:lnTo>
                    <a:pt x="123" y="922"/>
                  </a:lnTo>
                  <a:lnTo>
                    <a:pt x="31" y="1199"/>
                  </a:lnTo>
                  <a:lnTo>
                    <a:pt x="0" y="1506"/>
                  </a:lnTo>
                  <a:lnTo>
                    <a:pt x="31" y="1814"/>
                  </a:lnTo>
                  <a:lnTo>
                    <a:pt x="123" y="2090"/>
                  </a:lnTo>
                  <a:lnTo>
                    <a:pt x="246" y="2336"/>
                  </a:lnTo>
                  <a:lnTo>
                    <a:pt x="431" y="2551"/>
                  </a:lnTo>
                  <a:lnTo>
                    <a:pt x="646" y="2735"/>
                  </a:lnTo>
                  <a:lnTo>
                    <a:pt x="922" y="2858"/>
                  </a:lnTo>
                  <a:lnTo>
                    <a:pt x="1199" y="2950"/>
                  </a:lnTo>
                  <a:lnTo>
                    <a:pt x="1475" y="2981"/>
                  </a:lnTo>
                  <a:lnTo>
                    <a:pt x="1783" y="2950"/>
                  </a:lnTo>
                  <a:lnTo>
                    <a:pt x="2059" y="2858"/>
                  </a:lnTo>
                  <a:lnTo>
                    <a:pt x="2336" y="2735"/>
                  </a:lnTo>
                  <a:lnTo>
                    <a:pt x="2551" y="2551"/>
                  </a:lnTo>
                  <a:lnTo>
                    <a:pt x="2735" y="2336"/>
                  </a:lnTo>
                  <a:lnTo>
                    <a:pt x="2858" y="2090"/>
                  </a:lnTo>
                  <a:lnTo>
                    <a:pt x="2950" y="1814"/>
                  </a:lnTo>
                  <a:lnTo>
                    <a:pt x="2981" y="1506"/>
                  </a:lnTo>
                  <a:lnTo>
                    <a:pt x="2950" y="1199"/>
                  </a:lnTo>
                  <a:lnTo>
                    <a:pt x="2858" y="922"/>
                  </a:lnTo>
                  <a:lnTo>
                    <a:pt x="2735" y="677"/>
                  </a:lnTo>
                  <a:lnTo>
                    <a:pt x="2551" y="431"/>
                  </a:lnTo>
                  <a:lnTo>
                    <a:pt x="2336" y="277"/>
                  </a:lnTo>
                  <a:lnTo>
                    <a:pt x="2059" y="124"/>
                  </a:lnTo>
                  <a:lnTo>
                    <a:pt x="1783" y="31"/>
                  </a:lnTo>
                  <a:lnTo>
                    <a:pt x="1475"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6"/>
            <p:cNvSpPr/>
            <p:nvPr/>
          </p:nvSpPr>
          <p:spPr>
            <a:xfrm>
              <a:off x="4884627" y="3305980"/>
              <a:ext cx="312781" cy="312886"/>
            </a:xfrm>
            <a:custGeom>
              <a:avLst/>
              <a:gdLst/>
              <a:ahLst/>
              <a:cxnLst/>
              <a:rect l="l" t="t" r="r" b="b"/>
              <a:pathLst>
                <a:path w="2981" h="2982" fill="none" extrusionOk="0">
                  <a:moveTo>
                    <a:pt x="2981" y="1506"/>
                  </a:moveTo>
                  <a:lnTo>
                    <a:pt x="2981" y="1506"/>
                  </a:lnTo>
                  <a:lnTo>
                    <a:pt x="2950" y="1199"/>
                  </a:lnTo>
                  <a:lnTo>
                    <a:pt x="2858" y="922"/>
                  </a:lnTo>
                  <a:lnTo>
                    <a:pt x="2735" y="677"/>
                  </a:lnTo>
                  <a:lnTo>
                    <a:pt x="2551" y="431"/>
                  </a:lnTo>
                  <a:lnTo>
                    <a:pt x="2336" y="277"/>
                  </a:lnTo>
                  <a:lnTo>
                    <a:pt x="2059" y="124"/>
                  </a:lnTo>
                  <a:lnTo>
                    <a:pt x="1783" y="31"/>
                  </a:lnTo>
                  <a:lnTo>
                    <a:pt x="1475" y="1"/>
                  </a:lnTo>
                  <a:lnTo>
                    <a:pt x="1475" y="1"/>
                  </a:lnTo>
                  <a:lnTo>
                    <a:pt x="1199" y="31"/>
                  </a:lnTo>
                  <a:lnTo>
                    <a:pt x="922" y="124"/>
                  </a:lnTo>
                  <a:lnTo>
                    <a:pt x="646" y="277"/>
                  </a:lnTo>
                  <a:lnTo>
                    <a:pt x="431" y="431"/>
                  </a:lnTo>
                  <a:lnTo>
                    <a:pt x="246" y="677"/>
                  </a:lnTo>
                  <a:lnTo>
                    <a:pt x="123" y="922"/>
                  </a:lnTo>
                  <a:lnTo>
                    <a:pt x="31" y="1199"/>
                  </a:lnTo>
                  <a:lnTo>
                    <a:pt x="0" y="1506"/>
                  </a:lnTo>
                  <a:lnTo>
                    <a:pt x="0" y="1506"/>
                  </a:lnTo>
                  <a:lnTo>
                    <a:pt x="31" y="1814"/>
                  </a:lnTo>
                  <a:lnTo>
                    <a:pt x="123" y="2090"/>
                  </a:lnTo>
                  <a:lnTo>
                    <a:pt x="246" y="2336"/>
                  </a:lnTo>
                  <a:lnTo>
                    <a:pt x="431" y="2551"/>
                  </a:lnTo>
                  <a:lnTo>
                    <a:pt x="646" y="2735"/>
                  </a:lnTo>
                  <a:lnTo>
                    <a:pt x="922" y="2858"/>
                  </a:lnTo>
                  <a:lnTo>
                    <a:pt x="1199" y="2950"/>
                  </a:lnTo>
                  <a:lnTo>
                    <a:pt x="1475" y="2981"/>
                  </a:lnTo>
                  <a:lnTo>
                    <a:pt x="1475" y="2981"/>
                  </a:lnTo>
                  <a:lnTo>
                    <a:pt x="1783" y="2950"/>
                  </a:lnTo>
                  <a:lnTo>
                    <a:pt x="2059" y="2858"/>
                  </a:lnTo>
                  <a:lnTo>
                    <a:pt x="2336" y="2735"/>
                  </a:lnTo>
                  <a:lnTo>
                    <a:pt x="2551" y="2551"/>
                  </a:lnTo>
                  <a:lnTo>
                    <a:pt x="2735" y="2336"/>
                  </a:lnTo>
                  <a:lnTo>
                    <a:pt x="2858" y="2090"/>
                  </a:lnTo>
                  <a:lnTo>
                    <a:pt x="2950" y="1814"/>
                  </a:lnTo>
                  <a:lnTo>
                    <a:pt x="2981" y="15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6"/>
            <p:cNvSpPr/>
            <p:nvPr/>
          </p:nvSpPr>
          <p:spPr>
            <a:xfrm>
              <a:off x="5110323" y="3257610"/>
              <a:ext cx="312781" cy="312886"/>
            </a:xfrm>
            <a:custGeom>
              <a:avLst/>
              <a:gdLst/>
              <a:ahLst/>
              <a:cxnLst/>
              <a:rect l="l" t="t" r="r" b="b"/>
              <a:pathLst>
                <a:path w="2981" h="2982" extrusionOk="0">
                  <a:moveTo>
                    <a:pt x="1506" y="1"/>
                  </a:moveTo>
                  <a:lnTo>
                    <a:pt x="1199" y="32"/>
                  </a:lnTo>
                  <a:lnTo>
                    <a:pt x="922" y="124"/>
                  </a:lnTo>
                  <a:lnTo>
                    <a:pt x="676" y="247"/>
                  </a:lnTo>
                  <a:lnTo>
                    <a:pt x="430" y="431"/>
                  </a:lnTo>
                  <a:lnTo>
                    <a:pt x="246" y="646"/>
                  </a:lnTo>
                  <a:lnTo>
                    <a:pt x="123" y="923"/>
                  </a:lnTo>
                  <a:lnTo>
                    <a:pt x="31" y="1199"/>
                  </a:lnTo>
                  <a:lnTo>
                    <a:pt x="0" y="1476"/>
                  </a:lnTo>
                  <a:lnTo>
                    <a:pt x="31" y="1783"/>
                  </a:lnTo>
                  <a:lnTo>
                    <a:pt x="123" y="2059"/>
                  </a:lnTo>
                  <a:lnTo>
                    <a:pt x="246" y="2336"/>
                  </a:lnTo>
                  <a:lnTo>
                    <a:pt x="430" y="2551"/>
                  </a:lnTo>
                  <a:lnTo>
                    <a:pt x="676" y="2735"/>
                  </a:lnTo>
                  <a:lnTo>
                    <a:pt x="922" y="2858"/>
                  </a:lnTo>
                  <a:lnTo>
                    <a:pt x="1199" y="2950"/>
                  </a:lnTo>
                  <a:lnTo>
                    <a:pt x="1506" y="2981"/>
                  </a:lnTo>
                  <a:lnTo>
                    <a:pt x="1782" y="2950"/>
                  </a:lnTo>
                  <a:lnTo>
                    <a:pt x="2090" y="2858"/>
                  </a:lnTo>
                  <a:lnTo>
                    <a:pt x="2335" y="2735"/>
                  </a:lnTo>
                  <a:lnTo>
                    <a:pt x="2551" y="2551"/>
                  </a:lnTo>
                  <a:lnTo>
                    <a:pt x="2735" y="2336"/>
                  </a:lnTo>
                  <a:lnTo>
                    <a:pt x="2858" y="2059"/>
                  </a:lnTo>
                  <a:lnTo>
                    <a:pt x="2950" y="1783"/>
                  </a:lnTo>
                  <a:lnTo>
                    <a:pt x="2981" y="1476"/>
                  </a:lnTo>
                  <a:lnTo>
                    <a:pt x="2950" y="1199"/>
                  </a:lnTo>
                  <a:lnTo>
                    <a:pt x="2858" y="923"/>
                  </a:lnTo>
                  <a:lnTo>
                    <a:pt x="2735" y="646"/>
                  </a:lnTo>
                  <a:lnTo>
                    <a:pt x="2551" y="431"/>
                  </a:lnTo>
                  <a:lnTo>
                    <a:pt x="2335" y="247"/>
                  </a:lnTo>
                  <a:lnTo>
                    <a:pt x="2090" y="124"/>
                  </a:lnTo>
                  <a:lnTo>
                    <a:pt x="1782" y="32"/>
                  </a:lnTo>
                  <a:lnTo>
                    <a:pt x="1506"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6"/>
            <p:cNvSpPr/>
            <p:nvPr/>
          </p:nvSpPr>
          <p:spPr>
            <a:xfrm>
              <a:off x="5110323" y="3257610"/>
              <a:ext cx="312781" cy="312886"/>
            </a:xfrm>
            <a:custGeom>
              <a:avLst/>
              <a:gdLst/>
              <a:ahLst/>
              <a:cxnLst/>
              <a:rect l="l" t="t" r="r" b="b"/>
              <a:pathLst>
                <a:path w="2981" h="2982" fill="none" extrusionOk="0">
                  <a:moveTo>
                    <a:pt x="2981" y="1476"/>
                  </a:moveTo>
                  <a:lnTo>
                    <a:pt x="2981" y="1476"/>
                  </a:lnTo>
                  <a:lnTo>
                    <a:pt x="2950" y="1199"/>
                  </a:lnTo>
                  <a:lnTo>
                    <a:pt x="2858" y="923"/>
                  </a:lnTo>
                  <a:lnTo>
                    <a:pt x="2735" y="646"/>
                  </a:lnTo>
                  <a:lnTo>
                    <a:pt x="2551" y="431"/>
                  </a:lnTo>
                  <a:lnTo>
                    <a:pt x="2335" y="247"/>
                  </a:lnTo>
                  <a:lnTo>
                    <a:pt x="2090" y="124"/>
                  </a:lnTo>
                  <a:lnTo>
                    <a:pt x="1782" y="32"/>
                  </a:lnTo>
                  <a:lnTo>
                    <a:pt x="1506" y="1"/>
                  </a:lnTo>
                  <a:lnTo>
                    <a:pt x="1506" y="1"/>
                  </a:lnTo>
                  <a:lnTo>
                    <a:pt x="1199" y="32"/>
                  </a:lnTo>
                  <a:lnTo>
                    <a:pt x="922" y="124"/>
                  </a:lnTo>
                  <a:lnTo>
                    <a:pt x="676" y="247"/>
                  </a:lnTo>
                  <a:lnTo>
                    <a:pt x="430" y="431"/>
                  </a:lnTo>
                  <a:lnTo>
                    <a:pt x="246" y="646"/>
                  </a:lnTo>
                  <a:lnTo>
                    <a:pt x="123" y="923"/>
                  </a:lnTo>
                  <a:lnTo>
                    <a:pt x="31" y="1199"/>
                  </a:lnTo>
                  <a:lnTo>
                    <a:pt x="0" y="1476"/>
                  </a:lnTo>
                  <a:lnTo>
                    <a:pt x="0" y="1476"/>
                  </a:lnTo>
                  <a:lnTo>
                    <a:pt x="31" y="1783"/>
                  </a:lnTo>
                  <a:lnTo>
                    <a:pt x="123" y="2059"/>
                  </a:lnTo>
                  <a:lnTo>
                    <a:pt x="246" y="2336"/>
                  </a:lnTo>
                  <a:lnTo>
                    <a:pt x="430" y="2551"/>
                  </a:lnTo>
                  <a:lnTo>
                    <a:pt x="676" y="2735"/>
                  </a:lnTo>
                  <a:lnTo>
                    <a:pt x="922" y="2858"/>
                  </a:lnTo>
                  <a:lnTo>
                    <a:pt x="1199" y="2950"/>
                  </a:lnTo>
                  <a:lnTo>
                    <a:pt x="1506" y="2981"/>
                  </a:lnTo>
                  <a:lnTo>
                    <a:pt x="1506" y="2981"/>
                  </a:lnTo>
                  <a:lnTo>
                    <a:pt x="1782" y="2950"/>
                  </a:lnTo>
                  <a:lnTo>
                    <a:pt x="2090" y="2858"/>
                  </a:lnTo>
                  <a:lnTo>
                    <a:pt x="2335" y="2735"/>
                  </a:lnTo>
                  <a:lnTo>
                    <a:pt x="2551" y="2551"/>
                  </a:lnTo>
                  <a:lnTo>
                    <a:pt x="2735" y="2336"/>
                  </a:lnTo>
                  <a:lnTo>
                    <a:pt x="2858" y="2059"/>
                  </a:lnTo>
                  <a:lnTo>
                    <a:pt x="2950" y="1783"/>
                  </a:lnTo>
                  <a:lnTo>
                    <a:pt x="2981" y="14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6"/>
            <p:cNvSpPr/>
            <p:nvPr/>
          </p:nvSpPr>
          <p:spPr>
            <a:xfrm>
              <a:off x="5374631" y="3167374"/>
              <a:ext cx="454745" cy="451492"/>
            </a:xfrm>
            <a:custGeom>
              <a:avLst/>
              <a:gdLst/>
              <a:ahLst/>
              <a:cxnLst/>
              <a:rect l="l" t="t" r="r" b="b"/>
              <a:pathLst>
                <a:path w="4334" h="4303" extrusionOk="0">
                  <a:moveTo>
                    <a:pt x="1937" y="0"/>
                  </a:moveTo>
                  <a:lnTo>
                    <a:pt x="1721" y="31"/>
                  </a:lnTo>
                  <a:lnTo>
                    <a:pt x="1537" y="93"/>
                  </a:lnTo>
                  <a:lnTo>
                    <a:pt x="1322" y="154"/>
                  </a:lnTo>
                  <a:lnTo>
                    <a:pt x="1138" y="246"/>
                  </a:lnTo>
                  <a:lnTo>
                    <a:pt x="953" y="369"/>
                  </a:lnTo>
                  <a:lnTo>
                    <a:pt x="800" y="492"/>
                  </a:lnTo>
                  <a:lnTo>
                    <a:pt x="646" y="615"/>
                  </a:lnTo>
                  <a:lnTo>
                    <a:pt x="492" y="769"/>
                  </a:lnTo>
                  <a:lnTo>
                    <a:pt x="370" y="953"/>
                  </a:lnTo>
                  <a:lnTo>
                    <a:pt x="277" y="1107"/>
                  </a:lnTo>
                  <a:lnTo>
                    <a:pt x="185" y="1291"/>
                  </a:lnTo>
                  <a:lnTo>
                    <a:pt x="93" y="1506"/>
                  </a:lnTo>
                  <a:lnTo>
                    <a:pt x="62" y="1721"/>
                  </a:lnTo>
                  <a:lnTo>
                    <a:pt x="32" y="1936"/>
                  </a:lnTo>
                  <a:lnTo>
                    <a:pt x="1" y="2151"/>
                  </a:lnTo>
                  <a:lnTo>
                    <a:pt x="32" y="2366"/>
                  </a:lnTo>
                  <a:lnTo>
                    <a:pt x="62" y="2581"/>
                  </a:lnTo>
                  <a:lnTo>
                    <a:pt x="93" y="2797"/>
                  </a:lnTo>
                  <a:lnTo>
                    <a:pt x="185" y="2981"/>
                  </a:lnTo>
                  <a:lnTo>
                    <a:pt x="277" y="3165"/>
                  </a:lnTo>
                  <a:lnTo>
                    <a:pt x="370" y="3350"/>
                  </a:lnTo>
                  <a:lnTo>
                    <a:pt x="492" y="3503"/>
                  </a:lnTo>
                  <a:lnTo>
                    <a:pt x="646" y="3657"/>
                  </a:lnTo>
                  <a:lnTo>
                    <a:pt x="800" y="3810"/>
                  </a:lnTo>
                  <a:lnTo>
                    <a:pt x="953" y="3933"/>
                  </a:lnTo>
                  <a:lnTo>
                    <a:pt x="1138" y="4026"/>
                  </a:lnTo>
                  <a:lnTo>
                    <a:pt x="1322" y="4118"/>
                  </a:lnTo>
                  <a:lnTo>
                    <a:pt x="1537" y="4210"/>
                  </a:lnTo>
                  <a:lnTo>
                    <a:pt x="1721" y="4271"/>
                  </a:lnTo>
                  <a:lnTo>
                    <a:pt x="1937" y="4302"/>
                  </a:lnTo>
                  <a:lnTo>
                    <a:pt x="2397" y="4302"/>
                  </a:lnTo>
                  <a:lnTo>
                    <a:pt x="2612" y="4271"/>
                  </a:lnTo>
                  <a:lnTo>
                    <a:pt x="2797" y="4210"/>
                  </a:lnTo>
                  <a:lnTo>
                    <a:pt x="3012" y="4118"/>
                  </a:lnTo>
                  <a:lnTo>
                    <a:pt x="3196" y="4026"/>
                  </a:lnTo>
                  <a:lnTo>
                    <a:pt x="3381" y="3933"/>
                  </a:lnTo>
                  <a:lnTo>
                    <a:pt x="3534" y="3810"/>
                  </a:lnTo>
                  <a:lnTo>
                    <a:pt x="3688" y="3657"/>
                  </a:lnTo>
                  <a:lnTo>
                    <a:pt x="3842" y="3503"/>
                  </a:lnTo>
                  <a:lnTo>
                    <a:pt x="3964" y="3350"/>
                  </a:lnTo>
                  <a:lnTo>
                    <a:pt x="4057" y="3165"/>
                  </a:lnTo>
                  <a:lnTo>
                    <a:pt x="4149" y="2981"/>
                  </a:lnTo>
                  <a:lnTo>
                    <a:pt x="4210" y="2797"/>
                  </a:lnTo>
                  <a:lnTo>
                    <a:pt x="4272" y="2581"/>
                  </a:lnTo>
                  <a:lnTo>
                    <a:pt x="4302" y="2366"/>
                  </a:lnTo>
                  <a:lnTo>
                    <a:pt x="4333" y="2151"/>
                  </a:lnTo>
                  <a:lnTo>
                    <a:pt x="4302" y="1936"/>
                  </a:lnTo>
                  <a:lnTo>
                    <a:pt x="4272" y="1721"/>
                  </a:lnTo>
                  <a:lnTo>
                    <a:pt x="4210" y="1506"/>
                  </a:lnTo>
                  <a:lnTo>
                    <a:pt x="4149" y="1291"/>
                  </a:lnTo>
                  <a:lnTo>
                    <a:pt x="4057" y="1107"/>
                  </a:lnTo>
                  <a:lnTo>
                    <a:pt x="3964" y="953"/>
                  </a:lnTo>
                  <a:lnTo>
                    <a:pt x="3842" y="769"/>
                  </a:lnTo>
                  <a:lnTo>
                    <a:pt x="3688" y="615"/>
                  </a:lnTo>
                  <a:lnTo>
                    <a:pt x="3534" y="492"/>
                  </a:lnTo>
                  <a:lnTo>
                    <a:pt x="3381" y="369"/>
                  </a:lnTo>
                  <a:lnTo>
                    <a:pt x="3196" y="246"/>
                  </a:lnTo>
                  <a:lnTo>
                    <a:pt x="3012" y="154"/>
                  </a:lnTo>
                  <a:lnTo>
                    <a:pt x="2797" y="93"/>
                  </a:lnTo>
                  <a:lnTo>
                    <a:pt x="2612" y="31"/>
                  </a:lnTo>
                  <a:lnTo>
                    <a:pt x="2397" y="0"/>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6"/>
            <p:cNvSpPr/>
            <p:nvPr/>
          </p:nvSpPr>
          <p:spPr>
            <a:xfrm>
              <a:off x="5374631" y="3167374"/>
              <a:ext cx="454745" cy="451492"/>
            </a:xfrm>
            <a:custGeom>
              <a:avLst/>
              <a:gdLst/>
              <a:ahLst/>
              <a:cxnLst/>
              <a:rect l="l" t="t" r="r" b="b"/>
              <a:pathLst>
                <a:path w="4334" h="4303" fill="none" extrusionOk="0">
                  <a:moveTo>
                    <a:pt x="4333" y="2151"/>
                  </a:moveTo>
                  <a:lnTo>
                    <a:pt x="4333" y="2151"/>
                  </a:lnTo>
                  <a:lnTo>
                    <a:pt x="4302" y="1936"/>
                  </a:lnTo>
                  <a:lnTo>
                    <a:pt x="4272" y="1721"/>
                  </a:lnTo>
                  <a:lnTo>
                    <a:pt x="4210" y="1506"/>
                  </a:lnTo>
                  <a:lnTo>
                    <a:pt x="4149" y="1291"/>
                  </a:lnTo>
                  <a:lnTo>
                    <a:pt x="4057" y="1107"/>
                  </a:lnTo>
                  <a:lnTo>
                    <a:pt x="3964" y="953"/>
                  </a:lnTo>
                  <a:lnTo>
                    <a:pt x="3842" y="769"/>
                  </a:lnTo>
                  <a:lnTo>
                    <a:pt x="3688" y="615"/>
                  </a:lnTo>
                  <a:lnTo>
                    <a:pt x="3534" y="492"/>
                  </a:lnTo>
                  <a:lnTo>
                    <a:pt x="3381" y="369"/>
                  </a:lnTo>
                  <a:lnTo>
                    <a:pt x="3196" y="246"/>
                  </a:lnTo>
                  <a:lnTo>
                    <a:pt x="3012" y="154"/>
                  </a:lnTo>
                  <a:lnTo>
                    <a:pt x="2797" y="93"/>
                  </a:lnTo>
                  <a:lnTo>
                    <a:pt x="2612" y="31"/>
                  </a:lnTo>
                  <a:lnTo>
                    <a:pt x="2397" y="0"/>
                  </a:lnTo>
                  <a:lnTo>
                    <a:pt x="2152" y="0"/>
                  </a:lnTo>
                  <a:lnTo>
                    <a:pt x="2152" y="0"/>
                  </a:lnTo>
                  <a:lnTo>
                    <a:pt x="1937" y="0"/>
                  </a:lnTo>
                  <a:lnTo>
                    <a:pt x="1721" y="31"/>
                  </a:lnTo>
                  <a:lnTo>
                    <a:pt x="1537" y="93"/>
                  </a:lnTo>
                  <a:lnTo>
                    <a:pt x="1322" y="154"/>
                  </a:lnTo>
                  <a:lnTo>
                    <a:pt x="1138" y="246"/>
                  </a:lnTo>
                  <a:lnTo>
                    <a:pt x="953" y="369"/>
                  </a:lnTo>
                  <a:lnTo>
                    <a:pt x="800" y="492"/>
                  </a:lnTo>
                  <a:lnTo>
                    <a:pt x="646" y="615"/>
                  </a:lnTo>
                  <a:lnTo>
                    <a:pt x="492" y="769"/>
                  </a:lnTo>
                  <a:lnTo>
                    <a:pt x="370" y="953"/>
                  </a:lnTo>
                  <a:lnTo>
                    <a:pt x="277" y="1107"/>
                  </a:lnTo>
                  <a:lnTo>
                    <a:pt x="185" y="1291"/>
                  </a:lnTo>
                  <a:lnTo>
                    <a:pt x="93" y="1506"/>
                  </a:lnTo>
                  <a:lnTo>
                    <a:pt x="62" y="1721"/>
                  </a:lnTo>
                  <a:lnTo>
                    <a:pt x="32" y="1936"/>
                  </a:lnTo>
                  <a:lnTo>
                    <a:pt x="1" y="2151"/>
                  </a:lnTo>
                  <a:lnTo>
                    <a:pt x="1" y="2151"/>
                  </a:lnTo>
                  <a:lnTo>
                    <a:pt x="32" y="2366"/>
                  </a:lnTo>
                  <a:lnTo>
                    <a:pt x="62" y="2581"/>
                  </a:lnTo>
                  <a:lnTo>
                    <a:pt x="93" y="2797"/>
                  </a:lnTo>
                  <a:lnTo>
                    <a:pt x="185" y="2981"/>
                  </a:lnTo>
                  <a:lnTo>
                    <a:pt x="277" y="3165"/>
                  </a:lnTo>
                  <a:lnTo>
                    <a:pt x="370" y="3350"/>
                  </a:lnTo>
                  <a:lnTo>
                    <a:pt x="492" y="3503"/>
                  </a:lnTo>
                  <a:lnTo>
                    <a:pt x="646" y="3657"/>
                  </a:lnTo>
                  <a:lnTo>
                    <a:pt x="800" y="3810"/>
                  </a:lnTo>
                  <a:lnTo>
                    <a:pt x="953" y="3933"/>
                  </a:lnTo>
                  <a:lnTo>
                    <a:pt x="1138" y="4026"/>
                  </a:lnTo>
                  <a:lnTo>
                    <a:pt x="1322" y="4118"/>
                  </a:lnTo>
                  <a:lnTo>
                    <a:pt x="1537" y="4210"/>
                  </a:lnTo>
                  <a:lnTo>
                    <a:pt x="1721" y="4271"/>
                  </a:lnTo>
                  <a:lnTo>
                    <a:pt x="1937" y="4302"/>
                  </a:lnTo>
                  <a:lnTo>
                    <a:pt x="2152" y="4302"/>
                  </a:lnTo>
                  <a:lnTo>
                    <a:pt x="2152" y="4302"/>
                  </a:lnTo>
                  <a:lnTo>
                    <a:pt x="2397" y="4302"/>
                  </a:lnTo>
                  <a:lnTo>
                    <a:pt x="2612" y="4271"/>
                  </a:lnTo>
                  <a:lnTo>
                    <a:pt x="2797" y="4210"/>
                  </a:lnTo>
                  <a:lnTo>
                    <a:pt x="3012" y="4118"/>
                  </a:lnTo>
                  <a:lnTo>
                    <a:pt x="3196" y="4026"/>
                  </a:lnTo>
                  <a:lnTo>
                    <a:pt x="3381" y="3933"/>
                  </a:lnTo>
                  <a:lnTo>
                    <a:pt x="3534" y="3810"/>
                  </a:lnTo>
                  <a:lnTo>
                    <a:pt x="3688" y="3657"/>
                  </a:lnTo>
                  <a:lnTo>
                    <a:pt x="3842" y="3503"/>
                  </a:lnTo>
                  <a:lnTo>
                    <a:pt x="3964" y="3350"/>
                  </a:lnTo>
                  <a:lnTo>
                    <a:pt x="4057" y="3165"/>
                  </a:lnTo>
                  <a:lnTo>
                    <a:pt x="4149" y="2981"/>
                  </a:lnTo>
                  <a:lnTo>
                    <a:pt x="4210" y="2797"/>
                  </a:lnTo>
                  <a:lnTo>
                    <a:pt x="4272" y="2581"/>
                  </a:lnTo>
                  <a:lnTo>
                    <a:pt x="4302" y="2366"/>
                  </a:lnTo>
                  <a:lnTo>
                    <a:pt x="4333" y="2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6"/>
            <p:cNvSpPr/>
            <p:nvPr/>
          </p:nvSpPr>
          <p:spPr>
            <a:xfrm>
              <a:off x="4001256" y="3280169"/>
              <a:ext cx="451492" cy="454745"/>
            </a:xfrm>
            <a:custGeom>
              <a:avLst/>
              <a:gdLst/>
              <a:ahLst/>
              <a:cxnLst/>
              <a:rect l="l" t="t" r="r" b="b"/>
              <a:pathLst>
                <a:path w="4303" h="4334" extrusionOk="0">
                  <a:moveTo>
                    <a:pt x="2151" y="1"/>
                  </a:moveTo>
                  <a:lnTo>
                    <a:pt x="1936" y="32"/>
                  </a:lnTo>
                  <a:lnTo>
                    <a:pt x="1721" y="62"/>
                  </a:lnTo>
                  <a:lnTo>
                    <a:pt x="1506" y="93"/>
                  </a:lnTo>
                  <a:lnTo>
                    <a:pt x="1322" y="185"/>
                  </a:lnTo>
                  <a:lnTo>
                    <a:pt x="1137" y="277"/>
                  </a:lnTo>
                  <a:lnTo>
                    <a:pt x="953" y="370"/>
                  </a:lnTo>
                  <a:lnTo>
                    <a:pt x="800" y="493"/>
                  </a:lnTo>
                  <a:lnTo>
                    <a:pt x="646" y="646"/>
                  </a:lnTo>
                  <a:lnTo>
                    <a:pt x="492" y="800"/>
                  </a:lnTo>
                  <a:lnTo>
                    <a:pt x="369" y="953"/>
                  </a:lnTo>
                  <a:lnTo>
                    <a:pt x="246" y="1138"/>
                  </a:lnTo>
                  <a:lnTo>
                    <a:pt x="154" y="1322"/>
                  </a:lnTo>
                  <a:lnTo>
                    <a:pt x="93" y="1506"/>
                  </a:lnTo>
                  <a:lnTo>
                    <a:pt x="31" y="1722"/>
                  </a:lnTo>
                  <a:lnTo>
                    <a:pt x="1" y="1937"/>
                  </a:lnTo>
                  <a:lnTo>
                    <a:pt x="1" y="2152"/>
                  </a:lnTo>
                  <a:lnTo>
                    <a:pt x="1" y="2398"/>
                  </a:lnTo>
                  <a:lnTo>
                    <a:pt x="31" y="2582"/>
                  </a:lnTo>
                  <a:lnTo>
                    <a:pt x="93" y="2797"/>
                  </a:lnTo>
                  <a:lnTo>
                    <a:pt x="154" y="3012"/>
                  </a:lnTo>
                  <a:lnTo>
                    <a:pt x="246" y="3196"/>
                  </a:lnTo>
                  <a:lnTo>
                    <a:pt x="369" y="3381"/>
                  </a:lnTo>
                  <a:lnTo>
                    <a:pt x="492" y="3534"/>
                  </a:lnTo>
                  <a:lnTo>
                    <a:pt x="646" y="3688"/>
                  </a:lnTo>
                  <a:lnTo>
                    <a:pt x="800" y="3811"/>
                  </a:lnTo>
                  <a:lnTo>
                    <a:pt x="953" y="3965"/>
                  </a:lnTo>
                  <a:lnTo>
                    <a:pt x="1137" y="4057"/>
                  </a:lnTo>
                  <a:lnTo>
                    <a:pt x="1322" y="4149"/>
                  </a:lnTo>
                  <a:lnTo>
                    <a:pt x="1506" y="4210"/>
                  </a:lnTo>
                  <a:lnTo>
                    <a:pt x="1721" y="4272"/>
                  </a:lnTo>
                  <a:lnTo>
                    <a:pt x="1936" y="4303"/>
                  </a:lnTo>
                  <a:lnTo>
                    <a:pt x="2151" y="4333"/>
                  </a:lnTo>
                  <a:lnTo>
                    <a:pt x="2367" y="4303"/>
                  </a:lnTo>
                  <a:lnTo>
                    <a:pt x="2582" y="4272"/>
                  </a:lnTo>
                  <a:lnTo>
                    <a:pt x="2797" y="4210"/>
                  </a:lnTo>
                  <a:lnTo>
                    <a:pt x="2981" y="4149"/>
                  </a:lnTo>
                  <a:lnTo>
                    <a:pt x="3196" y="4057"/>
                  </a:lnTo>
                  <a:lnTo>
                    <a:pt x="3350" y="3965"/>
                  </a:lnTo>
                  <a:lnTo>
                    <a:pt x="3534" y="3811"/>
                  </a:lnTo>
                  <a:lnTo>
                    <a:pt x="3688" y="3688"/>
                  </a:lnTo>
                  <a:lnTo>
                    <a:pt x="3811" y="3534"/>
                  </a:lnTo>
                  <a:lnTo>
                    <a:pt x="3934" y="3381"/>
                  </a:lnTo>
                  <a:lnTo>
                    <a:pt x="4056" y="3196"/>
                  </a:lnTo>
                  <a:lnTo>
                    <a:pt x="4149" y="3012"/>
                  </a:lnTo>
                  <a:lnTo>
                    <a:pt x="4210" y="2797"/>
                  </a:lnTo>
                  <a:lnTo>
                    <a:pt x="4272" y="2582"/>
                  </a:lnTo>
                  <a:lnTo>
                    <a:pt x="4302" y="2398"/>
                  </a:lnTo>
                  <a:lnTo>
                    <a:pt x="4302" y="2152"/>
                  </a:lnTo>
                  <a:lnTo>
                    <a:pt x="4302" y="1937"/>
                  </a:lnTo>
                  <a:lnTo>
                    <a:pt x="4272" y="1722"/>
                  </a:lnTo>
                  <a:lnTo>
                    <a:pt x="4210" y="1506"/>
                  </a:lnTo>
                  <a:lnTo>
                    <a:pt x="4149" y="1322"/>
                  </a:lnTo>
                  <a:lnTo>
                    <a:pt x="4056" y="1138"/>
                  </a:lnTo>
                  <a:lnTo>
                    <a:pt x="3934" y="953"/>
                  </a:lnTo>
                  <a:lnTo>
                    <a:pt x="3811" y="800"/>
                  </a:lnTo>
                  <a:lnTo>
                    <a:pt x="3688" y="646"/>
                  </a:lnTo>
                  <a:lnTo>
                    <a:pt x="3534" y="493"/>
                  </a:lnTo>
                  <a:lnTo>
                    <a:pt x="3350" y="370"/>
                  </a:lnTo>
                  <a:lnTo>
                    <a:pt x="3196" y="277"/>
                  </a:lnTo>
                  <a:lnTo>
                    <a:pt x="2981" y="185"/>
                  </a:lnTo>
                  <a:lnTo>
                    <a:pt x="2797" y="93"/>
                  </a:lnTo>
                  <a:lnTo>
                    <a:pt x="2582" y="62"/>
                  </a:lnTo>
                  <a:lnTo>
                    <a:pt x="2367" y="32"/>
                  </a:lnTo>
                  <a:lnTo>
                    <a:pt x="2151"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6"/>
            <p:cNvSpPr/>
            <p:nvPr/>
          </p:nvSpPr>
          <p:spPr>
            <a:xfrm>
              <a:off x="4001256" y="3280169"/>
              <a:ext cx="451492" cy="454745"/>
            </a:xfrm>
            <a:custGeom>
              <a:avLst/>
              <a:gdLst/>
              <a:ahLst/>
              <a:cxnLst/>
              <a:rect l="l" t="t" r="r" b="b"/>
              <a:pathLst>
                <a:path w="4303" h="4334" fill="none" extrusionOk="0">
                  <a:moveTo>
                    <a:pt x="4302" y="2152"/>
                  </a:moveTo>
                  <a:lnTo>
                    <a:pt x="4302" y="2152"/>
                  </a:lnTo>
                  <a:lnTo>
                    <a:pt x="4302" y="1937"/>
                  </a:lnTo>
                  <a:lnTo>
                    <a:pt x="4272" y="1722"/>
                  </a:lnTo>
                  <a:lnTo>
                    <a:pt x="4210" y="1506"/>
                  </a:lnTo>
                  <a:lnTo>
                    <a:pt x="4149" y="1322"/>
                  </a:lnTo>
                  <a:lnTo>
                    <a:pt x="4056" y="1138"/>
                  </a:lnTo>
                  <a:lnTo>
                    <a:pt x="3934" y="953"/>
                  </a:lnTo>
                  <a:lnTo>
                    <a:pt x="3811" y="800"/>
                  </a:lnTo>
                  <a:lnTo>
                    <a:pt x="3688" y="646"/>
                  </a:lnTo>
                  <a:lnTo>
                    <a:pt x="3534" y="493"/>
                  </a:lnTo>
                  <a:lnTo>
                    <a:pt x="3350" y="370"/>
                  </a:lnTo>
                  <a:lnTo>
                    <a:pt x="3196" y="277"/>
                  </a:lnTo>
                  <a:lnTo>
                    <a:pt x="2981" y="185"/>
                  </a:lnTo>
                  <a:lnTo>
                    <a:pt x="2797" y="93"/>
                  </a:lnTo>
                  <a:lnTo>
                    <a:pt x="2582" y="62"/>
                  </a:lnTo>
                  <a:lnTo>
                    <a:pt x="2367" y="32"/>
                  </a:lnTo>
                  <a:lnTo>
                    <a:pt x="2151" y="1"/>
                  </a:lnTo>
                  <a:lnTo>
                    <a:pt x="2151" y="1"/>
                  </a:lnTo>
                  <a:lnTo>
                    <a:pt x="1936" y="32"/>
                  </a:lnTo>
                  <a:lnTo>
                    <a:pt x="1721" y="62"/>
                  </a:lnTo>
                  <a:lnTo>
                    <a:pt x="1506" y="93"/>
                  </a:lnTo>
                  <a:lnTo>
                    <a:pt x="1322" y="185"/>
                  </a:lnTo>
                  <a:lnTo>
                    <a:pt x="1137" y="277"/>
                  </a:lnTo>
                  <a:lnTo>
                    <a:pt x="953" y="370"/>
                  </a:lnTo>
                  <a:lnTo>
                    <a:pt x="800" y="493"/>
                  </a:lnTo>
                  <a:lnTo>
                    <a:pt x="646" y="646"/>
                  </a:lnTo>
                  <a:lnTo>
                    <a:pt x="492" y="800"/>
                  </a:lnTo>
                  <a:lnTo>
                    <a:pt x="369" y="953"/>
                  </a:lnTo>
                  <a:lnTo>
                    <a:pt x="246" y="1138"/>
                  </a:lnTo>
                  <a:lnTo>
                    <a:pt x="154" y="1322"/>
                  </a:lnTo>
                  <a:lnTo>
                    <a:pt x="93" y="1506"/>
                  </a:lnTo>
                  <a:lnTo>
                    <a:pt x="31" y="1722"/>
                  </a:lnTo>
                  <a:lnTo>
                    <a:pt x="1" y="1937"/>
                  </a:lnTo>
                  <a:lnTo>
                    <a:pt x="1" y="2152"/>
                  </a:lnTo>
                  <a:lnTo>
                    <a:pt x="1" y="2152"/>
                  </a:lnTo>
                  <a:lnTo>
                    <a:pt x="1" y="2398"/>
                  </a:lnTo>
                  <a:lnTo>
                    <a:pt x="31" y="2582"/>
                  </a:lnTo>
                  <a:lnTo>
                    <a:pt x="93" y="2797"/>
                  </a:lnTo>
                  <a:lnTo>
                    <a:pt x="154" y="3012"/>
                  </a:lnTo>
                  <a:lnTo>
                    <a:pt x="246" y="3196"/>
                  </a:lnTo>
                  <a:lnTo>
                    <a:pt x="369" y="3381"/>
                  </a:lnTo>
                  <a:lnTo>
                    <a:pt x="492" y="3534"/>
                  </a:lnTo>
                  <a:lnTo>
                    <a:pt x="646" y="3688"/>
                  </a:lnTo>
                  <a:lnTo>
                    <a:pt x="800" y="3811"/>
                  </a:lnTo>
                  <a:lnTo>
                    <a:pt x="953" y="3965"/>
                  </a:lnTo>
                  <a:lnTo>
                    <a:pt x="1137" y="4057"/>
                  </a:lnTo>
                  <a:lnTo>
                    <a:pt x="1322" y="4149"/>
                  </a:lnTo>
                  <a:lnTo>
                    <a:pt x="1506" y="4210"/>
                  </a:lnTo>
                  <a:lnTo>
                    <a:pt x="1721" y="4272"/>
                  </a:lnTo>
                  <a:lnTo>
                    <a:pt x="1936" y="4303"/>
                  </a:lnTo>
                  <a:lnTo>
                    <a:pt x="2151" y="4333"/>
                  </a:lnTo>
                  <a:lnTo>
                    <a:pt x="2151" y="4333"/>
                  </a:lnTo>
                  <a:lnTo>
                    <a:pt x="2367" y="4303"/>
                  </a:lnTo>
                  <a:lnTo>
                    <a:pt x="2582" y="4272"/>
                  </a:lnTo>
                  <a:lnTo>
                    <a:pt x="2797" y="4210"/>
                  </a:lnTo>
                  <a:lnTo>
                    <a:pt x="2981" y="4149"/>
                  </a:lnTo>
                  <a:lnTo>
                    <a:pt x="3196" y="4057"/>
                  </a:lnTo>
                  <a:lnTo>
                    <a:pt x="3350" y="3965"/>
                  </a:lnTo>
                  <a:lnTo>
                    <a:pt x="3534" y="3811"/>
                  </a:lnTo>
                  <a:lnTo>
                    <a:pt x="3688" y="3688"/>
                  </a:lnTo>
                  <a:lnTo>
                    <a:pt x="3811" y="3534"/>
                  </a:lnTo>
                  <a:lnTo>
                    <a:pt x="3934" y="3381"/>
                  </a:lnTo>
                  <a:lnTo>
                    <a:pt x="4056" y="3196"/>
                  </a:lnTo>
                  <a:lnTo>
                    <a:pt x="4149" y="3012"/>
                  </a:lnTo>
                  <a:lnTo>
                    <a:pt x="4210" y="2797"/>
                  </a:lnTo>
                  <a:lnTo>
                    <a:pt x="4272" y="2582"/>
                  </a:lnTo>
                  <a:lnTo>
                    <a:pt x="4302" y="2398"/>
                  </a:lnTo>
                  <a:lnTo>
                    <a:pt x="4302" y="2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6"/>
            <p:cNvSpPr/>
            <p:nvPr/>
          </p:nvSpPr>
          <p:spPr>
            <a:xfrm>
              <a:off x="4226952" y="3473650"/>
              <a:ext cx="199987" cy="203240"/>
            </a:xfrm>
            <a:custGeom>
              <a:avLst/>
              <a:gdLst/>
              <a:ahLst/>
              <a:cxnLst/>
              <a:rect l="l" t="t" r="r" b="b"/>
              <a:pathLst>
                <a:path w="1906" h="1937" extrusionOk="0">
                  <a:moveTo>
                    <a:pt x="953" y="0"/>
                  </a:moveTo>
                  <a:lnTo>
                    <a:pt x="769" y="31"/>
                  </a:lnTo>
                  <a:lnTo>
                    <a:pt x="584" y="62"/>
                  </a:lnTo>
                  <a:lnTo>
                    <a:pt x="400" y="154"/>
                  </a:lnTo>
                  <a:lnTo>
                    <a:pt x="277" y="277"/>
                  </a:lnTo>
                  <a:lnTo>
                    <a:pt x="154" y="431"/>
                  </a:lnTo>
                  <a:lnTo>
                    <a:pt x="62" y="584"/>
                  </a:lnTo>
                  <a:lnTo>
                    <a:pt x="0" y="769"/>
                  </a:lnTo>
                  <a:lnTo>
                    <a:pt x="0" y="953"/>
                  </a:lnTo>
                  <a:lnTo>
                    <a:pt x="0" y="1168"/>
                  </a:lnTo>
                  <a:lnTo>
                    <a:pt x="62" y="1352"/>
                  </a:lnTo>
                  <a:lnTo>
                    <a:pt x="154" y="1506"/>
                  </a:lnTo>
                  <a:lnTo>
                    <a:pt x="277" y="1660"/>
                  </a:lnTo>
                  <a:lnTo>
                    <a:pt x="400" y="1752"/>
                  </a:lnTo>
                  <a:lnTo>
                    <a:pt x="584" y="1844"/>
                  </a:lnTo>
                  <a:lnTo>
                    <a:pt x="769" y="1905"/>
                  </a:lnTo>
                  <a:lnTo>
                    <a:pt x="953" y="1936"/>
                  </a:lnTo>
                  <a:lnTo>
                    <a:pt x="1137" y="1905"/>
                  </a:lnTo>
                  <a:lnTo>
                    <a:pt x="1322" y="1844"/>
                  </a:lnTo>
                  <a:lnTo>
                    <a:pt x="1506" y="1752"/>
                  </a:lnTo>
                  <a:lnTo>
                    <a:pt x="1629" y="1660"/>
                  </a:lnTo>
                  <a:lnTo>
                    <a:pt x="1752" y="1506"/>
                  </a:lnTo>
                  <a:lnTo>
                    <a:pt x="1844" y="1352"/>
                  </a:lnTo>
                  <a:lnTo>
                    <a:pt x="1905" y="1168"/>
                  </a:lnTo>
                  <a:lnTo>
                    <a:pt x="1905" y="953"/>
                  </a:lnTo>
                  <a:lnTo>
                    <a:pt x="1905" y="769"/>
                  </a:lnTo>
                  <a:lnTo>
                    <a:pt x="1844" y="584"/>
                  </a:lnTo>
                  <a:lnTo>
                    <a:pt x="1752" y="431"/>
                  </a:lnTo>
                  <a:lnTo>
                    <a:pt x="1629" y="277"/>
                  </a:lnTo>
                  <a:lnTo>
                    <a:pt x="1506" y="154"/>
                  </a:lnTo>
                  <a:lnTo>
                    <a:pt x="1322" y="62"/>
                  </a:lnTo>
                  <a:lnTo>
                    <a:pt x="1137" y="31"/>
                  </a:lnTo>
                  <a:lnTo>
                    <a:pt x="953"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6"/>
            <p:cNvSpPr/>
            <p:nvPr/>
          </p:nvSpPr>
          <p:spPr>
            <a:xfrm>
              <a:off x="4226952" y="3473650"/>
              <a:ext cx="199987" cy="203240"/>
            </a:xfrm>
            <a:custGeom>
              <a:avLst/>
              <a:gdLst/>
              <a:ahLst/>
              <a:cxnLst/>
              <a:rect l="l" t="t" r="r" b="b"/>
              <a:pathLst>
                <a:path w="1906" h="1937" fill="none" extrusionOk="0">
                  <a:moveTo>
                    <a:pt x="1905" y="953"/>
                  </a:moveTo>
                  <a:lnTo>
                    <a:pt x="1905" y="953"/>
                  </a:lnTo>
                  <a:lnTo>
                    <a:pt x="1905" y="769"/>
                  </a:lnTo>
                  <a:lnTo>
                    <a:pt x="1844" y="584"/>
                  </a:lnTo>
                  <a:lnTo>
                    <a:pt x="1752" y="431"/>
                  </a:lnTo>
                  <a:lnTo>
                    <a:pt x="1629" y="277"/>
                  </a:lnTo>
                  <a:lnTo>
                    <a:pt x="1506" y="154"/>
                  </a:lnTo>
                  <a:lnTo>
                    <a:pt x="1322" y="62"/>
                  </a:lnTo>
                  <a:lnTo>
                    <a:pt x="1137" y="31"/>
                  </a:lnTo>
                  <a:lnTo>
                    <a:pt x="953" y="0"/>
                  </a:lnTo>
                  <a:lnTo>
                    <a:pt x="953" y="0"/>
                  </a:lnTo>
                  <a:lnTo>
                    <a:pt x="769" y="31"/>
                  </a:lnTo>
                  <a:lnTo>
                    <a:pt x="584" y="62"/>
                  </a:lnTo>
                  <a:lnTo>
                    <a:pt x="400" y="154"/>
                  </a:lnTo>
                  <a:lnTo>
                    <a:pt x="277" y="277"/>
                  </a:lnTo>
                  <a:lnTo>
                    <a:pt x="154" y="431"/>
                  </a:lnTo>
                  <a:lnTo>
                    <a:pt x="62" y="584"/>
                  </a:lnTo>
                  <a:lnTo>
                    <a:pt x="0" y="769"/>
                  </a:lnTo>
                  <a:lnTo>
                    <a:pt x="0" y="953"/>
                  </a:lnTo>
                  <a:lnTo>
                    <a:pt x="0" y="953"/>
                  </a:lnTo>
                  <a:lnTo>
                    <a:pt x="0" y="1168"/>
                  </a:lnTo>
                  <a:lnTo>
                    <a:pt x="62" y="1352"/>
                  </a:lnTo>
                  <a:lnTo>
                    <a:pt x="154" y="1506"/>
                  </a:lnTo>
                  <a:lnTo>
                    <a:pt x="277" y="1660"/>
                  </a:lnTo>
                  <a:lnTo>
                    <a:pt x="400" y="1752"/>
                  </a:lnTo>
                  <a:lnTo>
                    <a:pt x="584" y="1844"/>
                  </a:lnTo>
                  <a:lnTo>
                    <a:pt x="769" y="1905"/>
                  </a:lnTo>
                  <a:lnTo>
                    <a:pt x="953" y="1936"/>
                  </a:lnTo>
                  <a:lnTo>
                    <a:pt x="953" y="1936"/>
                  </a:lnTo>
                  <a:lnTo>
                    <a:pt x="1137" y="1905"/>
                  </a:lnTo>
                  <a:lnTo>
                    <a:pt x="1322" y="1844"/>
                  </a:lnTo>
                  <a:lnTo>
                    <a:pt x="1506" y="1752"/>
                  </a:lnTo>
                  <a:lnTo>
                    <a:pt x="1629" y="1660"/>
                  </a:lnTo>
                  <a:lnTo>
                    <a:pt x="1752" y="1506"/>
                  </a:lnTo>
                  <a:lnTo>
                    <a:pt x="1844" y="1352"/>
                  </a:lnTo>
                  <a:lnTo>
                    <a:pt x="1905" y="1168"/>
                  </a:lnTo>
                  <a:lnTo>
                    <a:pt x="1905" y="9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6"/>
            <p:cNvSpPr/>
            <p:nvPr/>
          </p:nvSpPr>
          <p:spPr>
            <a:xfrm>
              <a:off x="4365559" y="3351098"/>
              <a:ext cx="325687" cy="322539"/>
            </a:xfrm>
            <a:custGeom>
              <a:avLst/>
              <a:gdLst/>
              <a:ahLst/>
              <a:cxnLst/>
              <a:rect l="l" t="t" r="r" b="b"/>
              <a:pathLst>
                <a:path w="3104" h="3074" extrusionOk="0">
                  <a:moveTo>
                    <a:pt x="1537" y="1"/>
                  </a:moveTo>
                  <a:lnTo>
                    <a:pt x="1230" y="32"/>
                  </a:lnTo>
                  <a:lnTo>
                    <a:pt x="953" y="124"/>
                  </a:lnTo>
                  <a:lnTo>
                    <a:pt x="677" y="247"/>
                  </a:lnTo>
                  <a:lnTo>
                    <a:pt x="462" y="431"/>
                  </a:lnTo>
                  <a:lnTo>
                    <a:pt x="277" y="677"/>
                  </a:lnTo>
                  <a:lnTo>
                    <a:pt x="124" y="923"/>
                  </a:lnTo>
                  <a:lnTo>
                    <a:pt x="31" y="1230"/>
                  </a:lnTo>
                  <a:lnTo>
                    <a:pt x="1" y="1537"/>
                  </a:lnTo>
                  <a:lnTo>
                    <a:pt x="31" y="1844"/>
                  </a:lnTo>
                  <a:lnTo>
                    <a:pt x="124" y="2152"/>
                  </a:lnTo>
                  <a:lnTo>
                    <a:pt x="277" y="2397"/>
                  </a:lnTo>
                  <a:lnTo>
                    <a:pt x="462" y="2613"/>
                  </a:lnTo>
                  <a:lnTo>
                    <a:pt x="677" y="2828"/>
                  </a:lnTo>
                  <a:lnTo>
                    <a:pt x="953" y="2951"/>
                  </a:lnTo>
                  <a:lnTo>
                    <a:pt x="1230" y="3043"/>
                  </a:lnTo>
                  <a:lnTo>
                    <a:pt x="1537" y="3073"/>
                  </a:lnTo>
                  <a:lnTo>
                    <a:pt x="1844" y="3043"/>
                  </a:lnTo>
                  <a:lnTo>
                    <a:pt x="2151" y="2951"/>
                  </a:lnTo>
                  <a:lnTo>
                    <a:pt x="2397" y="2828"/>
                  </a:lnTo>
                  <a:lnTo>
                    <a:pt x="2643" y="2613"/>
                  </a:lnTo>
                  <a:lnTo>
                    <a:pt x="2827" y="2397"/>
                  </a:lnTo>
                  <a:lnTo>
                    <a:pt x="2981" y="2152"/>
                  </a:lnTo>
                  <a:lnTo>
                    <a:pt x="3042" y="1844"/>
                  </a:lnTo>
                  <a:lnTo>
                    <a:pt x="3104" y="1537"/>
                  </a:lnTo>
                  <a:lnTo>
                    <a:pt x="3042" y="1230"/>
                  </a:lnTo>
                  <a:lnTo>
                    <a:pt x="2981" y="923"/>
                  </a:lnTo>
                  <a:lnTo>
                    <a:pt x="2827" y="677"/>
                  </a:lnTo>
                  <a:lnTo>
                    <a:pt x="2643" y="431"/>
                  </a:lnTo>
                  <a:lnTo>
                    <a:pt x="2397" y="247"/>
                  </a:lnTo>
                  <a:lnTo>
                    <a:pt x="2151" y="124"/>
                  </a:lnTo>
                  <a:lnTo>
                    <a:pt x="1844" y="32"/>
                  </a:lnTo>
                  <a:lnTo>
                    <a:pt x="1537"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6"/>
            <p:cNvSpPr/>
            <p:nvPr/>
          </p:nvSpPr>
          <p:spPr>
            <a:xfrm>
              <a:off x="4365559" y="3351098"/>
              <a:ext cx="325687" cy="322539"/>
            </a:xfrm>
            <a:custGeom>
              <a:avLst/>
              <a:gdLst/>
              <a:ahLst/>
              <a:cxnLst/>
              <a:rect l="l" t="t" r="r" b="b"/>
              <a:pathLst>
                <a:path w="3104" h="3074" fill="none" extrusionOk="0">
                  <a:moveTo>
                    <a:pt x="3104" y="1537"/>
                  </a:moveTo>
                  <a:lnTo>
                    <a:pt x="3104" y="1537"/>
                  </a:lnTo>
                  <a:lnTo>
                    <a:pt x="3042" y="1230"/>
                  </a:lnTo>
                  <a:lnTo>
                    <a:pt x="2981" y="923"/>
                  </a:lnTo>
                  <a:lnTo>
                    <a:pt x="2827" y="677"/>
                  </a:lnTo>
                  <a:lnTo>
                    <a:pt x="2643" y="431"/>
                  </a:lnTo>
                  <a:lnTo>
                    <a:pt x="2397" y="247"/>
                  </a:lnTo>
                  <a:lnTo>
                    <a:pt x="2151" y="124"/>
                  </a:lnTo>
                  <a:lnTo>
                    <a:pt x="1844" y="32"/>
                  </a:lnTo>
                  <a:lnTo>
                    <a:pt x="1537" y="1"/>
                  </a:lnTo>
                  <a:lnTo>
                    <a:pt x="1537" y="1"/>
                  </a:lnTo>
                  <a:lnTo>
                    <a:pt x="1230" y="32"/>
                  </a:lnTo>
                  <a:lnTo>
                    <a:pt x="953" y="124"/>
                  </a:lnTo>
                  <a:lnTo>
                    <a:pt x="677" y="247"/>
                  </a:lnTo>
                  <a:lnTo>
                    <a:pt x="462" y="431"/>
                  </a:lnTo>
                  <a:lnTo>
                    <a:pt x="277" y="677"/>
                  </a:lnTo>
                  <a:lnTo>
                    <a:pt x="124" y="923"/>
                  </a:lnTo>
                  <a:lnTo>
                    <a:pt x="31" y="1230"/>
                  </a:lnTo>
                  <a:lnTo>
                    <a:pt x="1" y="1537"/>
                  </a:lnTo>
                  <a:lnTo>
                    <a:pt x="1" y="1537"/>
                  </a:lnTo>
                  <a:lnTo>
                    <a:pt x="31" y="1844"/>
                  </a:lnTo>
                  <a:lnTo>
                    <a:pt x="124" y="2152"/>
                  </a:lnTo>
                  <a:lnTo>
                    <a:pt x="277" y="2397"/>
                  </a:lnTo>
                  <a:lnTo>
                    <a:pt x="462" y="2613"/>
                  </a:lnTo>
                  <a:lnTo>
                    <a:pt x="677" y="2828"/>
                  </a:lnTo>
                  <a:lnTo>
                    <a:pt x="953" y="2951"/>
                  </a:lnTo>
                  <a:lnTo>
                    <a:pt x="1230" y="3043"/>
                  </a:lnTo>
                  <a:lnTo>
                    <a:pt x="1537" y="3073"/>
                  </a:lnTo>
                  <a:lnTo>
                    <a:pt x="1537" y="3073"/>
                  </a:lnTo>
                  <a:lnTo>
                    <a:pt x="1844" y="3043"/>
                  </a:lnTo>
                  <a:lnTo>
                    <a:pt x="2151" y="2951"/>
                  </a:lnTo>
                  <a:lnTo>
                    <a:pt x="2397" y="2828"/>
                  </a:lnTo>
                  <a:lnTo>
                    <a:pt x="2643" y="2613"/>
                  </a:lnTo>
                  <a:lnTo>
                    <a:pt x="2827" y="2397"/>
                  </a:lnTo>
                  <a:lnTo>
                    <a:pt x="2981" y="2152"/>
                  </a:lnTo>
                  <a:lnTo>
                    <a:pt x="3042" y="1844"/>
                  </a:lnTo>
                  <a:lnTo>
                    <a:pt x="3104" y="15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6"/>
            <p:cNvSpPr/>
            <p:nvPr/>
          </p:nvSpPr>
          <p:spPr>
            <a:xfrm>
              <a:off x="4668585" y="3441438"/>
              <a:ext cx="232304" cy="235452"/>
            </a:xfrm>
            <a:custGeom>
              <a:avLst/>
              <a:gdLst/>
              <a:ahLst/>
              <a:cxnLst/>
              <a:rect l="l" t="t" r="r" b="b"/>
              <a:pathLst>
                <a:path w="2214" h="2244" extrusionOk="0">
                  <a:moveTo>
                    <a:pt x="1107" y="0"/>
                  </a:moveTo>
                  <a:lnTo>
                    <a:pt x="892" y="31"/>
                  </a:lnTo>
                  <a:lnTo>
                    <a:pt x="677" y="92"/>
                  </a:lnTo>
                  <a:lnTo>
                    <a:pt x="492" y="215"/>
                  </a:lnTo>
                  <a:lnTo>
                    <a:pt x="308" y="338"/>
                  </a:lnTo>
                  <a:lnTo>
                    <a:pt x="185" y="492"/>
                  </a:lnTo>
                  <a:lnTo>
                    <a:pt x="93" y="676"/>
                  </a:lnTo>
                  <a:lnTo>
                    <a:pt x="32" y="891"/>
                  </a:lnTo>
                  <a:lnTo>
                    <a:pt x="1" y="1137"/>
                  </a:lnTo>
                  <a:lnTo>
                    <a:pt x="32" y="1352"/>
                  </a:lnTo>
                  <a:lnTo>
                    <a:pt x="93" y="1567"/>
                  </a:lnTo>
                  <a:lnTo>
                    <a:pt x="185" y="1752"/>
                  </a:lnTo>
                  <a:lnTo>
                    <a:pt x="308" y="1905"/>
                  </a:lnTo>
                  <a:lnTo>
                    <a:pt x="492" y="2059"/>
                  </a:lnTo>
                  <a:lnTo>
                    <a:pt x="677" y="2151"/>
                  </a:lnTo>
                  <a:lnTo>
                    <a:pt x="892" y="2212"/>
                  </a:lnTo>
                  <a:lnTo>
                    <a:pt x="1107" y="2243"/>
                  </a:lnTo>
                  <a:lnTo>
                    <a:pt x="1322" y="2212"/>
                  </a:lnTo>
                  <a:lnTo>
                    <a:pt x="1537" y="2151"/>
                  </a:lnTo>
                  <a:lnTo>
                    <a:pt x="1722" y="2059"/>
                  </a:lnTo>
                  <a:lnTo>
                    <a:pt x="1906" y="1905"/>
                  </a:lnTo>
                  <a:lnTo>
                    <a:pt x="2029" y="1752"/>
                  </a:lnTo>
                  <a:lnTo>
                    <a:pt x="2121" y="1567"/>
                  </a:lnTo>
                  <a:lnTo>
                    <a:pt x="2213" y="1352"/>
                  </a:lnTo>
                  <a:lnTo>
                    <a:pt x="2213" y="1137"/>
                  </a:lnTo>
                  <a:lnTo>
                    <a:pt x="2213" y="891"/>
                  </a:lnTo>
                  <a:lnTo>
                    <a:pt x="2121" y="676"/>
                  </a:lnTo>
                  <a:lnTo>
                    <a:pt x="2029" y="492"/>
                  </a:lnTo>
                  <a:lnTo>
                    <a:pt x="1906" y="338"/>
                  </a:lnTo>
                  <a:lnTo>
                    <a:pt x="1722" y="215"/>
                  </a:lnTo>
                  <a:lnTo>
                    <a:pt x="1537" y="92"/>
                  </a:lnTo>
                  <a:lnTo>
                    <a:pt x="1322" y="31"/>
                  </a:lnTo>
                  <a:lnTo>
                    <a:pt x="1107"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6"/>
            <p:cNvSpPr/>
            <p:nvPr/>
          </p:nvSpPr>
          <p:spPr>
            <a:xfrm>
              <a:off x="4668585" y="3441438"/>
              <a:ext cx="232304" cy="235452"/>
            </a:xfrm>
            <a:custGeom>
              <a:avLst/>
              <a:gdLst/>
              <a:ahLst/>
              <a:cxnLst/>
              <a:rect l="l" t="t" r="r" b="b"/>
              <a:pathLst>
                <a:path w="2214" h="2244" fill="none" extrusionOk="0">
                  <a:moveTo>
                    <a:pt x="2213" y="1137"/>
                  </a:moveTo>
                  <a:lnTo>
                    <a:pt x="2213" y="1137"/>
                  </a:lnTo>
                  <a:lnTo>
                    <a:pt x="2213" y="891"/>
                  </a:lnTo>
                  <a:lnTo>
                    <a:pt x="2121" y="676"/>
                  </a:lnTo>
                  <a:lnTo>
                    <a:pt x="2029" y="492"/>
                  </a:lnTo>
                  <a:lnTo>
                    <a:pt x="1906" y="338"/>
                  </a:lnTo>
                  <a:lnTo>
                    <a:pt x="1722" y="215"/>
                  </a:lnTo>
                  <a:lnTo>
                    <a:pt x="1537" y="92"/>
                  </a:lnTo>
                  <a:lnTo>
                    <a:pt x="1322" y="31"/>
                  </a:lnTo>
                  <a:lnTo>
                    <a:pt x="1107" y="0"/>
                  </a:lnTo>
                  <a:lnTo>
                    <a:pt x="1107" y="0"/>
                  </a:lnTo>
                  <a:lnTo>
                    <a:pt x="892" y="31"/>
                  </a:lnTo>
                  <a:lnTo>
                    <a:pt x="677" y="92"/>
                  </a:lnTo>
                  <a:lnTo>
                    <a:pt x="492" y="215"/>
                  </a:lnTo>
                  <a:lnTo>
                    <a:pt x="308" y="338"/>
                  </a:lnTo>
                  <a:lnTo>
                    <a:pt x="185" y="492"/>
                  </a:lnTo>
                  <a:lnTo>
                    <a:pt x="93" y="676"/>
                  </a:lnTo>
                  <a:lnTo>
                    <a:pt x="32" y="891"/>
                  </a:lnTo>
                  <a:lnTo>
                    <a:pt x="1" y="1137"/>
                  </a:lnTo>
                  <a:lnTo>
                    <a:pt x="1" y="1137"/>
                  </a:lnTo>
                  <a:lnTo>
                    <a:pt x="32" y="1352"/>
                  </a:lnTo>
                  <a:lnTo>
                    <a:pt x="93" y="1567"/>
                  </a:lnTo>
                  <a:lnTo>
                    <a:pt x="185" y="1752"/>
                  </a:lnTo>
                  <a:lnTo>
                    <a:pt x="308" y="1905"/>
                  </a:lnTo>
                  <a:lnTo>
                    <a:pt x="492" y="2059"/>
                  </a:lnTo>
                  <a:lnTo>
                    <a:pt x="677" y="2151"/>
                  </a:lnTo>
                  <a:lnTo>
                    <a:pt x="892" y="2212"/>
                  </a:lnTo>
                  <a:lnTo>
                    <a:pt x="1107" y="2243"/>
                  </a:lnTo>
                  <a:lnTo>
                    <a:pt x="1107" y="2243"/>
                  </a:lnTo>
                  <a:lnTo>
                    <a:pt x="1322" y="2212"/>
                  </a:lnTo>
                  <a:lnTo>
                    <a:pt x="1537" y="2151"/>
                  </a:lnTo>
                  <a:lnTo>
                    <a:pt x="1722" y="2059"/>
                  </a:lnTo>
                  <a:lnTo>
                    <a:pt x="1906" y="1905"/>
                  </a:lnTo>
                  <a:lnTo>
                    <a:pt x="2029" y="1752"/>
                  </a:lnTo>
                  <a:lnTo>
                    <a:pt x="2121" y="1567"/>
                  </a:lnTo>
                  <a:lnTo>
                    <a:pt x="2213" y="1352"/>
                  </a:lnTo>
                  <a:lnTo>
                    <a:pt x="2213" y="11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6"/>
            <p:cNvSpPr/>
            <p:nvPr/>
          </p:nvSpPr>
          <p:spPr>
            <a:xfrm>
              <a:off x="2482769" y="3528421"/>
              <a:ext cx="229051" cy="229051"/>
            </a:xfrm>
            <a:custGeom>
              <a:avLst/>
              <a:gdLst/>
              <a:ahLst/>
              <a:cxnLst/>
              <a:rect l="l" t="t" r="r" b="b"/>
              <a:pathLst>
                <a:path w="2183" h="2183" fill="none" extrusionOk="0">
                  <a:moveTo>
                    <a:pt x="2182" y="1107"/>
                  </a:moveTo>
                  <a:lnTo>
                    <a:pt x="2182" y="1107"/>
                  </a:lnTo>
                  <a:lnTo>
                    <a:pt x="2182" y="861"/>
                  </a:lnTo>
                  <a:lnTo>
                    <a:pt x="2090" y="677"/>
                  </a:lnTo>
                  <a:lnTo>
                    <a:pt x="1998" y="492"/>
                  </a:lnTo>
                  <a:lnTo>
                    <a:pt x="1875" y="308"/>
                  </a:lnTo>
                  <a:lnTo>
                    <a:pt x="1721" y="185"/>
                  </a:lnTo>
                  <a:lnTo>
                    <a:pt x="1506" y="93"/>
                  </a:lnTo>
                  <a:lnTo>
                    <a:pt x="1322" y="32"/>
                  </a:lnTo>
                  <a:lnTo>
                    <a:pt x="1107" y="1"/>
                  </a:lnTo>
                  <a:lnTo>
                    <a:pt x="1107" y="1"/>
                  </a:lnTo>
                  <a:lnTo>
                    <a:pt x="861" y="32"/>
                  </a:lnTo>
                  <a:lnTo>
                    <a:pt x="677" y="93"/>
                  </a:lnTo>
                  <a:lnTo>
                    <a:pt x="492" y="185"/>
                  </a:lnTo>
                  <a:lnTo>
                    <a:pt x="308" y="308"/>
                  </a:lnTo>
                  <a:lnTo>
                    <a:pt x="185" y="492"/>
                  </a:lnTo>
                  <a:lnTo>
                    <a:pt x="93" y="677"/>
                  </a:lnTo>
                  <a:lnTo>
                    <a:pt x="32" y="861"/>
                  </a:lnTo>
                  <a:lnTo>
                    <a:pt x="1" y="1107"/>
                  </a:lnTo>
                  <a:lnTo>
                    <a:pt x="1" y="1107"/>
                  </a:lnTo>
                  <a:lnTo>
                    <a:pt x="32" y="1322"/>
                  </a:lnTo>
                  <a:lnTo>
                    <a:pt x="93" y="1537"/>
                  </a:lnTo>
                  <a:lnTo>
                    <a:pt x="185" y="1721"/>
                  </a:lnTo>
                  <a:lnTo>
                    <a:pt x="308" y="1875"/>
                  </a:lnTo>
                  <a:lnTo>
                    <a:pt x="492" y="1998"/>
                  </a:lnTo>
                  <a:lnTo>
                    <a:pt x="677" y="2121"/>
                  </a:lnTo>
                  <a:lnTo>
                    <a:pt x="861" y="2182"/>
                  </a:lnTo>
                  <a:lnTo>
                    <a:pt x="1107" y="2182"/>
                  </a:lnTo>
                  <a:lnTo>
                    <a:pt x="1107" y="2182"/>
                  </a:lnTo>
                  <a:lnTo>
                    <a:pt x="1322" y="2182"/>
                  </a:lnTo>
                  <a:lnTo>
                    <a:pt x="1506" y="2121"/>
                  </a:lnTo>
                  <a:lnTo>
                    <a:pt x="1721" y="1998"/>
                  </a:lnTo>
                  <a:lnTo>
                    <a:pt x="1875" y="1875"/>
                  </a:lnTo>
                  <a:lnTo>
                    <a:pt x="1998" y="1721"/>
                  </a:lnTo>
                  <a:lnTo>
                    <a:pt x="2090" y="1537"/>
                  </a:lnTo>
                  <a:lnTo>
                    <a:pt x="2182" y="1322"/>
                  </a:lnTo>
                  <a:lnTo>
                    <a:pt x="2182" y="11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6"/>
            <p:cNvSpPr/>
            <p:nvPr/>
          </p:nvSpPr>
          <p:spPr>
            <a:xfrm>
              <a:off x="2963119" y="3528421"/>
              <a:ext cx="174280" cy="171028"/>
            </a:xfrm>
            <a:custGeom>
              <a:avLst/>
              <a:gdLst/>
              <a:ahLst/>
              <a:cxnLst/>
              <a:rect l="l" t="t" r="r" b="b"/>
              <a:pathLst>
                <a:path w="1661" h="1630" extrusionOk="0">
                  <a:moveTo>
                    <a:pt x="831" y="1"/>
                  </a:moveTo>
                  <a:lnTo>
                    <a:pt x="677" y="32"/>
                  </a:lnTo>
                  <a:lnTo>
                    <a:pt x="523" y="62"/>
                  </a:lnTo>
                  <a:lnTo>
                    <a:pt x="370" y="154"/>
                  </a:lnTo>
                  <a:lnTo>
                    <a:pt x="247" y="247"/>
                  </a:lnTo>
                  <a:lnTo>
                    <a:pt x="155" y="369"/>
                  </a:lnTo>
                  <a:lnTo>
                    <a:pt x="62" y="492"/>
                  </a:lnTo>
                  <a:lnTo>
                    <a:pt x="32" y="646"/>
                  </a:lnTo>
                  <a:lnTo>
                    <a:pt x="1" y="830"/>
                  </a:lnTo>
                  <a:lnTo>
                    <a:pt x="32" y="984"/>
                  </a:lnTo>
                  <a:lnTo>
                    <a:pt x="62" y="1138"/>
                  </a:lnTo>
                  <a:lnTo>
                    <a:pt x="155" y="1291"/>
                  </a:lnTo>
                  <a:lnTo>
                    <a:pt x="247" y="1414"/>
                  </a:lnTo>
                  <a:lnTo>
                    <a:pt x="370" y="1506"/>
                  </a:lnTo>
                  <a:lnTo>
                    <a:pt x="523" y="1568"/>
                  </a:lnTo>
                  <a:lnTo>
                    <a:pt x="677" y="1629"/>
                  </a:lnTo>
                  <a:lnTo>
                    <a:pt x="984" y="1629"/>
                  </a:lnTo>
                  <a:lnTo>
                    <a:pt x="1138" y="1568"/>
                  </a:lnTo>
                  <a:lnTo>
                    <a:pt x="1291" y="1506"/>
                  </a:lnTo>
                  <a:lnTo>
                    <a:pt x="1414" y="1414"/>
                  </a:lnTo>
                  <a:lnTo>
                    <a:pt x="1507" y="1291"/>
                  </a:lnTo>
                  <a:lnTo>
                    <a:pt x="1599" y="1138"/>
                  </a:lnTo>
                  <a:lnTo>
                    <a:pt x="1629" y="984"/>
                  </a:lnTo>
                  <a:lnTo>
                    <a:pt x="1660" y="830"/>
                  </a:lnTo>
                  <a:lnTo>
                    <a:pt x="1629" y="646"/>
                  </a:lnTo>
                  <a:lnTo>
                    <a:pt x="1599" y="492"/>
                  </a:lnTo>
                  <a:lnTo>
                    <a:pt x="1507" y="369"/>
                  </a:lnTo>
                  <a:lnTo>
                    <a:pt x="1414" y="247"/>
                  </a:lnTo>
                  <a:lnTo>
                    <a:pt x="1291" y="154"/>
                  </a:lnTo>
                  <a:lnTo>
                    <a:pt x="1138" y="62"/>
                  </a:lnTo>
                  <a:lnTo>
                    <a:pt x="984" y="32"/>
                  </a:lnTo>
                  <a:lnTo>
                    <a:pt x="831"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6"/>
            <p:cNvSpPr/>
            <p:nvPr/>
          </p:nvSpPr>
          <p:spPr>
            <a:xfrm>
              <a:off x="2963119" y="3528421"/>
              <a:ext cx="174280" cy="171028"/>
            </a:xfrm>
            <a:custGeom>
              <a:avLst/>
              <a:gdLst/>
              <a:ahLst/>
              <a:cxnLst/>
              <a:rect l="l" t="t" r="r" b="b"/>
              <a:pathLst>
                <a:path w="1661" h="1630" fill="none" extrusionOk="0">
                  <a:moveTo>
                    <a:pt x="1660" y="830"/>
                  </a:moveTo>
                  <a:lnTo>
                    <a:pt x="1660" y="830"/>
                  </a:lnTo>
                  <a:lnTo>
                    <a:pt x="1629" y="984"/>
                  </a:lnTo>
                  <a:lnTo>
                    <a:pt x="1599" y="1138"/>
                  </a:lnTo>
                  <a:lnTo>
                    <a:pt x="1507" y="1291"/>
                  </a:lnTo>
                  <a:lnTo>
                    <a:pt x="1414" y="1414"/>
                  </a:lnTo>
                  <a:lnTo>
                    <a:pt x="1291" y="1506"/>
                  </a:lnTo>
                  <a:lnTo>
                    <a:pt x="1138" y="1568"/>
                  </a:lnTo>
                  <a:lnTo>
                    <a:pt x="984" y="1629"/>
                  </a:lnTo>
                  <a:lnTo>
                    <a:pt x="831" y="1629"/>
                  </a:lnTo>
                  <a:lnTo>
                    <a:pt x="831" y="1629"/>
                  </a:lnTo>
                  <a:lnTo>
                    <a:pt x="677" y="1629"/>
                  </a:lnTo>
                  <a:lnTo>
                    <a:pt x="523" y="1568"/>
                  </a:lnTo>
                  <a:lnTo>
                    <a:pt x="370" y="1506"/>
                  </a:lnTo>
                  <a:lnTo>
                    <a:pt x="247" y="1414"/>
                  </a:lnTo>
                  <a:lnTo>
                    <a:pt x="155" y="1291"/>
                  </a:lnTo>
                  <a:lnTo>
                    <a:pt x="62" y="1138"/>
                  </a:lnTo>
                  <a:lnTo>
                    <a:pt x="32" y="984"/>
                  </a:lnTo>
                  <a:lnTo>
                    <a:pt x="1" y="830"/>
                  </a:lnTo>
                  <a:lnTo>
                    <a:pt x="1" y="830"/>
                  </a:lnTo>
                  <a:lnTo>
                    <a:pt x="32" y="646"/>
                  </a:lnTo>
                  <a:lnTo>
                    <a:pt x="62" y="492"/>
                  </a:lnTo>
                  <a:lnTo>
                    <a:pt x="155" y="369"/>
                  </a:lnTo>
                  <a:lnTo>
                    <a:pt x="247" y="247"/>
                  </a:lnTo>
                  <a:lnTo>
                    <a:pt x="370" y="154"/>
                  </a:lnTo>
                  <a:lnTo>
                    <a:pt x="523" y="62"/>
                  </a:lnTo>
                  <a:lnTo>
                    <a:pt x="677" y="32"/>
                  </a:lnTo>
                  <a:lnTo>
                    <a:pt x="831" y="1"/>
                  </a:lnTo>
                  <a:lnTo>
                    <a:pt x="831" y="1"/>
                  </a:lnTo>
                  <a:lnTo>
                    <a:pt x="984" y="32"/>
                  </a:lnTo>
                  <a:lnTo>
                    <a:pt x="1138" y="62"/>
                  </a:lnTo>
                  <a:lnTo>
                    <a:pt x="1291" y="154"/>
                  </a:lnTo>
                  <a:lnTo>
                    <a:pt x="1414" y="247"/>
                  </a:lnTo>
                  <a:lnTo>
                    <a:pt x="1507" y="369"/>
                  </a:lnTo>
                  <a:lnTo>
                    <a:pt x="1599" y="492"/>
                  </a:lnTo>
                  <a:lnTo>
                    <a:pt x="1629" y="646"/>
                  </a:lnTo>
                  <a:lnTo>
                    <a:pt x="1660" y="8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6"/>
            <p:cNvSpPr/>
            <p:nvPr/>
          </p:nvSpPr>
          <p:spPr>
            <a:xfrm>
              <a:off x="3114737" y="3460745"/>
              <a:ext cx="232199" cy="232199"/>
            </a:xfrm>
            <a:custGeom>
              <a:avLst/>
              <a:gdLst/>
              <a:ahLst/>
              <a:cxnLst/>
              <a:rect l="l" t="t" r="r" b="b"/>
              <a:pathLst>
                <a:path w="2213" h="2213" extrusionOk="0">
                  <a:moveTo>
                    <a:pt x="1106" y="1"/>
                  </a:moveTo>
                  <a:lnTo>
                    <a:pt x="860" y="31"/>
                  </a:lnTo>
                  <a:lnTo>
                    <a:pt x="676" y="93"/>
                  </a:lnTo>
                  <a:lnTo>
                    <a:pt x="492" y="185"/>
                  </a:lnTo>
                  <a:lnTo>
                    <a:pt x="307" y="339"/>
                  </a:lnTo>
                  <a:lnTo>
                    <a:pt x="184" y="492"/>
                  </a:lnTo>
                  <a:lnTo>
                    <a:pt x="92" y="677"/>
                  </a:lnTo>
                  <a:lnTo>
                    <a:pt x="0" y="892"/>
                  </a:lnTo>
                  <a:lnTo>
                    <a:pt x="0" y="1107"/>
                  </a:lnTo>
                  <a:lnTo>
                    <a:pt x="0" y="1352"/>
                  </a:lnTo>
                  <a:lnTo>
                    <a:pt x="92" y="1537"/>
                  </a:lnTo>
                  <a:lnTo>
                    <a:pt x="184" y="1752"/>
                  </a:lnTo>
                  <a:lnTo>
                    <a:pt x="307" y="1906"/>
                  </a:lnTo>
                  <a:lnTo>
                    <a:pt x="492" y="2028"/>
                  </a:lnTo>
                  <a:lnTo>
                    <a:pt x="676" y="2151"/>
                  </a:lnTo>
                  <a:lnTo>
                    <a:pt x="860" y="2213"/>
                  </a:lnTo>
                  <a:lnTo>
                    <a:pt x="1321" y="2213"/>
                  </a:lnTo>
                  <a:lnTo>
                    <a:pt x="1536" y="2151"/>
                  </a:lnTo>
                  <a:lnTo>
                    <a:pt x="1721" y="2028"/>
                  </a:lnTo>
                  <a:lnTo>
                    <a:pt x="1874" y="1906"/>
                  </a:lnTo>
                  <a:lnTo>
                    <a:pt x="2028" y="1752"/>
                  </a:lnTo>
                  <a:lnTo>
                    <a:pt x="2120" y="1537"/>
                  </a:lnTo>
                  <a:lnTo>
                    <a:pt x="2182" y="1352"/>
                  </a:lnTo>
                  <a:lnTo>
                    <a:pt x="2212" y="1107"/>
                  </a:lnTo>
                  <a:lnTo>
                    <a:pt x="2182" y="892"/>
                  </a:lnTo>
                  <a:lnTo>
                    <a:pt x="2120" y="677"/>
                  </a:lnTo>
                  <a:lnTo>
                    <a:pt x="2028" y="492"/>
                  </a:lnTo>
                  <a:lnTo>
                    <a:pt x="1874" y="339"/>
                  </a:lnTo>
                  <a:lnTo>
                    <a:pt x="1721" y="185"/>
                  </a:lnTo>
                  <a:lnTo>
                    <a:pt x="1536" y="93"/>
                  </a:lnTo>
                  <a:lnTo>
                    <a:pt x="1321" y="31"/>
                  </a:lnTo>
                  <a:lnTo>
                    <a:pt x="1106"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6"/>
            <p:cNvSpPr/>
            <p:nvPr/>
          </p:nvSpPr>
          <p:spPr>
            <a:xfrm>
              <a:off x="3114737" y="3460745"/>
              <a:ext cx="232199" cy="232199"/>
            </a:xfrm>
            <a:custGeom>
              <a:avLst/>
              <a:gdLst/>
              <a:ahLst/>
              <a:cxnLst/>
              <a:rect l="l" t="t" r="r" b="b"/>
              <a:pathLst>
                <a:path w="2213" h="2213" fill="none" extrusionOk="0">
                  <a:moveTo>
                    <a:pt x="2212" y="1107"/>
                  </a:moveTo>
                  <a:lnTo>
                    <a:pt x="2212" y="1107"/>
                  </a:lnTo>
                  <a:lnTo>
                    <a:pt x="2182" y="1352"/>
                  </a:lnTo>
                  <a:lnTo>
                    <a:pt x="2120" y="1537"/>
                  </a:lnTo>
                  <a:lnTo>
                    <a:pt x="2028" y="1752"/>
                  </a:lnTo>
                  <a:lnTo>
                    <a:pt x="1874" y="1906"/>
                  </a:lnTo>
                  <a:lnTo>
                    <a:pt x="1721" y="2028"/>
                  </a:lnTo>
                  <a:lnTo>
                    <a:pt x="1536" y="2151"/>
                  </a:lnTo>
                  <a:lnTo>
                    <a:pt x="1321" y="2213"/>
                  </a:lnTo>
                  <a:lnTo>
                    <a:pt x="1106" y="2213"/>
                  </a:lnTo>
                  <a:lnTo>
                    <a:pt x="1106" y="2213"/>
                  </a:lnTo>
                  <a:lnTo>
                    <a:pt x="860" y="2213"/>
                  </a:lnTo>
                  <a:lnTo>
                    <a:pt x="676" y="2151"/>
                  </a:lnTo>
                  <a:lnTo>
                    <a:pt x="492" y="2028"/>
                  </a:lnTo>
                  <a:lnTo>
                    <a:pt x="307" y="1906"/>
                  </a:lnTo>
                  <a:lnTo>
                    <a:pt x="184" y="1752"/>
                  </a:lnTo>
                  <a:lnTo>
                    <a:pt x="92" y="1537"/>
                  </a:lnTo>
                  <a:lnTo>
                    <a:pt x="0" y="1352"/>
                  </a:lnTo>
                  <a:lnTo>
                    <a:pt x="0" y="1107"/>
                  </a:lnTo>
                  <a:lnTo>
                    <a:pt x="0" y="1107"/>
                  </a:lnTo>
                  <a:lnTo>
                    <a:pt x="0" y="892"/>
                  </a:lnTo>
                  <a:lnTo>
                    <a:pt x="92" y="677"/>
                  </a:lnTo>
                  <a:lnTo>
                    <a:pt x="184" y="492"/>
                  </a:lnTo>
                  <a:lnTo>
                    <a:pt x="307" y="339"/>
                  </a:lnTo>
                  <a:lnTo>
                    <a:pt x="492" y="185"/>
                  </a:lnTo>
                  <a:lnTo>
                    <a:pt x="676" y="93"/>
                  </a:lnTo>
                  <a:lnTo>
                    <a:pt x="860" y="31"/>
                  </a:lnTo>
                  <a:lnTo>
                    <a:pt x="1106" y="1"/>
                  </a:lnTo>
                  <a:lnTo>
                    <a:pt x="1106" y="1"/>
                  </a:lnTo>
                  <a:lnTo>
                    <a:pt x="1321" y="31"/>
                  </a:lnTo>
                  <a:lnTo>
                    <a:pt x="1536" y="93"/>
                  </a:lnTo>
                  <a:lnTo>
                    <a:pt x="1721" y="185"/>
                  </a:lnTo>
                  <a:lnTo>
                    <a:pt x="1874" y="339"/>
                  </a:lnTo>
                  <a:lnTo>
                    <a:pt x="2028" y="492"/>
                  </a:lnTo>
                  <a:lnTo>
                    <a:pt x="2120" y="677"/>
                  </a:lnTo>
                  <a:lnTo>
                    <a:pt x="2182" y="892"/>
                  </a:lnTo>
                  <a:lnTo>
                    <a:pt x="2212" y="11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6"/>
            <p:cNvSpPr/>
            <p:nvPr/>
          </p:nvSpPr>
          <p:spPr>
            <a:xfrm>
              <a:off x="3291957" y="3393068"/>
              <a:ext cx="335445" cy="335340"/>
            </a:xfrm>
            <a:custGeom>
              <a:avLst/>
              <a:gdLst/>
              <a:ahLst/>
              <a:cxnLst/>
              <a:rect l="l" t="t" r="r" b="b"/>
              <a:pathLst>
                <a:path w="3197" h="3196" extrusionOk="0">
                  <a:moveTo>
                    <a:pt x="1599" y="0"/>
                  </a:moveTo>
                  <a:lnTo>
                    <a:pt x="1261" y="31"/>
                  </a:lnTo>
                  <a:lnTo>
                    <a:pt x="984" y="123"/>
                  </a:lnTo>
                  <a:lnTo>
                    <a:pt x="708" y="277"/>
                  </a:lnTo>
                  <a:lnTo>
                    <a:pt x="462" y="461"/>
                  </a:lnTo>
                  <a:lnTo>
                    <a:pt x="278" y="707"/>
                  </a:lnTo>
                  <a:lnTo>
                    <a:pt x="124" y="984"/>
                  </a:lnTo>
                  <a:lnTo>
                    <a:pt x="32" y="1291"/>
                  </a:lnTo>
                  <a:lnTo>
                    <a:pt x="1" y="1598"/>
                  </a:lnTo>
                  <a:lnTo>
                    <a:pt x="32" y="1905"/>
                  </a:lnTo>
                  <a:lnTo>
                    <a:pt x="124" y="2213"/>
                  </a:lnTo>
                  <a:lnTo>
                    <a:pt x="278" y="2489"/>
                  </a:lnTo>
                  <a:lnTo>
                    <a:pt x="462" y="2735"/>
                  </a:lnTo>
                  <a:lnTo>
                    <a:pt x="708" y="2919"/>
                  </a:lnTo>
                  <a:lnTo>
                    <a:pt x="984" y="3073"/>
                  </a:lnTo>
                  <a:lnTo>
                    <a:pt x="1261" y="3165"/>
                  </a:lnTo>
                  <a:lnTo>
                    <a:pt x="1599" y="3196"/>
                  </a:lnTo>
                  <a:lnTo>
                    <a:pt x="1906" y="3165"/>
                  </a:lnTo>
                  <a:lnTo>
                    <a:pt x="2213" y="3073"/>
                  </a:lnTo>
                  <a:lnTo>
                    <a:pt x="2490" y="2919"/>
                  </a:lnTo>
                  <a:lnTo>
                    <a:pt x="2736" y="2735"/>
                  </a:lnTo>
                  <a:lnTo>
                    <a:pt x="2920" y="2489"/>
                  </a:lnTo>
                  <a:lnTo>
                    <a:pt x="3074" y="2213"/>
                  </a:lnTo>
                  <a:lnTo>
                    <a:pt x="3166" y="1905"/>
                  </a:lnTo>
                  <a:lnTo>
                    <a:pt x="3196" y="1598"/>
                  </a:lnTo>
                  <a:lnTo>
                    <a:pt x="3166" y="1291"/>
                  </a:lnTo>
                  <a:lnTo>
                    <a:pt x="3074" y="984"/>
                  </a:lnTo>
                  <a:lnTo>
                    <a:pt x="2920" y="707"/>
                  </a:lnTo>
                  <a:lnTo>
                    <a:pt x="2736" y="461"/>
                  </a:lnTo>
                  <a:lnTo>
                    <a:pt x="2490" y="277"/>
                  </a:lnTo>
                  <a:lnTo>
                    <a:pt x="2213" y="123"/>
                  </a:lnTo>
                  <a:lnTo>
                    <a:pt x="1906" y="31"/>
                  </a:lnTo>
                  <a:lnTo>
                    <a:pt x="1599"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6"/>
            <p:cNvSpPr/>
            <p:nvPr/>
          </p:nvSpPr>
          <p:spPr>
            <a:xfrm>
              <a:off x="3291957" y="3393068"/>
              <a:ext cx="335445" cy="335340"/>
            </a:xfrm>
            <a:custGeom>
              <a:avLst/>
              <a:gdLst/>
              <a:ahLst/>
              <a:cxnLst/>
              <a:rect l="l" t="t" r="r" b="b"/>
              <a:pathLst>
                <a:path w="3197" h="3196" fill="none" extrusionOk="0">
                  <a:moveTo>
                    <a:pt x="3196" y="1598"/>
                  </a:moveTo>
                  <a:lnTo>
                    <a:pt x="3196" y="1598"/>
                  </a:lnTo>
                  <a:lnTo>
                    <a:pt x="3166" y="1905"/>
                  </a:lnTo>
                  <a:lnTo>
                    <a:pt x="3074" y="2213"/>
                  </a:lnTo>
                  <a:lnTo>
                    <a:pt x="2920" y="2489"/>
                  </a:lnTo>
                  <a:lnTo>
                    <a:pt x="2736" y="2735"/>
                  </a:lnTo>
                  <a:lnTo>
                    <a:pt x="2490" y="2919"/>
                  </a:lnTo>
                  <a:lnTo>
                    <a:pt x="2213" y="3073"/>
                  </a:lnTo>
                  <a:lnTo>
                    <a:pt x="1906" y="3165"/>
                  </a:lnTo>
                  <a:lnTo>
                    <a:pt x="1599" y="3196"/>
                  </a:lnTo>
                  <a:lnTo>
                    <a:pt x="1599" y="3196"/>
                  </a:lnTo>
                  <a:lnTo>
                    <a:pt x="1261" y="3165"/>
                  </a:lnTo>
                  <a:lnTo>
                    <a:pt x="984" y="3073"/>
                  </a:lnTo>
                  <a:lnTo>
                    <a:pt x="708" y="2919"/>
                  </a:lnTo>
                  <a:lnTo>
                    <a:pt x="462" y="2735"/>
                  </a:lnTo>
                  <a:lnTo>
                    <a:pt x="278" y="2489"/>
                  </a:lnTo>
                  <a:lnTo>
                    <a:pt x="124" y="2213"/>
                  </a:lnTo>
                  <a:lnTo>
                    <a:pt x="32" y="1905"/>
                  </a:lnTo>
                  <a:lnTo>
                    <a:pt x="1" y="1598"/>
                  </a:lnTo>
                  <a:lnTo>
                    <a:pt x="1" y="1598"/>
                  </a:lnTo>
                  <a:lnTo>
                    <a:pt x="32" y="1291"/>
                  </a:lnTo>
                  <a:lnTo>
                    <a:pt x="124" y="984"/>
                  </a:lnTo>
                  <a:lnTo>
                    <a:pt x="278" y="707"/>
                  </a:lnTo>
                  <a:lnTo>
                    <a:pt x="462" y="461"/>
                  </a:lnTo>
                  <a:lnTo>
                    <a:pt x="708" y="277"/>
                  </a:lnTo>
                  <a:lnTo>
                    <a:pt x="984" y="123"/>
                  </a:lnTo>
                  <a:lnTo>
                    <a:pt x="1261" y="31"/>
                  </a:lnTo>
                  <a:lnTo>
                    <a:pt x="1599" y="0"/>
                  </a:lnTo>
                  <a:lnTo>
                    <a:pt x="1599" y="0"/>
                  </a:lnTo>
                  <a:lnTo>
                    <a:pt x="1906" y="31"/>
                  </a:lnTo>
                  <a:lnTo>
                    <a:pt x="2213" y="123"/>
                  </a:lnTo>
                  <a:lnTo>
                    <a:pt x="2490" y="277"/>
                  </a:lnTo>
                  <a:lnTo>
                    <a:pt x="2736" y="461"/>
                  </a:lnTo>
                  <a:lnTo>
                    <a:pt x="2920" y="707"/>
                  </a:lnTo>
                  <a:lnTo>
                    <a:pt x="3074" y="984"/>
                  </a:lnTo>
                  <a:lnTo>
                    <a:pt x="3166" y="1291"/>
                  </a:lnTo>
                  <a:lnTo>
                    <a:pt x="3196"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6"/>
            <p:cNvSpPr/>
            <p:nvPr/>
          </p:nvSpPr>
          <p:spPr>
            <a:xfrm>
              <a:off x="3562771" y="3405974"/>
              <a:ext cx="332193" cy="332088"/>
            </a:xfrm>
            <a:custGeom>
              <a:avLst/>
              <a:gdLst/>
              <a:ahLst/>
              <a:cxnLst/>
              <a:rect l="l" t="t" r="r" b="b"/>
              <a:pathLst>
                <a:path w="3166" h="3165" extrusionOk="0">
                  <a:moveTo>
                    <a:pt x="1599" y="0"/>
                  </a:moveTo>
                  <a:lnTo>
                    <a:pt x="1261" y="31"/>
                  </a:lnTo>
                  <a:lnTo>
                    <a:pt x="953" y="123"/>
                  </a:lnTo>
                  <a:lnTo>
                    <a:pt x="708" y="246"/>
                  </a:lnTo>
                  <a:lnTo>
                    <a:pt x="462" y="461"/>
                  </a:lnTo>
                  <a:lnTo>
                    <a:pt x="277" y="676"/>
                  </a:lnTo>
                  <a:lnTo>
                    <a:pt x="124" y="953"/>
                  </a:lnTo>
                  <a:lnTo>
                    <a:pt x="32" y="1260"/>
                  </a:lnTo>
                  <a:lnTo>
                    <a:pt x="1" y="1567"/>
                  </a:lnTo>
                  <a:lnTo>
                    <a:pt x="32" y="1905"/>
                  </a:lnTo>
                  <a:lnTo>
                    <a:pt x="124" y="2212"/>
                  </a:lnTo>
                  <a:lnTo>
                    <a:pt x="277" y="2458"/>
                  </a:lnTo>
                  <a:lnTo>
                    <a:pt x="462" y="2704"/>
                  </a:lnTo>
                  <a:lnTo>
                    <a:pt x="708" y="2888"/>
                  </a:lnTo>
                  <a:lnTo>
                    <a:pt x="953" y="3042"/>
                  </a:lnTo>
                  <a:lnTo>
                    <a:pt x="1261" y="3134"/>
                  </a:lnTo>
                  <a:lnTo>
                    <a:pt x="1599" y="3165"/>
                  </a:lnTo>
                  <a:lnTo>
                    <a:pt x="1906" y="3134"/>
                  </a:lnTo>
                  <a:lnTo>
                    <a:pt x="2213" y="3042"/>
                  </a:lnTo>
                  <a:lnTo>
                    <a:pt x="2490" y="2888"/>
                  </a:lnTo>
                  <a:lnTo>
                    <a:pt x="2705" y="2704"/>
                  </a:lnTo>
                  <a:lnTo>
                    <a:pt x="2920" y="2458"/>
                  </a:lnTo>
                  <a:lnTo>
                    <a:pt x="3043" y="2212"/>
                  </a:lnTo>
                  <a:lnTo>
                    <a:pt x="3135" y="1905"/>
                  </a:lnTo>
                  <a:lnTo>
                    <a:pt x="3166" y="1567"/>
                  </a:lnTo>
                  <a:lnTo>
                    <a:pt x="3135" y="1260"/>
                  </a:lnTo>
                  <a:lnTo>
                    <a:pt x="3043" y="953"/>
                  </a:lnTo>
                  <a:lnTo>
                    <a:pt x="2920" y="676"/>
                  </a:lnTo>
                  <a:lnTo>
                    <a:pt x="2705" y="461"/>
                  </a:lnTo>
                  <a:lnTo>
                    <a:pt x="2490" y="246"/>
                  </a:lnTo>
                  <a:lnTo>
                    <a:pt x="2213" y="123"/>
                  </a:lnTo>
                  <a:lnTo>
                    <a:pt x="1906" y="31"/>
                  </a:lnTo>
                  <a:lnTo>
                    <a:pt x="1599"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6"/>
            <p:cNvSpPr/>
            <p:nvPr/>
          </p:nvSpPr>
          <p:spPr>
            <a:xfrm>
              <a:off x="3562771" y="3405974"/>
              <a:ext cx="332193" cy="332088"/>
            </a:xfrm>
            <a:custGeom>
              <a:avLst/>
              <a:gdLst/>
              <a:ahLst/>
              <a:cxnLst/>
              <a:rect l="l" t="t" r="r" b="b"/>
              <a:pathLst>
                <a:path w="3166" h="3165" fill="none" extrusionOk="0">
                  <a:moveTo>
                    <a:pt x="3166" y="1567"/>
                  </a:moveTo>
                  <a:lnTo>
                    <a:pt x="3166" y="1567"/>
                  </a:lnTo>
                  <a:lnTo>
                    <a:pt x="3135" y="1905"/>
                  </a:lnTo>
                  <a:lnTo>
                    <a:pt x="3043" y="2212"/>
                  </a:lnTo>
                  <a:lnTo>
                    <a:pt x="2920" y="2458"/>
                  </a:lnTo>
                  <a:lnTo>
                    <a:pt x="2705" y="2704"/>
                  </a:lnTo>
                  <a:lnTo>
                    <a:pt x="2490" y="2888"/>
                  </a:lnTo>
                  <a:lnTo>
                    <a:pt x="2213" y="3042"/>
                  </a:lnTo>
                  <a:lnTo>
                    <a:pt x="1906" y="3134"/>
                  </a:lnTo>
                  <a:lnTo>
                    <a:pt x="1599" y="3165"/>
                  </a:lnTo>
                  <a:lnTo>
                    <a:pt x="1599" y="3165"/>
                  </a:lnTo>
                  <a:lnTo>
                    <a:pt x="1261" y="3134"/>
                  </a:lnTo>
                  <a:lnTo>
                    <a:pt x="953" y="3042"/>
                  </a:lnTo>
                  <a:lnTo>
                    <a:pt x="708" y="2888"/>
                  </a:lnTo>
                  <a:lnTo>
                    <a:pt x="462" y="2704"/>
                  </a:lnTo>
                  <a:lnTo>
                    <a:pt x="277" y="2458"/>
                  </a:lnTo>
                  <a:lnTo>
                    <a:pt x="124" y="2212"/>
                  </a:lnTo>
                  <a:lnTo>
                    <a:pt x="32" y="1905"/>
                  </a:lnTo>
                  <a:lnTo>
                    <a:pt x="1" y="1567"/>
                  </a:lnTo>
                  <a:lnTo>
                    <a:pt x="1" y="1567"/>
                  </a:lnTo>
                  <a:lnTo>
                    <a:pt x="32" y="1260"/>
                  </a:lnTo>
                  <a:lnTo>
                    <a:pt x="124" y="953"/>
                  </a:lnTo>
                  <a:lnTo>
                    <a:pt x="277" y="676"/>
                  </a:lnTo>
                  <a:lnTo>
                    <a:pt x="462" y="461"/>
                  </a:lnTo>
                  <a:lnTo>
                    <a:pt x="708" y="246"/>
                  </a:lnTo>
                  <a:lnTo>
                    <a:pt x="953" y="123"/>
                  </a:lnTo>
                  <a:lnTo>
                    <a:pt x="1261" y="31"/>
                  </a:lnTo>
                  <a:lnTo>
                    <a:pt x="1599" y="0"/>
                  </a:lnTo>
                  <a:lnTo>
                    <a:pt x="1599" y="0"/>
                  </a:lnTo>
                  <a:lnTo>
                    <a:pt x="1906" y="31"/>
                  </a:lnTo>
                  <a:lnTo>
                    <a:pt x="2213" y="123"/>
                  </a:lnTo>
                  <a:lnTo>
                    <a:pt x="2490" y="246"/>
                  </a:lnTo>
                  <a:lnTo>
                    <a:pt x="2705" y="461"/>
                  </a:lnTo>
                  <a:lnTo>
                    <a:pt x="2920" y="676"/>
                  </a:lnTo>
                  <a:lnTo>
                    <a:pt x="3043" y="953"/>
                  </a:lnTo>
                  <a:lnTo>
                    <a:pt x="3135" y="1260"/>
                  </a:lnTo>
                  <a:lnTo>
                    <a:pt x="3166" y="15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6"/>
            <p:cNvSpPr/>
            <p:nvPr/>
          </p:nvSpPr>
          <p:spPr>
            <a:xfrm>
              <a:off x="3840090" y="3360856"/>
              <a:ext cx="361152" cy="357899"/>
            </a:xfrm>
            <a:custGeom>
              <a:avLst/>
              <a:gdLst/>
              <a:ahLst/>
              <a:cxnLst/>
              <a:rect l="l" t="t" r="r" b="b"/>
              <a:pathLst>
                <a:path w="3442" h="3411" extrusionOk="0">
                  <a:moveTo>
                    <a:pt x="1721" y="0"/>
                  </a:moveTo>
                  <a:lnTo>
                    <a:pt x="1383" y="31"/>
                  </a:lnTo>
                  <a:lnTo>
                    <a:pt x="1045" y="123"/>
                  </a:lnTo>
                  <a:lnTo>
                    <a:pt x="768" y="277"/>
                  </a:lnTo>
                  <a:lnTo>
                    <a:pt x="523" y="492"/>
                  </a:lnTo>
                  <a:lnTo>
                    <a:pt x="308" y="737"/>
                  </a:lnTo>
                  <a:lnTo>
                    <a:pt x="154" y="1045"/>
                  </a:lnTo>
                  <a:lnTo>
                    <a:pt x="31" y="1352"/>
                  </a:lnTo>
                  <a:lnTo>
                    <a:pt x="0" y="1690"/>
                  </a:lnTo>
                  <a:lnTo>
                    <a:pt x="31" y="2059"/>
                  </a:lnTo>
                  <a:lnTo>
                    <a:pt x="154" y="2366"/>
                  </a:lnTo>
                  <a:lnTo>
                    <a:pt x="308" y="2673"/>
                  </a:lnTo>
                  <a:lnTo>
                    <a:pt x="523" y="2919"/>
                  </a:lnTo>
                  <a:lnTo>
                    <a:pt x="768" y="3134"/>
                  </a:lnTo>
                  <a:lnTo>
                    <a:pt x="1045" y="3288"/>
                  </a:lnTo>
                  <a:lnTo>
                    <a:pt x="1383" y="3380"/>
                  </a:lnTo>
                  <a:lnTo>
                    <a:pt x="1721" y="3411"/>
                  </a:lnTo>
                  <a:lnTo>
                    <a:pt x="2059" y="3380"/>
                  </a:lnTo>
                  <a:lnTo>
                    <a:pt x="2397" y="3288"/>
                  </a:lnTo>
                  <a:lnTo>
                    <a:pt x="2673" y="3134"/>
                  </a:lnTo>
                  <a:lnTo>
                    <a:pt x="2950" y="2919"/>
                  </a:lnTo>
                  <a:lnTo>
                    <a:pt x="3165" y="2673"/>
                  </a:lnTo>
                  <a:lnTo>
                    <a:pt x="3319" y="2366"/>
                  </a:lnTo>
                  <a:lnTo>
                    <a:pt x="3411" y="2059"/>
                  </a:lnTo>
                  <a:lnTo>
                    <a:pt x="3442" y="1690"/>
                  </a:lnTo>
                  <a:lnTo>
                    <a:pt x="3411" y="1352"/>
                  </a:lnTo>
                  <a:lnTo>
                    <a:pt x="3319" y="1045"/>
                  </a:lnTo>
                  <a:lnTo>
                    <a:pt x="3165" y="737"/>
                  </a:lnTo>
                  <a:lnTo>
                    <a:pt x="2950" y="492"/>
                  </a:lnTo>
                  <a:lnTo>
                    <a:pt x="2673" y="277"/>
                  </a:lnTo>
                  <a:lnTo>
                    <a:pt x="2397" y="123"/>
                  </a:lnTo>
                  <a:lnTo>
                    <a:pt x="2059" y="31"/>
                  </a:lnTo>
                  <a:lnTo>
                    <a:pt x="1721"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6"/>
            <p:cNvSpPr/>
            <p:nvPr/>
          </p:nvSpPr>
          <p:spPr>
            <a:xfrm>
              <a:off x="3840090" y="3360856"/>
              <a:ext cx="361152" cy="357899"/>
            </a:xfrm>
            <a:custGeom>
              <a:avLst/>
              <a:gdLst/>
              <a:ahLst/>
              <a:cxnLst/>
              <a:rect l="l" t="t" r="r" b="b"/>
              <a:pathLst>
                <a:path w="3442" h="3411" fill="none" extrusionOk="0">
                  <a:moveTo>
                    <a:pt x="3442" y="1690"/>
                  </a:moveTo>
                  <a:lnTo>
                    <a:pt x="3442" y="1690"/>
                  </a:lnTo>
                  <a:lnTo>
                    <a:pt x="3411" y="2059"/>
                  </a:lnTo>
                  <a:lnTo>
                    <a:pt x="3319" y="2366"/>
                  </a:lnTo>
                  <a:lnTo>
                    <a:pt x="3165" y="2673"/>
                  </a:lnTo>
                  <a:lnTo>
                    <a:pt x="2950" y="2919"/>
                  </a:lnTo>
                  <a:lnTo>
                    <a:pt x="2673" y="3134"/>
                  </a:lnTo>
                  <a:lnTo>
                    <a:pt x="2397" y="3288"/>
                  </a:lnTo>
                  <a:lnTo>
                    <a:pt x="2059" y="3380"/>
                  </a:lnTo>
                  <a:lnTo>
                    <a:pt x="1721" y="3411"/>
                  </a:lnTo>
                  <a:lnTo>
                    <a:pt x="1721" y="3411"/>
                  </a:lnTo>
                  <a:lnTo>
                    <a:pt x="1383" y="3380"/>
                  </a:lnTo>
                  <a:lnTo>
                    <a:pt x="1045" y="3288"/>
                  </a:lnTo>
                  <a:lnTo>
                    <a:pt x="768" y="3134"/>
                  </a:lnTo>
                  <a:lnTo>
                    <a:pt x="523" y="2919"/>
                  </a:lnTo>
                  <a:lnTo>
                    <a:pt x="308" y="2673"/>
                  </a:lnTo>
                  <a:lnTo>
                    <a:pt x="154" y="2366"/>
                  </a:lnTo>
                  <a:lnTo>
                    <a:pt x="31" y="2059"/>
                  </a:lnTo>
                  <a:lnTo>
                    <a:pt x="0" y="1690"/>
                  </a:lnTo>
                  <a:lnTo>
                    <a:pt x="0" y="1690"/>
                  </a:lnTo>
                  <a:lnTo>
                    <a:pt x="31" y="1352"/>
                  </a:lnTo>
                  <a:lnTo>
                    <a:pt x="154" y="1045"/>
                  </a:lnTo>
                  <a:lnTo>
                    <a:pt x="308" y="737"/>
                  </a:lnTo>
                  <a:lnTo>
                    <a:pt x="523" y="492"/>
                  </a:lnTo>
                  <a:lnTo>
                    <a:pt x="768" y="277"/>
                  </a:lnTo>
                  <a:lnTo>
                    <a:pt x="1045" y="123"/>
                  </a:lnTo>
                  <a:lnTo>
                    <a:pt x="1383" y="31"/>
                  </a:lnTo>
                  <a:lnTo>
                    <a:pt x="1721" y="0"/>
                  </a:lnTo>
                  <a:lnTo>
                    <a:pt x="1721" y="0"/>
                  </a:lnTo>
                  <a:lnTo>
                    <a:pt x="2059" y="31"/>
                  </a:lnTo>
                  <a:lnTo>
                    <a:pt x="2397" y="123"/>
                  </a:lnTo>
                  <a:lnTo>
                    <a:pt x="2673" y="277"/>
                  </a:lnTo>
                  <a:lnTo>
                    <a:pt x="2950" y="492"/>
                  </a:lnTo>
                  <a:lnTo>
                    <a:pt x="3165" y="737"/>
                  </a:lnTo>
                  <a:lnTo>
                    <a:pt x="3319" y="1045"/>
                  </a:lnTo>
                  <a:lnTo>
                    <a:pt x="3411" y="1352"/>
                  </a:lnTo>
                  <a:lnTo>
                    <a:pt x="3442"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6"/>
            <p:cNvSpPr/>
            <p:nvPr/>
          </p:nvSpPr>
          <p:spPr>
            <a:xfrm>
              <a:off x="4133463" y="3480051"/>
              <a:ext cx="274169" cy="274169"/>
            </a:xfrm>
            <a:custGeom>
              <a:avLst/>
              <a:gdLst/>
              <a:ahLst/>
              <a:cxnLst/>
              <a:rect l="l" t="t" r="r" b="b"/>
              <a:pathLst>
                <a:path w="2613" h="2613" extrusionOk="0">
                  <a:moveTo>
                    <a:pt x="1291" y="1"/>
                  </a:moveTo>
                  <a:lnTo>
                    <a:pt x="1045" y="32"/>
                  </a:lnTo>
                  <a:lnTo>
                    <a:pt x="799" y="124"/>
                  </a:lnTo>
                  <a:lnTo>
                    <a:pt x="584" y="247"/>
                  </a:lnTo>
                  <a:lnTo>
                    <a:pt x="369" y="400"/>
                  </a:lnTo>
                  <a:lnTo>
                    <a:pt x="215" y="585"/>
                  </a:lnTo>
                  <a:lnTo>
                    <a:pt x="93" y="800"/>
                  </a:lnTo>
                  <a:lnTo>
                    <a:pt x="31" y="1046"/>
                  </a:lnTo>
                  <a:lnTo>
                    <a:pt x="0" y="1322"/>
                  </a:lnTo>
                  <a:lnTo>
                    <a:pt x="31" y="1568"/>
                  </a:lnTo>
                  <a:lnTo>
                    <a:pt x="93" y="1814"/>
                  </a:lnTo>
                  <a:lnTo>
                    <a:pt x="215" y="2029"/>
                  </a:lnTo>
                  <a:lnTo>
                    <a:pt x="369" y="2244"/>
                  </a:lnTo>
                  <a:lnTo>
                    <a:pt x="584" y="2398"/>
                  </a:lnTo>
                  <a:lnTo>
                    <a:pt x="799" y="2520"/>
                  </a:lnTo>
                  <a:lnTo>
                    <a:pt x="1045" y="2582"/>
                  </a:lnTo>
                  <a:lnTo>
                    <a:pt x="1291" y="2613"/>
                  </a:lnTo>
                  <a:lnTo>
                    <a:pt x="1567" y="2582"/>
                  </a:lnTo>
                  <a:lnTo>
                    <a:pt x="1813" y="2520"/>
                  </a:lnTo>
                  <a:lnTo>
                    <a:pt x="2028" y="2398"/>
                  </a:lnTo>
                  <a:lnTo>
                    <a:pt x="2213" y="2244"/>
                  </a:lnTo>
                  <a:lnTo>
                    <a:pt x="2366" y="2029"/>
                  </a:lnTo>
                  <a:lnTo>
                    <a:pt x="2489" y="1814"/>
                  </a:lnTo>
                  <a:lnTo>
                    <a:pt x="2581" y="1568"/>
                  </a:lnTo>
                  <a:lnTo>
                    <a:pt x="2612" y="1322"/>
                  </a:lnTo>
                  <a:lnTo>
                    <a:pt x="2581" y="1046"/>
                  </a:lnTo>
                  <a:lnTo>
                    <a:pt x="2489" y="800"/>
                  </a:lnTo>
                  <a:lnTo>
                    <a:pt x="2366" y="585"/>
                  </a:lnTo>
                  <a:lnTo>
                    <a:pt x="2213" y="400"/>
                  </a:lnTo>
                  <a:lnTo>
                    <a:pt x="2028" y="247"/>
                  </a:lnTo>
                  <a:lnTo>
                    <a:pt x="1813" y="124"/>
                  </a:lnTo>
                  <a:lnTo>
                    <a:pt x="1567" y="32"/>
                  </a:lnTo>
                  <a:lnTo>
                    <a:pt x="1291"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6"/>
            <p:cNvSpPr/>
            <p:nvPr/>
          </p:nvSpPr>
          <p:spPr>
            <a:xfrm>
              <a:off x="4133463" y="3480051"/>
              <a:ext cx="274169" cy="274169"/>
            </a:xfrm>
            <a:custGeom>
              <a:avLst/>
              <a:gdLst/>
              <a:ahLst/>
              <a:cxnLst/>
              <a:rect l="l" t="t" r="r" b="b"/>
              <a:pathLst>
                <a:path w="2613" h="2613" fill="none" extrusionOk="0">
                  <a:moveTo>
                    <a:pt x="2612" y="1322"/>
                  </a:moveTo>
                  <a:lnTo>
                    <a:pt x="2612" y="1322"/>
                  </a:lnTo>
                  <a:lnTo>
                    <a:pt x="2581" y="1568"/>
                  </a:lnTo>
                  <a:lnTo>
                    <a:pt x="2489" y="1814"/>
                  </a:lnTo>
                  <a:lnTo>
                    <a:pt x="2366" y="2029"/>
                  </a:lnTo>
                  <a:lnTo>
                    <a:pt x="2213" y="2244"/>
                  </a:lnTo>
                  <a:lnTo>
                    <a:pt x="2028" y="2398"/>
                  </a:lnTo>
                  <a:lnTo>
                    <a:pt x="1813" y="2520"/>
                  </a:lnTo>
                  <a:lnTo>
                    <a:pt x="1567" y="2582"/>
                  </a:lnTo>
                  <a:lnTo>
                    <a:pt x="1291" y="2613"/>
                  </a:lnTo>
                  <a:lnTo>
                    <a:pt x="1291" y="2613"/>
                  </a:lnTo>
                  <a:lnTo>
                    <a:pt x="1045" y="2582"/>
                  </a:lnTo>
                  <a:lnTo>
                    <a:pt x="799" y="2520"/>
                  </a:lnTo>
                  <a:lnTo>
                    <a:pt x="584" y="2398"/>
                  </a:lnTo>
                  <a:lnTo>
                    <a:pt x="369" y="2244"/>
                  </a:lnTo>
                  <a:lnTo>
                    <a:pt x="215" y="2029"/>
                  </a:lnTo>
                  <a:lnTo>
                    <a:pt x="93" y="1814"/>
                  </a:lnTo>
                  <a:lnTo>
                    <a:pt x="31" y="1568"/>
                  </a:lnTo>
                  <a:lnTo>
                    <a:pt x="0" y="1322"/>
                  </a:lnTo>
                  <a:lnTo>
                    <a:pt x="0" y="1322"/>
                  </a:lnTo>
                  <a:lnTo>
                    <a:pt x="31" y="1046"/>
                  </a:lnTo>
                  <a:lnTo>
                    <a:pt x="93" y="800"/>
                  </a:lnTo>
                  <a:lnTo>
                    <a:pt x="215" y="585"/>
                  </a:lnTo>
                  <a:lnTo>
                    <a:pt x="369" y="400"/>
                  </a:lnTo>
                  <a:lnTo>
                    <a:pt x="584" y="247"/>
                  </a:lnTo>
                  <a:lnTo>
                    <a:pt x="799" y="124"/>
                  </a:lnTo>
                  <a:lnTo>
                    <a:pt x="1045" y="32"/>
                  </a:lnTo>
                  <a:lnTo>
                    <a:pt x="1291" y="1"/>
                  </a:lnTo>
                  <a:lnTo>
                    <a:pt x="1291" y="1"/>
                  </a:lnTo>
                  <a:lnTo>
                    <a:pt x="1567" y="32"/>
                  </a:lnTo>
                  <a:lnTo>
                    <a:pt x="1813" y="124"/>
                  </a:lnTo>
                  <a:lnTo>
                    <a:pt x="2028" y="247"/>
                  </a:lnTo>
                  <a:lnTo>
                    <a:pt x="2213" y="400"/>
                  </a:lnTo>
                  <a:lnTo>
                    <a:pt x="2366" y="585"/>
                  </a:lnTo>
                  <a:lnTo>
                    <a:pt x="2489" y="800"/>
                  </a:lnTo>
                  <a:lnTo>
                    <a:pt x="2581" y="1046"/>
                  </a:lnTo>
                  <a:lnTo>
                    <a:pt x="2612" y="13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6"/>
            <p:cNvSpPr/>
            <p:nvPr/>
          </p:nvSpPr>
          <p:spPr>
            <a:xfrm>
              <a:off x="4352653" y="3502610"/>
              <a:ext cx="174175" cy="171028"/>
            </a:xfrm>
            <a:custGeom>
              <a:avLst/>
              <a:gdLst/>
              <a:ahLst/>
              <a:cxnLst/>
              <a:rect l="l" t="t" r="r" b="b"/>
              <a:pathLst>
                <a:path w="1660" h="1630" extrusionOk="0">
                  <a:moveTo>
                    <a:pt x="830" y="1"/>
                  </a:moveTo>
                  <a:lnTo>
                    <a:pt x="646" y="32"/>
                  </a:lnTo>
                  <a:lnTo>
                    <a:pt x="492" y="62"/>
                  </a:lnTo>
                  <a:lnTo>
                    <a:pt x="369" y="155"/>
                  </a:lnTo>
                  <a:lnTo>
                    <a:pt x="247" y="247"/>
                  </a:lnTo>
                  <a:lnTo>
                    <a:pt x="154" y="370"/>
                  </a:lnTo>
                  <a:lnTo>
                    <a:pt x="62" y="493"/>
                  </a:lnTo>
                  <a:lnTo>
                    <a:pt x="31" y="646"/>
                  </a:lnTo>
                  <a:lnTo>
                    <a:pt x="1" y="831"/>
                  </a:lnTo>
                  <a:lnTo>
                    <a:pt x="31" y="984"/>
                  </a:lnTo>
                  <a:lnTo>
                    <a:pt x="62" y="1138"/>
                  </a:lnTo>
                  <a:lnTo>
                    <a:pt x="154" y="1291"/>
                  </a:lnTo>
                  <a:lnTo>
                    <a:pt x="247" y="1414"/>
                  </a:lnTo>
                  <a:lnTo>
                    <a:pt x="369" y="1507"/>
                  </a:lnTo>
                  <a:lnTo>
                    <a:pt x="492" y="1568"/>
                  </a:lnTo>
                  <a:lnTo>
                    <a:pt x="646" y="1629"/>
                  </a:lnTo>
                  <a:lnTo>
                    <a:pt x="984" y="1629"/>
                  </a:lnTo>
                  <a:lnTo>
                    <a:pt x="1138" y="1568"/>
                  </a:lnTo>
                  <a:lnTo>
                    <a:pt x="1291" y="1507"/>
                  </a:lnTo>
                  <a:lnTo>
                    <a:pt x="1414" y="1414"/>
                  </a:lnTo>
                  <a:lnTo>
                    <a:pt x="1506" y="1291"/>
                  </a:lnTo>
                  <a:lnTo>
                    <a:pt x="1568" y="1138"/>
                  </a:lnTo>
                  <a:lnTo>
                    <a:pt x="1629" y="984"/>
                  </a:lnTo>
                  <a:lnTo>
                    <a:pt x="1660" y="831"/>
                  </a:lnTo>
                  <a:lnTo>
                    <a:pt x="1629" y="646"/>
                  </a:lnTo>
                  <a:lnTo>
                    <a:pt x="1568" y="493"/>
                  </a:lnTo>
                  <a:lnTo>
                    <a:pt x="1506" y="370"/>
                  </a:lnTo>
                  <a:lnTo>
                    <a:pt x="1414" y="247"/>
                  </a:lnTo>
                  <a:lnTo>
                    <a:pt x="1291" y="155"/>
                  </a:lnTo>
                  <a:lnTo>
                    <a:pt x="1138" y="62"/>
                  </a:lnTo>
                  <a:lnTo>
                    <a:pt x="984" y="32"/>
                  </a:lnTo>
                  <a:lnTo>
                    <a:pt x="830"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6"/>
            <p:cNvSpPr/>
            <p:nvPr/>
          </p:nvSpPr>
          <p:spPr>
            <a:xfrm>
              <a:off x="4352653" y="3502610"/>
              <a:ext cx="174175" cy="171028"/>
            </a:xfrm>
            <a:custGeom>
              <a:avLst/>
              <a:gdLst/>
              <a:ahLst/>
              <a:cxnLst/>
              <a:rect l="l" t="t" r="r" b="b"/>
              <a:pathLst>
                <a:path w="1660" h="1630" fill="none" extrusionOk="0">
                  <a:moveTo>
                    <a:pt x="1660" y="831"/>
                  </a:moveTo>
                  <a:lnTo>
                    <a:pt x="1660" y="831"/>
                  </a:lnTo>
                  <a:lnTo>
                    <a:pt x="1629" y="984"/>
                  </a:lnTo>
                  <a:lnTo>
                    <a:pt x="1568" y="1138"/>
                  </a:lnTo>
                  <a:lnTo>
                    <a:pt x="1506" y="1291"/>
                  </a:lnTo>
                  <a:lnTo>
                    <a:pt x="1414" y="1414"/>
                  </a:lnTo>
                  <a:lnTo>
                    <a:pt x="1291" y="1507"/>
                  </a:lnTo>
                  <a:lnTo>
                    <a:pt x="1138" y="1568"/>
                  </a:lnTo>
                  <a:lnTo>
                    <a:pt x="984" y="1629"/>
                  </a:lnTo>
                  <a:lnTo>
                    <a:pt x="830" y="1629"/>
                  </a:lnTo>
                  <a:lnTo>
                    <a:pt x="830" y="1629"/>
                  </a:lnTo>
                  <a:lnTo>
                    <a:pt x="646" y="1629"/>
                  </a:lnTo>
                  <a:lnTo>
                    <a:pt x="492" y="1568"/>
                  </a:lnTo>
                  <a:lnTo>
                    <a:pt x="369" y="1507"/>
                  </a:lnTo>
                  <a:lnTo>
                    <a:pt x="247" y="1414"/>
                  </a:lnTo>
                  <a:lnTo>
                    <a:pt x="154" y="1291"/>
                  </a:lnTo>
                  <a:lnTo>
                    <a:pt x="62" y="1138"/>
                  </a:lnTo>
                  <a:lnTo>
                    <a:pt x="31" y="984"/>
                  </a:lnTo>
                  <a:lnTo>
                    <a:pt x="1" y="831"/>
                  </a:lnTo>
                  <a:lnTo>
                    <a:pt x="1" y="831"/>
                  </a:lnTo>
                  <a:lnTo>
                    <a:pt x="31" y="646"/>
                  </a:lnTo>
                  <a:lnTo>
                    <a:pt x="62" y="493"/>
                  </a:lnTo>
                  <a:lnTo>
                    <a:pt x="154" y="370"/>
                  </a:lnTo>
                  <a:lnTo>
                    <a:pt x="247" y="247"/>
                  </a:lnTo>
                  <a:lnTo>
                    <a:pt x="369" y="155"/>
                  </a:lnTo>
                  <a:lnTo>
                    <a:pt x="492" y="62"/>
                  </a:lnTo>
                  <a:lnTo>
                    <a:pt x="646" y="32"/>
                  </a:lnTo>
                  <a:lnTo>
                    <a:pt x="830" y="1"/>
                  </a:lnTo>
                  <a:lnTo>
                    <a:pt x="830" y="1"/>
                  </a:lnTo>
                  <a:lnTo>
                    <a:pt x="984" y="32"/>
                  </a:lnTo>
                  <a:lnTo>
                    <a:pt x="1138" y="62"/>
                  </a:lnTo>
                  <a:lnTo>
                    <a:pt x="1291" y="155"/>
                  </a:lnTo>
                  <a:lnTo>
                    <a:pt x="1414" y="247"/>
                  </a:lnTo>
                  <a:lnTo>
                    <a:pt x="1506" y="370"/>
                  </a:lnTo>
                  <a:lnTo>
                    <a:pt x="1568" y="493"/>
                  </a:lnTo>
                  <a:lnTo>
                    <a:pt x="1629" y="646"/>
                  </a:lnTo>
                  <a:lnTo>
                    <a:pt x="1660" y="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6"/>
            <p:cNvSpPr/>
            <p:nvPr/>
          </p:nvSpPr>
          <p:spPr>
            <a:xfrm>
              <a:off x="4681491" y="3367256"/>
              <a:ext cx="335445" cy="335340"/>
            </a:xfrm>
            <a:custGeom>
              <a:avLst/>
              <a:gdLst/>
              <a:ahLst/>
              <a:cxnLst/>
              <a:rect l="l" t="t" r="r" b="b"/>
              <a:pathLst>
                <a:path w="3197" h="3196" extrusionOk="0">
                  <a:moveTo>
                    <a:pt x="1599" y="0"/>
                  </a:moveTo>
                  <a:lnTo>
                    <a:pt x="1261" y="31"/>
                  </a:lnTo>
                  <a:lnTo>
                    <a:pt x="984" y="123"/>
                  </a:lnTo>
                  <a:lnTo>
                    <a:pt x="707" y="277"/>
                  </a:lnTo>
                  <a:lnTo>
                    <a:pt x="462" y="461"/>
                  </a:lnTo>
                  <a:lnTo>
                    <a:pt x="277" y="707"/>
                  </a:lnTo>
                  <a:lnTo>
                    <a:pt x="124" y="984"/>
                  </a:lnTo>
                  <a:lnTo>
                    <a:pt x="31" y="1291"/>
                  </a:lnTo>
                  <a:lnTo>
                    <a:pt x="1" y="1598"/>
                  </a:lnTo>
                  <a:lnTo>
                    <a:pt x="31" y="1936"/>
                  </a:lnTo>
                  <a:lnTo>
                    <a:pt x="124" y="2213"/>
                  </a:lnTo>
                  <a:lnTo>
                    <a:pt x="277" y="2489"/>
                  </a:lnTo>
                  <a:lnTo>
                    <a:pt x="462" y="2735"/>
                  </a:lnTo>
                  <a:lnTo>
                    <a:pt x="707" y="2919"/>
                  </a:lnTo>
                  <a:lnTo>
                    <a:pt x="984" y="3073"/>
                  </a:lnTo>
                  <a:lnTo>
                    <a:pt x="1261" y="3165"/>
                  </a:lnTo>
                  <a:lnTo>
                    <a:pt x="1599" y="3196"/>
                  </a:lnTo>
                  <a:lnTo>
                    <a:pt x="1906" y="3165"/>
                  </a:lnTo>
                  <a:lnTo>
                    <a:pt x="2213" y="3073"/>
                  </a:lnTo>
                  <a:lnTo>
                    <a:pt x="2490" y="2919"/>
                  </a:lnTo>
                  <a:lnTo>
                    <a:pt x="2705" y="2735"/>
                  </a:lnTo>
                  <a:lnTo>
                    <a:pt x="2920" y="2489"/>
                  </a:lnTo>
                  <a:lnTo>
                    <a:pt x="3073" y="2213"/>
                  </a:lnTo>
                  <a:lnTo>
                    <a:pt x="3166" y="1936"/>
                  </a:lnTo>
                  <a:lnTo>
                    <a:pt x="3196" y="1598"/>
                  </a:lnTo>
                  <a:lnTo>
                    <a:pt x="3166" y="1291"/>
                  </a:lnTo>
                  <a:lnTo>
                    <a:pt x="3073" y="984"/>
                  </a:lnTo>
                  <a:lnTo>
                    <a:pt x="2920" y="707"/>
                  </a:lnTo>
                  <a:lnTo>
                    <a:pt x="2705" y="461"/>
                  </a:lnTo>
                  <a:lnTo>
                    <a:pt x="2490" y="277"/>
                  </a:lnTo>
                  <a:lnTo>
                    <a:pt x="2213" y="123"/>
                  </a:lnTo>
                  <a:lnTo>
                    <a:pt x="1906" y="31"/>
                  </a:lnTo>
                  <a:lnTo>
                    <a:pt x="1599"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6"/>
            <p:cNvSpPr/>
            <p:nvPr/>
          </p:nvSpPr>
          <p:spPr>
            <a:xfrm>
              <a:off x="4681491" y="3367256"/>
              <a:ext cx="335445" cy="335340"/>
            </a:xfrm>
            <a:custGeom>
              <a:avLst/>
              <a:gdLst/>
              <a:ahLst/>
              <a:cxnLst/>
              <a:rect l="l" t="t" r="r" b="b"/>
              <a:pathLst>
                <a:path w="3197" h="3196" fill="none" extrusionOk="0">
                  <a:moveTo>
                    <a:pt x="3196" y="1598"/>
                  </a:moveTo>
                  <a:lnTo>
                    <a:pt x="3196" y="1598"/>
                  </a:lnTo>
                  <a:lnTo>
                    <a:pt x="3166" y="1936"/>
                  </a:lnTo>
                  <a:lnTo>
                    <a:pt x="3073" y="2213"/>
                  </a:lnTo>
                  <a:lnTo>
                    <a:pt x="2920" y="2489"/>
                  </a:lnTo>
                  <a:lnTo>
                    <a:pt x="2705" y="2735"/>
                  </a:lnTo>
                  <a:lnTo>
                    <a:pt x="2490" y="2919"/>
                  </a:lnTo>
                  <a:lnTo>
                    <a:pt x="2213" y="3073"/>
                  </a:lnTo>
                  <a:lnTo>
                    <a:pt x="1906" y="3165"/>
                  </a:lnTo>
                  <a:lnTo>
                    <a:pt x="1599" y="3196"/>
                  </a:lnTo>
                  <a:lnTo>
                    <a:pt x="1599" y="3196"/>
                  </a:lnTo>
                  <a:lnTo>
                    <a:pt x="1261" y="3165"/>
                  </a:lnTo>
                  <a:lnTo>
                    <a:pt x="984" y="3073"/>
                  </a:lnTo>
                  <a:lnTo>
                    <a:pt x="707" y="2919"/>
                  </a:lnTo>
                  <a:lnTo>
                    <a:pt x="462" y="2735"/>
                  </a:lnTo>
                  <a:lnTo>
                    <a:pt x="277" y="2489"/>
                  </a:lnTo>
                  <a:lnTo>
                    <a:pt x="124" y="2213"/>
                  </a:lnTo>
                  <a:lnTo>
                    <a:pt x="31" y="1936"/>
                  </a:lnTo>
                  <a:lnTo>
                    <a:pt x="1" y="1598"/>
                  </a:lnTo>
                  <a:lnTo>
                    <a:pt x="1" y="1598"/>
                  </a:lnTo>
                  <a:lnTo>
                    <a:pt x="31" y="1291"/>
                  </a:lnTo>
                  <a:lnTo>
                    <a:pt x="124" y="984"/>
                  </a:lnTo>
                  <a:lnTo>
                    <a:pt x="277" y="707"/>
                  </a:lnTo>
                  <a:lnTo>
                    <a:pt x="462" y="461"/>
                  </a:lnTo>
                  <a:lnTo>
                    <a:pt x="707" y="277"/>
                  </a:lnTo>
                  <a:lnTo>
                    <a:pt x="984" y="123"/>
                  </a:lnTo>
                  <a:lnTo>
                    <a:pt x="1261" y="31"/>
                  </a:lnTo>
                  <a:lnTo>
                    <a:pt x="1599" y="0"/>
                  </a:lnTo>
                  <a:lnTo>
                    <a:pt x="1599" y="0"/>
                  </a:lnTo>
                  <a:lnTo>
                    <a:pt x="1906" y="31"/>
                  </a:lnTo>
                  <a:lnTo>
                    <a:pt x="2213" y="123"/>
                  </a:lnTo>
                  <a:lnTo>
                    <a:pt x="2490" y="277"/>
                  </a:lnTo>
                  <a:lnTo>
                    <a:pt x="2705" y="461"/>
                  </a:lnTo>
                  <a:lnTo>
                    <a:pt x="2920" y="707"/>
                  </a:lnTo>
                  <a:lnTo>
                    <a:pt x="3073" y="984"/>
                  </a:lnTo>
                  <a:lnTo>
                    <a:pt x="3166" y="1291"/>
                  </a:lnTo>
                  <a:lnTo>
                    <a:pt x="3196"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6"/>
            <p:cNvSpPr/>
            <p:nvPr/>
          </p:nvSpPr>
          <p:spPr>
            <a:xfrm>
              <a:off x="4949157" y="3454344"/>
              <a:ext cx="335340" cy="335340"/>
            </a:xfrm>
            <a:custGeom>
              <a:avLst/>
              <a:gdLst/>
              <a:ahLst/>
              <a:cxnLst/>
              <a:rect l="l" t="t" r="r" b="b"/>
              <a:pathLst>
                <a:path w="3196" h="3196" extrusionOk="0">
                  <a:moveTo>
                    <a:pt x="1598" y="0"/>
                  </a:moveTo>
                  <a:lnTo>
                    <a:pt x="1290" y="31"/>
                  </a:lnTo>
                  <a:lnTo>
                    <a:pt x="983" y="123"/>
                  </a:lnTo>
                  <a:lnTo>
                    <a:pt x="707" y="277"/>
                  </a:lnTo>
                  <a:lnTo>
                    <a:pt x="492" y="492"/>
                  </a:lnTo>
                  <a:lnTo>
                    <a:pt x="277" y="707"/>
                  </a:lnTo>
                  <a:lnTo>
                    <a:pt x="154" y="983"/>
                  </a:lnTo>
                  <a:lnTo>
                    <a:pt x="31" y="1291"/>
                  </a:lnTo>
                  <a:lnTo>
                    <a:pt x="0" y="1598"/>
                  </a:lnTo>
                  <a:lnTo>
                    <a:pt x="31" y="1936"/>
                  </a:lnTo>
                  <a:lnTo>
                    <a:pt x="154" y="2212"/>
                  </a:lnTo>
                  <a:lnTo>
                    <a:pt x="277" y="2489"/>
                  </a:lnTo>
                  <a:lnTo>
                    <a:pt x="492" y="2735"/>
                  </a:lnTo>
                  <a:lnTo>
                    <a:pt x="707" y="2919"/>
                  </a:lnTo>
                  <a:lnTo>
                    <a:pt x="983" y="3073"/>
                  </a:lnTo>
                  <a:lnTo>
                    <a:pt x="1290" y="3165"/>
                  </a:lnTo>
                  <a:lnTo>
                    <a:pt x="1598" y="3196"/>
                  </a:lnTo>
                  <a:lnTo>
                    <a:pt x="1936" y="3165"/>
                  </a:lnTo>
                  <a:lnTo>
                    <a:pt x="2212" y="3073"/>
                  </a:lnTo>
                  <a:lnTo>
                    <a:pt x="2489" y="2919"/>
                  </a:lnTo>
                  <a:lnTo>
                    <a:pt x="2735" y="2735"/>
                  </a:lnTo>
                  <a:lnTo>
                    <a:pt x="2919" y="2489"/>
                  </a:lnTo>
                  <a:lnTo>
                    <a:pt x="3073" y="2212"/>
                  </a:lnTo>
                  <a:lnTo>
                    <a:pt x="3165" y="1936"/>
                  </a:lnTo>
                  <a:lnTo>
                    <a:pt x="3195" y="1598"/>
                  </a:lnTo>
                  <a:lnTo>
                    <a:pt x="3165" y="1291"/>
                  </a:lnTo>
                  <a:lnTo>
                    <a:pt x="3073" y="983"/>
                  </a:lnTo>
                  <a:lnTo>
                    <a:pt x="2919" y="707"/>
                  </a:lnTo>
                  <a:lnTo>
                    <a:pt x="2735" y="492"/>
                  </a:lnTo>
                  <a:lnTo>
                    <a:pt x="2489" y="277"/>
                  </a:lnTo>
                  <a:lnTo>
                    <a:pt x="2212" y="123"/>
                  </a:lnTo>
                  <a:lnTo>
                    <a:pt x="1936" y="31"/>
                  </a:lnTo>
                  <a:lnTo>
                    <a:pt x="1598"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6"/>
            <p:cNvSpPr/>
            <p:nvPr/>
          </p:nvSpPr>
          <p:spPr>
            <a:xfrm>
              <a:off x="4949157" y="3454344"/>
              <a:ext cx="335340" cy="335340"/>
            </a:xfrm>
            <a:custGeom>
              <a:avLst/>
              <a:gdLst/>
              <a:ahLst/>
              <a:cxnLst/>
              <a:rect l="l" t="t" r="r" b="b"/>
              <a:pathLst>
                <a:path w="3196" h="3196" fill="none" extrusionOk="0">
                  <a:moveTo>
                    <a:pt x="3195" y="1598"/>
                  </a:moveTo>
                  <a:lnTo>
                    <a:pt x="3195" y="1598"/>
                  </a:lnTo>
                  <a:lnTo>
                    <a:pt x="3165" y="1936"/>
                  </a:lnTo>
                  <a:lnTo>
                    <a:pt x="3073" y="2212"/>
                  </a:lnTo>
                  <a:lnTo>
                    <a:pt x="2919" y="2489"/>
                  </a:lnTo>
                  <a:lnTo>
                    <a:pt x="2735" y="2735"/>
                  </a:lnTo>
                  <a:lnTo>
                    <a:pt x="2489" y="2919"/>
                  </a:lnTo>
                  <a:lnTo>
                    <a:pt x="2212" y="3073"/>
                  </a:lnTo>
                  <a:lnTo>
                    <a:pt x="1936" y="3165"/>
                  </a:lnTo>
                  <a:lnTo>
                    <a:pt x="1598" y="3196"/>
                  </a:lnTo>
                  <a:lnTo>
                    <a:pt x="1598" y="3196"/>
                  </a:lnTo>
                  <a:lnTo>
                    <a:pt x="1290" y="3165"/>
                  </a:lnTo>
                  <a:lnTo>
                    <a:pt x="983" y="3073"/>
                  </a:lnTo>
                  <a:lnTo>
                    <a:pt x="707" y="2919"/>
                  </a:lnTo>
                  <a:lnTo>
                    <a:pt x="492" y="2735"/>
                  </a:lnTo>
                  <a:lnTo>
                    <a:pt x="277" y="2489"/>
                  </a:lnTo>
                  <a:lnTo>
                    <a:pt x="154" y="2212"/>
                  </a:lnTo>
                  <a:lnTo>
                    <a:pt x="31" y="1936"/>
                  </a:lnTo>
                  <a:lnTo>
                    <a:pt x="0" y="1598"/>
                  </a:lnTo>
                  <a:lnTo>
                    <a:pt x="0" y="1598"/>
                  </a:lnTo>
                  <a:lnTo>
                    <a:pt x="31" y="1291"/>
                  </a:lnTo>
                  <a:lnTo>
                    <a:pt x="154" y="983"/>
                  </a:lnTo>
                  <a:lnTo>
                    <a:pt x="277" y="707"/>
                  </a:lnTo>
                  <a:lnTo>
                    <a:pt x="492" y="492"/>
                  </a:lnTo>
                  <a:lnTo>
                    <a:pt x="707" y="277"/>
                  </a:lnTo>
                  <a:lnTo>
                    <a:pt x="983" y="123"/>
                  </a:lnTo>
                  <a:lnTo>
                    <a:pt x="1290" y="31"/>
                  </a:lnTo>
                  <a:lnTo>
                    <a:pt x="1598" y="0"/>
                  </a:lnTo>
                  <a:lnTo>
                    <a:pt x="1598" y="0"/>
                  </a:lnTo>
                  <a:lnTo>
                    <a:pt x="1936" y="31"/>
                  </a:lnTo>
                  <a:lnTo>
                    <a:pt x="2212" y="123"/>
                  </a:lnTo>
                  <a:lnTo>
                    <a:pt x="2489" y="277"/>
                  </a:lnTo>
                  <a:lnTo>
                    <a:pt x="2735" y="492"/>
                  </a:lnTo>
                  <a:lnTo>
                    <a:pt x="2919" y="707"/>
                  </a:lnTo>
                  <a:lnTo>
                    <a:pt x="3073" y="983"/>
                  </a:lnTo>
                  <a:lnTo>
                    <a:pt x="3165" y="1291"/>
                  </a:lnTo>
                  <a:lnTo>
                    <a:pt x="3195"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6"/>
            <p:cNvSpPr/>
            <p:nvPr/>
          </p:nvSpPr>
          <p:spPr>
            <a:xfrm>
              <a:off x="5229623" y="3335044"/>
              <a:ext cx="361152" cy="357899"/>
            </a:xfrm>
            <a:custGeom>
              <a:avLst/>
              <a:gdLst/>
              <a:ahLst/>
              <a:cxnLst/>
              <a:rect l="l" t="t" r="r" b="b"/>
              <a:pathLst>
                <a:path w="3442" h="3411" extrusionOk="0">
                  <a:moveTo>
                    <a:pt x="1721" y="0"/>
                  </a:moveTo>
                  <a:lnTo>
                    <a:pt x="1383" y="31"/>
                  </a:lnTo>
                  <a:lnTo>
                    <a:pt x="1045" y="123"/>
                  </a:lnTo>
                  <a:lnTo>
                    <a:pt x="768" y="277"/>
                  </a:lnTo>
                  <a:lnTo>
                    <a:pt x="492" y="492"/>
                  </a:lnTo>
                  <a:lnTo>
                    <a:pt x="307" y="738"/>
                  </a:lnTo>
                  <a:lnTo>
                    <a:pt x="123" y="1045"/>
                  </a:lnTo>
                  <a:lnTo>
                    <a:pt x="31" y="1352"/>
                  </a:lnTo>
                  <a:lnTo>
                    <a:pt x="0" y="1721"/>
                  </a:lnTo>
                  <a:lnTo>
                    <a:pt x="31" y="2059"/>
                  </a:lnTo>
                  <a:lnTo>
                    <a:pt x="123" y="2366"/>
                  </a:lnTo>
                  <a:lnTo>
                    <a:pt x="307" y="2673"/>
                  </a:lnTo>
                  <a:lnTo>
                    <a:pt x="492" y="2919"/>
                  </a:lnTo>
                  <a:lnTo>
                    <a:pt x="768" y="3134"/>
                  </a:lnTo>
                  <a:lnTo>
                    <a:pt x="1045" y="3288"/>
                  </a:lnTo>
                  <a:lnTo>
                    <a:pt x="1383" y="3380"/>
                  </a:lnTo>
                  <a:lnTo>
                    <a:pt x="1721" y="3411"/>
                  </a:lnTo>
                  <a:lnTo>
                    <a:pt x="2059" y="3380"/>
                  </a:lnTo>
                  <a:lnTo>
                    <a:pt x="2397" y="3288"/>
                  </a:lnTo>
                  <a:lnTo>
                    <a:pt x="2673" y="3134"/>
                  </a:lnTo>
                  <a:lnTo>
                    <a:pt x="2919" y="2919"/>
                  </a:lnTo>
                  <a:lnTo>
                    <a:pt x="3134" y="2673"/>
                  </a:lnTo>
                  <a:lnTo>
                    <a:pt x="3288" y="2366"/>
                  </a:lnTo>
                  <a:lnTo>
                    <a:pt x="3411" y="2059"/>
                  </a:lnTo>
                  <a:lnTo>
                    <a:pt x="3441" y="1721"/>
                  </a:lnTo>
                  <a:lnTo>
                    <a:pt x="3411" y="1352"/>
                  </a:lnTo>
                  <a:lnTo>
                    <a:pt x="3288" y="1045"/>
                  </a:lnTo>
                  <a:lnTo>
                    <a:pt x="3134" y="738"/>
                  </a:lnTo>
                  <a:lnTo>
                    <a:pt x="2919" y="492"/>
                  </a:lnTo>
                  <a:lnTo>
                    <a:pt x="2673" y="277"/>
                  </a:lnTo>
                  <a:lnTo>
                    <a:pt x="2397" y="123"/>
                  </a:lnTo>
                  <a:lnTo>
                    <a:pt x="2059" y="31"/>
                  </a:lnTo>
                  <a:lnTo>
                    <a:pt x="1721"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6"/>
            <p:cNvSpPr/>
            <p:nvPr/>
          </p:nvSpPr>
          <p:spPr>
            <a:xfrm>
              <a:off x="5229623" y="3335044"/>
              <a:ext cx="361152" cy="357899"/>
            </a:xfrm>
            <a:custGeom>
              <a:avLst/>
              <a:gdLst/>
              <a:ahLst/>
              <a:cxnLst/>
              <a:rect l="l" t="t" r="r" b="b"/>
              <a:pathLst>
                <a:path w="3442" h="3411" fill="none" extrusionOk="0">
                  <a:moveTo>
                    <a:pt x="3441" y="1721"/>
                  </a:moveTo>
                  <a:lnTo>
                    <a:pt x="3441" y="1721"/>
                  </a:lnTo>
                  <a:lnTo>
                    <a:pt x="3411" y="2059"/>
                  </a:lnTo>
                  <a:lnTo>
                    <a:pt x="3288" y="2366"/>
                  </a:lnTo>
                  <a:lnTo>
                    <a:pt x="3134" y="2673"/>
                  </a:lnTo>
                  <a:lnTo>
                    <a:pt x="2919" y="2919"/>
                  </a:lnTo>
                  <a:lnTo>
                    <a:pt x="2673" y="3134"/>
                  </a:lnTo>
                  <a:lnTo>
                    <a:pt x="2397" y="3288"/>
                  </a:lnTo>
                  <a:lnTo>
                    <a:pt x="2059" y="3380"/>
                  </a:lnTo>
                  <a:lnTo>
                    <a:pt x="1721" y="3411"/>
                  </a:lnTo>
                  <a:lnTo>
                    <a:pt x="1721" y="3411"/>
                  </a:lnTo>
                  <a:lnTo>
                    <a:pt x="1383" y="3380"/>
                  </a:lnTo>
                  <a:lnTo>
                    <a:pt x="1045" y="3288"/>
                  </a:lnTo>
                  <a:lnTo>
                    <a:pt x="768" y="3134"/>
                  </a:lnTo>
                  <a:lnTo>
                    <a:pt x="492" y="2919"/>
                  </a:lnTo>
                  <a:lnTo>
                    <a:pt x="307" y="2673"/>
                  </a:lnTo>
                  <a:lnTo>
                    <a:pt x="123" y="2366"/>
                  </a:lnTo>
                  <a:lnTo>
                    <a:pt x="31" y="2059"/>
                  </a:lnTo>
                  <a:lnTo>
                    <a:pt x="0" y="1721"/>
                  </a:lnTo>
                  <a:lnTo>
                    <a:pt x="0" y="1721"/>
                  </a:lnTo>
                  <a:lnTo>
                    <a:pt x="31" y="1352"/>
                  </a:lnTo>
                  <a:lnTo>
                    <a:pt x="123" y="1045"/>
                  </a:lnTo>
                  <a:lnTo>
                    <a:pt x="307" y="738"/>
                  </a:lnTo>
                  <a:lnTo>
                    <a:pt x="492" y="492"/>
                  </a:lnTo>
                  <a:lnTo>
                    <a:pt x="768" y="277"/>
                  </a:lnTo>
                  <a:lnTo>
                    <a:pt x="1045" y="123"/>
                  </a:lnTo>
                  <a:lnTo>
                    <a:pt x="1383" y="31"/>
                  </a:lnTo>
                  <a:lnTo>
                    <a:pt x="1721" y="0"/>
                  </a:lnTo>
                  <a:lnTo>
                    <a:pt x="1721" y="0"/>
                  </a:lnTo>
                  <a:lnTo>
                    <a:pt x="2059" y="31"/>
                  </a:lnTo>
                  <a:lnTo>
                    <a:pt x="2397" y="123"/>
                  </a:lnTo>
                  <a:lnTo>
                    <a:pt x="2673" y="277"/>
                  </a:lnTo>
                  <a:lnTo>
                    <a:pt x="2919" y="492"/>
                  </a:lnTo>
                  <a:lnTo>
                    <a:pt x="3134" y="738"/>
                  </a:lnTo>
                  <a:lnTo>
                    <a:pt x="3288" y="1045"/>
                  </a:lnTo>
                  <a:lnTo>
                    <a:pt x="3411" y="1352"/>
                  </a:lnTo>
                  <a:lnTo>
                    <a:pt x="3441" y="17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6"/>
            <p:cNvSpPr/>
            <p:nvPr/>
          </p:nvSpPr>
          <p:spPr>
            <a:xfrm>
              <a:off x="5522996" y="3454344"/>
              <a:ext cx="270916" cy="274064"/>
            </a:xfrm>
            <a:custGeom>
              <a:avLst/>
              <a:gdLst/>
              <a:ahLst/>
              <a:cxnLst/>
              <a:rect l="l" t="t" r="r" b="b"/>
              <a:pathLst>
                <a:path w="2582" h="2612" extrusionOk="0">
                  <a:moveTo>
                    <a:pt x="1291" y="0"/>
                  </a:moveTo>
                  <a:lnTo>
                    <a:pt x="1014" y="31"/>
                  </a:lnTo>
                  <a:lnTo>
                    <a:pt x="799" y="123"/>
                  </a:lnTo>
                  <a:lnTo>
                    <a:pt x="553" y="246"/>
                  </a:lnTo>
                  <a:lnTo>
                    <a:pt x="369" y="400"/>
                  </a:lnTo>
                  <a:lnTo>
                    <a:pt x="215" y="584"/>
                  </a:lnTo>
                  <a:lnTo>
                    <a:pt x="92" y="799"/>
                  </a:lnTo>
                  <a:lnTo>
                    <a:pt x="31" y="1045"/>
                  </a:lnTo>
                  <a:lnTo>
                    <a:pt x="0" y="1321"/>
                  </a:lnTo>
                  <a:lnTo>
                    <a:pt x="31" y="1567"/>
                  </a:lnTo>
                  <a:lnTo>
                    <a:pt x="92" y="1813"/>
                  </a:lnTo>
                  <a:lnTo>
                    <a:pt x="215" y="2028"/>
                  </a:lnTo>
                  <a:lnTo>
                    <a:pt x="369" y="2243"/>
                  </a:lnTo>
                  <a:lnTo>
                    <a:pt x="553" y="2397"/>
                  </a:lnTo>
                  <a:lnTo>
                    <a:pt x="799" y="2520"/>
                  </a:lnTo>
                  <a:lnTo>
                    <a:pt x="1014" y="2581"/>
                  </a:lnTo>
                  <a:lnTo>
                    <a:pt x="1291" y="2612"/>
                  </a:lnTo>
                  <a:lnTo>
                    <a:pt x="1536" y="2581"/>
                  </a:lnTo>
                  <a:lnTo>
                    <a:pt x="1782" y="2520"/>
                  </a:lnTo>
                  <a:lnTo>
                    <a:pt x="2028" y="2397"/>
                  </a:lnTo>
                  <a:lnTo>
                    <a:pt x="2212" y="2243"/>
                  </a:lnTo>
                  <a:lnTo>
                    <a:pt x="2366" y="2028"/>
                  </a:lnTo>
                  <a:lnTo>
                    <a:pt x="2489" y="1813"/>
                  </a:lnTo>
                  <a:lnTo>
                    <a:pt x="2550" y="1567"/>
                  </a:lnTo>
                  <a:lnTo>
                    <a:pt x="2581" y="1321"/>
                  </a:lnTo>
                  <a:lnTo>
                    <a:pt x="2550" y="1045"/>
                  </a:lnTo>
                  <a:lnTo>
                    <a:pt x="2489" y="799"/>
                  </a:lnTo>
                  <a:lnTo>
                    <a:pt x="2366" y="584"/>
                  </a:lnTo>
                  <a:lnTo>
                    <a:pt x="2212" y="400"/>
                  </a:lnTo>
                  <a:lnTo>
                    <a:pt x="2028" y="246"/>
                  </a:lnTo>
                  <a:lnTo>
                    <a:pt x="1782" y="123"/>
                  </a:lnTo>
                  <a:lnTo>
                    <a:pt x="1536" y="31"/>
                  </a:lnTo>
                  <a:lnTo>
                    <a:pt x="1291"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6"/>
            <p:cNvSpPr/>
            <p:nvPr/>
          </p:nvSpPr>
          <p:spPr>
            <a:xfrm>
              <a:off x="5522996" y="3454344"/>
              <a:ext cx="270916" cy="274064"/>
            </a:xfrm>
            <a:custGeom>
              <a:avLst/>
              <a:gdLst/>
              <a:ahLst/>
              <a:cxnLst/>
              <a:rect l="l" t="t" r="r" b="b"/>
              <a:pathLst>
                <a:path w="2582" h="2612" fill="none" extrusionOk="0">
                  <a:moveTo>
                    <a:pt x="2581" y="1321"/>
                  </a:moveTo>
                  <a:lnTo>
                    <a:pt x="2581" y="1321"/>
                  </a:lnTo>
                  <a:lnTo>
                    <a:pt x="2550" y="1567"/>
                  </a:lnTo>
                  <a:lnTo>
                    <a:pt x="2489" y="1813"/>
                  </a:lnTo>
                  <a:lnTo>
                    <a:pt x="2366" y="2028"/>
                  </a:lnTo>
                  <a:lnTo>
                    <a:pt x="2212" y="2243"/>
                  </a:lnTo>
                  <a:lnTo>
                    <a:pt x="2028" y="2397"/>
                  </a:lnTo>
                  <a:lnTo>
                    <a:pt x="1782" y="2520"/>
                  </a:lnTo>
                  <a:lnTo>
                    <a:pt x="1536" y="2581"/>
                  </a:lnTo>
                  <a:lnTo>
                    <a:pt x="1291" y="2612"/>
                  </a:lnTo>
                  <a:lnTo>
                    <a:pt x="1291" y="2612"/>
                  </a:lnTo>
                  <a:lnTo>
                    <a:pt x="1014" y="2581"/>
                  </a:lnTo>
                  <a:lnTo>
                    <a:pt x="799" y="2520"/>
                  </a:lnTo>
                  <a:lnTo>
                    <a:pt x="553" y="2397"/>
                  </a:lnTo>
                  <a:lnTo>
                    <a:pt x="369" y="2243"/>
                  </a:lnTo>
                  <a:lnTo>
                    <a:pt x="215" y="2028"/>
                  </a:lnTo>
                  <a:lnTo>
                    <a:pt x="92" y="1813"/>
                  </a:lnTo>
                  <a:lnTo>
                    <a:pt x="31" y="1567"/>
                  </a:lnTo>
                  <a:lnTo>
                    <a:pt x="0" y="1321"/>
                  </a:lnTo>
                  <a:lnTo>
                    <a:pt x="0" y="1321"/>
                  </a:lnTo>
                  <a:lnTo>
                    <a:pt x="31" y="1045"/>
                  </a:lnTo>
                  <a:lnTo>
                    <a:pt x="92" y="799"/>
                  </a:lnTo>
                  <a:lnTo>
                    <a:pt x="215" y="584"/>
                  </a:lnTo>
                  <a:lnTo>
                    <a:pt x="369" y="400"/>
                  </a:lnTo>
                  <a:lnTo>
                    <a:pt x="553" y="246"/>
                  </a:lnTo>
                  <a:lnTo>
                    <a:pt x="799" y="123"/>
                  </a:lnTo>
                  <a:lnTo>
                    <a:pt x="1014" y="31"/>
                  </a:lnTo>
                  <a:lnTo>
                    <a:pt x="1291" y="0"/>
                  </a:lnTo>
                  <a:lnTo>
                    <a:pt x="1291" y="0"/>
                  </a:lnTo>
                  <a:lnTo>
                    <a:pt x="1536" y="31"/>
                  </a:lnTo>
                  <a:lnTo>
                    <a:pt x="1782" y="123"/>
                  </a:lnTo>
                  <a:lnTo>
                    <a:pt x="2028" y="246"/>
                  </a:lnTo>
                  <a:lnTo>
                    <a:pt x="2212" y="400"/>
                  </a:lnTo>
                  <a:lnTo>
                    <a:pt x="2366" y="584"/>
                  </a:lnTo>
                  <a:lnTo>
                    <a:pt x="2489" y="799"/>
                  </a:lnTo>
                  <a:lnTo>
                    <a:pt x="2550" y="1045"/>
                  </a:lnTo>
                  <a:lnTo>
                    <a:pt x="2581" y="13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6"/>
            <p:cNvSpPr/>
            <p:nvPr/>
          </p:nvSpPr>
          <p:spPr>
            <a:xfrm>
              <a:off x="2473200" y="3618752"/>
              <a:ext cx="4197592" cy="251511"/>
            </a:xfrm>
            <a:custGeom>
              <a:avLst/>
              <a:gdLst/>
              <a:ahLst/>
              <a:cxnLst/>
              <a:rect l="l" t="t" r="r" b="b"/>
              <a:pathLst>
                <a:path w="51989" h="2397" extrusionOk="0">
                  <a:moveTo>
                    <a:pt x="1198" y="0"/>
                  </a:moveTo>
                  <a:lnTo>
                    <a:pt x="953" y="31"/>
                  </a:lnTo>
                  <a:lnTo>
                    <a:pt x="738" y="92"/>
                  </a:lnTo>
                  <a:lnTo>
                    <a:pt x="522" y="215"/>
                  </a:lnTo>
                  <a:lnTo>
                    <a:pt x="369" y="369"/>
                  </a:lnTo>
                  <a:lnTo>
                    <a:pt x="215" y="522"/>
                  </a:lnTo>
                  <a:lnTo>
                    <a:pt x="92" y="738"/>
                  </a:lnTo>
                  <a:lnTo>
                    <a:pt x="31" y="953"/>
                  </a:lnTo>
                  <a:lnTo>
                    <a:pt x="0" y="1198"/>
                  </a:lnTo>
                  <a:lnTo>
                    <a:pt x="31" y="1444"/>
                  </a:lnTo>
                  <a:lnTo>
                    <a:pt x="92" y="1659"/>
                  </a:lnTo>
                  <a:lnTo>
                    <a:pt x="215" y="1844"/>
                  </a:lnTo>
                  <a:lnTo>
                    <a:pt x="369" y="2028"/>
                  </a:lnTo>
                  <a:lnTo>
                    <a:pt x="522" y="2182"/>
                  </a:lnTo>
                  <a:lnTo>
                    <a:pt x="738" y="2274"/>
                  </a:lnTo>
                  <a:lnTo>
                    <a:pt x="953" y="2366"/>
                  </a:lnTo>
                  <a:lnTo>
                    <a:pt x="1198" y="2397"/>
                  </a:lnTo>
                  <a:lnTo>
                    <a:pt x="50790" y="2397"/>
                  </a:lnTo>
                  <a:lnTo>
                    <a:pt x="51036" y="2366"/>
                  </a:lnTo>
                  <a:lnTo>
                    <a:pt x="51251" y="2274"/>
                  </a:lnTo>
                  <a:lnTo>
                    <a:pt x="51466" y="2182"/>
                  </a:lnTo>
                  <a:lnTo>
                    <a:pt x="51650" y="2028"/>
                  </a:lnTo>
                  <a:lnTo>
                    <a:pt x="51773" y="1844"/>
                  </a:lnTo>
                  <a:lnTo>
                    <a:pt x="51896" y="1659"/>
                  </a:lnTo>
                  <a:lnTo>
                    <a:pt x="51957" y="1444"/>
                  </a:lnTo>
                  <a:lnTo>
                    <a:pt x="51988" y="1198"/>
                  </a:lnTo>
                  <a:lnTo>
                    <a:pt x="51957" y="953"/>
                  </a:lnTo>
                  <a:lnTo>
                    <a:pt x="51896" y="738"/>
                  </a:lnTo>
                  <a:lnTo>
                    <a:pt x="51773" y="522"/>
                  </a:lnTo>
                  <a:lnTo>
                    <a:pt x="51650" y="369"/>
                  </a:lnTo>
                  <a:lnTo>
                    <a:pt x="51466" y="215"/>
                  </a:lnTo>
                  <a:lnTo>
                    <a:pt x="51251" y="92"/>
                  </a:lnTo>
                  <a:lnTo>
                    <a:pt x="51036" y="31"/>
                  </a:lnTo>
                  <a:lnTo>
                    <a:pt x="50790"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6"/>
            <p:cNvSpPr/>
            <p:nvPr/>
          </p:nvSpPr>
          <p:spPr>
            <a:xfrm>
              <a:off x="3875555" y="2880405"/>
              <a:ext cx="225799" cy="422428"/>
            </a:xfrm>
            <a:custGeom>
              <a:avLst/>
              <a:gdLst/>
              <a:ahLst/>
              <a:cxnLst/>
              <a:rect l="l" t="t" r="r" b="b"/>
              <a:pathLst>
                <a:path w="2152" h="4026" extrusionOk="0">
                  <a:moveTo>
                    <a:pt x="1444" y="1"/>
                  </a:moveTo>
                  <a:lnTo>
                    <a:pt x="1106" y="462"/>
                  </a:lnTo>
                  <a:lnTo>
                    <a:pt x="799" y="923"/>
                  </a:lnTo>
                  <a:lnTo>
                    <a:pt x="492" y="1414"/>
                  </a:lnTo>
                  <a:lnTo>
                    <a:pt x="215" y="1906"/>
                  </a:lnTo>
                  <a:lnTo>
                    <a:pt x="0" y="2244"/>
                  </a:lnTo>
                  <a:lnTo>
                    <a:pt x="461" y="2305"/>
                  </a:lnTo>
                  <a:lnTo>
                    <a:pt x="1045" y="2367"/>
                  </a:lnTo>
                  <a:lnTo>
                    <a:pt x="1091" y="2364"/>
                  </a:lnTo>
                  <a:lnTo>
                    <a:pt x="1091" y="2364"/>
                  </a:lnTo>
                  <a:lnTo>
                    <a:pt x="1076" y="2398"/>
                  </a:lnTo>
                  <a:lnTo>
                    <a:pt x="830" y="2920"/>
                  </a:lnTo>
                  <a:lnTo>
                    <a:pt x="615" y="3442"/>
                  </a:lnTo>
                  <a:lnTo>
                    <a:pt x="461" y="4026"/>
                  </a:lnTo>
                  <a:lnTo>
                    <a:pt x="861" y="3596"/>
                  </a:lnTo>
                  <a:lnTo>
                    <a:pt x="1229" y="3135"/>
                  </a:lnTo>
                  <a:lnTo>
                    <a:pt x="1567" y="2674"/>
                  </a:lnTo>
                  <a:lnTo>
                    <a:pt x="1875" y="2182"/>
                  </a:lnTo>
                  <a:lnTo>
                    <a:pt x="2151" y="1752"/>
                  </a:lnTo>
                  <a:lnTo>
                    <a:pt x="1598" y="1722"/>
                  </a:lnTo>
                  <a:lnTo>
                    <a:pt x="1045" y="1691"/>
                  </a:lnTo>
                  <a:lnTo>
                    <a:pt x="890" y="1707"/>
                  </a:lnTo>
                  <a:lnTo>
                    <a:pt x="890" y="1707"/>
                  </a:lnTo>
                  <a:lnTo>
                    <a:pt x="922" y="1629"/>
                  </a:lnTo>
                  <a:lnTo>
                    <a:pt x="1137" y="1076"/>
                  </a:lnTo>
                  <a:lnTo>
                    <a:pt x="1291" y="554"/>
                  </a:lnTo>
                  <a:lnTo>
                    <a:pt x="1444" y="1"/>
                  </a:lnTo>
                  <a:close/>
                </a:path>
              </a:pathLst>
            </a:custGeom>
            <a:solidFill>
              <a:srgbClr val="E6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6"/>
            <p:cNvSpPr/>
            <p:nvPr/>
          </p:nvSpPr>
          <p:spPr>
            <a:xfrm>
              <a:off x="3875555" y="2880405"/>
              <a:ext cx="225799" cy="422428"/>
            </a:xfrm>
            <a:custGeom>
              <a:avLst/>
              <a:gdLst/>
              <a:ahLst/>
              <a:cxnLst/>
              <a:rect l="l" t="t" r="r" b="b"/>
              <a:pathLst>
                <a:path w="2152" h="4026" fill="none" extrusionOk="0">
                  <a:moveTo>
                    <a:pt x="1444" y="1"/>
                  </a:moveTo>
                  <a:lnTo>
                    <a:pt x="1444" y="1"/>
                  </a:lnTo>
                  <a:lnTo>
                    <a:pt x="1291" y="554"/>
                  </a:lnTo>
                  <a:lnTo>
                    <a:pt x="1291" y="554"/>
                  </a:lnTo>
                  <a:lnTo>
                    <a:pt x="1137" y="1076"/>
                  </a:lnTo>
                  <a:lnTo>
                    <a:pt x="1137" y="1076"/>
                  </a:lnTo>
                  <a:lnTo>
                    <a:pt x="922" y="1629"/>
                  </a:lnTo>
                  <a:lnTo>
                    <a:pt x="922" y="1629"/>
                  </a:lnTo>
                  <a:lnTo>
                    <a:pt x="707" y="2152"/>
                  </a:lnTo>
                  <a:lnTo>
                    <a:pt x="461" y="1752"/>
                  </a:lnTo>
                  <a:lnTo>
                    <a:pt x="461" y="1752"/>
                  </a:lnTo>
                  <a:lnTo>
                    <a:pt x="1045" y="1691"/>
                  </a:lnTo>
                  <a:lnTo>
                    <a:pt x="1598" y="1722"/>
                  </a:lnTo>
                  <a:lnTo>
                    <a:pt x="2151" y="1752"/>
                  </a:lnTo>
                  <a:lnTo>
                    <a:pt x="1875" y="2182"/>
                  </a:lnTo>
                  <a:lnTo>
                    <a:pt x="1875" y="2182"/>
                  </a:lnTo>
                  <a:lnTo>
                    <a:pt x="1567" y="2674"/>
                  </a:lnTo>
                  <a:lnTo>
                    <a:pt x="1229" y="3135"/>
                  </a:lnTo>
                  <a:lnTo>
                    <a:pt x="1229" y="3135"/>
                  </a:lnTo>
                  <a:lnTo>
                    <a:pt x="861" y="3596"/>
                  </a:lnTo>
                  <a:lnTo>
                    <a:pt x="861" y="3596"/>
                  </a:lnTo>
                  <a:lnTo>
                    <a:pt x="461" y="4026"/>
                  </a:lnTo>
                  <a:lnTo>
                    <a:pt x="461" y="4026"/>
                  </a:lnTo>
                  <a:lnTo>
                    <a:pt x="615" y="3442"/>
                  </a:lnTo>
                  <a:lnTo>
                    <a:pt x="615" y="3442"/>
                  </a:lnTo>
                  <a:lnTo>
                    <a:pt x="830" y="2920"/>
                  </a:lnTo>
                  <a:lnTo>
                    <a:pt x="830" y="2920"/>
                  </a:lnTo>
                  <a:lnTo>
                    <a:pt x="1076" y="2398"/>
                  </a:lnTo>
                  <a:lnTo>
                    <a:pt x="1322" y="1875"/>
                  </a:lnTo>
                  <a:lnTo>
                    <a:pt x="1598" y="2336"/>
                  </a:lnTo>
                  <a:lnTo>
                    <a:pt x="1598" y="2336"/>
                  </a:lnTo>
                  <a:lnTo>
                    <a:pt x="1045" y="2367"/>
                  </a:lnTo>
                  <a:lnTo>
                    <a:pt x="461" y="2305"/>
                  </a:lnTo>
                  <a:lnTo>
                    <a:pt x="0" y="2244"/>
                  </a:lnTo>
                  <a:lnTo>
                    <a:pt x="215" y="1906"/>
                  </a:lnTo>
                  <a:lnTo>
                    <a:pt x="215" y="1906"/>
                  </a:lnTo>
                  <a:lnTo>
                    <a:pt x="492" y="1414"/>
                  </a:lnTo>
                  <a:lnTo>
                    <a:pt x="492" y="1414"/>
                  </a:lnTo>
                  <a:lnTo>
                    <a:pt x="799" y="923"/>
                  </a:lnTo>
                  <a:lnTo>
                    <a:pt x="799" y="923"/>
                  </a:lnTo>
                  <a:lnTo>
                    <a:pt x="1106" y="462"/>
                  </a:lnTo>
                  <a:lnTo>
                    <a:pt x="1106" y="462"/>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6"/>
            <p:cNvSpPr/>
            <p:nvPr/>
          </p:nvSpPr>
          <p:spPr>
            <a:xfrm>
              <a:off x="3185667" y="3650974"/>
              <a:ext cx="3049855" cy="141964"/>
            </a:xfrm>
            <a:custGeom>
              <a:avLst/>
              <a:gdLst/>
              <a:ahLst/>
              <a:cxnLst/>
              <a:rect l="l" t="t" r="r" b="b"/>
              <a:pathLst>
                <a:path w="29067" h="1353" extrusionOk="0">
                  <a:moveTo>
                    <a:pt x="11246" y="0"/>
                  </a:moveTo>
                  <a:lnTo>
                    <a:pt x="8695" y="62"/>
                  </a:lnTo>
                  <a:lnTo>
                    <a:pt x="6330" y="123"/>
                  </a:lnTo>
                  <a:lnTo>
                    <a:pt x="4302" y="185"/>
                  </a:lnTo>
                  <a:lnTo>
                    <a:pt x="3994" y="431"/>
                  </a:lnTo>
                  <a:lnTo>
                    <a:pt x="3810" y="523"/>
                  </a:lnTo>
                  <a:lnTo>
                    <a:pt x="3626" y="615"/>
                  </a:lnTo>
                  <a:lnTo>
                    <a:pt x="3441" y="676"/>
                  </a:lnTo>
                  <a:lnTo>
                    <a:pt x="3226" y="738"/>
                  </a:lnTo>
                  <a:lnTo>
                    <a:pt x="3042" y="769"/>
                  </a:lnTo>
                  <a:lnTo>
                    <a:pt x="2612" y="769"/>
                  </a:lnTo>
                  <a:lnTo>
                    <a:pt x="2397" y="738"/>
                  </a:lnTo>
                  <a:lnTo>
                    <a:pt x="2182" y="676"/>
                  </a:lnTo>
                  <a:lnTo>
                    <a:pt x="2120" y="676"/>
                  </a:lnTo>
                  <a:lnTo>
                    <a:pt x="2120" y="646"/>
                  </a:lnTo>
                  <a:lnTo>
                    <a:pt x="2089" y="646"/>
                  </a:lnTo>
                  <a:lnTo>
                    <a:pt x="1813" y="523"/>
                  </a:lnTo>
                  <a:lnTo>
                    <a:pt x="1536" y="369"/>
                  </a:lnTo>
                  <a:lnTo>
                    <a:pt x="891" y="431"/>
                  </a:lnTo>
                  <a:lnTo>
                    <a:pt x="399" y="523"/>
                  </a:lnTo>
                  <a:lnTo>
                    <a:pt x="123" y="584"/>
                  </a:lnTo>
                  <a:lnTo>
                    <a:pt x="31" y="646"/>
                  </a:lnTo>
                  <a:lnTo>
                    <a:pt x="0" y="676"/>
                  </a:lnTo>
                  <a:lnTo>
                    <a:pt x="31" y="707"/>
                  </a:lnTo>
                  <a:lnTo>
                    <a:pt x="92" y="738"/>
                  </a:lnTo>
                  <a:lnTo>
                    <a:pt x="307" y="799"/>
                  </a:lnTo>
                  <a:lnTo>
                    <a:pt x="676" y="861"/>
                  </a:lnTo>
                  <a:lnTo>
                    <a:pt x="1168" y="953"/>
                  </a:lnTo>
                  <a:lnTo>
                    <a:pt x="2489" y="1045"/>
                  </a:lnTo>
                  <a:lnTo>
                    <a:pt x="4271" y="1168"/>
                  </a:lnTo>
                  <a:lnTo>
                    <a:pt x="6422" y="1229"/>
                  </a:lnTo>
                  <a:lnTo>
                    <a:pt x="8880" y="1291"/>
                  </a:lnTo>
                  <a:lnTo>
                    <a:pt x="11614" y="1352"/>
                  </a:lnTo>
                  <a:lnTo>
                    <a:pt x="17483" y="1352"/>
                  </a:lnTo>
                  <a:lnTo>
                    <a:pt x="20187" y="1291"/>
                  </a:lnTo>
                  <a:lnTo>
                    <a:pt x="22676" y="1229"/>
                  </a:lnTo>
                  <a:lnTo>
                    <a:pt x="24826" y="1168"/>
                  </a:lnTo>
                  <a:lnTo>
                    <a:pt x="26578" y="1045"/>
                  </a:lnTo>
                  <a:lnTo>
                    <a:pt x="27930" y="953"/>
                  </a:lnTo>
                  <a:lnTo>
                    <a:pt x="28421" y="861"/>
                  </a:lnTo>
                  <a:lnTo>
                    <a:pt x="28759" y="799"/>
                  </a:lnTo>
                  <a:lnTo>
                    <a:pt x="29005" y="738"/>
                  </a:lnTo>
                  <a:lnTo>
                    <a:pt x="29036" y="707"/>
                  </a:lnTo>
                  <a:lnTo>
                    <a:pt x="29067" y="676"/>
                  </a:lnTo>
                  <a:lnTo>
                    <a:pt x="29036" y="615"/>
                  </a:lnTo>
                  <a:lnTo>
                    <a:pt x="28944" y="584"/>
                  </a:lnTo>
                  <a:lnTo>
                    <a:pt x="28544" y="492"/>
                  </a:lnTo>
                  <a:lnTo>
                    <a:pt x="27899" y="400"/>
                  </a:lnTo>
                  <a:lnTo>
                    <a:pt x="27039" y="338"/>
                  </a:lnTo>
                  <a:lnTo>
                    <a:pt x="27039" y="584"/>
                  </a:lnTo>
                  <a:lnTo>
                    <a:pt x="19234" y="584"/>
                  </a:lnTo>
                  <a:lnTo>
                    <a:pt x="19234" y="31"/>
                  </a:lnTo>
                  <a:lnTo>
                    <a:pt x="17360" y="0"/>
                  </a:lnTo>
                  <a:lnTo>
                    <a:pt x="17206" y="185"/>
                  </a:lnTo>
                  <a:lnTo>
                    <a:pt x="17022" y="338"/>
                  </a:lnTo>
                  <a:lnTo>
                    <a:pt x="16838" y="461"/>
                  </a:lnTo>
                  <a:lnTo>
                    <a:pt x="16623" y="553"/>
                  </a:lnTo>
                  <a:lnTo>
                    <a:pt x="16408" y="646"/>
                  </a:lnTo>
                  <a:lnTo>
                    <a:pt x="16162" y="707"/>
                  </a:lnTo>
                  <a:lnTo>
                    <a:pt x="15947" y="769"/>
                  </a:lnTo>
                  <a:lnTo>
                    <a:pt x="15424" y="769"/>
                  </a:lnTo>
                  <a:lnTo>
                    <a:pt x="15209" y="738"/>
                  </a:lnTo>
                  <a:lnTo>
                    <a:pt x="14841" y="615"/>
                  </a:lnTo>
                  <a:lnTo>
                    <a:pt x="14625" y="492"/>
                  </a:lnTo>
                  <a:lnTo>
                    <a:pt x="14410" y="338"/>
                  </a:lnTo>
                  <a:lnTo>
                    <a:pt x="14195" y="185"/>
                  </a:lnTo>
                  <a:lnTo>
                    <a:pt x="14042" y="0"/>
                  </a:lnTo>
                  <a:close/>
                </a:path>
              </a:pathLst>
            </a:custGeom>
            <a:solidFill>
              <a:srgbClr val="64BD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6"/>
            <p:cNvSpPr/>
            <p:nvPr/>
          </p:nvSpPr>
          <p:spPr>
            <a:xfrm>
              <a:off x="3185667" y="3650974"/>
              <a:ext cx="3049855" cy="141964"/>
            </a:xfrm>
            <a:custGeom>
              <a:avLst/>
              <a:gdLst/>
              <a:ahLst/>
              <a:cxnLst/>
              <a:rect l="l" t="t" r="r" b="b"/>
              <a:pathLst>
                <a:path w="29067" h="1353" fill="none" extrusionOk="0">
                  <a:moveTo>
                    <a:pt x="14042" y="0"/>
                  </a:moveTo>
                  <a:lnTo>
                    <a:pt x="14042" y="0"/>
                  </a:lnTo>
                  <a:lnTo>
                    <a:pt x="11246" y="0"/>
                  </a:lnTo>
                  <a:lnTo>
                    <a:pt x="8695" y="62"/>
                  </a:lnTo>
                  <a:lnTo>
                    <a:pt x="6330" y="123"/>
                  </a:lnTo>
                  <a:lnTo>
                    <a:pt x="4302" y="185"/>
                  </a:lnTo>
                  <a:lnTo>
                    <a:pt x="4302" y="185"/>
                  </a:lnTo>
                  <a:lnTo>
                    <a:pt x="3994" y="431"/>
                  </a:lnTo>
                  <a:lnTo>
                    <a:pt x="3810" y="523"/>
                  </a:lnTo>
                  <a:lnTo>
                    <a:pt x="3626" y="615"/>
                  </a:lnTo>
                  <a:lnTo>
                    <a:pt x="3441" y="676"/>
                  </a:lnTo>
                  <a:lnTo>
                    <a:pt x="3226" y="738"/>
                  </a:lnTo>
                  <a:lnTo>
                    <a:pt x="3042" y="769"/>
                  </a:lnTo>
                  <a:lnTo>
                    <a:pt x="2827" y="769"/>
                  </a:lnTo>
                  <a:lnTo>
                    <a:pt x="2827" y="769"/>
                  </a:lnTo>
                  <a:lnTo>
                    <a:pt x="2827" y="769"/>
                  </a:lnTo>
                  <a:lnTo>
                    <a:pt x="2827" y="769"/>
                  </a:lnTo>
                  <a:lnTo>
                    <a:pt x="2827" y="769"/>
                  </a:lnTo>
                  <a:lnTo>
                    <a:pt x="2704" y="769"/>
                  </a:lnTo>
                  <a:lnTo>
                    <a:pt x="2704" y="769"/>
                  </a:lnTo>
                  <a:lnTo>
                    <a:pt x="2704" y="769"/>
                  </a:lnTo>
                  <a:lnTo>
                    <a:pt x="2704" y="769"/>
                  </a:lnTo>
                  <a:lnTo>
                    <a:pt x="2704" y="769"/>
                  </a:lnTo>
                  <a:lnTo>
                    <a:pt x="2704" y="769"/>
                  </a:lnTo>
                  <a:lnTo>
                    <a:pt x="2673" y="769"/>
                  </a:lnTo>
                  <a:lnTo>
                    <a:pt x="2673" y="769"/>
                  </a:lnTo>
                  <a:lnTo>
                    <a:pt x="2673" y="769"/>
                  </a:lnTo>
                  <a:lnTo>
                    <a:pt x="2673" y="769"/>
                  </a:lnTo>
                  <a:lnTo>
                    <a:pt x="2673" y="769"/>
                  </a:lnTo>
                  <a:lnTo>
                    <a:pt x="2673" y="769"/>
                  </a:lnTo>
                  <a:lnTo>
                    <a:pt x="2673" y="769"/>
                  </a:lnTo>
                  <a:lnTo>
                    <a:pt x="2673" y="769"/>
                  </a:lnTo>
                  <a:lnTo>
                    <a:pt x="2642" y="769"/>
                  </a:lnTo>
                  <a:lnTo>
                    <a:pt x="2642" y="769"/>
                  </a:lnTo>
                  <a:lnTo>
                    <a:pt x="2642" y="769"/>
                  </a:lnTo>
                  <a:lnTo>
                    <a:pt x="2642" y="769"/>
                  </a:lnTo>
                  <a:lnTo>
                    <a:pt x="2642" y="769"/>
                  </a:lnTo>
                  <a:lnTo>
                    <a:pt x="2642" y="769"/>
                  </a:lnTo>
                  <a:lnTo>
                    <a:pt x="2642" y="769"/>
                  </a:lnTo>
                  <a:lnTo>
                    <a:pt x="2642" y="769"/>
                  </a:lnTo>
                  <a:lnTo>
                    <a:pt x="2612" y="769"/>
                  </a:lnTo>
                  <a:lnTo>
                    <a:pt x="2612" y="769"/>
                  </a:lnTo>
                  <a:lnTo>
                    <a:pt x="2612" y="769"/>
                  </a:lnTo>
                  <a:lnTo>
                    <a:pt x="2612" y="769"/>
                  </a:lnTo>
                  <a:lnTo>
                    <a:pt x="2612" y="769"/>
                  </a:lnTo>
                  <a:lnTo>
                    <a:pt x="2612" y="769"/>
                  </a:lnTo>
                  <a:lnTo>
                    <a:pt x="2612" y="769"/>
                  </a:lnTo>
                  <a:lnTo>
                    <a:pt x="2612" y="769"/>
                  </a:lnTo>
                  <a:lnTo>
                    <a:pt x="2397" y="738"/>
                  </a:lnTo>
                  <a:lnTo>
                    <a:pt x="2182" y="676"/>
                  </a:lnTo>
                  <a:lnTo>
                    <a:pt x="2182" y="676"/>
                  </a:lnTo>
                  <a:lnTo>
                    <a:pt x="2182" y="676"/>
                  </a:lnTo>
                  <a:lnTo>
                    <a:pt x="2182" y="676"/>
                  </a:lnTo>
                  <a:lnTo>
                    <a:pt x="2151" y="676"/>
                  </a:lnTo>
                  <a:lnTo>
                    <a:pt x="2151" y="676"/>
                  </a:lnTo>
                  <a:lnTo>
                    <a:pt x="2151" y="676"/>
                  </a:lnTo>
                  <a:lnTo>
                    <a:pt x="2151" y="676"/>
                  </a:lnTo>
                  <a:lnTo>
                    <a:pt x="2151" y="676"/>
                  </a:lnTo>
                  <a:lnTo>
                    <a:pt x="2151" y="676"/>
                  </a:lnTo>
                  <a:lnTo>
                    <a:pt x="2151" y="676"/>
                  </a:lnTo>
                  <a:lnTo>
                    <a:pt x="2151" y="676"/>
                  </a:lnTo>
                  <a:lnTo>
                    <a:pt x="2151" y="676"/>
                  </a:lnTo>
                  <a:lnTo>
                    <a:pt x="2151" y="676"/>
                  </a:lnTo>
                  <a:lnTo>
                    <a:pt x="2120" y="676"/>
                  </a:lnTo>
                  <a:lnTo>
                    <a:pt x="2120" y="676"/>
                  </a:lnTo>
                  <a:lnTo>
                    <a:pt x="2120" y="676"/>
                  </a:lnTo>
                  <a:lnTo>
                    <a:pt x="2120" y="676"/>
                  </a:lnTo>
                  <a:lnTo>
                    <a:pt x="2120" y="676"/>
                  </a:lnTo>
                  <a:lnTo>
                    <a:pt x="2120" y="676"/>
                  </a:lnTo>
                  <a:lnTo>
                    <a:pt x="2120" y="646"/>
                  </a:lnTo>
                  <a:lnTo>
                    <a:pt x="2120" y="646"/>
                  </a:lnTo>
                  <a:lnTo>
                    <a:pt x="2120" y="646"/>
                  </a:lnTo>
                  <a:lnTo>
                    <a:pt x="2120" y="646"/>
                  </a:lnTo>
                  <a:lnTo>
                    <a:pt x="2089" y="646"/>
                  </a:lnTo>
                  <a:lnTo>
                    <a:pt x="2089" y="646"/>
                  </a:lnTo>
                  <a:lnTo>
                    <a:pt x="2089" y="646"/>
                  </a:lnTo>
                  <a:lnTo>
                    <a:pt x="2089" y="646"/>
                  </a:lnTo>
                  <a:lnTo>
                    <a:pt x="2089" y="646"/>
                  </a:lnTo>
                  <a:lnTo>
                    <a:pt x="2089" y="646"/>
                  </a:lnTo>
                  <a:lnTo>
                    <a:pt x="1813" y="523"/>
                  </a:lnTo>
                  <a:lnTo>
                    <a:pt x="1536" y="369"/>
                  </a:lnTo>
                  <a:lnTo>
                    <a:pt x="1536" y="369"/>
                  </a:lnTo>
                  <a:lnTo>
                    <a:pt x="891" y="431"/>
                  </a:lnTo>
                  <a:lnTo>
                    <a:pt x="399" y="523"/>
                  </a:lnTo>
                  <a:lnTo>
                    <a:pt x="123" y="584"/>
                  </a:lnTo>
                  <a:lnTo>
                    <a:pt x="31" y="646"/>
                  </a:lnTo>
                  <a:lnTo>
                    <a:pt x="0" y="676"/>
                  </a:lnTo>
                  <a:lnTo>
                    <a:pt x="0" y="676"/>
                  </a:lnTo>
                  <a:lnTo>
                    <a:pt x="31" y="707"/>
                  </a:lnTo>
                  <a:lnTo>
                    <a:pt x="92" y="738"/>
                  </a:lnTo>
                  <a:lnTo>
                    <a:pt x="307" y="799"/>
                  </a:lnTo>
                  <a:lnTo>
                    <a:pt x="676" y="861"/>
                  </a:lnTo>
                  <a:lnTo>
                    <a:pt x="1168" y="953"/>
                  </a:lnTo>
                  <a:lnTo>
                    <a:pt x="2489" y="1045"/>
                  </a:lnTo>
                  <a:lnTo>
                    <a:pt x="4271" y="1168"/>
                  </a:lnTo>
                  <a:lnTo>
                    <a:pt x="6422" y="1229"/>
                  </a:lnTo>
                  <a:lnTo>
                    <a:pt x="8880" y="1291"/>
                  </a:lnTo>
                  <a:lnTo>
                    <a:pt x="11614" y="1352"/>
                  </a:lnTo>
                  <a:lnTo>
                    <a:pt x="14533" y="1352"/>
                  </a:lnTo>
                  <a:lnTo>
                    <a:pt x="14533" y="1352"/>
                  </a:lnTo>
                  <a:lnTo>
                    <a:pt x="17483" y="1352"/>
                  </a:lnTo>
                  <a:lnTo>
                    <a:pt x="20187" y="1291"/>
                  </a:lnTo>
                  <a:lnTo>
                    <a:pt x="22676" y="1229"/>
                  </a:lnTo>
                  <a:lnTo>
                    <a:pt x="24826" y="1168"/>
                  </a:lnTo>
                  <a:lnTo>
                    <a:pt x="26578" y="1045"/>
                  </a:lnTo>
                  <a:lnTo>
                    <a:pt x="27930" y="953"/>
                  </a:lnTo>
                  <a:lnTo>
                    <a:pt x="28421" y="861"/>
                  </a:lnTo>
                  <a:lnTo>
                    <a:pt x="28759" y="799"/>
                  </a:lnTo>
                  <a:lnTo>
                    <a:pt x="29005" y="738"/>
                  </a:lnTo>
                  <a:lnTo>
                    <a:pt x="29036" y="707"/>
                  </a:lnTo>
                  <a:lnTo>
                    <a:pt x="29067" y="676"/>
                  </a:lnTo>
                  <a:lnTo>
                    <a:pt x="29067" y="676"/>
                  </a:lnTo>
                  <a:lnTo>
                    <a:pt x="29036" y="615"/>
                  </a:lnTo>
                  <a:lnTo>
                    <a:pt x="28944" y="584"/>
                  </a:lnTo>
                  <a:lnTo>
                    <a:pt x="28544" y="492"/>
                  </a:lnTo>
                  <a:lnTo>
                    <a:pt x="27899" y="400"/>
                  </a:lnTo>
                  <a:lnTo>
                    <a:pt x="27039" y="338"/>
                  </a:lnTo>
                  <a:lnTo>
                    <a:pt x="27039" y="584"/>
                  </a:lnTo>
                  <a:lnTo>
                    <a:pt x="19234" y="584"/>
                  </a:lnTo>
                  <a:lnTo>
                    <a:pt x="19234" y="31"/>
                  </a:lnTo>
                  <a:lnTo>
                    <a:pt x="19234" y="31"/>
                  </a:lnTo>
                  <a:lnTo>
                    <a:pt x="17360" y="0"/>
                  </a:lnTo>
                  <a:lnTo>
                    <a:pt x="17360" y="0"/>
                  </a:lnTo>
                  <a:lnTo>
                    <a:pt x="17206" y="185"/>
                  </a:lnTo>
                  <a:lnTo>
                    <a:pt x="17022" y="338"/>
                  </a:lnTo>
                  <a:lnTo>
                    <a:pt x="16838" y="461"/>
                  </a:lnTo>
                  <a:lnTo>
                    <a:pt x="16623" y="553"/>
                  </a:lnTo>
                  <a:lnTo>
                    <a:pt x="16408" y="646"/>
                  </a:lnTo>
                  <a:lnTo>
                    <a:pt x="16162" y="707"/>
                  </a:lnTo>
                  <a:lnTo>
                    <a:pt x="15947" y="769"/>
                  </a:lnTo>
                  <a:lnTo>
                    <a:pt x="15701" y="769"/>
                  </a:lnTo>
                  <a:lnTo>
                    <a:pt x="15701" y="769"/>
                  </a:lnTo>
                  <a:lnTo>
                    <a:pt x="15670" y="769"/>
                  </a:lnTo>
                  <a:lnTo>
                    <a:pt x="15670" y="769"/>
                  </a:lnTo>
                  <a:lnTo>
                    <a:pt x="15639" y="769"/>
                  </a:lnTo>
                  <a:lnTo>
                    <a:pt x="15639" y="769"/>
                  </a:lnTo>
                  <a:lnTo>
                    <a:pt x="15639" y="769"/>
                  </a:lnTo>
                  <a:lnTo>
                    <a:pt x="15639" y="769"/>
                  </a:lnTo>
                  <a:lnTo>
                    <a:pt x="15639" y="769"/>
                  </a:lnTo>
                  <a:lnTo>
                    <a:pt x="15639" y="769"/>
                  </a:lnTo>
                  <a:lnTo>
                    <a:pt x="15639" y="769"/>
                  </a:lnTo>
                  <a:lnTo>
                    <a:pt x="15639" y="769"/>
                  </a:lnTo>
                  <a:lnTo>
                    <a:pt x="15609" y="769"/>
                  </a:lnTo>
                  <a:lnTo>
                    <a:pt x="15609" y="769"/>
                  </a:lnTo>
                  <a:lnTo>
                    <a:pt x="15609" y="769"/>
                  </a:lnTo>
                  <a:lnTo>
                    <a:pt x="15609" y="769"/>
                  </a:lnTo>
                  <a:lnTo>
                    <a:pt x="15609" y="769"/>
                  </a:lnTo>
                  <a:lnTo>
                    <a:pt x="15609" y="769"/>
                  </a:lnTo>
                  <a:lnTo>
                    <a:pt x="15609" y="769"/>
                  </a:lnTo>
                  <a:lnTo>
                    <a:pt x="15424" y="769"/>
                  </a:lnTo>
                  <a:lnTo>
                    <a:pt x="15209" y="738"/>
                  </a:lnTo>
                  <a:lnTo>
                    <a:pt x="14841" y="615"/>
                  </a:lnTo>
                  <a:lnTo>
                    <a:pt x="14841" y="615"/>
                  </a:lnTo>
                  <a:lnTo>
                    <a:pt x="14841" y="615"/>
                  </a:lnTo>
                  <a:lnTo>
                    <a:pt x="14841" y="615"/>
                  </a:lnTo>
                  <a:lnTo>
                    <a:pt x="14625" y="492"/>
                  </a:lnTo>
                  <a:lnTo>
                    <a:pt x="14410" y="338"/>
                  </a:lnTo>
                  <a:lnTo>
                    <a:pt x="14195" y="185"/>
                  </a:lnTo>
                  <a:lnTo>
                    <a:pt x="14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6"/>
            <p:cNvSpPr/>
            <p:nvPr/>
          </p:nvSpPr>
          <p:spPr>
            <a:xfrm>
              <a:off x="5313459" y="2171217"/>
              <a:ext cx="622310" cy="1479862"/>
            </a:xfrm>
            <a:custGeom>
              <a:avLst/>
              <a:gdLst/>
              <a:ahLst/>
              <a:cxnLst/>
              <a:rect l="l" t="t" r="r" b="b"/>
              <a:pathLst>
                <a:path w="5931" h="14104" extrusionOk="0">
                  <a:moveTo>
                    <a:pt x="5930" y="0"/>
                  </a:moveTo>
                  <a:lnTo>
                    <a:pt x="0" y="1659"/>
                  </a:lnTo>
                  <a:lnTo>
                    <a:pt x="0" y="14103"/>
                  </a:lnTo>
                  <a:lnTo>
                    <a:pt x="5930" y="14103"/>
                  </a:lnTo>
                  <a:lnTo>
                    <a:pt x="5930" y="0"/>
                  </a:lnTo>
                  <a:close/>
                </a:path>
              </a:pathLst>
            </a:custGeom>
            <a:solidFill>
              <a:srgbClr val="4F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6"/>
            <p:cNvSpPr/>
            <p:nvPr/>
          </p:nvSpPr>
          <p:spPr>
            <a:xfrm>
              <a:off x="5313459" y="2171217"/>
              <a:ext cx="622310" cy="1479862"/>
            </a:xfrm>
            <a:custGeom>
              <a:avLst/>
              <a:gdLst/>
              <a:ahLst/>
              <a:cxnLst/>
              <a:rect l="l" t="t" r="r" b="b"/>
              <a:pathLst>
                <a:path w="5931" h="14104" fill="none" extrusionOk="0">
                  <a:moveTo>
                    <a:pt x="5930" y="14103"/>
                  </a:moveTo>
                  <a:lnTo>
                    <a:pt x="0" y="14103"/>
                  </a:lnTo>
                  <a:lnTo>
                    <a:pt x="0" y="1659"/>
                  </a:lnTo>
                  <a:lnTo>
                    <a:pt x="5930" y="0"/>
                  </a:lnTo>
                  <a:lnTo>
                    <a:pt x="5930" y="141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6"/>
            <p:cNvSpPr/>
            <p:nvPr/>
          </p:nvSpPr>
          <p:spPr>
            <a:xfrm>
              <a:off x="5313459" y="3573539"/>
              <a:ext cx="105" cy="22769"/>
            </a:xfrm>
            <a:custGeom>
              <a:avLst/>
              <a:gdLst/>
              <a:ahLst/>
              <a:cxnLst/>
              <a:rect l="l" t="t" r="r" b="b"/>
              <a:pathLst>
                <a:path w="1" h="217" extrusionOk="0">
                  <a:moveTo>
                    <a:pt x="0" y="1"/>
                  </a:moveTo>
                  <a:lnTo>
                    <a:pt x="0" y="1"/>
                  </a:lnTo>
                  <a:lnTo>
                    <a:pt x="0" y="1"/>
                  </a:lnTo>
                  <a:lnTo>
                    <a:pt x="0" y="216"/>
                  </a:lnTo>
                  <a:lnTo>
                    <a:pt x="0" y="216"/>
                  </a:lnTo>
                  <a:lnTo>
                    <a:pt x="0" y="1"/>
                  </a:lnTo>
                  <a:close/>
                </a:path>
              </a:pathLst>
            </a:custGeom>
            <a:solidFill>
              <a:srgbClr val="2D9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6"/>
            <p:cNvSpPr/>
            <p:nvPr/>
          </p:nvSpPr>
          <p:spPr>
            <a:xfrm>
              <a:off x="5313459" y="3573539"/>
              <a:ext cx="105" cy="22769"/>
            </a:xfrm>
            <a:custGeom>
              <a:avLst/>
              <a:gdLst/>
              <a:ahLst/>
              <a:cxnLst/>
              <a:rect l="l" t="t" r="r" b="b"/>
              <a:pathLst>
                <a:path w="1" h="217" fill="none" extrusionOk="0">
                  <a:moveTo>
                    <a:pt x="0" y="1"/>
                  </a:moveTo>
                  <a:lnTo>
                    <a:pt x="0" y="1"/>
                  </a:lnTo>
                  <a:lnTo>
                    <a:pt x="0" y="1"/>
                  </a:lnTo>
                  <a:lnTo>
                    <a:pt x="0" y="216"/>
                  </a:lnTo>
                  <a:lnTo>
                    <a:pt x="0" y="21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6"/>
            <p:cNvSpPr/>
            <p:nvPr/>
          </p:nvSpPr>
          <p:spPr>
            <a:xfrm>
              <a:off x="5313459" y="2177617"/>
              <a:ext cx="622310" cy="1418691"/>
            </a:xfrm>
            <a:custGeom>
              <a:avLst/>
              <a:gdLst/>
              <a:ahLst/>
              <a:cxnLst/>
              <a:rect l="l" t="t" r="r" b="b"/>
              <a:pathLst>
                <a:path w="5931" h="13521" extrusionOk="0">
                  <a:moveTo>
                    <a:pt x="5930" y="1"/>
                  </a:moveTo>
                  <a:lnTo>
                    <a:pt x="5377" y="154"/>
                  </a:lnTo>
                  <a:lnTo>
                    <a:pt x="5377" y="7406"/>
                  </a:lnTo>
                  <a:lnTo>
                    <a:pt x="5346" y="7959"/>
                  </a:lnTo>
                  <a:lnTo>
                    <a:pt x="5254" y="8481"/>
                  </a:lnTo>
                  <a:lnTo>
                    <a:pt x="5162" y="9003"/>
                  </a:lnTo>
                  <a:lnTo>
                    <a:pt x="4978" y="9495"/>
                  </a:lnTo>
                  <a:lnTo>
                    <a:pt x="4793" y="9987"/>
                  </a:lnTo>
                  <a:lnTo>
                    <a:pt x="4547" y="10447"/>
                  </a:lnTo>
                  <a:lnTo>
                    <a:pt x="4240" y="10878"/>
                  </a:lnTo>
                  <a:lnTo>
                    <a:pt x="3933" y="11277"/>
                  </a:lnTo>
                  <a:lnTo>
                    <a:pt x="3933" y="12168"/>
                  </a:lnTo>
                  <a:lnTo>
                    <a:pt x="3902" y="12383"/>
                  </a:lnTo>
                  <a:lnTo>
                    <a:pt x="3871" y="12537"/>
                  </a:lnTo>
                  <a:lnTo>
                    <a:pt x="3779" y="12721"/>
                  </a:lnTo>
                  <a:lnTo>
                    <a:pt x="3656" y="12844"/>
                  </a:lnTo>
                  <a:lnTo>
                    <a:pt x="3503" y="12967"/>
                  </a:lnTo>
                  <a:lnTo>
                    <a:pt x="3349" y="13059"/>
                  </a:lnTo>
                  <a:lnTo>
                    <a:pt x="3165" y="13121"/>
                  </a:lnTo>
                  <a:lnTo>
                    <a:pt x="2980" y="13151"/>
                  </a:lnTo>
                  <a:lnTo>
                    <a:pt x="2919" y="13151"/>
                  </a:lnTo>
                  <a:lnTo>
                    <a:pt x="2673" y="13090"/>
                  </a:lnTo>
                  <a:lnTo>
                    <a:pt x="2458" y="12998"/>
                  </a:lnTo>
                  <a:lnTo>
                    <a:pt x="2274" y="12875"/>
                  </a:lnTo>
                  <a:lnTo>
                    <a:pt x="2151" y="12690"/>
                  </a:lnTo>
                  <a:lnTo>
                    <a:pt x="1628" y="12906"/>
                  </a:lnTo>
                  <a:lnTo>
                    <a:pt x="1106" y="13090"/>
                  </a:lnTo>
                  <a:lnTo>
                    <a:pt x="584" y="13213"/>
                  </a:lnTo>
                  <a:lnTo>
                    <a:pt x="0" y="13305"/>
                  </a:lnTo>
                  <a:lnTo>
                    <a:pt x="0" y="13520"/>
                  </a:lnTo>
                  <a:lnTo>
                    <a:pt x="5930" y="13520"/>
                  </a:lnTo>
                  <a:lnTo>
                    <a:pt x="5930" y="1"/>
                  </a:lnTo>
                  <a:close/>
                </a:path>
              </a:pathLst>
            </a:custGeom>
            <a:solidFill>
              <a:srgbClr val="3F58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6"/>
            <p:cNvSpPr/>
            <p:nvPr/>
          </p:nvSpPr>
          <p:spPr>
            <a:xfrm>
              <a:off x="5313459" y="2177617"/>
              <a:ext cx="622310" cy="1418691"/>
            </a:xfrm>
            <a:custGeom>
              <a:avLst/>
              <a:gdLst/>
              <a:ahLst/>
              <a:cxnLst/>
              <a:rect l="l" t="t" r="r" b="b"/>
              <a:pathLst>
                <a:path w="5931" h="13521" fill="none" extrusionOk="0">
                  <a:moveTo>
                    <a:pt x="5930" y="1"/>
                  </a:moveTo>
                  <a:lnTo>
                    <a:pt x="5377" y="154"/>
                  </a:lnTo>
                  <a:lnTo>
                    <a:pt x="5377" y="7406"/>
                  </a:lnTo>
                  <a:lnTo>
                    <a:pt x="5377" y="7406"/>
                  </a:lnTo>
                  <a:lnTo>
                    <a:pt x="5346" y="7959"/>
                  </a:lnTo>
                  <a:lnTo>
                    <a:pt x="5254" y="8481"/>
                  </a:lnTo>
                  <a:lnTo>
                    <a:pt x="5162" y="9003"/>
                  </a:lnTo>
                  <a:lnTo>
                    <a:pt x="4978" y="9495"/>
                  </a:lnTo>
                  <a:lnTo>
                    <a:pt x="4793" y="9987"/>
                  </a:lnTo>
                  <a:lnTo>
                    <a:pt x="4547" y="10447"/>
                  </a:lnTo>
                  <a:lnTo>
                    <a:pt x="4240" y="10878"/>
                  </a:lnTo>
                  <a:lnTo>
                    <a:pt x="3933" y="11277"/>
                  </a:lnTo>
                  <a:lnTo>
                    <a:pt x="3933" y="12168"/>
                  </a:lnTo>
                  <a:lnTo>
                    <a:pt x="3933" y="12168"/>
                  </a:lnTo>
                  <a:lnTo>
                    <a:pt x="3933" y="12168"/>
                  </a:lnTo>
                  <a:lnTo>
                    <a:pt x="3902" y="12383"/>
                  </a:lnTo>
                  <a:lnTo>
                    <a:pt x="3871" y="12537"/>
                  </a:lnTo>
                  <a:lnTo>
                    <a:pt x="3779" y="12721"/>
                  </a:lnTo>
                  <a:lnTo>
                    <a:pt x="3656" y="12844"/>
                  </a:lnTo>
                  <a:lnTo>
                    <a:pt x="3503" y="12967"/>
                  </a:lnTo>
                  <a:lnTo>
                    <a:pt x="3349" y="13059"/>
                  </a:lnTo>
                  <a:lnTo>
                    <a:pt x="3165" y="13121"/>
                  </a:lnTo>
                  <a:lnTo>
                    <a:pt x="2980" y="13151"/>
                  </a:lnTo>
                  <a:lnTo>
                    <a:pt x="298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19" y="13151"/>
                  </a:lnTo>
                  <a:lnTo>
                    <a:pt x="2919" y="13151"/>
                  </a:lnTo>
                  <a:lnTo>
                    <a:pt x="2919" y="13151"/>
                  </a:lnTo>
                  <a:lnTo>
                    <a:pt x="2919" y="13151"/>
                  </a:lnTo>
                  <a:lnTo>
                    <a:pt x="2919" y="13151"/>
                  </a:lnTo>
                  <a:lnTo>
                    <a:pt x="2919" y="13151"/>
                  </a:lnTo>
                  <a:lnTo>
                    <a:pt x="2919" y="13151"/>
                  </a:lnTo>
                  <a:lnTo>
                    <a:pt x="2919" y="13151"/>
                  </a:lnTo>
                  <a:lnTo>
                    <a:pt x="2673" y="13090"/>
                  </a:lnTo>
                  <a:lnTo>
                    <a:pt x="2458" y="12998"/>
                  </a:lnTo>
                  <a:lnTo>
                    <a:pt x="2274" y="12875"/>
                  </a:lnTo>
                  <a:lnTo>
                    <a:pt x="2151" y="12690"/>
                  </a:lnTo>
                  <a:lnTo>
                    <a:pt x="2151" y="12690"/>
                  </a:lnTo>
                  <a:lnTo>
                    <a:pt x="1628" y="12906"/>
                  </a:lnTo>
                  <a:lnTo>
                    <a:pt x="1106" y="13090"/>
                  </a:lnTo>
                  <a:lnTo>
                    <a:pt x="584" y="13213"/>
                  </a:lnTo>
                  <a:lnTo>
                    <a:pt x="0" y="13305"/>
                  </a:lnTo>
                  <a:lnTo>
                    <a:pt x="0" y="13520"/>
                  </a:lnTo>
                  <a:lnTo>
                    <a:pt x="5930" y="13520"/>
                  </a:lnTo>
                  <a:lnTo>
                    <a:pt x="59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6"/>
            <p:cNvSpPr/>
            <p:nvPr/>
          </p:nvSpPr>
          <p:spPr>
            <a:xfrm>
              <a:off x="5522996" y="3102845"/>
              <a:ext cx="203135" cy="454745"/>
            </a:xfrm>
            <a:custGeom>
              <a:avLst/>
              <a:gdLst/>
              <a:ahLst/>
              <a:cxnLst/>
              <a:rect l="l" t="t" r="r" b="b"/>
              <a:pathLst>
                <a:path w="1936" h="4334" extrusionOk="0">
                  <a:moveTo>
                    <a:pt x="983" y="1"/>
                  </a:moveTo>
                  <a:lnTo>
                    <a:pt x="768" y="32"/>
                  </a:lnTo>
                  <a:lnTo>
                    <a:pt x="584" y="62"/>
                  </a:lnTo>
                  <a:lnTo>
                    <a:pt x="430" y="155"/>
                  </a:lnTo>
                  <a:lnTo>
                    <a:pt x="277" y="278"/>
                  </a:lnTo>
                  <a:lnTo>
                    <a:pt x="185" y="431"/>
                  </a:lnTo>
                  <a:lnTo>
                    <a:pt x="92" y="585"/>
                  </a:lnTo>
                  <a:lnTo>
                    <a:pt x="31" y="769"/>
                  </a:lnTo>
                  <a:lnTo>
                    <a:pt x="0" y="953"/>
                  </a:lnTo>
                  <a:lnTo>
                    <a:pt x="0" y="3350"/>
                  </a:lnTo>
                  <a:lnTo>
                    <a:pt x="31" y="3565"/>
                  </a:lnTo>
                  <a:lnTo>
                    <a:pt x="92" y="3719"/>
                  </a:lnTo>
                  <a:lnTo>
                    <a:pt x="185" y="3903"/>
                  </a:lnTo>
                  <a:lnTo>
                    <a:pt x="277" y="4026"/>
                  </a:lnTo>
                  <a:lnTo>
                    <a:pt x="430" y="4149"/>
                  </a:lnTo>
                  <a:lnTo>
                    <a:pt x="584" y="4241"/>
                  </a:lnTo>
                  <a:lnTo>
                    <a:pt x="768" y="4303"/>
                  </a:lnTo>
                  <a:lnTo>
                    <a:pt x="983" y="4333"/>
                  </a:lnTo>
                  <a:lnTo>
                    <a:pt x="1168" y="4303"/>
                  </a:lnTo>
                  <a:lnTo>
                    <a:pt x="1352" y="4241"/>
                  </a:lnTo>
                  <a:lnTo>
                    <a:pt x="1506" y="4149"/>
                  </a:lnTo>
                  <a:lnTo>
                    <a:pt x="1659" y="4026"/>
                  </a:lnTo>
                  <a:lnTo>
                    <a:pt x="1782" y="3903"/>
                  </a:lnTo>
                  <a:lnTo>
                    <a:pt x="1874" y="3719"/>
                  </a:lnTo>
                  <a:lnTo>
                    <a:pt x="1905" y="3565"/>
                  </a:lnTo>
                  <a:lnTo>
                    <a:pt x="1936" y="3350"/>
                  </a:lnTo>
                  <a:lnTo>
                    <a:pt x="1936" y="953"/>
                  </a:lnTo>
                  <a:lnTo>
                    <a:pt x="1905" y="769"/>
                  </a:lnTo>
                  <a:lnTo>
                    <a:pt x="1874" y="585"/>
                  </a:lnTo>
                  <a:lnTo>
                    <a:pt x="1782" y="431"/>
                  </a:lnTo>
                  <a:lnTo>
                    <a:pt x="1659" y="278"/>
                  </a:lnTo>
                  <a:lnTo>
                    <a:pt x="1506" y="155"/>
                  </a:lnTo>
                  <a:lnTo>
                    <a:pt x="1352" y="62"/>
                  </a:lnTo>
                  <a:lnTo>
                    <a:pt x="1168" y="32"/>
                  </a:lnTo>
                  <a:lnTo>
                    <a:pt x="983" y="1"/>
                  </a:lnTo>
                  <a:close/>
                </a:path>
              </a:pathLst>
            </a:custGeom>
            <a:solidFill>
              <a:srgbClr val="8C8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6"/>
            <p:cNvSpPr/>
            <p:nvPr/>
          </p:nvSpPr>
          <p:spPr>
            <a:xfrm>
              <a:off x="5522996" y="3102845"/>
              <a:ext cx="203135" cy="454745"/>
            </a:xfrm>
            <a:custGeom>
              <a:avLst/>
              <a:gdLst/>
              <a:ahLst/>
              <a:cxnLst/>
              <a:rect l="l" t="t" r="r" b="b"/>
              <a:pathLst>
                <a:path w="1936" h="4334" fill="none" extrusionOk="0">
                  <a:moveTo>
                    <a:pt x="983" y="4333"/>
                  </a:moveTo>
                  <a:lnTo>
                    <a:pt x="983" y="4333"/>
                  </a:lnTo>
                  <a:lnTo>
                    <a:pt x="768" y="4303"/>
                  </a:lnTo>
                  <a:lnTo>
                    <a:pt x="584" y="4241"/>
                  </a:lnTo>
                  <a:lnTo>
                    <a:pt x="430" y="4149"/>
                  </a:lnTo>
                  <a:lnTo>
                    <a:pt x="277" y="4026"/>
                  </a:lnTo>
                  <a:lnTo>
                    <a:pt x="185" y="3903"/>
                  </a:lnTo>
                  <a:lnTo>
                    <a:pt x="92" y="3719"/>
                  </a:lnTo>
                  <a:lnTo>
                    <a:pt x="31" y="3565"/>
                  </a:lnTo>
                  <a:lnTo>
                    <a:pt x="0" y="3350"/>
                  </a:lnTo>
                  <a:lnTo>
                    <a:pt x="0" y="953"/>
                  </a:lnTo>
                  <a:lnTo>
                    <a:pt x="0" y="953"/>
                  </a:lnTo>
                  <a:lnTo>
                    <a:pt x="31" y="769"/>
                  </a:lnTo>
                  <a:lnTo>
                    <a:pt x="92" y="585"/>
                  </a:lnTo>
                  <a:lnTo>
                    <a:pt x="185" y="431"/>
                  </a:lnTo>
                  <a:lnTo>
                    <a:pt x="277" y="278"/>
                  </a:lnTo>
                  <a:lnTo>
                    <a:pt x="430" y="155"/>
                  </a:lnTo>
                  <a:lnTo>
                    <a:pt x="584" y="62"/>
                  </a:lnTo>
                  <a:lnTo>
                    <a:pt x="768" y="32"/>
                  </a:lnTo>
                  <a:lnTo>
                    <a:pt x="983" y="1"/>
                  </a:lnTo>
                  <a:lnTo>
                    <a:pt x="983" y="1"/>
                  </a:lnTo>
                  <a:lnTo>
                    <a:pt x="1168" y="32"/>
                  </a:lnTo>
                  <a:lnTo>
                    <a:pt x="1352" y="62"/>
                  </a:lnTo>
                  <a:lnTo>
                    <a:pt x="1506" y="155"/>
                  </a:lnTo>
                  <a:lnTo>
                    <a:pt x="1659" y="278"/>
                  </a:lnTo>
                  <a:lnTo>
                    <a:pt x="1782" y="431"/>
                  </a:lnTo>
                  <a:lnTo>
                    <a:pt x="1874" y="585"/>
                  </a:lnTo>
                  <a:lnTo>
                    <a:pt x="1905" y="769"/>
                  </a:lnTo>
                  <a:lnTo>
                    <a:pt x="1936" y="953"/>
                  </a:lnTo>
                  <a:lnTo>
                    <a:pt x="1936" y="3350"/>
                  </a:lnTo>
                  <a:lnTo>
                    <a:pt x="1936" y="3350"/>
                  </a:lnTo>
                  <a:lnTo>
                    <a:pt x="1905" y="3565"/>
                  </a:lnTo>
                  <a:lnTo>
                    <a:pt x="1874" y="3719"/>
                  </a:lnTo>
                  <a:lnTo>
                    <a:pt x="1782" y="3903"/>
                  </a:lnTo>
                  <a:lnTo>
                    <a:pt x="1659" y="4026"/>
                  </a:lnTo>
                  <a:lnTo>
                    <a:pt x="1506" y="4149"/>
                  </a:lnTo>
                  <a:lnTo>
                    <a:pt x="1352" y="4241"/>
                  </a:lnTo>
                  <a:lnTo>
                    <a:pt x="1168" y="4303"/>
                  </a:lnTo>
                  <a:lnTo>
                    <a:pt x="983" y="43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6"/>
            <p:cNvSpPr/>
            <p:nvPr/>
          </p:nvSpPr>
          <p:spPr>
            <a:xfrm>
              <a:off x="5726028" y="3199586"/>
              <a:ext cx="105" cy="161375"/>
            </a:xfrm>
            <a:custGeom>
              <a:avLst/>
              <a:gdLst/>
              <a:ahLst/>
              <a:cxnLst/>
              <a:rect l="l" t="t" r="r" b="b"/>
              <a:pathLst>
                <a:path w="1" h="1538" extrusionOk="0">
                  <a:moveTo>
                    <a:pt x="1" y="31"/>
                  </a:moveTo>
                  <a:lnTo>
                    <a:pt x="1" y="31"/>
                  </a:lnTo>
                  <a:lnTo>
                    <a:pt x="1" y="31"/>
                  </a:lnTo>
                  <a:lnTo>
                    <a:pt x="1" y="1537"/>
                  </a:lnTo>
                  <a:lnTo>
                    <a:pt x="1" y="1537"/>
                  </a:lnTo>
                  <a:lnTo>
                    <a:pt x="1" y="31"/>
                  </a:lnTo>
                  <a:lnTo>
                    <a:pt x="1" y="31"/>
                  </a:lnTo>
                  <a:lnTo>
                    <a:pt x="1" y="31"/>
                  </a:lnTo>
                  <a:close/>
                  <a:moveTo>
                    <a:pt x="1" y="31"/>
                  </a:moveTo>
                  <a:lnTo>
                    <a:pt x="1" y="31"/>
                  </a:lnTo>
                  <a:lnTo>
                    <a:pt x="1" y="31"/>
                  </a:lnTo>
                  <a:lnTo>
                    <a:pt x="1" y="31"/>
                  </a:lnTo>
                  <a:lnTo>
                    <a:pt x="1" y="31"/>
                  </a:lnTo>
                  <a:close/>
                  <a:moveTo>
                    <a:pt x="1" y="31"/>
                  </a:moveTo>
                  <a:lnTo>
                    <a:pt x="1" y="31"/>
                  </a:lnTo>
                  <a:lnTo>
                    <a:pt x="1" y="31"/>
                  </a:lnTo>
                  <a:lnTo>
                    <a:pt x="1" y="31"/>
                  </a:lnTo>
                  <a:lnTo>
                    <a:pt x="1" y="31"/>
                  </a:lnTo>
                  <a:close/>
                  <a:moveTo>
                    <a:pt x="1" y="1"/>
                  </a:moveTo>
                  <a:lnTo>
                    <a:pt x="1" y="1"/>
                  </a:lnTo>
                  <a:lnTo>
                    <a:pt x="1" y="1"/>
                  </a:lnTo>
                  <a:lnTo>
                    <a:pt x="1" y="1"/>
                  </a:lnTo>
                  <a:lnTo>
                    <a:pt x="1" y="1"/>
                  </a:lnTo>
                  <a:close/>
                  <a:moveTo>
                    <a:pt x="1" y="1"/>
                  </a:moveTo>
                  <a:lnTo>
                    <a:pt x="1" y="1"/>
                  </a:lnTo>
                  <a:lnTo>
                    <a:pt x="1" y="1"/>
                  </a:lnTo>
                  <a:lnTo>
                    <a:pt x="1" y="1"/>
                  </a:lnTo>
                  <a:lnTo>
                    <a:pt x="1" y="1"/>
                  </a:lnTo>
                  <a:close/>
                  <a:moveTo>
                    <a:pt x="1" y="1"/>
                  </a:moveTo>
                  <a:lnTo>
                    <a:pt x="1" y="1"/>
                  </a:lnTo>
                  <a:lnTo>
                    <a:pt x="1" y="1"/>
                  </a:lnTo>
                  <a:lnTo>
                    <a:pt x="1" y="1"/>
                  </a:lnTo>
                  <a:lnTo>
                    <a:pt x="1" y="1"/>
                  </a:lnTo>
                  <a:close/>
                  <a:moveTo>
                    <a:pt x="1" y="1"/>
                  </a:moveTo>
                  <a:lnTo>
                    <a:pt x="1" y="1"/>
                  </a:lnTo>
                  <a:lnTo>
                    <a:pt x="1" y="1"/>
                  </a:lnTo>
                  <a:lnTo>
                    <a:pt x="1" y="1"/>
                  </a:lnTo>
                  <a:lnTo>
                    <a:pt x="1" y="1"/>
                  </a:lnTo>
                  <a:close/>
                </a:path>
              </a:pathLst>
            </a:custGeom>
            <a:solidFill>
              <a:srgbClr val="3F58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6"/>
            <p:cNvSpPr/>
            <p:nvPr/>
          </p:nvSpPr>
          <p:spPr>
            <a:xfrm>
              <a:off x="5726028" y="3202839"/>
              <a:ext cx="105" cy="158122"/>
            </a:xfrm>
            <a:custGeom>
              <a:avLst/>
              <a:gdLst/>
              <a:ahLst/>
              <a:cxnLst/>
              <a:rect l="l" t="t" r="r" b="b"/>
              <a:pathLst>
                <a:path w="1" h="1507" fill="none" extrusionOk="0">
                  <a:moveTo>
                    <a:pt x="1" y="0"/>
                  </a:moveTo>
                  <a:lnTo>
                    <a:pt x="1" y="0"/>
                  </a:lnTo>
                  <a:lnTo>
                    <a:pt x="1" y="0"/>
                  </a:lnTo>
                  <a:lnTo>
                    <a:pt x="1" y="1506"/>
                  </a:lnTo>
                  <a:lnTo>
                    <a:pt x="1" y="1506"/>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6"/>
            <p:cNvSpPr/>
            <p:nvPr/>
          </p:nvSpPr>
          <p:spPr>
            <a:xfrm>
              <a:off x="5726028" y="3202839"/>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6"/>
            <p:cNvSpPr/>
            <p:nvPr/>
          </p:nvSpPr>
          <p:spPr>
            <a:xfrm>
              <a:off x="5726028" y="3202839"/>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6"/>
            <p:cNvSpPr/>
            <p:nvPr/>
          </p:nvSpPr>
          <p:spPr>
            <a:xfrm>
              <a:off x="5726028" y="3199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6"/>
            <p:cNvSpPr/>
            <p:nvPr/>
          </p:nvSpPr>
          <p:spPr>
            <a:xfrm>
              <a:off x="5726028" y="3199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6"/>
            <p:cNvSpPr/>
            <p:nvPr/>
          </p:nvSpPr>
          <p:spPr>
            <a:xfrm>
              <a:off x="5726028" y="3199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6"/>
            <p:cNvSpPr/>
            <p:nvPr/>
          </p:nvSpPr>
          <p:spPr>
            <a:xfrm>
              <a:off x="5726028" y="3199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6"/>
            <p:cNvSpPr/>
            <p:nvPr/>
          </p:nvSpPr>
          <p:spPr>
            <a:xfrm>
              <a:off x="5619633" y="3360856"/>
              <a:ext cx="106499" cy="196734"/>
            </a:xfrm>
            <a:custGeom>
              <a:avLst/>
              <a:gdLst/>
              <a:ahLst/>
              <a:cxnLst/>
              <a:rect l="l" t="t" r="r" b="b"/>
              <a:pathLst>
                <a:path w="1015" h="1875" extrusionOk="0">
                  <a:moveTo>
                    <a:pt x="32" y="1874"/>
                  </a:moveTo>
                  <a:lnTo>
                    <a:pt x="32" y="1874"/>
                  </a:lnTo>
                  <a:lnTo>
                    <a:pt x="32" y="1874"/>
                  </a:lnTo>
                  <a:lnTo>
                    <a:pt x="32" y="1874"/>
                  </a:lnTo>
                  <a:lnTo>
                    <a:pt x="32" y="1874"/>
                  </a:lnTo>
                  <a:close/>
                  <a:moveTo>
                    <a:pt x="32" y="1874"/>
                  </a:moveTo>
                  <a:lnTo>
                    <a:pt x="32" y="1874"/>
                  </a:lnTo>
                  <a:lnTo>
                    <a:pt x="32" y="1874"/>
                  </a:lnTo>
                  <a:lnTo>
                    <a:pt x="32" y="1874"/>
                  </a:lnTo>
                  <a:lnTo>
                    <a:pt x="32" y="1874"/>
                  </a:lnTo>
                  <a:close/>
                  <a:moveTo>
                    <a:pt x="32" y="1874"/>
                  </a:moveTo>
                  <a:lnTo>
                    <a:pt x="32" y="1874"/>
                  </a:lnTo>
                  <a:lnTo>
                    <a:pt x="32" y="1874"/>
                  </a:lnTo>
                  <a:lnTo>
                    <a:pt x="32" y="1874"/>
                  </a:lnTo>
                  <a:lnTo>
                    <a:pt x="32" y="1874"/>
                  </a:lnTo>
                  <a:close/>
                  <a:moveTo>
                    <a:pt x="1" y="1874"/>
                  </a:moveTo>
                  <a:lnTo>
                    <a:pt x="1" y="1874"/>
                  </a:lnTo>
                  <a:lnTo>
                    <a:pt x="1" y="1874"/>
                  </a:lnTo>
                  <a:lnTo>
                    <a:pt x="1" y="1874"/>
                  </a:lnTo>
                  <a:lnTo>
                    <a:pt x="1" y="1874"/>
                  </a:lnTo>
                  <a:close/>
                  <a:moveTo>
                    <a:pt x="1" y="1874"/>
                  </a:moveTo>
                  <a:lnTo>
                    <a:pt x="1" y="1874"/>
                  </a:lnTo>
                  <a:lnTo>
                    <a:pt x="1" y="1874"/>
                  </a:lnTo>
                  <a:lnTo>
                    <a:pt x="1" y="1874"/>
                  </a:lnTo>
                  <a:lnTo>
                    <a:pt x="1" y="1874"/>
                  </a:lnTo>
                  <a:close/>
                  <a:moveTo>
                    <a:pt x="1015" y="0"/>
                  </a:moveTo>
                  <a:lnTo>
                    <a:pt x="1015" y="0"/>
                  </a:lnTo>
                  <a:lnTo>
                    <a:pt x="1015" y="891"/>
                  </a:lnTo>
                  <a:lnTo>
                    <a:pt x="1015" y="891"/>
                  </a:lnTo>
                  <a:lnTo>
                    <a:pt x="1015" y="0"/>
                  </a:lnTo>
                  <a:close/>
                </a:path>
              </a:pathLst>
            </a:custGeom>
            <a:solidFill>
              <a:srgbClr val="3347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6"/>
            <p:cNvSpPr/>
            <p:nvPr/>
          </p:nvSpPr>
          <p:spPr>
            <a:xfrm>
              <a:off x="5622886"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6"/>
            <p:cNvSpPr/>
            <p:nvPr/>
          </p:nvSpPr>
          <p:spPr>
            <a:xfrm>
              <a:off x="5622886"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6"/>
            <p:cNvSpPr/>
            <p:nvPr/>
          </p:nvSpPr>
          <p:spPr>
            <a:xfrm>
              <a:off x="5622886"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6"/>
            <p:cNvSpPr/>
            <p:nvPr/>
          </p:nvSpPr>
          <p:spPr>
            <a:xfrm>
              <a:off x="5619633"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6"/>
            <p:cNvSpPr/>
            <p:nvPr/>
          </p:nvSpPr>
          <p:spPr>
            <a:xfrm>
              <a:off x="5619633"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6"/>
            <p:cNvSpPr/>
            <p:nvPr/>
          </p:nvSpPr>
          <p:spPr>
            <a:xfrm>
              <a:off x="5726028" y="3360856"/>
              <a:ext cx="105" cy="93593"/>
            </a:xfrm>
            <a:custGeom>
              <a:avLst/>
              <a:gdLst/>
              <a:ahLst/>
              <a:cxnLst/>
              <a:rect l="l" t="t" r="r" b="b"/>
              <a:pathLst>
                <a:path w="1" h="892" fill="none" extrusionOk="0">
                  <a:moveTo>
                    <a:pt x="1" y="0"/>
                  </a:moveTo>
                  <a:lnTo>
                    <a:pt x="1" y="0"/>
                  </a:lnTo>
                  <a:lnTo>
                    <a:pt x="1" y="891"/>
                  </a:lnTo>
                  <a:lnTo>
                    <a:pt x="1" y="89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6"/>
            <p:cNvSpPr/>
            <p:nvPr/>
          </p:nvSpPr>
          <p:spPr>
            <a:xfrm>
              <a:off x="5532649" y="3135162"/>
              <a:ext cx="193482" cy="422428"/>
            </a:xfrm>
            <a:custGeom>
              <a:avLst/>
              <a:gdLst/>
              <a:ahLst/>
              <a:cxnLst/>
              <a:rect l="l" t="t" r="r" b="b"/>
              <a:pathLst>
                <a:path w="1844" h="4026" extrusionOk="0">
                  <a:moveTo>
                    <a:pt x="1567" y="0"/>
                  </a:moveTo>
                  <a:lnTo>
                    <a:pt x="1660" y="185"/>
                  </a:lnTo>
                  <a:lnTo>
                    <a:pt x="1690" y="400"/>
                  </a:lnTo>
                  <a:lnTo>
                    <a:pt x="1690" y="2796"/>
                  </a:lnTo>
                  <a:lnTo>
                    <a:pt x="1660" y="2981"/>
                  </a:lnTo>
                  <a:lnTo>
                    <a:pt x="1598" y="3165"/>
                  </a:lnTo>
                  <a:lnTo>
                    <a:pt x="1506" y="3349"/>
                  </a:lnTo>
                  <a:lnTo>
                    <a:pt x="1383" y="3472"/>
                  </a:lnTo>
                  <a:lnTo>
                    <a:pt x="1260" y="3595"/>
                  </a:lnTo>
                  <a:lnTo>
                    <a:pt x="1076" y="3687"/>
                  </a:lnTo>
                  <a:lnTo>
                    <a:pt x="891" y="3749"/>
                  </a:lnTo>
                  <a:lnTo>
                    <a:pt x="707" y="3780"/>
                  </a:lnTo>
                  <a:lnTo>
                    <a:pt x="523" y="3749"/>
                  </a:lnTo>
                  <a:lnTo>
                    <a:pt x="308" y="3687"/>
                  </a:lnTo>
                  <a:lnTo>
                    <a:pt x="154" y="3595"/>
                  </a:lnTo>
                  <a:lnTo>
                    <a:pt x="0" y="3472"/>
                  </a:lnTo>
                  <a:lnTo>
                    <a:pt x="0" y="3472"/>
                  </a:lnTo>
                  <a:lnTo>
                    <a:pt x="154" y="3687"/>
                  </a:lnTo>
                  <a:lnTo>
                    <a:pt x="338" y="3841"/>
                  </a:lnTo>
                  <a:lnTo>
                    <a:pt x="584" y="3964"/>
                  </a:lnTo>
                  <a:lnTo>
                    <a:pt x="707" y="3995"/>
                  </a:lnTo>
                  <a:lnTo>
                    <a:pt x="830" y="4025"/>
                  </a:lnTo>
                  <a:lnTo>
                    <a:pt x="891" y="4025"/>
                  </a:lnTo>
                  <a:lnTo>
                    <a:pt x="1076" y="3995"/>
                  </a:lnTo>
                  <a:lnTo>
                    <a:pt x="1260" y="3933"/>
                  </a:lnTo>
                  <a:lnTo>
                    <a:pt x="1414" y="3841"/>
                  </a:lnTo>
                  <a:lnTo>
                    <a:pt x="1567" y="3718"/>
                  </a:lnTo>
                  <a:lnTo>
                    <a:pt x="1690" y="3595"/>
                  </a:lnTo>
                  <a:lnTo>
                    <a:pt x="1782" y="3411"/>
                  </a:lnTo>
                  <a:lnTo>
                    <a:pt x="1813" y="3257"/>
                  </a:lnTo>
                  <a:lnTo>
                    <a:pt x="1844" y="3042"/>
                  </a:lnTo>
                  <a:lnTo>
                    <a:pt x="1844" y="2151"/>
                  </a:lnTo>
                  <a:lnTo>
                    <a:pt x="1844" y="645"/>
                  </a:lnTo>
                  <a:lnTo>
                    <a:pt x="1844" y="615"/>
                  </a:lnTo>
                  <a:lnTo>
                    <a:pt x="1813" y="430"/>
                  </a:lnTo>
                  <a:lnTo>
                    <a:pt x="1752" y="277"/>
                  </a:lnTo>
                  <a:lnTo>
                    <a:pt x="1690" y="123"/>
                  </a:lnTo>
                  <a:lnTo>
                    <a:pt x="1567" y="0"/>
                  </a:lnTo>
                  <a:close/>
                </a:path>
              </a:pathLst>
            </a:custGeom>
            <a:solidFill>
              <a:srgbClr val="707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6"/>
            <p:cNvSpPr/>
            <p:nvPr/>
          </p:nvSpPr>
          <p:spPr>
            <a:xfrm>
              <a:off x="5532649" y="3135162"/>
              <a:ext cx="193482" cy="422428"/>
            </a:xfrm>
            <a:custGeom>
              <a:avLst/>
              <a:gdLst/>
              <a:ahLst/>
              <a:cxnLst/>
              <a:rect l="l" t="t" r="r" b="b"/>
              <a:pathLst>
                <a:path w="1844" h="4026" fill="none" extrusionOk="0">
                  <a:moveTo>
                    <a:pt x="1567" y="0"/>
                  </a:moveTo>
                  <a:lnTo>
                    <a:pt x="1567" y="0"/>
                  </a:lnTo>
                  <a:lnTo>
                    <a:pt x="1660" y="185"/>
                  </a:lnTo>
                  <a:lnTo>
                    <a:pt x="1690" y="400"/>
                  </a:lnTo>
                  <a:lnTo>
                    <a:pt x="1690" y="2796"/>
                  </a:lnTo>
                  <a:lnTo>
                    <a:pt x="1690" y="2796"/>
                  </a:lnTo>
                  <a:lnTo>
                    <a:pt x="1660" y="2981"/>
                  </a:lnTo>
                  <a:lnTo>
                    <a:pt x="1598" y="3165"/>
                  </a:lnTo>
                  <a:lnTo>
                    <a:pt x="1506" y="3349"/>
                  </a:lnTo>
                  <a:lnTo>
                    <a:pt x="1383" y="3472"/>
                  </a:lnTo>
                  <a:lnTo>
                    <a:pt x="1260" y="3595"/>
                  </a:lnTo>
                  <a:lnTo>
                    <a:pt x="1076" y="3687"/>
                  </a:lnTo>
                  <a:lnTo>
                    <a:pt x="891" y="3749"/>
                  </a:lnTo>
                  <a:lnTo>
                    <a:pt x="707" y="3780"/>
                  </a:lnTo>
                  <a:lnTo>
                    <a:pt x="707" y="3780"/>
                  </a:lnTo>
                  <a:lnTo>
                    <a:pt x="523" y="3749"/>
                  </a:lnTo>
                  <a:lnTo>
                    <a:pt x="308" y="3687"/>
                  </a:lnTo>
                  <a:lnTo>
                    <a:pt x="154" y="3595"/>
                  </a:lnTo>
                  <a:lnTo>
                    <a:pt x="0" y="3472"/>
                  </a:lnTo>
                  <a:lnTo>
                    <a:pt x="0" y="3472"/>
                  </a:lnTo>
                  <a:lnTo>
                    <a:pt x="154" y="3687"/>
                  </a:lnTo>
                  <a:lnTo>
                    <a:pt x="338" y="3841"/>
                  </a:lnTo>
                  <a:lnTo>
                    <a:pt x="584" y="3964"/>
                  </a:lnTo>
                  <a:lnTo>
                    <a:pt x="707" y="3995"/>
                  </a:lnTo>
                  <a:lnTo>
                    <a:pt x="830" y="4025"/>
                  </a:lnTo>
                  <a:lnTo>
                    <a:pt x="830" y="4025"/>
                  </a:lnTo>
                  <a:lnTo>
                    <a:pt x="830" y="4025"/>
                  </a:lnTo>
                  <a:lnTo>
                    <a:pt x="830" y="4025"/>
                  </a:lnTo>
                  <a:lnTo>
                    <a:pt x="830" y="4025"/>
                  </a:lnTo>
                  <a:lnTo>
                    <a:pt x="830" y="4025"/>
                  </a:lnTo>
                  <a:lnTo>
                    <a:pt x="830" y="4025"/>
                  </a:lnTo>
                  <a:lnTo>
                    <a:pt x="830" y="4025"/>
                  </a:lnTo>
                  <a:lnTo>
                    <a:pt x="861" y="4025"/>
                  </a:lnTo>
                  <a:lnTo>
                    <a:pt x="861" y="4025"/>
                  </a:lnTo>
                  <a:lnTo>
                    <a:pt x="861" y="4025"/>
                  </a:lnTo>
                  <a:lnTo>
                    <a:pt x="861" y="4025"/>
                  </a:lnTo>
                  <a:lnTo>
                    <a:pt x="861" y="4025"/>
                  </a:lnTo>
                  <a:lnTo>
                    <a:pt x="861" y="4025"/>
                  </a:lnTo>
                  <a:lnTo>
                    <a:pt x="861" y="4025"/>
                  </a:lnTo>
                  <a:lnTo>
                    <a:pt x="861" y="4025"/>
                  </a:lnTo>
                  <a:lnTo>
                    <a:pt x="861" y="4025"/>
                  </a:lnTo>
                  <a:lnTo>
                    <a:pt x="861" y="4025"/>
                  </a:lnTo>
                  <a:lnTo>
                    <a:pt x="861" y="4025"/>
                  </a:lnTo>
                  <a:lnTo>
                    <a:pt x="861" y="4025"/>
                  </a:lnTo>
                  <a:lnTo>
                    <a:pt x="891" y="4025"/>
                  </a:lnTo>
                  <a:lnTo>
                    <a:pt x="891" y="4025"/>
                  </a:lnTo>
                  <a:lnTo>
                    <a:pt x="1076" y="3995"/>
                  </a:lnTo>
                  <a:lnTo>
                    <a:pt x="1260" y="3933"/>
                  </a:lnTo>
                  <a:lnTo>
                    <a:pt x="1414" y="3841"/>
                  </a:lnTo>
                  <a:lnTo>
                    <a:pt x="1567" y="3718"/>
                  </a:lnTo>
                  <a:lnTo>
                    <a:pt x="1690" y="3595"/>
                  </a:lnTo>
                  <a:lnTo>
                    <a:pt x="1782" y="3411"/>
                  </a:lnTo>
                  <a:lnTo>
                    <a:pt x="1813" y="3257"/>
                  </a:lnTo>
                  <a:lnTo>
                    <a:pt x="1844" y="3042"/>
                  </a:lnTo>
                  <a:lnTo>
                    <a:pt x="1844" y="2151"/>
                  </a:lnTo>
                  <a:lnTo>
                    <a:pt x="1844" y="645"/>
                  </a:lnTo>
                  <a:lnTo>
                    <a:pt x="1844" y="645"/>
                  </a:lnTo>
                  <a:lnTo>
                    <a:pt x="1844" y="645"/>
                  </a:lnTo>
                  <a:lnTo>
                    <a:pt x="1844" y="645"/>
                  </a:lnTo>
                  <a:lnTo>
                    <a:pt x="1844" y="645"/>
                  </a:lnTo>
                  <a:lnTo>
                    <a:pt x="1844" y="645"/>
                  </a:lnTo>
                  <a:lnTo>
                    <a:pt x="1844" y="645"/>
                  </a:lnTo>
                  <a:lnTo>
                    <a:pt x="1844" y="645"/>
                  </a:lnTo>
                  <a:lnTo>
                    <a:pt x="1844" y="645"/>
                  </a:lnTo>
                  <a:lnTo>
                    <a:pt x="1844" y="645"/>
                  </a:lnTo>
                  <a:lnTo>
                    <a:pt x="1844" y="645"/>
                  </a:lnTo>
                  <a:lnTo>
                    <a:pt x="1844" y="64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13" y="430"/>
                  </a:lnTo>
                  <a:lnTo>
                    <a:pt x="1752" y="277"/>
                  </a:lnTo>
                  <a:lnTo>
                    <a:pt x="1690" y="123"/>
                  </a:lnTo>
                  <a:lnTo>
                    <a:pt x="15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6"/>
            <p:cNvSpPr/>
            <p:nvPr/>
          </p:nvSpPr>
          <p:spPr>
            <a:xfrm>
              <a:off x="5555209" y="3315633"/>
              <a:ext cx="138711" cy="145216"/>
            </a:xfrm>
            <a:custGeom>
              <a:avLst/>
              <a:gdLst/>
              <a:ahLst/>
              <a:cxnLst/>
              <a:rect l="l" t="t" r="r" b="b"/>
              <a:pathLst>
                <a:path w="1322" h="1384" extrusionOk="0">
                  <a:moveTo>
                    <a:pt x="216" y="1"/>
                  </a:moveTo>
                  <a:lnTo>
                    <a:pt x="123" y="32"/>
                  </a:lnTo>
                  <a:lnTo>
                    <a:pt x="62" y="62"/>
                  </a:lnTo>
                  <a:lnTo>
                    <a:pt x="31" y="124"/>
                  </a:lnTo>
                  <a:lnTo>
                    <a:pt x="0" y="216"/>
                  </a:lnTo>
                  <a:lnTo>
                    <a:pt x="0" y="1199"/>
                  </a:lnTo>
                  <a:lnTo>
                    <a:pt x="31" y="1261"/>
                  </a:lnTo>
                  <a:lnTo>
                    <a:pt x="62" y="1322"/>
                  </a:lnTo>
                  <a:lnTo>
                    <a:pt x="123" y="1384"/>
                  </a:lnTo>
                  <a:lnTo>
                    <a:pt x="1199" y="1384"/>
                  </a:lnTo>
                  <a:lnTo>
                    <a:pt x="1260" y="1322"/>
                  </a:lnTo>
                  <a:lnTo>
                    <a:pt x="1291" y="1261"/>
                  </a:lnTo>
                  <a:lnTo>
                    <a:pt x="1322" y="1199"/>
                  </a:lnTo>
                  <a:lnTo>
                    <a:pt x="1322" y="216"/>
                  </a:lnTo>
                  <a:lnTo>
                    <a:pt x="1291" y="124"/>
                  </a:lnTo>
                  <a:lnTo>
                    <a:pt x="1260" y="62"/>
                  </a:lnTo>
                  <a:lnTo>
                    <a:pt x="1199" y="32"/>
                  </a:lnTo>
                  <a:lnTo>
                    <a:pt x="1107" y="1"/>
                  </a:lnTo>
                  <a:close/>
                </a:path>
              </a:pathLst>
            </a:custGeom>
            <a:solidFill>
              <a:srgbClr val="5D6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6"/>
            <p:cNvSpPr/>
            <p:nvPr/>
          </p:nvSpPr>
          <p:spPr>
            <a:xfrm>
              <a:off x="5555209" y="3315633"/>
              <a:ext cx="138711" cy="145216"/>
            </a:xfrm>
            <a:custGeom>
              <a:avLst/>
              <a:gdLst/>
              <a:ahLst/>
              <a:cxnLst/>
              <a:rect l="l" t="t" r="r" b="b"/>
              <a:pathLst>
                <a:path w="1322" h="1384" fill="none" extrusionOk="0">
                  <a:moveTo>
                    <a:pt x="1107" y="1384"/>
                  </a:moveTo>
                  <a:lnTo>
                    <a:pt x="216" y="1384"/>
                  </a:lnTo>
                  <a:lnTo>
                    <a:pt x="216" y="1384"/>
                  </a:lnTo>
                  <a:lnTo>
                    <a:pt x="123" y="1384"/>
                  </a:lnTo>
                  <a:lnTo>
                    <a:pt x="62" y="1322"/>
                  </a:lnTo>
                  <a:lnTo>
                    <a:pt x="31" y="1261"/>
                  </a:lnTo>
                  <a:lnTo>
                    <a:pt x="0" y="1199"/>
                  </a:lnTo>
                  <a:lnTo>
                    <a:pt x="0" y="216"/>
                  </a:lnTo>
                  <a:lnTo>
                    <a:pt x="0" y="216"/>
                  </a:lnTo>
                  <a:lnTo>
                    <a:pt x="31" y="124"/>
                  </a:lnTo>
                  <a:lnTo>
                    <a:pt x="62" y="62"/>
                  </a:lnTo>
                  <a:lnTo>
                    <a:pt x="123" y="32"/>
                  </a:lnTo>
                  <a:lnTo>
                    <a:pt x="216" y="1"/>
                  </a:lnTo>
                  <a:lnTo>
                    <a:pt x="1107" y="1"/>
                  </a:lnTo>
                  <a:lnTo>
                    <a:pt x="1107" y="1"/>
                  </a:lnTo>
                  <a:lnTo>
                    <a:pt x="1199" y="32"/>
                  </a:lnTo>
                  <a:lnTo>
                    <a:pt x="1260" y="62"/>
                  </a:lnTo>
                  <a:lnTo>
                    <a:pt x="1291" y="124"/>
                  </a:lnTo>
                  <a:lnTo>
                    <a:pt x="1322" y="216"/>
                  </a:lnTo>
                  <a:lnTo>
                    <a:pt x="1322" y="1199"/>
                  </a:lnTo>
                  <a:lnTo>
                    <a:pt x="1322" y="1199"/>
                  </a:lnTo>
                  <a:lnTo>
                    <a:pt x="1291" y="1261"/>
                  </a:lnTo>
                  <a:lnTo>
                    <a:pt x="1260" y="1322"/>
                  </a:lnTo>
                  <a:lnTo>
                    <a:pt x="1199" y="1384"/>
                  </a:lnTo>
                  <a:lnTo>
                    <a:pt x="1107" y="13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6"/>
            <p:cNvSpPr/>
            <p:nvPr/>
          </p:nvSpPr>
          <p:spPr>
            <a:xfrm>
              <a:off x="5571367" y="3338192"/>
              <a:ext cx="106499" cy="106499"/>
            </a:xfrm>
            <a:custGeom>
              <a:avLst/>
              <a:gdLst/>
              <a:ahLst/>
              <a:cxnLst/>
              <a:rect l="l" t="t" r="r" b="b"/>
              <a:pathLst>
                <a:path w="1015" h="1015" extrusionOk="0">
                  <a:moveTo>
                    <a:pt x="400" y="1"/>
                  </a:moveTo>
                  <a:lnTo>
                    <a:pt x="307" y="32"/>
                  </a:lnTo>
                  <a:lnTo>
                    <a:pt x="215" y="93"/>
                  </a:lnTo>
                  <a:lnTo>
                    <a:pt x="154" y="155"/>
                  </a:lnTo>
                  <a:lnTo>
                    <a:pt x="92" y="216"/>
                  </a:lnTo>
                  <a:lnTo>
                    <a:pt x="31" y="308"/>
                  </a:lnTo>
                  <a:lnTo>
                    <a:pt x="0" y="400"/>
                  </a:lnTo>
                  <a:lnTo>
                    <a:pt x="0" y="523"/>
                  </a:lnTo>
                  <a:lnTo>
                    <a:pt x="0" y="615"/>
                  </a:lnTo>
                  <a:lnTo>
                    <a:pt x="31" y="708"/>
                  </a:lnTo>
                  <a:lnTo>
                    <a:pt x="92" y="800"/>
                  </a:lnTo>
                  <a:lnTo>
                    <a:pt x="154" y="861"/>
                  </a:lnTo>
                  <a:lnTo>
                    <a:pt x="215" y="923"/>
                  </a:lnTo>
                  <a:lnTo>
                    <a:pt x="307" y="984"/>
                  </a:lnTo>
                  <a:lnTo>
                    <a:pt x="400" y="1015"/>
                  </a:lnTo>
                  <a:lnTo>
                    <a:pt x="615" y="1015"/>
                  </a:lnTo>
                  <a:lnTo>
                    <a:pt x="707" y="984"/>
                  </a:lnTo>
                  <a:lnTo>
                    <a:pt x="799" y="923"/>
                  </a:lnTo>
                  <a:lnTo>
                    <a:pt x="860" y="861"/>
                  </a:lnTo>
                  <a:lnTo>
                    <a:pt x="922" y="800"/>
                  </a:lnTo>
                  <a:lnTo>
                    <a:pt x="983" y="708"/>
                  </a:lnTo>
                  <a:lnTo>
                    <a:pt x="1014" y="615"/>
                  </a:lnTo>
                  <a:lnTo>
                    <a:pt x="1014" y="523"/>
                  </a:lnTo>
                  <a:lnTo>
                    <a:pt x="1014" y="400"/>
                  </a:lnTo>
                  <a:lnTo>
                    <a:pt x="983" y="308"/>
                  </a:lnTo>
                  <a:lnTo>
                    <a:pt x="922" y="216"/>
                  </a:lnTo>
                  <a:lnTo>
                    <a:pt x="860" y="155"/>
                  </a:lnTo>
                  <a:lnTo>
                    <a:pt x="799" y="93"/>
                  </a:lnTo>
                  <a:lnTo>
                    <a:pt x="707" y="32"/>
                  </a:lnTo>
                  <a:lnTo>
                    <a:pt x="615" y="1"/>
                  </a:lnTo>
                  <a:close/>
                </a:path>
              </a:pathLst>
            </a:custGeom>
            <a:solidFill>
              <a:srgbClr val="272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6"/>
            <p:cNvSpPr/>
            <p:nvPr/>
          </p:nvSpPr>
          <p:spPr>
            <a:xfrm>
              <a:off x="5571367" y="3338192"/>
              <a:ext cx="106499" cy="106499"/>
            </a:xfrm>
            <a:custGeom>
              <a:avLst/>
              <a:gdLst/>
              <a:ahLst/>
              <a:cxnLst/>
              <a:rect l="l" t="t" r="r" b="b"/>
              <a:pathLst>
                <a:path w="1015" h="1015" fill="none" extrusionOk="0">
                  <a:moveTo>
                    <a:pt x="0" y="523"/>
                  </a:moveTo>
                  <a:lnTo>
                    <a:pt x="0" y="523"/>
                  </a:lnTo>
                  <a:lnTo>
                    <a:pt x="0" y="400"/>
                  </a:lnTo>
                  <a:lnTo>
                    <a:pt x="31" y="308"/>
                  </a:lnTo>
                  <a:lnTo>
                    <a:pt x="92" y="216"/>
                  </a:lnTo>
                  <a:lnTo>
                    <a:pt x="154" y="155"/>
                  </a:lnTo>
                  <a:lnTo>
                    <a:pt x="215" y="93"/>
                  </a:lnTo>
                  <a:lnTo>
                    <a:pt x="307" y="32"/>
                  </a:lnTo>
                  <a:lnTo>
                    <a:pt x="400" y="1"/>
                  </a:lnTo>
                  <a:lnTo>
                    <a:pt x="522" y="1"/>
                  </a:lnTo>
                  <a:lnTo>
                    <a:pt x="522" y="1"/>
                  </a:lnTo>
                  <a:lnTo>
                    <a:pt x="615" y="1"/>
                  </a:lnTo>
                  <a:lnTo>
                    <a:pt x="707" y="32"/>
                  </a:lnTo>
                  <a:lnTo>
                    <a:pt x="799" y="93"/>
                  </a:lnTo>
                  <a:lnTo>
                    <a:pt x="860" y="155"/>
                  </a:lnTo>
                  <a:lnTo>
                    <a:pt x="922" y="216"/>
                  </a:lnTo>
                  <a:lnTo>
                    <a:pt x="983" y="308"/>
                  </a:lnTo>
                  <a:lnTo>
                    <a:pt x="1014" y="400"/>
                  </a:lnTo>
                  <a:lnTo>
                    <a:pt x="1014" y="523"/>
                  </a:lnTo>
                  <a:lnTo>
                    <a:pt x="1014" y="523"/>
                  </a:lnTo>
                  <a:lnTo>
                    <a:pt x="1014" y="615"/>
                  </a:lnTo>
                  <a:lnTo>
                    <a:pt x="983" y="708"/>
                  </a:lnTo>
                  <a:lnTo>
                    <a:pt x="922" y="800"/>
                  </a:lnTo>
                  <a:lnTo>
                    <a:pt x="860" y="861"/>
                  </a:lnTo>
                  <a:lnTo>
                    <a:pt x="799" y="923"/>
                  </a:lnTo>
                  <a:lnTo>
                    <a:pt x="707" y="984"/>
                  </a:lnTo>
                  <a:lnTo>
                    <a:pt x="615" y="1015"/>
                  </a:lnTo>
                  <a:lnTo>
                    <a:pt x="522" y="1015"/>
                  </a:lnTo>
                  <a:lnTo>
                    <a:pt x="522" y="1015"/>
                  </a:lnTo>
                  <a:lnTo>
                    <a:pt x="400" y="1015"/>
                  </a:lnTo>
                  <a:lnTo>
                    <a:pt x="307" y="984"/>
                  </a:lnTo>
                  <a:lnTo>
                    <a:pt x="215" y="923"/>
                  </a:lnTo>
                  <a:lnTo>
                    <a:pt x="154" y="861"/>
                  </a:lnTo>
                  <a:lnTo>
                    <a:pt x="92" y="800"/>
                  </a:lnTo>
                  <a:lnTo>
                    <a:pt x="31" y="708"/>
                  </a:lnTo>
                  <a:lnTo>
                    <a:pt x="0" y="615"/>
                  </a:lnTo>
                  <a:lnTo>
                    <a:pt x="0" y="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6"/>
            <p:cNvSpPr/>
            <p:nvPr/>
          </p:nvSpPr>
          <p:spPr>
            <a:xfrm>
              <a:off x="5619633" y="3386563"/>
              <a:ext cx="58233" cy="58128"/>
            </a:xfrm>
            <a:custGeom>
              <a:avLst/>
              <a:gdLst/>
              <a:ahLst/>
              <a:cxnLst/>
              <a:rect l="l" t="t" r="r" b="b"/>
              <a:pathLst>
                <a:path w="555" h="554" extrusionOk="0">
                  <a:moveTo>
                    <a:pt x="32" y="554"/>
                  </a:moveTo>
                  <a:lnTo>
                    <a:pt x="32" y="554"/>
                  </a:lnTo>
                  <a:lnTo>
                    <a:pt x="62" y="554"/>
                  </a:lnTo>
                  <a:lnTo>
                    <a:pt x="62" y="554"/>
                  </a:lnTo>
                  <a:lnTo>
                    <a:pt x="32" y="554"/>
                  </a:lnTo>
                  <a:close/>
                  <a:moveTo>
                    <a:pt x="32" y="554"/>
                  </a:moveTo>
                  <a:lnTo>
                    <a:pt x="32" y="554"/>
                  </a:lnTo>
                  <a:lnTo>
                    <a:pt x="32" y="554"/>
                  </a:lnTo>
                  <a:lnTo>
                    <a:pt x="32" y="554"/>
                  </a:lnTo>
                  <a:lnTo>
                    <a:pt x="32" y="554"/>
                  </a:lnTo>
                  <a:close/>
                  <a:moveTo>
                    <a:pt x="32" y="554"/>
                  </a:moveTo>
                  <a:lnTo>
                    <a:pt x="32" y="554"/>
                  </a:lnTo>
                  <a:lnTo>
                    <a:pt x="32" y="554"/>
                  </a:lnTo>
                  <a:lnTo>
                    <a:pt x="32" y="554"/>
                  </a:lnTo>
                  <a:lnTo>
                    <a:pt x="32" y="554"/>
                  </a:lnTo>
                  <a:close/>
                  <a:moveTo>
                    <a:pt x="32" y="554"/>
                  </a:moveTo>
                  <a:lnTo>
                    <a:pt x="32" y="554"/>
                  </a:lnTo>
                  <a:lnTo>
                    <a:pt x="32" y="554"/>
                  </a:lnTo>
                  <a:lnTo>
                    <a:pt x="32" y="554"/>
                  </a:lnTo>
                  <a:lnTo>
                    <a:pt x="32" y="554"/>
                  </a:lnTo>
                  <a:close/>
                  <a:moveTo>
                    <a:pt x="32" y="554"/>
                  </a:moveTo>
                  <a:lnTo>
                    <a:pt x="32" y="554"/>
                  </a:lnTo>
                  <a:lnTo>
                    <a:pt x="32" y="554"/>
                  </a:lnTo>
                  <a:lnTo>
                    <a:pt x="32" y="554"/>
                  </a:lnTo>
                  <a:lnTo>
                    <a:pt x="32" y="554"/>
                  </a:lnTo>
                  <a:close/>
                  <a:moveTo>
                    <a:pt x="1" y="554"/>
                  </a:moveTo>
                  <a:lnTo>
                    <a:pt x="1" y="554"/>
                  </a:lnTo>
                  <a:lnTo>
                    <a:pt x="32" y="554"/>
                  </a:lnTo>
                  <a:lnTo>
                    <a:pt x="32" y="554"/>
                  </a:lnTo>
                  <a:lnTo>
                    <a:pt x="1" y="554"/>
                  </a:lnTo>
                  <a:close/>
                  <a:moveTo>
                    <a:pt x="1" y="554"/>
                  </a:moveTo>
                  <a:lnTo>
                    <a:pt x="1" y="554"/>
                  </a:lnTo>
                  <a:lnTo>
                    <a:pt x="1" y="554"/>
                  </a:lnTo>
                  <a:lnTo>
                    <a:pt x="1" y="554"/>
                  </a:lnTo>
                  <a:lnTo>
                    <a:pt x="1" y="554"/>
                  </a:lnTo>
                  <a:close/>
                  <a:moveTo>
                    <a:pt x="554" y="32"/>
                  </a:moveTo>
                  <a:lnTo>
                    <a:pt x="554" y="32"/>
                  </a:lnTo>
                  <a:lnTo>
                    <a:pt x="554" y="62"/>
                  </a:lnTo>
                  <a:lnTo>
                    <a:pt x="554" y="62"/>
                  </a:lnTo>
                  <a:lnTo>
                    <a:pt x="554" y="62"/>
                  </a:lnTo>
                  <a:lnTo>
                    <a:pt x="554" y="32"/>
                  </a:lnTo>
                  <a:close/>
                  <a:moveTo>
                    <a:pt x="554" y="32"/>
                  </a:moveTo>
                  <a:lnTo>
                    <a:pt x="554" y="32"/>
                  </a:lnTo>
                  <a:lnTo>
                    <a:pt x="554" y="32"/>
                  </a:lnTo>
                  <a:lnTo>
                    <a:pt x="554" y="32"/>
                  </a:lnTo>
                  <a:lnTo>
                    <a:pt x="554" y="32"/>
                  </a:lnTo>
                  <a:close/>
                  <a:moveTo>
                    <a:pt x="554" y="32"/>
                  </a:moveTo>
                  <a:lnTo>
                    <a:pt x="554" y="32"/>
                  </a:lnTo>
                  <a:lnTo>
                    <a:pt x="554" y="32"/>
                  </a:lnTo>
                  <a:lnTo>
                    <a:pt x="554" y="32"/>
                  </a:lnTo>
                  <a:lnTo>
                    <a:pt x="554" y="32"/>
                  </a:lnTo>
                  <a:close/>
                  <a:moveTo>
                    <a:pt x="554" y="32"/>
                  </a:moveTo>
                  <a:lnTo>
                    <a:pt x="554" y="32"/>
                  </a:lnTo>
                  <a:lnTo>
                    <a:pt x="554" y="32"/>
                  </a:lnTo>
                  <a:lnTo>
                    <a:pt x="554" y="32"/>
                  </a:lnTo>
                  <a:lnTo>
                    <a:pt x="554" y="32"/>
                  </a:lnTo>
                  <a:close/>
                  <a:moveTo>
                    <a:pt x="554" y="1"/>
                  </a:moveTo>
                  <a:lnTo>
                    <a:pt x="554" y="1"/>
                  </a:lnTo>
                  <a:lnTo>
                    <a:pt x="554" y="32"/>
                  </a:lnTo>
                  <a:lnTo>
                    <a:pt x="554" y="32"/>
                  </a:lnTo>
                  <a:lnTo>
                    <a:pt x="554" y="1"/>
                  </a:lnTo>
                  <a:close/>
                </a:path>
              </a:pathLst>
            </a:custGeom>
            <a:solidFill>
              <a:srgbClr val="424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6"/>
            <p:cNvSpPr/>
            <p:nvPr/>
          </p:nvSpPr>
          <p:spPr>
            <a:xfrm>
              <a:off x="5622886" y="3444586"/>
              <a:ext cx="3358" cy="105"/>
            </a:xfrm>
            <a:custGeom>
              <a:avLst/>
              <a:gdLst/>
              <a:ahLst/>
              <a:cxnLst/>
              <a:rect l="l" t="t" r="r" b="b"/>
              <a:pathLst>
                <a:path w="32" h="1" fill="none" extrusionOk="0">
                  <a:moveTo>
                    <a:pt x="1" y="1"/>
                  </a:moveTo>
                  <a:lnTo>
                    <a:pt x="1" y="1"/>
                  </a:lnTo>
                  <a:lnTo>
                    <a:pt x="31" y="1"/>
                  </a:ln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6"/>
            <p:cNvSpPr/>
            <p:nvPr/>
          </p:nvSpPr>
          <p:spPr>
            <a:xfrm>
              <a:off x="5622886"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6"/>
            <p:cNvSpPr/>
            <p:nvPr/>
          </p:nvSpPr>
          <p:spPr>
            <a:xfrm>
              <a:off x="5622886"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6"/>
            <p:cNvSpPr/>
            <p:nvPr/>
          </p:nvSpPr>
          <p:spPr>
            <a:xfrm>
              <a:off x="5622886"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6"/>
            <p:cNvSpPr/>
            <p:nvPr/>
          </p:nvSpPr>
          <p:spPr>
            <a:xfrm>
              <a:off x="5622886"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6"/>
            <p:cNvSpPr/>
            <p:nvPr/>
          </p:nvSpPr>
          <p:spPr>
            <a:xfrm>
              <a:off x="5619633" y="3444586"/>
              <a:ext cx="3358" cy="105"/>
            </a:xfrm>
            <a:custGeom>
              <a:avLst/>
              <a:gdLst/>
              <a:ahLst/>
              <a:cxnLst/>
              <a:rect l="l" t="t" r="r" b="b"/>
              <a:pathLst>
                <a:path w="32" h="1" fill="none" extrusionOk="0">
                  <a:moveTo>
                    <a:pt x="1" y="1"/>
                  </a:moveTo>
                  <a:lnTo>
                    <a:pt x="1" y="1"/>
                  </a:lnTo>
                  <a:lnTo>
                    <a:pt x="32" y="1"/>
                  </a:lnTo>
                  <a:lnTo>
                    <a:pt x="3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6"/>
            <p:cNvSpPr/>
            <p:nvPr/>
          </p:nvSpPr>
          <p:spPr>
            <a:xfrm>
              <a:off x="5619633"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6"/>
            <p:cNvSpPr/>
            <p:nvPr/>
          </p:nvSpPr>
          <p:spPr>
            <a:xfrm>
              <a:off x="5677762" y="3389815"/>
              <a:ext cx="105" cy="3358"/>
            </a:xfrm>
            <a:custGeom>
              <a:avLst/>
              <a:gdLst/>
              <a:ahLst/>
              <a:cxnLst/>
              <a:rect l="l" t="t" r="r" b="b"/>
              <a:pathLst>
                <a:path w="1" h="32" fill="none" extrusionOk="0">
                  <a:moveTo>
                    <a:pt x="0" y="1"/>
                  </a:moveTo>
                  <a:lnTo>
                    <a:pt x="0" y="1"/>
                  </a:lnTo>
                  <a:lnTo>
                    <a:pt x="0" y="31"/>
                  </a:lnTo>
                  <a:lnTo>
                    <a:pt x="0" y="31"/>
                  </a:lnTo>
                  <a:lnTo>
                    <a:pt x="0" y="3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6"/>
            <p:cNvSpPr/>
            <p:nvPr/>
          </p:nvSpPr>
          <p:spPr>
            <a:xfrm>
              <a:off x="5677762" y="3389815"/>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6"/>
            <p:cNvSpPr/>
            <p:nvPr/>
          </p:nvSpPr>
          <p:spPr>
            <a:xfrm>
              <a:off x="5677762" y="3389815"/>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6"/>
            <p:cNvSpPr/>
            <p:nvPr/>
          </p:nvSpPr>
          <p:spPr>
            <a:xfrm>
              <a:off x="5677762" y="3389815"/>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6"/>
            <p:cNvSpPr/>
            <p:nvPr/>
          </p:nvSpPr>
          <p:spPr>
            <a:xfrm>
              <a:off x="5677762" y="3386563"/>
              <a:ext cx="105" cy="3358"/>
            </a:xfrm>
            <a:custGeom>
              <a:avLst/>
              <a:gdLst/>
              <a:ahLst/>
              <a:cxnLst/>
              <a:rect l="l" t="t" r="r" b="b"/>
              <a:pathLst>
                <a:path w="1" h="32" fill="none" extrusionOk="0">
                  <a:moveTo>
                    <a:pt x="0" y="1"/>
                  </a:moveTo>
                  <a:lnTo>
                    <a:pt x="0" y="1"/>
                  </a:lnTo>
                  <a:lnTo>
                    <a:pt x="0" y="32"/>
                  </a:lnTo>
                  <a:lnTo>
                    <a:pt x="0"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6"/>
            <p:cNvSpPr/>
            <p:nvPr/>
          </p:nvSpPr>
          <p:spPr>
            <a:xfrm>
              <a:off x="5577768" y="3354351"/>
              <a:ext cx="100098" cy="90340"/>
            </a:xfrm>
            <a:custGeom>
              <a:avLst/>
              <a:gdLst/>
              <a:ahLst/>
              <a:cxnLst/>
              <a:rect l="l" t="t" r="r" b="b"/>
              <a:pathLst>
                <a:path w="954" h="861" extrusionOk="0">
                  <a:moveTo>
                    <a:pt x="830" y="1"/>
                  </a:moveTo>
                  <a:lnTo>
                    <a:pt x="892" y="123"/>
                  </a:lnTo>
                  <a:lnTo>
                    <a:pt x="892" y="277"/>
                  </a:lnTo>
                  <a:lnTo>
                    <a:pt x="892" y="369"/>
                  </a:lnTo>
                  <a:lnTo>
                    <a:pt x="861" y="461"/>
                  </a:lnTo>
                  <a:lnTo>
                    <a:pt x="799" y="554"/>
                  </a:lnTo>
                  <a:lnTo>
                    <a:pt x="738" y="646"/>
                  </a:lnTo>
                  <a:lnTo>
                    <a:pt x="676" y="707"/>
                  </a:lnTo>
                  <a:lnTo>
                    <a:pt x="584" y="738"/>
                  </a:lnTo>
                  <a:lnTo>
                    <a:pt x="492" y="769"/>
                  </a:lnTo>
                  <a:lnTo>
                    <a:pt x="400" y="799"/>
                  </a:lnTo>
                  <a:lnTo>
                    <a:pt x="277" y="769"/>
                  </a:lnTo>
                  <a:lnTo>
                    <a:pt x="185" y="738"/>
                  </a:lnTo>
                  <a:lnTo>
                    <a:pt x="93" y="677"/>
                  </a:lnTo>
                  <a:lnTo>
                    <a:pt x="1" y="615"/>
                  </a:lnTo>
                  <a:lnTo>
                    <a:pt x="93" y="707"/>
                  </a:lnTo>
                  <a:lnTo>
                    <a:pt x="185" y="799"/>
                  </a:lnTo>
                  <a:lnTo>
                    <a:pt x="277" y="830"/>
                  </a:lnTo>
                  <a:lnTo>
                    <a:pt x="400" y="861"/>
                  </a:lnTo>
                  <a:lnTo>
                    <a:pt x="554" y="861"/>
                  </a:lnTo>
                  <a:lnTo>
                    <a:pt x="646" y="830"/>
                  </a:lnTo>
                  <a:lnTo>
                    <a:pt x="738" y="769"/>
                  </a:lnTo>
                  <a:lnTo>
                    <a:pt x="799" y="707"/>
                  </a:lnTo>
                  <a:lnTo>
                    <a:pt x="861" y="646"/>
                  </a:lnTo>
                  <a:lnTo>
                    <a:pt x="922" y="554"/>
                  </a:lnTo>
                  <a:lnTo>
                    <a:pt x="953" y="461"/>
                  </a:lnTo>
                  <a:lnTo>
                    <a:pt x="953" y="369"/>
                  </a:lnTo>
                  <a:lnTo>
                    <a:pt x="953" y="339"/>
                  </a:lnTo>
                  <a:lnTo>
                    <a:pt x="953" y="308"/>
                  </a:lnTo>
                  <a:lnTo>
                    <a:pt x="922" y="154"/>
                  </a:lnTo>
                  <a:lnTo>
                    <a:pt x="830" y="1"/>
                  </a:lnTo>
                  <a:close/>
                </a:path>
              </a:pathLst>
            </a:custGeom>
            <a:solidFill>
              <a:srgbClr val="1C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6"/>
            <p:cNvSpPr/>
            <p:nvPr/>
          </p:nvSpPr>
          <p:spPr>
            <a:xfrm>
              <a:off x="5577768" y="3354351"/>
              <a:ext cx="100098" cy="90340"/>
            </a:xfrm>
            <a:custGeom>
              <a:avLst/>
              <a:gdLst/>
              <a:ahLst/>
              <a:cxnLst/>
              <a:rect l="l" t="t" r="r" b="b"/>
              <a:pathLst>
                <a:path w="954" h="861" fill="none" extrusionOk="0">
                  <a:moveTo>
                    <a:pt x="830" y="1"/>
                  </a:moveTo>
                  <a:lnTo>
                    <a:pt x="830" y="1"/>
                  </a:lnTo>
                  <a:lnTo>
                    <a:pt x="892" y="123"/>
                  </a:lnTo>
                  <a:lnTo>
                    <a:pt x="892" y="277"/>
                  </a:lnTo>
                  <a:lnTo>
                    <a:pt x="892" y="277"/>
                  </a:lnTo>
                  <a:lnTo>
                    <a:pt x="892" y="369"/>
                  </a:lnTo>
                  <a:lnTo>
                    <a:pt x="861" y="461"/>
                  </a:lnTo>
                  <a:lnTo>
                    <a:pt x="799" y="554"/>
                  </a:lnTo>
                  <a:lnTo>
                    <a:pt x="738" y="646"/>
                  </a:lnTo>
                  <a:lnTo>
                    <a:pt x="676" y="707"/>
                  </a:lnTo>
                  <a:lnTo>
                    <a:pt x="584" y="738"/>
                  </a:lnTo>
                  <a:lnTo>
                    <a:pt x="492" y="769"/>
                  </a:lnTo>
                  <a:lnTo>
                    <a:pt x="400" y="799"/>
                  </a:lnTo>
                  <a:lnTo>
                    <a:pt x="400" y="799"/>
                  </a:lnTo>
                  <a:lnTo>
                    <a:pt x="277" y="769"/>
                  </a:lnTo>
                  <a:lnTo>
                    <a:pt x="185" y="738"/>
                  </a:lnTo>
                  <a:lnTo>
                    <a:pt x="93" y="677"/>
                  </a:lnTo>
                  <a:lnTo>
                    <a:pt x="1" y="615"/>
                  </a:lnTo>
                  <a:lnTo>
                    <a:pt x="1" y="615"/>
                  </a:lnTo>
                  <a:lnTo>
                    <a:pt x="93" y="707"/>
                  </a:lnTo>
                  <a:lnTo>
                    <a:pt x="185" y="799"/>
                  </a:lnTo>
                  <a:lnTo>
                    <a:pt x="277" y="830"/>
                  </a:lnTo>
                  <a:lnTo>
                    <a:pt x="400" y="861"/>
                  </a:lnTo>
                  <a:lnTo>
                    <a:pt x="400" y="861"/>
                  </a:lnTo>
                  <a:lnTo>
                    <a:pt x="400" y="861"/>
                  </a:lnTo>
                  <a:lnTo>
                    <a:pt x="400" y="861"/>
                  </a:lnTo>
                  <a:lnTo>
                    <a:pt x="400" y="861"/>
                  </a:lnTo>
                  <a:lnTo>
                    <a:pt x="400"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61" y="861"/>
                  </a:lnTo>
                  <a:lnTo>
                    <a:pt x="461" y="861"/>
                  </a:lnTo>
                  <a:lnTo>
                    <a:pt x="461" y="861"/>
                  </a:lnTo>
                  <a:lnTo>
                    <a:pt x="554" y="861"/>
                  </a:lnTo>
                  <a:lnTo>
                    <a:pt x="646" y="830"/>
                  </a:lnTo>
                  <a:lnTo>
                    <a:pt x="738" y="769"/>
                  </a:lnTo>
                  <a:lnTo>
                    <a:pt x="799" y="707"/>
                  </a:lnTo>
                  <a:lnTo>
                    <a:pt x="861" y="646"/>
                  </a:lnTo>
                  <a:lnTo>
                    <a:pt x="922" y="554"/>
                  </a:lnTo>
                  <a:lnTo>
                    <a:pt x="953" y="461"/>
                  </a:lnTo>
                  <a:lnTo>
                    <a:pt x="953" y="369"/>
                  </a:lnTo>
                  <a:lnTo>
                    <a:pt x="953" y="36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08"/>
                  </a:lnTo>
                  <a:lnTo>
                    <a:pt x="953" y="308"/>
                  </a:lnTo>
                  <a:lnTo>
                    <a:pt x="922" y="154"/>
                  </a:lnTo>
                  <a:lnTo>
                    <a:pt x="8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6"/>
            <p:cNvSpPr/>
            <p:nvPr/>
          </p:nvSpPr>
          <p:spPr>
            <a:xfrm>
              <a:off x="5590673" y="3357603"/>
              <a:ext cx="67782" cy="67782"/>
            </a:xfrm>
            <a:custGeom>
              <a:avLst/>
              <a:gdLst/>
              <a:ahLst/>
              <a:cxnLst/>
              <a:rect l="l" t="t" r="r" b="b"/>
              <a:pathLst>
                <a:path w="646" h="646" extrusionOk="0">
                  <a:moveTo>
                    <a:pt x="338" y="0"/>
                  </a:moveTo>
                  <a:lnTo>
                    <a:pt x="185" y="31"/>
                  </a:lnTo>
                  <a:lnTo>
                    <a:pt x="93" y="92"/>
                  </a:lnTo>
                  <a:lnTo>
                    <a:pt x="31" y="185"/>
                  </a:lnTo>
                  <a:lnTo>
                    <a:pt x="0" y="338"/>
                  </a:lnTo>
                  <a:lnTo>
                    <a:pt x="31" y="461"/>
                  </a:lnTo>
                  <a:lnTo>
                    <a:pt x="93" y="553"/>
                  </a:lnTo>
                  <a:lnTo>
                    <a:pt x="185" y="615"/>
                  </a:lnTo>
                  <a:lnTo>
                    <a:pt x="338" y="646"/>
                  </a:lnTo>
                  <a:lnTo>
                    <a:pt x="461" y="615"/>
                  </a:lnTo>
                  <a:lnTo>
                    <a:pt x="553" y="553"/>
                  </a:lnTo>
                  <a:lnTo>
                    <a:pt x="646" y="461"/>
                  </a:lnTo>
                  <a:lnTo>
                    <a:pt x="646" y="338"/>
                  </a:lnTo>
                  <a:lnTo>
                    <a:pt x="646" y="185"/>
                  </a:lnTo>
                  <a:lnTo>
                    <a:pt x="553" y="92"/>
                  </a:lnTo>
                  <a:lnTo>
                    <a:pt x="461" y="31"/>
                  </a:lnTo>
                  <a:lnTo>
                    <a:pt x="338" y="0"/>
                  </a:lnTo>
                  <a:close/>
                </a:path>
              </a:pathLst>
            </a:custGeom>
            <a:solidFill>
              <a:srgbClr val="171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6"/>
            <p:cNvSpPr/>
            <p:nvPr/>
          </p:nvSpPr>
          <p:spPr>
            <a:xfrm>
              <a:off x="5548703" y="3160974"/>
              <a:ext cx="145216" cy="112899"/>
            </a:xfrm>
            <a:custGeom>
              <a:avLst/>
              <a:gdLst/>
              <a:ahLst/>
              <a:cxnLst/>
              <a:rect l="l" t="t" r="r" b="b"/>
              <a:pathLst>
                <a:path w="1384" h="1076" extrusionOk="0">
                  <a:moveTo>
                    <a:pt x="400" y="0"/>
                  </a:moveTo>
                  <a:lnTo>
                    <a:pt x="247" y="31"/>
                  </a:lnTo>
                  <a:lnTo>
                    <a:pt x="124" y="123"/>
                  </a:lnTo>
                  <a:lnTo>
                    <a:pt x="32" y="246"/>
                  </a:lnTo>
                  <a:lnTo>
                    <a:pt x="1" y="399"/>
                  </a:lnTo>
                  <a:lnTo>
                    <a:pt x="1" y="676"/>
                  </a:lnTo>
                  <a:lnTo>
                    <a:pt x="32" y="830"/>
                  </a:lnTo>
                  <a:lnTo>
                    <a:pt x="124" y="953"/>
                  </a:lnTo>
                  <a:lnTo>
                    <a:pt x="247" y="1045"/>
                  </a:lnTo>
                  <a:lnTo>
                    <a:pt x="400" y="1075"/>
                  </a:lnTo>
                  <a:lnTo>
                    <a:pt x="984" y="1075"/>
                  </a:lnTo>
                  <a:lnTo>
                    <a:pt x="1138" y="1045"/>
                  </a:lnTo>
                  <a:lnTo>
                    <a:pt x="1261" y="953"/>
                  </a:lnTo>
                  <a:lnTo>
                    <a:pt x="1353" y="830"/>
                  </a:lnTo>
                  <a:lnTo>
                    <a:pt x="1384" y="676"/>
                  </a:lnTo>
                  <a:lnTo>
                    <a:pt x="1384" y="399"/>
                  </a:lnTo>
                  <a:lnTo>
                    <a:pt x="1353" y="246"/>
                  </a:lnTo>
                  <a:lnTo>
                    <a:pt x="1261" y="123"/>
                  </a:lnTo>
                  <a:lnTo>
                    <a:pt x="1138" y="31"/>
                  </a:lnTo>
                  <a:lnTo>
                    <a:pt x="984" y="0"/>
                  </a:lnTo>
                  <a:close/>
                </a:path>
              </a:pathLst>
            </a:custGeom>
            <a:solidFill>
              <a:srgbClr val="272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6"/>
            <p:cNvSpPr/>
            <p:nvPr/>
          </p:nvSpPr>
          <p:spPr>
            <a:xfrm>
              <a:off x="5570738" y="3187310"/>
              <a:ext cx="103456" cy="58653"/>
            </a:xfrm>
            <a:custGeom>
              <a:avLst/>
              <a:gdLst/>
              <a:ahLst/>
              <a:cxnLst/>
              <a:rect l="l" t="t" r="r" b="b"/>
              <a:pathLst>
                <a:path w="986" h="559" extrusionOk="0">
                  <a:moveTo>
                    <a:pt x="445" y="145"/>
                  </a:moveTo>
                  <a:lnTo>
                    <a:pt x="550" y="548"/>
                  </a:lnTo>
                  <a:lnTo>
                    <a:pt x="628" y="548"/>
                  </a:lnTo>
                  <a:lnTo>
                    <a:pt x="715" y="217"/>
                  </a:lnTo>
                  <a:lnTo>
                    <a:pt x="802" y="548"/>
                  </a:lnTo>
                  <a:lnTo>
                    <a:pt x="880" y="548"/>
                  </a:lnTo>
                  <a:lnTo>
                    <a:pt x="986" y="145"/>
                  </a:lnTo>
                  <a:lnTo>
                    <a:pt x="920" y="145"/>
                  </a:lnTo>
                  <a:lnTo>
                    <a:pt x="837" y="459"/>
                  </a:lnTo>
                  <a:lnTo>
                    <a:pt x="754" y="145"/>
                  </a:lnTo>
                  <a:lnTo>
                    <a:pt x="676" y="145"/>
                  </a:lnTo>
                  <a:lnTo>
                    <a:pt x="594" y="459"/>
                  </a:lnTo>
                  <a:lnTo>
                    <a:pt x="511" y="145"/>
                  </a:lnTo>
                  <a:close/>
                  <a:moveTo>
                    <a:pt x="163" y="1"/>
                  </a:moveTo>
                  <a:cubicBezTo>
                    <a:pt x="141" y="1"/>
                    <a:pt x="119" y="3"/>
                    <a:pt x="95" y="6"/>
                  </a:cubicBezTo>
                  <a:cubicBezTo>
                    <a:pt x="70" y="10"/>
                    <a:pt x="45" y="16"/>
                    <a:pt x="17" y="24"/>
                  </a:cubicBezTo>
                  <a:lnTo>
                    <a:pt x="17" y="88"/>
                  </a:lnTo>
                  <a:cubicBezTo>
                    <a:pt x="44" y="79"/>
                    <a:pt x="69" y="73"/>
                    <a:pt x="92" y="68"/>
                  </a:cubicBezTo>
                  <a:cubicBezTo>
                    <a:pt x="115" y="64"/>
                    <a:pt x="136" y="62"/>
                    <a:pt x="156" y="62"/>
                  </a:cubicBezTo>
                  <a:cubicBezTo>
                    <a:pt x="193" y="62"/>
                    <a:pt x="221" y="69"/>
                    <a:pt x="240" y="84"/>
                  </a:cubicBezTo>
                  <a:cubicBezTo>
                    <a:pt x="260" y="99"/>
                    <a:pt x="270" y="120"/>
                    <a:pt x="270" y="148"/>
                  </a:cubicBezTo>
                  <a:cubicBezTo>
                    <a:pt x="270" y="174"/>
                    <a:pt x="260" y="195"/>
                    <a:pt x="241" y="209"/>
                  </a:cubicBezTo>
                  <a:cubicBezTo>
                    <a:pt x="222" y="224"/>
                    <a:pt x="195" y="231"/>
                    <a:pt x="159" y="231"/>
                  </a:cubicBezTo>
                  <a:lnTo>
                    <a:pt x="94" y="231"/>
                  </a:lnTo>
                  <a:lnTo>
                    <a:pt x="94" y="290"/>
                  </a:lnTo>
                  <a:lnTo>
                    <a:pt x="156" y="290"/>
                  </a:lnTo>
                  <a:cubicBezTo>
                    <a:pt x="196" y="290"/>
                    <a:pt x="227" y="299"/>
                    <a:pt x="249" y="317"/>
                  </a:cubicBezTo>
                  <a:cubicBezTo>
                    <a:pt x="271" y="335"/>
                    <a:pt x="282" y="360"/>
                    <a:pt x="282" y="392"/>
                  </a:cubicBezTo>
                  <a:cubicBezTo>
                    <a:pt x="282" y="426"/>
                    <a:pt x="270" y="452"/>
                    <a:pt x="247" y="470"/>
                  </a:cubicBezTo>
                  <a:cubicBezTo>
                    <a:pt x="223" y="488"/>
                    <a:pt x="188" y="497"/>
                    <a:pt x="142" y="497"/>
                  </a:cubicBezTo>
                  <a:cubicBezTo>
                    <a:pt x="116" y="497"/>
                    <a:pt x="91" y="494"/>
                    <a:pt x="67" y="488"/>
                  </a:cubicBezTo>
                  <a:cubicBezTo>
                    <a:pt x="43" y="482"/>
                    <a:pt x="21" y="473"/>
                    <a:pt x="1" y="461"/>
                  </a:cubicBezTo>
                  <a:lnTo>
                    <a:pt x="1" y="532"/>
                  </a:lnTo>
                  <a:cubicBezTo>
                    <a:pt x="26" y="541"/>
                    <a:pt x="51" y="547"/>
                    <a:pt x="75" y="552"/>
                  </a:cubicBezTo>
                  <a:cubicBezTo>
                    <a:pt x="99" y="556"/>
                    <a:pt x="122" y="558"/>
                    <a:pt x="144" y="558"/>
                  </a:cubicBezTo>
                  <a:cubicBezTo>
                    <a:pt x="212" y="558"/>
                    <a:pt x="264" y="544"/>
                    <a:pt x="300" y="515"/>
                  </a:cubicBezTo>
                  <a:cubicBezTo>
                    <a:pt x="336" y="486"/>
                    <a:pt x="355" y="445"/>
                    <a:pt x="355" y="392"/>
                  </a:cubicBezTo>
                  <a:cubicBezTo>
                    <a:pt x="355" y="357"/>
                    <a:pt x="345" y="328"/>
                    <a:pt x="325" y="305"/>
                  </a:cubicBezTo>
                  <a:cubicBezTo>
                    <a:pt x="306" y="281"/>
                    <a:pt x="279" y="265"/>
                    <a:pt x="244" y="258"/>
                  </a:cubicBezTo>
                  <a:cubicBezTo>
                    <a:pt x="275" y="250"/>
                    <a:pt x="300" y="236"/>
                    <a:pt x="317" y="215"/>
                  </a:cubicBezTo>
                  <a:cubicBezTo>
                    <a:pt x="334" y="195"/>
                    <a:pt x="342" y="170"/>
                    <a:pt x="342" y="140"/>
                  </a:cubicBezTo>
                  <a:cubicBezTo>
                    <a:pt x="342" y="97"/>
                    <a:pt x="326" y="63"/>
                    <a:pt x="294" y="38"/>
                  </a:cubicBezTo>
                  <a:cubicBezTo>
                    <a:pt x="262" y="13"/>
                    <a:pt x="218" y="1"/>
                    <a:pt x="163" y="1"/>
                  </a:cubicBezTo>
                  <a:close/>
                </a:path>
              </a:pathLst>
            </a:custGeom>
            <a:solidFill>
              <a:srgbClr val="A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6"/>
            <p:cNvSpPr/>
            <p:nvPr/>
          </p:nvSpPr>
          <p:spPr>
            <a:xfrm>
              <a:off x="5203812" y="3596203"/>
              <a:ext cx="818940" cy="116152"/>
            </a:xfrm>
            <a:custGeom>
              <a:avLst/>
              <a:gdLst/>
              <a:ahLst/>
              <a:cxnLst/>
              <a:rect l="l" t="t" r="r" b="b"/>
              <a:pathLst>
                <a:path w="7805" h="1107" extrusionOk="0">
                  <a:moveTo>
                    <a:pt x="0" y="0"/>
                  </a:moveTo>
                  <a:lnTo>
                    <a:pt x="0" y="1106"/>
                  </a:lnTo>
                  <a:lnTo>
                    <a:pt x="7805" y="1106"/>
                  </a:lnTo>
                  <a:lnTo>
                    <a:pt x="7805" y="0"/>
                  </a:lnTo>
                  <a:close/>
                </a:path>
              </a:pathLst>
            </a:custGeom>
            <a:solidFill>
              <a:srgbClr val="3C4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6"/>
            <p:cNvSpPr/>
            <p:nvPr/>
          </p:nvSpPr>
          <p:spPr>
            <a:xfrm>
              <a:off x="5203812" y="3596203"/>
              <a:ext cx="818940" cy="116152"/>
            </a:xfrm>
            <a:custGeom>
              <a:avLst/>
              <a:gdLst/>
              <a:ahLst/>
              <a:cxnLst/>
              <a:rect l="l" t="t" r="r" b="b"/>
              <a:pathLst>
                <a:path w="7805" h="1107" fill="none" extrusionOk="0">
                  <a:moveTo>
                    <a:pt x="7805" y="1106"/>
                  </a:moveTo>
                  <a:lnTo>
                    <a:pt x="0" y="1106"/>
                  </a:lnTo>
                  <a:lnTo>
                    <a:pt x="0" y="0"/>
                  </a:lnTo>
                  <a:lnTo>
                    <a:pt x="7805" y="0"/>
                  </a:lnTo>
                  <a:lnTo>
                    <a:pt x="7805" y="11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6"/>
            <p:cNvSpPr/>
            <p:nvPr/>
          </p:nvSpPr>
          <p:spPr>
            <a:xfrm>
              <a:off x="5203812" y="3596203"/>
              <a:ext cx="818940" cy="116152"/>
            </a:xfrm>
            <a:custGeom>
              <a:avLst/>
              <a:gdLst/>
              <a:ahLst/>
              <a:cxnLst/>
              <a:rect l="l" t="t" r="r" b="b"/>
              <a:pathLst>
                <a:path w="7805" h="1107" extrusionOk="0">
                  <a:moveTo>
                    <a:pt x="7497" y="0"/>
                  </a:moveTo>
                  <a:lnTo>
                    <a:pt x="7436" y="154"/>
                  </a:lnTo>
                  <a:lnTo>
                    <a:pt x="7344" y="307"/>
                  </a:lnTo>
                  <a:lnTo>
                    <a:pt x="7221" y="430"/>
                  </a:lnTo>
                  <a:lnTo>
                    <a:pt x="7098" y="553"/>
                  </a:lnTo>
                  <a:lnTo>
                    <a:pt x="6944" y="645"/>
                  </a:lnTo>
                  <a:lnTo>
                    <a:pt x="6791" y="707"/>
                  </a:lnTo>
                  <a:lnTo>
                    <a:pt x="6637" y="768"/>
                  </a:lnTo>
                  <a:lnTo>
                    <a:pt x="0" y="768"/>
                  </a:lnTo>
                  <a:lnTo>
                    <a:pt x="0" y="1106"/>
                  </a:lnTo>
                  <a:lnTo>
                    <a:pt x="7805" y="1106"/>
                  </a:lnTo>
                  <a:lnTo>
                    <a:pt x="7805" y="860"/>
                  </a:lnTo>
                  <a:lnTo>
                    <a:pt x="7805" y="215"/>
                  </a:lnTo>
                  <a:lnTo>
                    <a:pt x="7805" y="0"/>
                  </a:lnTo>
                  <a:close/>
                </a:path>
              </a:pathLst>
            </a:custGeom>
            <a:solidFill>
              <a:srgbClr val="2B3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6"/>
            <p:cNvSpPr/>
            <p:nvPr/>
          </p:nvSpPr>
          <p:spPr>
            <a:xfrm>
              <a:off x="5203812" y="3596203"/>
              <a:ext cx="818940" cy="116152"/>
            </a:xfrm>
            <a:custGeom>
              <a:avLst/>
              <a:gdLst/>
              <a:ahLst/>
              <a:cxnLst/>
              <a:rect l="l" t="t" r="r" b="b"/>
              <a:pathLst>
                <a:path w="7805" h="1107" fill="none" extrusionOk="0">
                  <a:moveTo>
                    <a:pt x="7805" y="0"/>
                  </a:moveTo>
                  <a:lnTo>
                    <a:pt x="7497" y="0"/>
                  </a:lnTo>
                  <a:lnTo>
                    <a:pt x="7497" y="0"/>
                  </a:lnTo>
                  <a:lnTo>
                    <a:pt x="7436" y="154"/>
                  </a:lnTo>
                  <a:lnTo>
                    <a:pt x="7344" y="307"/>
                  </a:lnTo>
                  <a:lnTo>
                    <a:pt x="7221" y="430"/>
                  </a:lnTo>
                  <a:lnTo>
                    <a:pt x="7098" y="553"/>
                  </a:lnTo>
                  <a:lnTo>
                    <a:pt x="6944" y="645"/>
                  </a:lnTo>
                  <a:lnTo>
                    <a:pt x="6791" y="707"/>
                  </a:lnTo>
                  <a:lnTo>
                    <a:pt x="6637" y="768"/>
                  </a:lnTo>
                  <a:lnTo>
                    <a:pt x="6453" y="768"/>
                  </a:lnTo>
                  <a:lnTo>
                    <a:pt x="0" y="768"/>
                  </a:lnTo>
                  <a:lnTo>
                    <a:pt x="0" y="1106"/>
                  </a:lnTo>
                  <a:lnTo>
                    <a:pt x="7805" y="1106"/>
                  </a:lnTo>
                  <a:lnTo>
                    <a:pt x="7805" y="860"/>
                  </a:lnTo>
                  <a:lnTo>
                    <a:pt x="7805" y="215"/>
                  </a:lnTo>
                  <a:lnTo>
                    <a:pt x="78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6"/>
            <p:cNvSpPr/>
            <p:nvPr/>
          </p:nvSpPr>
          <p:spPr>
            <a:xfrm>
              <a:off x="5071605" y="3328539"/>
              <a:ext cx="561034" cy="158122"/>
            </a:xfrm>
            <a:custGeom>
              <a:avLst/>
              <a:gdLst/>
              <a:ahLst/>
              <a:cxnLst/>
              <a:rect l="l" t="t" r="r" b="b"/>
              <a:pathLst>
                <a:path w="5347" h="1507" extrusionOk="0">
                  <a:moveTo>
                    <a:pt x="4425" y="1"/>
                  </a:moveTo>
                  <a:lnTo>
                    <a:pt x="4271" y="32"/>
                  </a:lnTo>
                  <a:lnTo>
                    <a:pt x="4118" y="62"/>
                  </a:lnTo>
                  <a:lnTo>
                    <a:pt x="3964" y="93"/>
                  </a:lnTo>
                  <a:lnTo>
                    <a:pt x="3811" y="185"/>
                  </a:lnTo>
                  <a:lnTo>
                    <a:pt x="3657" y="277"/>
                  </a:lnTo>
                  <a:lnTo>
                    <a:pt x="3473" y="431"/>
                  </a:lnTo>
                  <a:lnTo>
                    <a:pt x="3288" y="585"/>
                  </a:lnTo>
                  <a:lnTo>
                    <a:pt x="3104" y="800"/>
                  </a:lnTo>
                  <a:lnTo>
                    <a:pt x="2827" y="1045"/>
                  </a:lnTo>
                  <a:lnTo>
                    <a:pt x="2551" y="1199"/>
                  </a:lnTo>
                  <a:lnTo>
                    <a:pt x="2305" y="1291"/>
                  </a:lnTo>
                  <a:lnTo>
                    <a:pt x="2028" y="1322"/>
                  </a:lnTo>
                  <a:lnTo>
                    <a:pt x="1844" y="1322"/>
                  </a:lnTo>
                  <a:lnTo>
                    <a:pt x="1690" y="1291"/>
                  </a:lnTo>
                  <a:lnTo>
                    <a:pt x="1322" y="1168"/>
                  </a:lnTo>
                  <a:lnTo>
                    <a:pt x="1015" y="984"/>
                  </a:lnTo>
                  <a:lnTo>
                    <a:pt x="738" y="800"/>
                  </a:lnTo>
                  <a:lnTo>
                    <a:pt x="492" y="585"/>
                  </a:lnTo>
                  <a:lnTo>
                    <a:pt x="308" y="400"/>
                  </a:lnTo>
                  <a:lnTo>
                    <a:pt x="185" y="277"/>
                  </a:lnTo>
                  <a:lnTo>
                    <a:pt x="154" y="247"/>
                  </a:lnTo>
                  <a:lnTo>
                    <a:pt x="93" y="216"/>
                  </a:lnTo>
                  <a:lnTo>
                    <a:pt x="31" y="247"/>
                  </a:lnTo>
                  <a:lnTo>
                    <a:pt x="1" y="277"/>
                  </a:lnTo>
                  <a:lnTo>
                    <a:pt x="31" y="339"/>
                  </a:lnTo>
                  <a:lnTo>
                    <a:pt x="185" y="523"/>
                  </a:lnTo>
                  <a:lnTo>
                    <a:pt x="369" y="707"/>
                  </a:lnTo>
                  <a:lnTo>
                    <a:pt x="615" y="923"/>
                  </a:lnTo>
                  <a:lnTo>
                    <a:pt x="922" y="1138"/>
                  </a:lnTo>
                  <a:lnTo>
                    <a:pt x="1260" y="1322"/>
                  </a:lnTo>
                  <a:lnTo>
                    <a:pt x="1445" y="1383"/>
                  </a:lnTo>
                  <a:lnTo>
                    <a:pt x="1629" y="1445"/>
                  </a:lnTo>
                  <a:lnTo>
                    <a:pt x="1844" y="1476"/>
                  </a:lnTo>
                  <a:lnTo>
                    <a:pt x="2028" y="1506"/>
                  </a:lnTo>
                  <a:lnTo>
                    <a:pt x="2336" y="1476"/>
                  </a:lnTo>
                  <a:lnTo>
                    <a:pt x="2489" y="1414"/>
                  </a:lnTo>
                  <a:lnTo>
                    <a:pt x="2643" y="1353"/>
                  </a:lnTo>
                  <a:lnTo>
                    <a:pt x="2797" y="1291"/>
                  </a:lnTo>
                  <a:lnTo>
                    <a:pt x="2920" y="1168"/>
                  </a:lnTo>
                  <a:lnTo>
                    <a:pt x="3073" y="1045"/>
                  </a:lnTo>
                  <a:lnTo>
                    <a:pt x="3227" y="892"/>
                  </a:lnTo>
                  <a:lnTo>
                    <a:pt x="3411" y="707"/>
                  </a:lnTo>
                  <a:lnTo>
                    <a:pt x="3565" y="554"/>
                  </a:lnTo>
                  <a:lnTo>
                    <a:pt x="3749" y="431"/>
                  </a:lnTo>
                  <a:lnTo>
                    <a:pt x="3903" y="339"/>
                  </a:lnTo>
                  <a:lnTo>
                    <a:pt x="4026" y="247"/>
                  </a:lnTo>
                  <a:lnTo>
                    <a:pt x="4179" y="216"/>
                  </a:lnTo>
                  <a:lnTo>
                    <a:pt x="4425" y="185"/>
                  </a:lnTo>
                  <a:lnTo>
                    <a:pt x="4609" y="185"/>
                  </a:lnTo>
                  <a:lnTo>
                    <a:pt x="4763" y="247"/>
                  </a:lnTo>
                  <a:lnTo>
                    <a:pt x="4886" y="308"/>
                  </a:lnTo>
                  <a:lnTo>
                    <a:pt x="5009" y="400"/>
                  </a:lnTo>
                  <a:lnTo>
                    <a:pt x="5163" y="554"/>
                  </a:lnTo>
                  <a:lnTo>
                    <a:pt x="5193" y="615"/>
                  </a:lnTo>
                  <a:lnTo>
                    <a:pt x="5255" y="677"/>
                  </a:lnTo>
                  <a:lnTo>
                    <a:pt x="5316" y="646"/>
                  </a:lnTo>
                  <a:lnTo>
                    <a:pt x="5347" y="585"/>
                  </a:lnTo>
                  <a:lnTo>
                    <a:pt x="5347" y="523"/>
                  </a:lnTo>
                  <a:lnTo>
                    <a:pt x="5285" y="462"/>
                  </a:lnTo>
                  <a:lnTo>
                    <a:pt x="5101" y="277"/>
                  </a:lnTo>
                  <a:lnTo>
                    <a:pt x="4978" y="185"/>
                  </a:lnTo>
                  <a:lnTo>
                    <a:pt x="4825" y="93"/>
                  </a:lnTo>
                  <a:lnTo>
                    <a:pt x="4640" y="32"/>
                  </a:lnTo>
                  <a:lnTo>
                    <a:pt x="4425"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6"/>
            <p:cNvSpPr/>
            <p:nvPr/>
          </p:nvSpPr>
          <p:spPr>
            <a:xfrm>
              <a:off x="5429507" y="2715987"/>
              <a:ext cx="393364" cy="280674"/>
            </a:xfrm>
            <a:custGeom>
              <a:avLst/>
              <a:gdLst/>
              <a:ahLst/>
              <a:cxnLst/>
              <a:rect l="l" t="t" r="r" b="b"/>
              <a:pathLst>
                <a:path w="3749" h="2675" extrusionOk="0">
                  <a:moveTo>
                    <a:pt x="492" y="1"/>
                  </a:moveTo>
                  <a:lnTo>
                    <a:pt x="369" y="32"/>
                  </a:lnTo>
                  <a:lnTo>
                    <a:pt x="277" y="62"/>
                  </a:lnTo>
                  <a:lnTo>
                    <a:pt x="215" y="93"/>
                  </a:lnTo>
                  <a:lnTo>
                    <a:pt x="123" y="155"/>
                  </a:lnTo>
                  <a:lnTo>
                    <a:pt x="62" y="247"/>
                  </a:lnTo>
                  <a:lnTo>
                    <a:pt x="31" y="308"/>
                  </a:lnTo>
                  <a:lnTo>
                    <a:pt x="0" y="400"/>
                  </a:lnTo>
                  <a:lnTo>
                    <a:pt x="0" y="523"/>
                  </a:lnTo>
                  <a:lnTo>
                    <a:pt x="0" y="2182"/>
                  </a:lnTo>
                  <a:lnTo>
                    <a:pt x="0" y="2275"/>
                  </a:lnTo>
                  <a:lnTo>
                    <a:pt x="31" y="2367"/>
                  </a:lnTo>
                  <a:lnTo>
                    <a:pt x="62" y="2459"/>
                  </a:lnTo>
                  <a:lnTo>
                    <a:pt x="123" y="2520"/>
                  </a:lnTo>
                  <a:lnTo>
                    <a:pt x="215" y="2582"/>
                  </a:lnTo>
                  <a:lnTo>
                    <a:pt x="277" y="2643"/>
                  </a:lnTo>
                  <a:lnTo>
                    <a:pt x="369" y="2643"/>
                  </a:lnTo>
                  <a:lnTo>
                    <a:pt x="492" y="2674"/>
                  </a:lnTo>
                  <a:lnTo>
                    <a:pt x="3257" y="2674"/>
                  </a:lnTo>
                  <a:lnTo>
                    <a:pt x="3349" y="2643"/>
                  </a:lnTo>
                  <a:lnTo>
                    <a:pt x="3441" y="2643"/>
                  </a:lnTo>
                  <a:lnTo>
                    <a:pt x="3534" y="2582"/>
                  </a:lnTo>
                  <a:lnTo>
                    <a:pt x="3595" y="2520"/>
                  </a:lnTo>
                  <a:lnTo>
                    <a:pt x="3657" y="2459"/>
                  </a:lnTo>
                  <a:lnTo>
                    <a:pt x="3687" y="2367"/>
                  </a:lnTo>
                  <a:lnTo>
                    <a:pt x="3718" y="2275"/>
                  </a:lnTo>
                  <a:lnTo>
                    <a:pt x="3749" y="2182"/>
                  </a:lnTo>
                  <a:lnTo>
                    <a:pt x="3749" y="523"/>
                  </a:lnTo>
                  <a:lnTo>
                    <a:pt x="3718" y="400"/>
                  </a:lnTo>
                  <a:lnTo>
                    <a:pt x="3687" y="308"/>
                  </a:lnTo>
                  <a:lnTo>
                    <a:pt x="3657" y="247"/>
                  </a:lnTo>
                  <a:lnTo>
                    <a:pt x="3595" y="155"/>
                  </a:lnTo>
                  <a:lnTo>
                    <a:pt x="3534" y="93"/>
                  </a:lnTo>
                  <a:lnTo>
                    <a:pt x="3441" y="62"/>
                  </a:lnTo>
                  <a:lnTo>
                    <a:pt x="3349" y="32"/>
                  </a:lnTo>
                  <a:lnTo>
                    <a:pt x="3257" y="1"/>
                  </a:lnTo>
                  <a:close/>
                </a:path>
              </a:pathLst>
            </a:custGeom>
            <a:solidFill>
              <a:srgbClr val="7F8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6"/>
            <p:cNvSpPr/>
            <p:nvPr/>
          </p:nvSpPr>
          <p:spPr>
            <a:xfrm>
              <a:off x="5445561" y="2728893"/>
              <a:ext cx="358004" cy="254863"/>
            </a:xfrm>
            <a:custGeom>
              <a:avLst/>
              <a:gdLst/>
              <a:ahLst/>
              <a:cxnLst/>
              <a:rect l="l" t="t" r="r" b="b"/>
              <a:pathLst>
                <a:path w="3412" h="2429" extrusionOk="0">
                  <a:moveTo>
                    <a:pt x="462" y="1"/>
                  </a:moveTo>
                  <a:lnTo>
                    <a:pt x="369" y="32"/>
                  </a:lnTo>
                  <a:lnTo>
                    <a:pt x="277" y="32"/>
                  </a:lnTo>
                  <a:lnTo>
                    <a:pt x="124" y="154"/>
                  </a:lnTo>
                  <a:lnTo>
                    <a:pt x="31" y="277"/>
                  </a:lnTo>
                  <a:lnTo>
                    <a:pt x="1" y="369"/>
                  </a:lnTo>
                  <a:lnTo>
                    <a:pt x="1" y="462"/>
                  </a:lnTo>
                  <a:lnTo>
                    <a:pt x="1" y="1967"/>
                  </a:lnTo>
                  <a:lnTo>
                    <a:pt x="1" y="2059"/>
                  </a:lnTo>
                  <a:lnTo>
                    <a:pt x="31" y="2152"/>
                  </a:lnTo>
                  <a:lnTo>
                    <a:pt x="124" y="2305"/>
                  </a:lnTo>
                  <a:lnTo>
                    <a:pt x="277" y="2397"/>
                  </a:lnTo>
                  <a:lnTo>
                    <a:pt x="369" y="2428"/>
                  </a:lnTo>
                  <a:lnTo>
                    <a:pt x="3073" y="2428"/>
                  </a:lnTo>
                  <a:lnTo>
                    <a:pt x="3135" y="2397"/>
                  </a:lnTo>
                  <a:lnTo>
                    <a:pt x="3288" y="2305"/>
                  </a:lnTo>
                  <a:lnTo>
                    <a:pt x="3381" y="2152"/>
                  </a:lnTo>
                  <a:lnTo>
                    <a:pt x="3411" y="2059"/>
                  </a:lnTo>
                  <a:lnTo>
                    <a:pt x="3411" y="1967"/>
                  </a:lnTo>
                  <a:lnTo>
                    <a:pt x="3411" y="462"/>
                  </a:lnTo>
                  <a:lnTo>
                    <a:pt x="3411" y="369"/>
                  </a:lnTo>
                  <a:lnTo>
                    <a:pt x="3381" y="277"/>
                  </a:lnTo>
                  <a:lnTo>
                    <a:pt x="3288" y="154"/>
                  </a:lnTo>
                  <a:lnTo>
                    <a:pt x="3135" y="32"/>
                  </a:lnTo>
                  <a:lnTo>
                    <a:pt x="3073" y="32"/>
                  </a:lnTo>
                  <a:lnTo>
                    <a:pt x="2981" y="1"/>
                  </a:lnTo>
                  <a:close/>
                </a:path>
              </a:pathLst>
            </a:custGeom>
            <a:solidFill>
              <a:srgbClr val="101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6"/>
            <p:cNvSpPr/>
            <p:nvPr/>
          </p:nvSpPr>
          <p:spPr>
            <a:xfrm>
              <a:off x="5484279" y="2767610"/>
              <a:ext cx="283822" cy="180681"/>
            </a:xfrm>
            <a:custGeom>
              <a:avLst/>
              <a:gdLst/>
              <a:ahLst/>
              <a:cxnLst/>
              <a:rect l="l" t="t" r="r" b="b"/>
              <a:pathLst>
                <a:path w="2705" h="1722" extrusionOk="0">
                  <a:moveTo>
                    <a:pt x="1967" y="154"/>
                  </a:moveTo>
                  <a:lnTo>
                    <a:pt x="2059" y="246"/>
                  </a:lnTo>
                  <a:lnTo>
                    <a:pt x="2151" y="338"/>
                  </a:lnTo>
                  <a:lnTo>
                    <a:pt x="2182" y="461"/>
                  </a:lnTo>
                  <a:lnTo>
                    <a:pt x="2182" y="554"/>
                  </a:lnTo>
                  <a:lnTo>
                    <a:pt x="2551" y="554"/>
                  </a:lnTo>
                  <a:lnTo>
                    <a:pt x="2551" y="1168"/>
                  </a:lnTo>
                  <a:lnTo>
                    <a:pt x="2182" y="1168"/>
                  </a:lnTo>
                  <a:lnTo>
                    <a:pt x="2182" y="1230"/>
                  </a:lnTo>
                  <a:lnTo>
                    <a:pt x="2151" y="1352"/>
                  </a:lnTo>
                  <a:lnTo>
                    <a:pt x="2059" y="1475"/>
                  </a:lnTo>
                  <a:lnTo>
                    <a:pt x="1967" y="1537"/>
                  </a:lnTo>
                  <a:lnTo>
                    <a:pt x="1844" y="1568"/>
                  </a:lnTo>
                  <a:lnTo>
                    <a:pt x="492" y="1568"/>
                  </a:lnTo>
                  <a:lnTo>
                    <a:pt x="338" y="1537"/>
                  </a:lnTo>
                  <a:lnTo>
                    <a:pt x="246" y="1445"/>
                  </a:lnTo>
                  <a:lnTo>
                    <a:pt x="185" y="1352"/>
                  </a:lnTo>
                  <a:lnTo>
                    <a:pt x="154" y="1230"/>
                  </a:lnTo>
                  <a:lnTo>
                    <a:pt x="154" y="461"/>
                  </a:lnTo>
                  <a:lnTo>
                    <a:pt x="185" y="338"/>
                  </a:lnTo>
                  <a:lnTo>
                    <a:pt x="246" y="246"/>
                  </a:lnTo>
                  <a:lnTo>
                    <a:pt x="338" y="154"/>
                  </a:lnTo>
                  <a:close/>
                  <a:moveTo>
                    <a:pt x="369" y="0"/>
                  </a:moveTo>
                  <a:lnTo>
                    <a:pt x="277" y="31"/>
                  </a:lnTo>
                  <a:lnTo>
                    <a:pt x="123" y="123"/>
                  </a:lnTo>
                  <a:lnTo>
                    <a:pt x="31" y="277"/>
                  </a:lnTo>
                  <a:lnTo>
                    <a:pt x="0" y="369"/>
                  </a:lnTo>
                  <a:lnTo>
                    <a:pt x="0" y="461"/>
                  </a:lnTo>
                  <a:lnTo>
                    <a:pt x="0" y="1230"/>
                  </a:lnTo>
                  <a:lnTo>
                    <a:pt x="0" y="1322"/>
                  </a:lnTo>
                  <a:lnTo>
                    <a:pt x="31" y="1414"/>
                  </a:lnTo>
                  <a:lnTo>
                    <a:pt x="123" y="1568"/>
                  </a:lnTo>
                  <a:lnTo>
                    <a:pt x="277" y="1660"/>
                  </a:lnTo>
                  <a:lnTo>
                    <a:pt x="369" y="1690"/>
                  </a:lnTo>
                  <a:lnTo>
                    <a:pt x="492" y="1721"/>
                  </a:lnTo>
                  <a:lnTo>
                    <a:pt x="1844" y="1721"/>
                  </a:lnTo>
                  <a:lnTo>
                    <a:pt x="1936" y="1690"/>
                  </a:lnTo>
                  <a:lnTo>
                    <a:pt x="2028" y="1660"/>
                  </a:lnTo>
                  <a:lnTo>
                    <a:pt x="2182" y="1568"/>
                  </a:lnTo>
                  <a:lnTo>
                    <a:pt x="2274" y="1414"/>
                  </a:lnTo>
                  <a:lnTo>
                    <a:pt x="2305" y="1322"/>
                  </a:lnTo>
                  <a:lnTo>
                    <a:pt x="2704" y="1322"/>
                  </a:lnTo>
                  <a:lnTo>
                    <a:pt x="2704" y="400"/>
                  </a:lnTo>
                  <a:lnTo>
                    <a:pt x="2315" y="400"/>
                  </a:lnTo>
                  <a:lnTo>
                    <a:pt x="2305" y="369"/>
                  </a:lnTo>
                  <a:lnTo>
                    <a:pt x="2274" y="277"/>
                  </a:lnTo>
                  <a:lnTo>
                    <a:pt x="2182" y="123"/>
                  </a:lnTo>
                  <a:lnTo>
                    <a:pt x="2028" y="31"/>
                  </a:lnTo>
                  <a:lnTo>
                    <a:pt x="1936"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5513343" y="2796674"/>
              <a:ext cx="45223" cy="119300"/>
            </a:xfrm>
            <a:custGeom>
              <a:avLst/>
              <a:gdLst/>
              <a:ahLst/>
              <a:cxnLst/>
              <a:rect l="l" t="t" r="r" b="b"/>
              <a:pathLst>
                <a:path w="431" h="1137" extrusionOk="0">
                  <a:moveTo>
                    <a:pt x="123" y="0"/>
                  </a:moveTo>
                  <a:lnTo>
                    <a:pt x="61" y="61"/>
                  </a:lnTo>
                  <a:lnTo>
                    <a:pt x="0" y="123"/>
                  </a:lnTo>
                  <a:lnTo>
                    <a:pt x="0" y="215"/>
                  </a:lnTo>
                  <a:lnTo>
                    <a:pt x="0" y="922"/>
                  </a:lnTo>
                  <a:lnTo>
                    <a:pt x="0" y="1014"/>
                  </a:lnTo>
                  <a:lnTo>
                    <a:pt x="61" y="1075"/>
                  </a:lnTo>
                  <a:lnTo>
                    <a:pt x="123" y="1137"/>
                  </a:lnTo>
                  <a:lnTo>
                    <a:pt x="307" y="1137"/>
                  </a:lnTo>
                  <a:lnTo>
                    <a:pt x="369" y="1075"/>
                  </a:lnTo>
                  <a:lnTo>
                    <a:pt x="430" y="1014"/>
                  </a:lnTo>
                  <a:lnTo>
                    <a:pt x="430" y="922"/>
                  </a:lnTo>
                  <a:lnTo>
                    <a:pt x="430" y="215"/>
                  </a:lnTo>
                  <a:lnTo>
                    <a:pt x="430" y="123"/>
                  </a:lnTo>
                  <a:lnTo>
                    <a:pt x="369" y="61"/>
                  </a:lnTo>
                  <a:lnTo>
                    <a:pt x="307"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6"/>
            <p:cNvSpPr/>
            <p:nvPr/>
          </p:nvSpPr>
          <p:spPr>
            <a:xfrm>
              <a:off x="5571367" y="2796674"/>
              <a:ext cx="48370" cy="119300"/>
            </a:xfrm>
            <a:custGeom>
              <a:avLst/>
              <a:gdLst/>
              <a:ahLst/>
              <a:cxnLst/>
              <a:rect l="l" t="t" r="r" b="b"/>
              <a:pathLst>
                <a:path w="461" h="1137" extrusionOk="0">
                  <a:moveTo>
                    <a:pt x="154" y="0"/>
                  </a:moveTo>
                  <a:lnTo>
                    <a:pt x="62" y="61"/>
                  </a:lnTo>
                  <a:lnTo>
                    <a:pt x="31" y="123"/>
                  </a:lnTo>
                  <a:lnTo>
                    <a:pt x="0" y="215"/>
                  </a:lnTo>
                  <a:lnTo>
                    <a:pt x="0" y="922"/>
                  </a:lnTo>
                  <a:lnTo>
                    <a:pt x="31" y="1014"/>
                  </a:lnTo>
                  <a:lnTo>
                    <a:pt x="62" y="1075"/>
                  </a:lnTo>
                  <a:lnTo>
                    <a:pt x="154" y="1137"/>
                  </a:lnTo>
                  <a:lnTo>
                    <a:pt x="307" y="1137"/>
                  </a:lnTo>
                  <a:lnTo>
                    <a:pt x="369" y="1075"/>
                  </a:lnTo>
                  <a:lnTo>
                    <a:pt x="430" y="1014"/>
                  </a:lnTo>
                  <a:lnTo>
                    <a:pt x="461" y="922"/>
                  </a:lnTo>
                  <a:lnTo>
                    <a:pt x="461" y="215"/>
                  </a:lnTo>
                  <a:lnTo>
                    <a:pt x="430" y="123"/>
                  </a:lnTo>
                  <a:lnTo>
                    <a:pt x="369" y="61"/>
                  </a:lnTo>
                  <a:lnTo>
                    <a:pt x="307"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6"/>
            <p:cNvSpPr/>
            <p:nvPr/>
          </p:nvSpPr>
          <p:spPr>
            <a:xfrm>
              <a:off x="5593926" y="2603193"/>
              <a:ext cx="13011" cy="6505"/>
            </a:xfrm>
            <a:custGeom>
              <a:avLst/>
              <a:gdLst/>
              <a:ahLst/>
              <a:cxnLst/>
              <a:rect l="l" t="t" r="r" b="b"/>
              <a:pathLst>
                <a:path w="124" h="62" extrusionOk="0">
                  <a:moveTo>
                    <a:pt x="31" y="0"/>
                  </a:moveTo>
                  <a:lnTo>
                    <a:pt x="0" y="31"/>
                  </a:lnTo>
                  <a:lnTo>
                    <a:pt x="62" y="62"/>
                  </a:lnTo>
                  <a:lnTo>
                    <a:pt x="123" y="31"/>
                  </a:lnTo>
                  <a:lnTo>
                    <a:pt x="31" y="0"/>
                  </a:lnTo>
                  <a:close/>
                </a:path>
              </a:pathLst>
            </a:custGeom>
            <a:solidFill>
              <a:srgbClr val="4F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5522996" y="2396910"/>
              <a:ext cx="135458" cy="203135"/>
            </a:xfrm>
            <a:custGeom>
              <a:avLst/>
              <a:gdLst/>
              <a:ahLst/>
              <a:cxnLst/>
              <a:rect l="l" t="t" r="r" b="b"/>
              <a:pathLst>
                <a:path w="1291" h="1936" extrusionOk="0">
                  <a:moveTo>
                    <a:pt x="983" y="0"/>
                  </a:moveTo>
                  <a:lnTo>
                    <a:pt x="768" y="31"/>
                  </a:lnTo>
                  <a:lnTo>
                    <a:pt x="584" y="92"/>
                  </a:lnTo>
                  <a:lnTo>
                    <a:pt x="430" y="154"/>
                  </a:lnTo>
                  <a:lnTo>
                    <a:pt x="277" y="277"/>
                  </a:lnTo>
                  <a:lnTo>
                    <a:pt x="154" y="430"/>
                  </a:lnTo>
                  <a:lnTo>
                    <a:pt x="62" y="584"/>
                  </a:lnTo>
                  <a:lnTo>
                    <a:pt x="0" y="768"/>
                  </a:lnTo>
                  <a:lnTo>
                    <a:pt x="0" y="983"/>
                  </a:lnTo>
                  <a:lnTo>
                    <a:pt x="0" y="1137"/>
                  </a:lnTo>
                  <a:lnTo>
                    <a:pt x="62" y="1291"/>
                  </a:lnTo>
                  <a:lnTo>
                    <a:pt x="123" y="1444"/>
                  </a:lnTo>
                  <a:lnTo>
                    <a:pt x="215" y="1567"/>
                  </a:lnTo>
                  <a:lnTo>
                    <a:pt x="307" y="1690"/>
                  </a:lnTo>
                  <a:lnTo>
                    <a:pt x="430" y="1782"/>
                  </a:lnTo>
                  <a:lnTo>
                    <a:pt x="584" y="1874"/>
                  </a:lnTo>
                  <a:lnTo>
                    <a:pt x="738" y="1936"/>
                  </a:lnTo>
                  <a:lnTo>
                    <a:pt x="1291" y="953"/>
                  </a:lnTo>
                  <a:lnTo>
                    <a:pt x="615" y="1014"/>
                  </a:lnTo>
                  <a:lnTo>
                    <a:pt x="369" y="1014"/>
                  </a:lnTo>
                  <a:lnTo>
                    <a:pt x="492" y="830"/>
                  </a:lnTo>
                  <a:lnTo>
                    <a:pt x="1045" y="0"/>
                  </a:lnTo>
                  <a:close/>
                </a:path>
              </a:pathLst>
            </a:custGeom>
            <a:solidFill>
              <a:srgbClr val="101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5606832" y="2403311"/>
              <a:ext cx="119300" cy="199987"/>
            </a:xfrm>
            <a:custGeom>
              <a:avLst/>
              <a:gdLst/>
              <a:ahLst/>
              <a:cxnLst/>
              <a:rect l="l" t="t" r="r" b="b"/>
              <a:pathLst>
                <a:path w="1137" h="1906" extrusionOk="0">
                  <a:moveTo>
                    <a:pt x="522" y="0"/>
                  </a:moveTo>
                  <a:lnTo>
                    <a:pt x="430" y="154"/>
                  </a:lnTo>
                  <a:lnTo>
                    <a:pt x="31" y="738"/>
                  </a:lnTo>
                  <a:lnTo>
                    <a:pt x="615" y="769"/>
                  </a:lnTo>
                  <a:lnTo>
                    <a:pt x="737" y="769"/>
                  </a:lnTo>
                  <a:lnTo>
                    <a:pt x="676" y="861"/>
                  </a:lnTo>
                  <a:lnTo>
                    <a:pt x="0" y="1875"/>
                  </a:lnTo>
                  <a:lnTo>
                    <a:pt x="184" y="1905"/>
                  </a:lnTo>
                  <a:lnTo>
                    <a:pt x="369" y="1875"/>
                  </a:lnTo>
                  <a:lnTo>
                    <a:pt x="553" y="1813"/>
                  </a:lnTo>
                  <a:lnTo>
                    <a:pt x="707" y="1721"/>
                  </a:lnTo>
                  <a:lnTo>
                    <a:pt x="860" y="1598"/>
                  </a:lnTo>
                  <a:lnTo>
                    <a:pt x="983" y="1475"/>
                  </a:lnTo>
                  <a:lnTo>
                    <a:pt x="1075" y="1291"/>
                  </a:lnTo>
                  <a:lnTo>
                    <a:pt x="1137" y="1107"/>
                  </a:lnTo>
                  <a:lnTo>
                    <a:pt x="1137" y="922"/>
                  </a:lnTo>
                  <a:lnTo>
                    <a:pt x="1137" y="769"/>
                  </a:lnTo>
                  <a:lnTo>
                    <a:pt x="1106" y="615"/>
                  </a:lnTo>
                  <a:lnTo>
                    <a:pt x="1045" y="492"/>
                  </a:lnTo>
                  <a:lnTo>
                    <a:pt x="983" y="369"/>
                  </a:lnTo>
                  <a:lnTo>
                    <a:pt x="891" y="246"/>
                  </a:lnTo>
                  <a:lnTo>
                    <a:pt x="768" y="154"/>
                  </a:lnTo>
                  <a:lnTo>
                    <a:pt x="645" y="62"/>
                  </a:lnTo>
                  <a:lnTo>
                    <a:pt x="522" y="0"/>
                  </a:lnTo>
                  <a:close/>
                </a:path>
              </a:pathLst>
            </a:custGeom>
            <a:solidFill>
              <a:srgbClr val="101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5561609" y="2396910"/>
              <a:ext cx="122657" cy="203135"/>
            </a:xfrm>
            <a:custGeom>
              <a:avLst/>
              <a:gdLst/>
              <a:ahLst/>
              <a:cxnLst/>
              <a:rect l="l" t="t" r="r" b="b"/>
              <a:pathLst>
                <a:path w="1169" h="1936" extrusionOk="0">
                  <a:moveTo>
                    <a:pt x="677" y="0"/>
                  </a:moveTo>
                  <a:lnTo>
                    <a:pt x="124" y="830"/>
                  </a:lnTo>
                  <a:lnTo>
                    <a:pt x="1" y="1014"/>
                  </a:lnTo>
                  <a:lnTo>
                    <a:pt x="247" y="1014"/>
                  </a:lnTo>
                  <a:lnTo>
                    <a:pt x="923" y="953"/>
                  </a:lnTo>
                  <a:lnTo>
                    <a:pt x="370" y="1936"/>
                  </a:lnTo>
                  <a:lnTo>
                    <a:pt x="431" y="1936"/>
                  </a:lnTo>
                  <a:lnTo>
                    <a:pt x="1107" y="922"/>
                  </a:lnTo>
                  <a:lnTo>
                    <a:pt x="1168" y="830"/>
                  </a:lnTo>
                  <a:lnTo>
                    <a:pt x="1046" y="830"/>
                  </a:lnTo>
                  <a:lnTo>
                    <a:pt x="462" y="799"/>
                  </a:lnTo>
                  <a:lnTo>
                    <a:pt x="892" y="184"/>
                  </a:lnTo>
                  <a:lnTo>
                    <a:pt x="953" y="61"/>
                  </a:lnTo>
                  <a:lnTo>
                    <a:pt x="830" y="31"/>
                  </a:lnTo>
                  <a:lnTo>
                    <a:pt x="677" y="0"/>
                  </a:lnTo>
                  <a:close/>
                </a:path>
              </a:pathLst>
            </a:custGeom>
            <a:solidFill>
              <a:srgbClr val="4F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5368231" y="3051327"/>
              <a:ext cx="525569" cy="6505"/>
            </a:xfrm>
            <a:custGeom>
              <a:avLst/>
              <a:gdLst/>
              <a:ahLst/>
              <a:cxnLst/>
              <a:rect l="l" t="t" r="r" b="b"/>
              <a:pathLst>
                <a:path w="5009" h="62" extrusionOk="0">
                  <a:moveTo>
                    <a:pt x="1260" y="0"/>
                  </a:moveTo>
                  <a:lnTo>
                    <a:pt x="0" y="31"/>
                  </a:lnTo>
                  <a:lnTo>
                    <a:pt x="1260" y="62"/>
                  </a:lnTo>
                  <a:lnTo>
                    <a:pt x="3749" y="62"/>
                  </a:lnTo>
                  <a:lnTo>
                    <a:pt x="5009" y="31"/>
                  </a:lnTo>
                  <a:lnTo>
                    <a:pt x="3749" y="0"/>
                  </a:lnTo>
                  <a:close/>
                </a:path>
              </a:pathLst>
            </a:custGeom>
            <a:solidFill>
              <a:srgbClr val="39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2614975" y="3683185"/>
              <a:ext cx="105" cy="3358"/>
            </a:xfrm>
            <a:custGeom>
              <a:avLst/>
              <a:gdLst/>
              <a:ahLst/>
              <a:cxnLst/>
              <a:rect l="l" t="t" r="r" b="b"/>
              <a:pathLst>
                <a:path w="1" h="32" extrusionOk="0">
                  <a:moveTo>
                    <a:pt x="1" y="1"/>
                  </a:moveTo>
                  <a:lnTo>
                    <a:pt x="1" y="31"/>
                  </a:lnTo>
                  <a:lnTo>
                    <a:pt x="1" y="31"/>
                  </a:lnTo>
                  <a:lnTo>
                    <a:pt x="1" y="31"/>
                  </a:lnTo>
                  <a:lnTo>
                    <a:pt x="1" y="1"/>
                  </a:lnTo>
                  <a:close/>
                </a:path>
              </a:pathLst>
            </a:custGeom>
            <a:solidFill>
              <a:srgbClr val="73C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2614975" y="3683185"/>
              <a:ext cx="105" cy="3358"/>
            </a:xfrm>
            <a:custGeom>
              <a:avLst/>
              <a:gdLst/>
              <a:ahLst/>
              <a:cxnLst/>
              <a:rect l="l" t="t" r="r" b="b"/>
              <a:pathLst>
                <a:path w="1" h="32" fill="none" extrusionOk="0">
                  <a:moveTo>
                    <a:pt x="1" y="1"/>
                  </a:moveTo>
                  <a:lnTo>
                    <a:pt x="1" y="31"/>
                  </a:lnTo>
                  <a:lnTo>
                    <a:pt x="1" y="31"/>
                  </a:lnTo>
                  <a:lnTo>
                    <a:pt x="1" y="3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2614975" y="3686438"/>
              <a:ext cx="105" cy="16158"/>
            </a:xfrm>
            <a:custGeom>
              <a:avLst/>
              <a:gdLst/>
              <a:ahLst/>
              <a:cxnLst/>
              <a:rect l="l" t="t" r="r" b="b"/>
              <a:pathLst>
                <a:path w="1" h="154" extrusionOk="0">
                  <a:moveTo>
                    <a:pt x="1" y="0"/>
                  </a:moveTo>
                  <a:lnTo>
                    <a:pt x="1" y="0"/>
                  </a:lnTo>
                  <a:lnTo>
                    <a:pt x="1" y="0"/>
                  </a:lnTo>
                  <a:lnTo>
                    <a:pt x="1" y="154"/>
                  </a:lnTo>
                  <a:lnTo>
                    <a:pt x="1" y="154"/>
                  </a:lnTo>
                  <a:lnTo>
                    <a:pt x="1" y="0"/>
                  </a:lnTo>
                  <a:close/>
                </a:path>
              </a:pathLst>
            </a:custGeom>
            <a:solidFill>
              <a:srgbClr val="59A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2614975" y="3686438"/>
              <a:ext cx="105" cy="16158"/>
            </a:xfrm>
            <a:custGeom>
              <a:avLst/>
              <a:gdLst/>
              <a:ahLst/>
              <a:cxnLst/>
              <a:rect l="l" t="t" r="r" b="b"/>
              <a:pathLst>
                <a:path w="1" h="154" fill="none" extrusionOk="0">
                  <a:moveTo>
                    <a:pt x="1" y="0"/>
                  </a:moveTo>
                  <a:lnTo>
                    <a:pt x="1" y="0"/>
                  </a:lnTo>
                  <a:lnTo>
                    <a:pt x="1" y="0"/>
                  </a:lnTo>
                  <a:lnTo>
                    <a:pt x="1" y="154"/>
                  </a:lnTo>
                  <a:lnTo>
                    <a:pt x="1" y="15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4120557" y="2574129"/>
              <a:ext cx="45223" cy="48475"/>
            </a:xfrm>
            <a:custGeom>
              <a:avLst/>
              <a:gdLst/>
              <a:ahLst/>
              <a:cxnLst/>
              <a:rect l="l" t="t" r="r" b="b"/>
              <a:pathLst>
                <a:path w="431" h="462" extrusionOk="0">
                  <a:moveTo>
                    <a:pt x="0" y="1"/>
                  </a:moveTo>
                  <a:lnTo>
                    <a:pt x="0" y="462"/>
                  </a:lnTo>
                  <a:lnTo>
                    <a:pt x="431" y="462"/>
                  </a:lnTo>
                  <a:lnTo>
                    <a:pt x="431" y="1"/>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4197887" y="2574129"/>
              <a:ext cx="48475" cy="48475"/>
            </a:xfrm>
            <a:custGeom>
              <a:avLst/>
              <a:gdLst/>
              <a:ahLst/>
              <a:cxnLst/>
              <a:rect l="l" t="t" r="r" b="b"/>
              <a:pathLst>
                <a:path w="462" h="462" extrusionOk="0">
                  <a:moveTo>
                    <a:pt x="1" y="1"/>
                  </a:moveTo>
                  <a:lnTo>
                    <a:pt x="1" y="462"/>
                  </a:lnTo>
                  <a:lnTo>
                    <a:pt x="462" y="462"/>
                  </a:lnTo>
                  <a:lnTo>
                    <a:pt x="462" y="1"/>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6"/>
            <p:cNvSpPr/>
            <p:nvPr/>
          </p:nvSpPr>
          <p:spPr>
            <a:xfrm>
              <a:off x="4278575" y="2574129"/>
              <a:ext cx="48370" cy="48475"/>
            </a:xfrm>
            <a:custGeom>
              <a:avLst/>
              <a:gdLst/>
              <a:ahLst/>
              <a:cxnLst/>
              <a:rect l="l" t="t" r="r" b="b"/>
              <a:pathLst>
                <a:path w="461" h="462" extrusionOk="0">
                  <a:moveTo>
                    <a:pt x="0" y="1"/>
                  </a:moveTo>
                  <a:lnTo>
                    <a:pt x="0" y="462"/>
                  </a:lnTo>
                  <a:lnTo>
                    <a:pt x="461" y="462"/>
                  </a:lnTo>
                  <a:lnTo>
                    <a:pt x="461" y="1"/>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6"/>
            <p:cNvSpPr/>
            <p:nvPr/>
          </p:nvSpPr>
          <p:spPr>
            <a:xfrm>
              <a:off x="4359158" y="2574129"/>
              <a:ext cx="45223" cy="48475"/>
            </a:xfrm>
            <a:custGeom>
              <a:avLst/>
              <a:gdLst/>
              <a:ahLst/>
              <a:cxnLst/>
              <a:rect l="l" t="t" r="r" b="b"/>
              <a:pathLst>
                <a:path w="431" h="462" extrusionOk="0">
                  <a:moveTo>
                    <a:pt x="0" y="1"/>
                  </a:moveTo>
                  <a:lnTo>
                    <a:pt x="0" y="462"/>
                  </a:lnTo>
                  <a:lnTo>
                    <a:pt x="430" y="462"/>
                  </a:lnTo>
                  <a:lnTo>
                    <a:pt x="430" y="1"/>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6"/>
            <p:cNvSpPr/>
            <p:nvPr/>
          </p:nvSpPr>
          <p:spPr>
            <a:xfrm>
              <a:off x="4120557" y="2677375"/>
              <a:ext cx="45223" cy="48475"/>
            </a:xfrm>
            <a:custGeom>
              <a:avLst/>
              <a:gdLst/>
              <a:ahLst/>
              <a:cxnLst/>
              <a:rect l="l" t="t" r="r" b="b"/>
              <a:pathLst>
                <a:path w="431" h="462" extrusionOk="0">
                  <a:moveTo>
                    <a:pt x="0" y="0"/>
                  </a:moveTo>
                  <a:lnTo>
                    <a:pt x="0" y="461"/>
                  </a:lnTo>
                  <a:lnTo>
                    <a:pt x="431" y="461"/>
                  </a:lnTo>
                  <a:lnTo>
                    <a:pt x="431"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6"/>
            <p:cNvSpPr/>
            <p:nvPr/>
          </p:nvSpPr>
          <p:spPr>
            <a:xfrm>
              <a:off x="4120557" y="2677375"/>
              <a:ext cx="45223" cy="48475"/>
            </a:xfrm>
            <a:custGeom>
              <a:avLst/>
              <a:gdLst/>
              <a:ahLst/>
              <a:cxnLst/>
              <a:rect l="l" t="t" r="r" b="b"/>
              <a:pathLst>
                <a:path w="431" h="462" fill="none" extrusionOk="0">
                  <a:moveTo>
                    <a:pt x="431" y="461"/>
                  </a:moveTo>
                  <a:lnTo>
                    <a:pt x="0" y="461"/>
                  </a:lnTo>
                  <a:lnTo>
                    <a:pt x="0" y="0"/>
                  </a:lnTo>
                  <a:lnTo>
                    <a:pt x="431" y="0"/>
                  </a:lnTo>
                  <a:lnTo>
                    <a:pt x="431"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6"/>
            <p:cNvSpPr/>
            <p:nvPr/>
          </p:nvSpPr>
          <p:spPr>
            <a:xfrm>
              <a:off x="4197887" y="2677375"/>
              <a:ext cx="48475" cy="48475"/>
            </a:xfrm>
            <a:custGeom>
              <a:avLst/>
              <a:gdLst/>
              <a:ahLst/>
              <a:cxnLst/>
              <a:rect l="l" t="t" r="r" b="b"/>
              <a:pathLst>
                <a:path w="462" h="462" extrusionOk="0">
                  <a:moveTo>
                    <a:pt x="1" y="0"/>
                  </a:moveTo>
                  <a:lnTo>
                    <a:pt x="1" y="461"/>
                  </a:lnTo>
                  <a:lnTo>
                    <a:pt x="462" y="461"/>
                  </a:lnTo>
                  <a:lnTo>
                    <a:pt x="462"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6"/>
            <p:cNvSpPr/>
            <p:nvPr/>
          </p:nvSpPr>
          <p:spPr>
            <a:xfrm>
              <a:off x="4197887" y="2677375"/>
              <a:ext cx="48475" cy="48475"/>
            </a:xfrm>
            <a:custGeom>
              <a:avLst/>
              <a:gdLst/>
              <a:ahLst/>
              <a:cxnLst/>
              <a:rect l="l" t="t" r="r" b="b"/>
              <a:pathLst>
                <a:path w="462" h="462" fill="none" extrusionOk="0">
                  <a:moveTo>
                    <a:pt x="462" y="461"/>
                  </a:moveTo>
                  <a:lnTo>
                    <a:pt x="1" y="461"/>
                  </a:lnTo>
                  <a:lnTo>
                    <a:pt x="1" y="0"/>
                  </a:lnTo>
                  <a:lnTo>
                    <a:pt x="462" y="0"/>
                  </a:lnTo>
                  <a:lnTo>
                    <a:pt x="462"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6"/>
            <p:cNvSpPr/>
            <p:nvPr/>
          </p:nvSpPr>
          <p:spPr>
            <a:xfrm>
              <a:off x="4278575" y="2677375"/>
              <a:ext cx="48370" cy="48475"/>
            </a:xfrm>
            <a:custGeom>
              <a:avLst/>
              <a:gdLst/>
              <a:ahLst/>
              <a:cxnLst/>
              <a:rect l="l" t="t" r="r" b="b"/>
              <a:pathLst>
                <a:path w="461" h="462" extrusionOk="0">
                  <a:moveTo>
                    <a:pt x="0" y="0"/>
                  </a:moveTo>
                  <a:lnTo>
                    <a:pt x="0" y="461"/>
                  </a:lnTo>
                  <a:lnTo>
                    <a:pt x="461" y="461"/>
                  </a:lnTo>
                  <a:lnTo>
                    <a:pt x="461"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6"/>
            <p:cNvSpPr/>
            <p:nvPr/>
          </p:nvSpPr>
          <p:spPr>
            <a:xfrm>
              <a:off x="4359158" y="2677375"/>
              <a:ext cx="45223" cy="48475"/>
            </a:xfrm>
            <a:custGeom>
              <a:avLst/>
              <a:gdLst/>
              <a:ahLst/>
              <a:cxnLst/>
              <a:rect l="l" t="t" r="r" b="b"/>
              <a:pathLst>
                <a:path w="431" h="462" extrusionOk="0">
                  <a:moveTo>
                    <a:pt x="0" y="0"/>
                  </a:moveTo>
                  <a:lnTo>
                    <a:pt x="0" y="461"/>
                  </a:lnTo>
                  <a:lnTo>
                    <a:pt x="430" y="461"/>
                  </a:lnTo>
                  <a:lnTo>
                    <a:pt x="430"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6"/>
            <p:cNvSpPr/>
            <p:nvPr/>
          </p:nvSpPr>
          <p:spPr>
            <a:xfrm>
              <a:off x="4359158" y="2677375"/>
              <a:ext cx="45223" cy="48475"/>
            </a:xfrm>
            <a:custGeom>
              <a:avLst/>
              <a:gdLst/>
              <a:ahLst/>
              <a:cxnLst/>
              <a:rect l="l" t="t" r="r" b="b"/>
              <a:pathLst>
                <a:path w="431" h="462" fill="none" extrusionOk="0">
                  <a:moveTo>
                    <a:pt x="430" y="461"/>
                  </a:moveTo>
                  <a:lnTo>
                    <a:pt x="0" y="461"/>
                  </a:lnTo>
                  <a:lnTo>
                    <a:pt x="0" y="0"/>
                  </a:lnTo>
                  <a:lnTo>
                    <a:pt x="430" y="0"/>
                  </a:lnTo>
                  <a:lnTo>
                    <a:pt x="430"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6"/>
            <p:cNvSpPr/>
            <p:nvPr/>
          </p:nvSpPr>
          <p:spPr>
            <a:xfrm>
              <a:off x="4120557" y="2780516"/>
              <a:ext cx="45223" cy="48475"/>
            </a:xfrm>
            <a:custGeom>
              <a:avLst/>
              <a:gdLst/>
              <a:ahLst/>
              <a:cxnLst/>
              <a:rect l="l" t="t" r="r" b="b"/>
              <a:pathLst>
                <a:path w="431" h="462" extrusionOk="0">
                  <a:moveTo>
                    <a:pt x="0" y="0"/>
                  </a:moveTo>
                  <a:lnTo>
                    <a:pt x="0" y="461"/>
                  </a:lnTo>
                  <a:lnTo>
                    <a:pt x="431" y="461"/>
                  </a:lnTo>
                  <a:lnTo>
                    <a:pt x="431"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6"/>
            <p:cNvSpPr/>
            <p:nvPr/>
          </p:nvSpPr>
          <p:spPr>
            <a:xfrm>
              <a:off x="4120557" y="2780516"/>
              <a:ext cx="45223" cy="48475"/>
            </a:xfrm>
            <a:custGeom>
              <a:avLst/>
              <a:gdLst/>
              <a:ahLst/>
              <a:cxnLst/>
              <a:rect l="l" t="t" r="r" b="b"/>
              <a:pathLst>
                <a:path w="431" h="462" fill="none" extrusionOk="0">
                  <a:moveTo>
                    <a:pt x="431" y="461"/>
                  </a:moveTo>
                  <a:lnTo>
                    <a:pt x="0" y="461"/>
                  </a:lnTo>
                  <a:lnTo>
                    <a:pt x="0" y="0"/>
                  </a:lnTo>
                  <a:lnTo>
                    <a:pt x="431" y="0"/>
                  </a:lnTo>
                  <a:lnTo>
                    <a:pt x="431"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6"/>
            <p:cNvSpPr/>
            <p:nvPr/>
          </p:nvSpPr>
          <p:spPr>
            <a:xfrm>
              <a:off x="4197887" y="2780516"/>
              <a:ext cx="48475" cy="48475"/>
            </a:xfrm>
            <a:custGeom>
              <a:avLst/>
              <a:gdLst/>
              <a:ahLst/>
              <a:cxnLst/>
              <a:rect l="l" t="t" r="r" b="b"/>
              <a:pathLst>
                <a:path w="462" h="462" extrusionOk="0">
                  <a:moveTo>
                    <a:pt x="1" y="0"/>
                  </a:moveTo>
                  <a:lnTo>
                    <a:pt x="1" y="461"/>
                  </a:lnTo>
                  <a:lnTo>
                    <a:pt x="462" y="461"/>
                  </a:lnTo>
                  <a:lnTo>
                    <a:pt x="462"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6"/>
            <p:cNvSpPr/>
            <p:nvPr/>
          </p:nvSpPr>
          <p:spPr>
            <a:xfrm>
              <a:off x="4197887" y="2780516"/>
              <a:ext cx="48475" cy="48475"/>
            </a:xfrm>
            <a:custGeom>
              <a:avLst/>
              <a:gdLst/>
              <a:ahLst/>
              <a:cxnLst/>
              <a:rect l="l" t="t" r="r" b="b"/>
              <a:pathLst>
                <a:path w="462" h="462" fill="none" extrusionOk="0">
                  <a:moveTo>
                    <a:pt x="462" y="461"/>
                  </a:moveTo>
                  <a:lnTo>
                    <a:pt x="1" y="461"/>
                  </a:lnTo>
                  <a:lnTo>
                    <a:pt x="1" y="0"/>
                  </a:lnTo>
                  <a:lnTo>
                    <a:pt x="462" y="0"/>
                  </a:lnTo>
                  <a:lnTo>
                    <a:pt x="462"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6"/>
            <p:cNvSpPr/>
            <p:nvPr/>
          </p:nvSpPr>
          <p:spPr>
            <a:xfrm>
              <a:off x="4278575" y="2780516"/>
              <a:ext cx="48370" cy="48475"/>
            </a:xfrm>
            <a:custGeom>
              <a:avLst/>
              <a:gdLst/>
              <a:ahLst/>
              <a:cxnLst/>
              <a:rect l="l" t="t" r="r" b="b"/>
              <a:pathLst>
                <a:path w="461" h="462" extrusionOk="0">
                  <a:moveTo>
                    <a:pt x="0" y="0"/>
                  </a:moveTo>
                  <a:lnTo>
                    <a:pt x="0" y="461"/>
                  </a:lnTo>
                  <a:lnTo>
                    <a:pt x="461" y="461"/>
                  </a:lnTo>
                  <a:lnTo>
                    <a:pt x="461"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6"/>
            <p:cNvSpPr/>
            <p:nvPr/>
          </p:nvSpPr>
          <p:spPr>
            <a:xfrm>
              <a:off x="4278575" y="2780516"/>
              <a:ext cx="48370" cy="48475"/>
            </a:xfrm>
            <a:custGeom>
              <a:avLst/>
              <a:gdLst/>
              <a:ahLst/>
              <a:cxnLst/>
              <a:rect l="l" t="t" r="r" b="b"/>
              <a:pathLst>
                <a:path w="461" h="462" fill="none" extrusionOk="0">
                  <a:moveTo>
                    <a:pt x="461" y="461"/>
                  </a:moveTo>
                  <a:lnTo>
                    <a:pt x="0" y="461"/>
                  </a:lnTo>
                  <a:lnTo>
                    <a:pt x="0" y="0"/>
                  </a:lnTo>
                  <a:lnTo>
                    <a:pt x="461" y="0"/>
                  </a:lnTo>
                  <a:lnTo>
                    <a:pt x="461"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6"/>
            <p:cNvSpPr/>
            <p:nvPr/>
          </p:nvSpPr>
          <p:spPr>
            <a:xfrm>
              <a:off x="4359158" y="2780516"/>
              <a:ext cx="45223" cy="48475"/>
            </a:xfrm>
            <a:custGeom>
              <a:avLst/>
              <a:gdLst/>
              <a:ahLst/>
              <a:cxnLst/>
              <a:rect l="l" t="t" r="r" b="b"/>
              <a:pathLst>
                <a:path w="431" h="462" extrusionOk="0">
                  <a:moveTo>
                    <a:pt x="0" y="0"/>
                  </a:moveTo>
                  <a:lnTo>
                    <a:pt x="0" y="461"/>
                  </a:lnTo>
                  <a:lnTo>
                    <a:pt x="430" y="461"/>
                  </a:lnTo>
                  <a:lnTo>
                    <a:pt x="430"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6"/>
            <p:cNvSpPr/>
            <p:nvPr/>
          </p:nvSpPr>
          <p:spPr>
            <a:xfrm>
              <a:off x="4359158" y="2780516"/>
              <a:ext cx="45223" cy="48475"/>
            </a:xfrm>
            <a:custGeom>
              <a:avLst/>
              <a:gdLst/>
              <a:ahLst/>
              <a:cxnLst/>
              <a:rect l="l" t="t" r="r" b="b"/>
              <a:pathLst>
                <a:path w="431" h="462" fill="none" extrusionOk="0">
                  <a:moveTo>
                    <a:pt x="430" y="461"/>
                  </a:moveTo>
                  <a:lnTo>
                    <a:pt x="0" y="461"/>
                  </a:lnTo>
                  <a:lnTo>
                    <a:pt x="0" y="0"/>
                  </a:lnTo>
                  <a:lnTo>
                    <a:pt x="430" y="0"/>
                  </a:lnTo>
                  <a:lnTo>
                    <a:pt x="430"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6"/>
            <p:cNvSpPr/>
            <p:nvPr/>
          </p:nvSpPr>
          <p:spPr>
            <a:xfrm>
              <a:off x="3253344" y="3280169"/>
              <a:ext cx="454640" cy="451492"/>
            </a:xfrm>
            <a:custGeom>
              <a:avLst/>
              <a:gdLst/>
              <a:ahLst/>
              <a:cxnLst/>
              <a:rect l="l" t="t" r="r" b="b"/>
              <a:pathLst>
                <a:path w="4333" h="4303" extrusionOk="0">
                  <a:moveTo>
                    <a:pt x="1936" y="1"/>
                  </a:moveTo>
                  <a:lnTo>
                    <a:pt x="1721" y="32"/>
                  </a:lnTo>
                  <a:lnTo>
                    <a:pt x="1537" y="93"/>
                  </a:lnTo>
                  <a:lnTo>
                    <a:pt x="1321" y="155"/>
                  </a:lnTo>
                  <a:lnTo>
                    <a:pt x="1137" y="247"/>
                  </a:lnTo>
                  <a:lnTo>
                    <a:pt x="953" y="370"/>
                  </a:lnTo>
                  <a:lnTo>
                    <a:pt x="799" y="493"/>
                  </a:lnTo>
                  <a:lnTo>
                    <a:pt x="646" y="615"/>
                  </a:lnTo>
                  <a:lnTo>
                    <a:pt x="492" y="769"/>
                  </a:lnTo>
                  <a:lnTo>
                    <a:pt x="369" y="953"/>
                  </a:lnTo>
                  <a:lnTo>
                    <a:pt x="277" y="1107"/>
                  </a:lnTo>
                  <a:lnTo>
                    <a:pt x="185" y="1322"/>
                  </a:lnTo>
                  <a:lnTo>
                    <a:pt x="92" y="1506"/>
                  </a:lnTo>
                  <a:lnTo>
                    <a:pt x="62" y="1722"/>
                  </a:lnTo>
                  <a:lnTo>
                    <a:pt x="31" y="1937"/>
                  </a:lnTo>
                  <a:lnTo>
                    <a:pt x="0" y="2152"/>
                  </a:lnTo>
                  <a:lnTo>
                    <a:pt x="31" y="2367"/>
                  </a:lnTo>
                  <a:lnTo>
                    <a:pt x="62" y="2582"/>
                  </a:lnTo>
                  <a:lnTo>
                    <a:pt x="92" y="2797"/>
                  </a:lnTo>
                  <a:lnTo>
                    <a:pt x="185" y="2981"/>
                  </a:lnTo>
                  <a:lnTo>
                    <a:pt x="277" y="3166"/>
                  </a:lnTo>
                  <a:lnTo>
                    <a:pt x="369" y="3350"/>
                  </a:lnTo>
                  <a:lnTo>
                    <a:pt x="492" y="3534"/>
                  </a:lnTo>
                  <a:lnTo>
                    <a:pt x="646" y="3688"/>
                  </a:lnTo>
                  <a:lnTo>
                    <a:pt x="799" y="3811"/>
                  </a:lnTo>
                  <a:lnTo>
                    <a:pt x="953" y="3934"/>
                  </a:lnTo>
                  <a:lnTo>
                    <a:pt x="1137" y="4057"/>
                  </a:lnTo>
                  <a:lnTo>
                    <a:pt x="1321" y="4149"/>
                  </a:lnTo>
                  <a:lnTo>
                    <a:pt x="1537" y="4210"/>
                  </a:lnTo>
                  <a:lnTo>
                    <a:pt x="1721" y="4272"/>
                  </a:lnTo>
                  <a:lnTo>
                    <a:pt x="1936" y="4303"/>
                  </a:lnTo>
                  <a:lnTo>
                    <a:pt x="2397" y="4303"/>
                  </a:lnTo>
                  <a:lnTo>
                    <a:pt x="2612" y="4272"/>
                  </a:lnTo>
                  <a:lnTo>
                    <a:pt x="2827" y="4210"/>
                  </a:lnTo>
                  <a:lnTo>
                    <a:pt x="3011" y="4149"/>
                  </a:lnTo>
                  <a:lnTo>
                    <a:pt x="3196" y="4057"/>
                  </a:lnTo>
                  <a:lnTo>
                    <a:pt x="3380" y="3934"/>
                  </a:lnTo>
                  <a:lnTo>
                    <a:pt x="3534" y="3811"/>
                  </a:lnTo>
                  <a:lnTo>
                    <a:pt x="3687" y="3688"/>
                  </a:lnTo>
                  <a:lnTo>
                    <a:pt x="3841" y="3534"/>
                  </a:lnTo>
                  <a:lnTo>
                    <a:pt x="3964" y="3350"/>
                  </a:lnTo>
                  <a:lnTo>
                    <a:pt x="4056" y="3166"/>
                  </a:lnTo>
                  <a:lnTo>
                    <a:pt x="4148" y="2981"/>
                  </a:lnTo>
                  <a:lnTo>
                    <a:pt x="4240" y="2797"/>
                  </a:lnTo>
                  <a:lnTo>
                    <a:pt x="4302" y="2582"/>
                  </a:lnTo>
                  <a:lnTo>
                    <a:pt x="4333" y="2367"/>
                  </a:lnTo>
                  <a:lnTo>
                    <a:pt x="4333" y="2152"/>
                  </a:lnTo>
                  <a:lnTo>
                    <a:pt x="4333" y="1937"/>
                  </a:lnTo>
                  <a:lnTo>
                    <a:pt x="4302" y="1722"/>
                  </a:lnTo>
                  <a:lnTo>
                    <a:pt x="4240" y="1506"/>
                  </a:lnTo>
                  <a:lnTo>
                    <a:pt x="4148" y="1322"/>
                  </a:lnTo>
                  <a:lnTo>
                    <a:pt x="4056" y="1107"/>
                  </a:lnTo>
                  <a:lnTo>
                    <a:pt x="3964" y="953"/>
                  </a:lnTo>
                  <a:lnTo>
                    <a:pt x="3841" y="769"/>
                  </a:lnTo>
                  <a:lnTo>
                    <a:pt x="3687" y="615"/>
                  </a:lnTo>
                  <a:lnTo>
                    <a:pt x="3534" y="493"/>
                  </a:lnTo>
                  <a:lnTo>
                    <a:pt x="3380" y="370"/>
                  </a:lnTo>
                  <a:lnTo>
                    <a:pt x="3196" y="247"/>
                  </a:lnTo>
                  <a:lnTo>
                    <a:pt x="3011" y="155"/>
                  </a:lnTo>
                  <a:lnTo>
                    <a:pt x="2827" y="93"/>
                  </a:lnTo>
                  <a:lnTo>
                    <a:pt x="2612" y="32"/>
                  </a:lnTo>
                  <a:lnTo>
                    <a:pt x="2397" y="1"/>
                  </a:lnTo>
                  <a:close/>
                </a:path>
              </a:pathLst>
            </a:custGeom>
            <a:solidFill>
              <a:srgbClr val="3437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6"/>
            <p:cNvSpPr/>
            <p:nvPr/>
          </p:nvSpPr>
          <p:spPr>
            <a:xfrm>
              <a:off x="3253344" y="3280169"/>
              <a:ext cx="454640" cy="451492"/>
            </a:xfrm>
            <a:custGeom>
              <a:avLst/>
              <a:gdLst/>
              <a:ahLst/>
              <a:cxnLst/>
              <a:rect l="l" t="t" r="r" b="b"/>
              <a:pathLst>
                <a:path w="4333" h="4303" fill="none" extrusionOk="0">
                  <a:moveTo>
                    <a:pt x="4333" y="2152"/>
                  </a:moveTo>
                  <a:lnTo>
                    <a:pt x="4333" y="2152"/>
                  </a:lnTo>
                  <a:lnTo>
                    <a:pt x="4333" y="2367"/>
                  </a:lnTo>
                  <a:lnTo>
                    <a:pt x="4302" y="2582"/>
                  </a:lnTo>
                  <a:lnTo>
                    <a:pt x="4240" y="2797"/>
                  </a:lnTo>
                  <a:lnTo>
                    <a:pt x="4148" y="2981"/>
                  </a:lnTo>
                  <a:lnTo>
                    <a:pt x="4056" y="3166"/>
                  </a:lnTo>
                  <a:lnTo>
                    <a:pt x="3964" y="3350"/>
                  </a:lnTo>
                  <a:lnTo>
                    <a:pt x="3841" y="3534"/>
                  </a:lnTo>
                  <a:lnTo>
                    <a:pt x="3687" y="3688"/>
                  </a:lnTo>
                  <a:lnTo>
                    <a:pt x="3534" y="3811"/>
                  </a:lnTo>
                  <a:lnTo>
                    <a:pt x="3380" y="3934"/>
                  </a:lnTo>
                  <a:lnTo>
                    <a:pt x="3196" y="4057"/>
                  </a:lnTo>
                  <a:lnTo>
                    <a:pt x="3011" y="4149"/>
                  </a:lnTo>
                  <a:lnTo>
                    <a:pt x="2827" y="4210"/>
                  </a:lnTo>
                  <a:lnTo>
                    <a:pt x="2612" y="4272"/>
                  </a:lnTo>
                  <a:lnTo>
                    <a:pt x="2397" y="4303"/>
                  </a:lnTo>
                  <a:lnTo>
                    <a:pt x="2182" y="4303"/>
                  </a:lnTo>
                  <a:lnTo>
                    <a:pt x="2182" y="4303"/>
                  </a:lnTo>
                  <a:lnTo>
                    <a:pt x="1936" y="4303"/>
                  </a:lnTo>
                  <a:lnTo>
                    <a:pt x="1721" y="4272"/>
                  </a:lnTo>
                  <a:lnTo>
                    <a:pt x="1537" y="4210"/>
                  </a:lnTo>
                  <a:lnTo>
                    <a:pt x="1321" y="4149"/>
                  </a:lnTo>
                  <a:lnTo>
                    <a:pt x="1137" y="4057"/>
                  </a:lnTo>
                  <a:lnTo>
                    <a:pt x="953" y="3934"/>
                  </a:lnTo>
                  <a:lnTo>
                    <a:pt x="799" y="3811"/>
                  </a:lnTo>
                  <a:lnTo>
                    <a:pt x="646" y="3688"/>
                  </a:lnTo>
                  <a:lnTo>
                    <a:pt x="492" y="3534"/>
                  </a:lnTo>
                  <a:lnTo>
                    <a:pt x="369" y="3350"/>
                  </a:lnTo>
                  <a:lnTo>
                    <a:pt x="277" y="3166"/>
                  </a:lnTo>
                  <a:lnTo>
                    <a:pt x="185" y="2981"/>
                  </a:lnTo>
                  <a:lnTo>
                    <a:pt x="92" y="2797"/>
                  </a:lnTo>
                  <a:lnTo>
                    <a:pt x="62" y="2582"/>
                  </a:lnTo>
                  <a:lnTo>
                    <a:pt x="31" y="2367"/>
                  </a:lnTo>
                  <a:lnTo>
                    <a:pt x="0" y="2152"/>
                  </a:lnTo>
                  <a:lnTo>
                    <a:pt x="0" y="2152"/>
                  </a:lnTo>
                  <a:lnTo>
                    <a:pt x="31" y="1937"/>
                  </a:lnTo>
                  <a:lnTo>
                    <a:pt x="62" y="1722"/>
                  </a:lnTo>
                  <a:lnTo>
                    <a:pt x="92" y="1506"/>
                  </a:lnTo>
                  <a:lnTo>
                    <a:pt x="185" y="1322"/>
                  </a:lnTo>
                  <a:lnTo>
                    <a:pt x="277" y="1107"/>
                  </a:lnTo>
                  <a:lnTo>
                    <a:pt x="369" y="953"/>
                  </a:lnTo>
                  <a:lnTo>
                    <a:pt x="492" y="769"/>
                  </a:lnTo>
                  <a:lnTo>
                    <a:pt x="646" y="615"/>
                  </a:lnTo>
                  <a:lnTo>
                    <a:pt x="799" y="493"/>
                  </a:lnTo>
                  <a:lnTo>
                    <a:pt x="953" y="370"/>
                  </a:lnTo>
                  <a:lnTo>
                    <a:pt x="1137" y="247"/>
                  </a:lnTo>
                  <a:lnTo>
                    <a:pt x="1321" y="155"/>
                  </a:lnTo>
                  <a:lnTo>
                    <a:pt x="1537" y="93"/>
                  </a:lnTo>
                  <a:lnTo>
                    <a:pt x="1721" y="32"/>
                  </a:lnTo>
                  <a:lnTo>
                    <a:pt x="1936" y="1"/>
                  </a:lnTo>
                  <a:lnTo>
                    <a:pt x="2182" y="1"/>
                  </a:lnTo>
                  <a:lnTo>
                    <a:pt x="2182" y="1"/>
                  </a:lnTo>
                  <a:lnTo>
                    <a:pt x="2397" y="1"/>
                  </a:lnTo>
                  <a:lnTo>
                    <a:pt x="2612" y="32"/>
                  </a:lnTo>
                  <a:lnTo>
                    <a:pt x="2827" y="93"/>
                  </a:lnTo>
                  <a:lnTo>
                    <a:pt x="3011" y="155"/>
                  </a:lnTo>
                  <a:lnTo>
                    <a:pt x="3196" y="247"/>
                  </a:lnTo>
                  <a:lnTo>
                    <a:pt x="3380" y="370"/>
                  </a:lnTo>
                  <a:lnTo>
                    <a:pt x="3534" y="493"/>
                  </a:lnTo>
                  <a:lnTo>
                    <a:pt x="3687" y="615"/>
                  </a:lnTo>
                  <a:lnTo>
                    <a:pt x="3841" y="769"/>
                  </a:lnTo>
                  <a:lnTo>
                    <a:pt x="3964" y="953"/>
                  </a:lnTo>
                  <a:lnTo>
                    <a:pt x="4056" y="1107"/>
                  </a:lnTo>
                  <a:lnTo>
                    <a:pt x="4148" y="1322"/>
                  </a:lnTo>
                  <a:lnTo>
                    <a:pt x="4240" y="1506"/>
                  </a:lnTo>
                  <a:lnTo>
                    <a:pt x="4302" y="1722"/>
                  </a:lnTo>
                  <a:lnTo>
                    <a:pt x="4333" y="1937"/>
                  </a:lnTo>
                  <a:lnTo>
                    <a:pt x="4333" y="2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6"/>
            <p:cNvSpPr/>
            <p:nvPr/>
          </p:nvSpPr>
          <p:spPr>
            <a:xfrm>
              <a:off x="3675671" y="3554233"/>
              <a:ext cx="25916" cy="64634"/>
            </a:xfrm>
            <a:custGeom>
              <a:avLst/>
              <a:gdLst/>
              <a:ahLst/>
              <a:cxnLst/>
              <a:rect l="l" t="t" r="r" b="b"/>
              <a:pathLst>
                <a:path w="247" h="616" extrusionOk="0">
                  <a:moveTo>
                    <a:pt x="246" y="1"/>
                  </a:moveTo>
                  <a:lnTo>
                    <a:pt x="246" y="1"/>
                  </a:lnTo>
                  <a:lnTo>
                    <a:pt x="154" y="339"/>
                  </a:lnTo>
                  <a:lnTo>
                    <a:pt x="0" y="615"/>
                  </a:lnTo>
                  <a:lnTo>
                    <a:pt x="0" y="615"/>
                  </a:lnTo>
                  <a:lnTo>
                    <a:pt x="0" y="615"/>
                  </a:lnTo>
                  <a:lnTo>
                    <a:pt x="154" y="339"/>
                  </a:lnTo>
                  <a:lnTo>
                    <a:pt x="246" y="1"/>
                  </a:lnTo>
                  <a:close/>
                </a:path>
              </a:pathLst>
            </a:custGeom>
            <a:solidFill>
              <a:srgbClr val="216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6"/>
            <p:cNvSpPr/>
            <p:nvPr/>
          </p:nvSpPr>
          <p:spPr>
            <a:xfrm>
              <a:off x="3675671" y="3554233"/>
              <a:ext cx="25916" cy="64634"/>
            </a:xfrm>
            <a:custGeom>
              <a:avLst/>
              <a:gdLst/>
              <a:ahLst/>
              <a:cxnLst/>
              <a:rect l="l" t="t" r="r" b="b"/>
              <a:pathLst>
                <a:path w="247" h="616" fill="none" extrusionOk="0">
                  <a:moveTo>
                    <a:pt x="246" y="1"/>
                  </a:moveTo>
                  <a:lnTo>
                    <a:pt x="246" y="1"/>
                  </a:lnTo>
                  <a:lnTo>
                    <a:pt x="154" y="339"/>
                  </a:lnTo>
                  <a:lnTo>
                    <a:pt x="0" y="615"/>
                  </a:lnTo>
                  <a:lnTo>
                    <a:pt x="0" y="615"/>
                  </a:lnTo>
                  <a:lnTo>
                    <a:pt x="0" y="615"/>
                  </a:lnTo>
                  <a:lnTo>
                    <a:pt x="154" y="339"/>
                  </a:lnTo>
                  <a:lnTo>
                    <a:pt x="2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6"/>
            <p:cNvSpPr/>
            <p:nvPr/>
          </p:nvSpPr>
          <p:spPr>
            <a:xfrm>
              <a:off x="3636953" y="3618762"/>
              <a:ext cx="38822" cy="51623"/>
            </a:xfrm>
            <a:custGeom>
              <a:avLst/>
              <a:gdLst/>
              <a:ahLst/>
              <a:cxnLst/>
              <a:rect l="l" t="t" r="r" b="b"/>
              <a:pathLst>
                <a:path w="370" h="492" extrusionOk="0">
                  <a:moveTo>
                    <a:pt x="369" y="0"/>
                  </a:moveTo>
                  <a:lnTo>
                    <a:pt x="369" y="0"/>
                  </a:lnTo>
                  <a:lnTo>
                    <a:pt x="369" y="0"/>
                  </a:lnTo>
                  <a:lnTo>
                    <a:pt x="216" y="277"/>
                  </a:lnTo>
                  <a:lnTo>
                    <a:pt x="1" y="492"/>
                  </a:lnTo>
                  <a:lnTo>
                    <a:pt x="1" y="492"/>
                  </a:lnTo>
                  <a:lnTo>
                    <a:pt x="1" y="492"/>
                  </a:lnTo>
                  <a:lnTo>
                    <a:pt x="216" y="277"/>
                  </a:lnTo>
                  <a:lnTo>
                    <a:pt x="369" y="0"/>
                  </a:lnTo>
                  <a:close/>
                </a:path>
              </a:pathLst>
            </a:custGeom>
            <a:solidFill>
              <a:srgbClr val="4C8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6"/>
            <p:cNvSpPr/>
            <p:nvPr/>
          </p:nvSpPr>
          <p:spPr>
            <a:xfrm>
              <a:off x="3636953" y="3618762"/>
              <a:ext cx="38822" cy="51623"/>
            </a:xfrm>
            <a:custGeom>
              <a:avLst/>
              <a:gdLst/>
              <a:ahLst/>
              <a:cxnLst/>
              <a:rect l="l" t="t" r="r" b="b"/>
              <a:pathLst>
                <a:path w="370" h="492" fill="none" extrusionOk="0">
                  <a:moveTo>
                    <a:pt x="369" y="0"/>
                  </a:moveTo>
                  <a:lnTo>
                    <a:pt x="369" y="0"/>
                  </a:lnTo>
                  <a:lnTo>
                    <a:pt x="369" y="0"/>
                  </a:lnTo>
                  <a:lnTo>
                    <a:pt x="216" y="277"/>
                  </a:lnTo>
                  <a:lnTo>
                    <a:pt x="1" y="492"/>
                  </a:lnTo>
                  <a:lnTo>
                    <a:pt x="1" y="492"/>
                  </a:lnTo>
                  <a:lnTo>
                    <a:pt x="1" y="492"/>
                  </a:lnTo>
                  <a:lnTo>
                    <a:pt x="216" y="277"/>
                  </a:lnTo>
                  <a:lnTo>
                    <a:pt x="3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6"/>
            <p:cNvSpPr/>
            <p:nvPr/>
          </p:nvSpPr>
          <p:spPr>
            <a:xfrm>
              <a:off x="3404857" y="3670280"/>
              <a:ext cx="232199" cy="61381"/>
            </a:xfrm>
            <a:custGeom>
              <a:avLst/>
              <a:gdLst/>
              <a:ahLst/>
              <a:cxnLst/>
              <a:rect l="l" t="t" r="r" b="b"/>
              <a:pathLst>
                <a:path w="2213" h="585" extrusionOk="0">
                  <a:moveTo>
                    <a:pt x="615" y="585"/>
                  </a:moveTo>
                  <a:lnTo>
                    <a:pt x="615" y="585"/>
                  </a:lnTo>
                  <a:lnTo>
                    <a:pt x="615" y="585"/>
                  </a:lnTo>
                  <a:lnTo>
                    <a:pt x="615" y="585"/>
                  </a:lnTo>
                  <a:lnTo>
                    <a:pt x="615" y="585"/>
                  </a:lnTo>
                  <a:close/>
                  <a:moveTo>
                    <a:pt x="584" y="585"/>
                  </a:moveTo>
                  <a:lnTo>
                    <a:pt x="584" y="585"/>
                  </a:lnTo>
                  <a:lnTo>
                    <a:pt x="615" y="585"/>
                  </a:lnTo>
                  <a:lnTo>
                    <a:pt x="615" y="585"/>
                  </a:lnTo>
                  <a:lnTo>
                    <a:pt x="584" y="585"/>
                  </a:lnTo>
                  <a:close/>
                  <a:moveTo>
                    <a:pt x="584" y="585"/>
                  </a:moveTo>
                  <a:lnTo>
                    <a:pt x="584" y="585"/>
                  </a:lnTo>
                  <a:lnTo>
                    <a:pt x="584" y="585"/>
                  </a:lnTo>
                  <a:lnTo>
                    <a:pt x="584" y="585"/>
                  </a:lnTo>
                  <a:lnTo>
                    <a:pt x="584" y="585"/>
                  </a:lnTo>
                  <a:close/>
                  <a:moveTo>
                    <a:pt x="553" y="585"/>
                  </a:moveTo>
                  <a:lnTo>
                    <a:pt x="553" y="585"/>
                  </a:lnTo>
                  <a:lnTo>
                    <a:pt x="584" y="585"/>
                  </a:lnTo>
                  <a:lnTo>
                    <a:pt x="584" y="585"/>
                  </a:lnTo>
                  <a:lnTo>
                    <a:pt x="553" y="585"/>
                  </a:lnTo>
                  <a:close/>
                  <a:moveTo>
                    <a:pt x="553" y="585"/>
                  </a:moveTo>
                  <a:lnTo>
                    <a:pt x="553" y="585"/>
                  </a:lnTo>
                  <a:lnTo>
                    <a:pt x="553" y="585"/>
                  </a:lnTo>
                  <a:lnTo>
                    <a:pt x="553" y="585"/>
                  </a:lnTo>
                  <a:lnTo>
                    <a:pt x="553" y="585"/>
                  </a:lnTo>
                  <a:close/>
                  <a:moveTo>
                    <a:pt x="523" y="585"/>
                  </a:moveTo>
                  <a:lnTo>
                    <a:pt x="523" y="585"/>
                  </a:lnTo>
                  <a:lnTo>
                    <a:pt x="553" y="585"/>
                  </a:lnTo>
                  <a:lnTo>
                    <a:pt x="553" y="585"/>
                  </a:lnTo>
                  <a:lnTo>
                    <a:pt x="523" y="585"/>
                  </a:lnTo>
                  <a:close/>
                  <a:moveTo>
                    <a:pt x="523" y="585"/>
                  </a:moveTo>
                  <a:lnTo>
                    <a:pt x="523" y="585"/>
                  </a:lnTo>
                  <a:lnTo>
                    <a:pt x="523" y="585"/>
                  </a:lnTo>
                  <a:lnTo>
                    <a:pt x="523" y="585"/>
                  </a:lnTo>
                  <a:lnTo>
                    <a:pt x="523" y="585"/>
                  </a:lnTo>
                  <a:close/>
                  <a:moveTo>
                    <a:pt x="93" y="492"/>
                  </a:moveTo>
                  <a:lnTo>
                    <a:pt x="93" y="492"/>
                  </a:lnTo>
                  <a:lnTo>
                    <a:pt x="308" y="554"/>
                  </a:lnTo>
                  <a:lnTo>
                    <a:pt x="523" y="585"/>
                  </a:lnTo>
                  <a:lnTo>
                    <a:pt x="523" y="585"/>
                  </a:lnTo>
                  <a:lnTo>
                    <a:pt x="308" y="554"/>
                  </a:lnTo>
                  <a:lnTo>
                    <a:pt x="93" y="492"/>
                  </a:lnTo>
                  <a:close/>
                  <a:moveTo>
                    <a:pt x="62" y="492"/>
                  </a:moveTo>
                  <a:lnTo>
                    <a:pt x="62" y="492"/>
                  </a:lnTo>
                  <a:lnTo>
                    <a:pt x="93" y="492"/>
                  </a:lnTo>
                  <a:lnTo>
                    <a:pt x="93" y="492"/>
                  </a:lnTo>
                  <a:lnTo>
                    <a:pt x="62" y="492"/>
                  </a:lnTo>
                  <a:close/>
                  <a:moveTo>
                    <a:pt x="62" y="492"/>
                  </a:moveTo>
                  <a:lnTo>
                    <a:pt x="62" y="492"/>
                  </a:lnTo>
                  <a:lnTo>
                    <a:pt x="62" y="492"/>
                  </a:lnTo>
                  <a:lnTo>
                    <a:pt x="62" y="492"/>
                  </a:lnTo>
                  <a:lnTo>
                    <a:pt x="62" y="492"/>
                  </a:lnTo>
                  <a:close/>
                  <a:moveTo>
                    <a:pt x="62" y="492"/>
                  </a:moveTo>
                  <a:lnTo>
                    <a:pt x="62" y="492"/>
                  </a:lnTo>
                  <a:lnTo>
                    <a:pt x="62" y="492"/>
                  </a:lnTo>
                  <a:lnTo>
                    <a:pt x="62" y="492"/>
                  </a:lnTo>
                  <a:lnTo>
                    <a:pt x="62" y="492"/>
                  </a:lnTo>
                  <a:close/>
                  <a:moveTo>
                    <a:pt x="31" y="492"/>
                  </a:moveTo>
                  <a:lnTo>
                    <a:pt x="31" y="492"/>
                  </a:lnTo>
                  <a:lnTo>
                    <a:pt x="31" y="492"/>
                  </a:lnTo>
                  <a:lnTo>
                    <a:pt x="31" y="492"/>
                  </a:lnTo>
                  <a:lnTo>
                    <a:pt x="31" y="492"/>
                  </a:lnTo>
                  <a:close/>
                  <a:moveTo>
                    <a:pt x="31" y="462"/>
                  </a:moveTo>
                  <a:lnTo>
                    <a:pt x="31" y="462"/>
                  </a:lnTo>
                  <a:lnTo>
                    <a:pt x="31" y="492"/>
                  </a:lnTo>
                  <a:lnTo>
                    <a:pt x="31" y="492"/>
                  </a:lnTo>
                  <a:lnTo>
                    <a:pt x="31" y="462"/>
                  </a:lnTo>
                  <a:close/>
                  <a:moveTo>
                    <a:pt x="0" y="462"/>
                  </a:moveTo>
                  <a:lnTo>
                    <a:pt x="0" y="462"/>
                  </a:lnTo>
                  <a:lnTo>
                    <a:pt x="31" y="462"/>
                  </a:lnTo>
                  <a:lnTo>
                    <a:pt x="31" y="462"/>
                  </a:lnTo>
                  <a:lnTo>
                    <a:pt x="0" y="462"/>
                  </a:lnTo>
                  <a:close/>
                  <a:moveTo>
                    <a:pt x="0" y="462"/>
                  </a:moveTo>
                  <a:lnTo>
                    <a:pt x="0" y="462"/>
                  </a:lnTo>
                  <a:lnTo>
                    <a:pt x="0" y="462"/>
                  </a:lnTo>
                  <a:lnTo>
                    <a:pt x="0" y="462"/>
                  </a:lnTo>
                  <a:lnTo>
                    <a:pt x="0" y="462"/>
                  </a:lnTo>
                  <a:close/>
                  <a:moveTo>
                    <a:pt x="2213" y="1"/>
                  </a:moveTo>
                  <a:lnTo>
                    <a:pt x="2213" y="1"/>
                  </a:lnTo>
                  <a:lnTo>
                    <a:pt x="2213" y="1"/>
                  </a:lnTo>
                  <a:lnTo>
                    <a:pt x="1905" y="247"/>
                  </a:lnTo>
                  <a:lnTo>
                    <a:pt x="1721" y="339"/>
                  </a:lnTo>
                  <a:lnTo>
                    <a:pt x="1537" y="431"/>
                  </a:lnTo>
                  <a:lnTo>
                    <a:pt x="1352" y="492"/>
                  </a:lnTo>
                  <a:lnTo>
                    <a:pt x="1137" y="554"/>
                  </a:lnTo>
                  <a:lnTo>
                    <a:pt x="953" y="585"/>
                  </a:lnTo>
                  <a:lnTo>
                    <a:pt x="738" y="585"/>
                  </a:lnTo>
                  <a:lnTo>
                    <a:pt x="738" y="585"/>
                  </a:lnTo>
                  <a:lnTo>
                    <a:pt x="738" y="585"/>
                  </a:lnTo>
                  <a:lnTo>
                    <a:pt x="738" y="585"/>
                  </a:lnTo>
                  <a:lnTo>
                    <a:pt x="953" y="585"/>
                  </a:lnTo>
                  <a:lnTo>
                    <a:pt x="1137" y="554"/>
                  </a:lnTo>
                  <a:lnTo>
                    <a:pt x="1352" y="492"/>
                  </a:lnTo>
                  <a:lnTo>
                    <a:pt x="1537" y="431"/>
                  </a:lnTo>
                  <a:lnTo>
                    <a:pt x="1721" y="339"/>
                  </a:lnTo>
                  <a:lnTo>
                    <a:pt x="1905" y="247"/>
                  </a:lnTo>
                  <a:lnTo>
                    <a:pt x="2213" y="1"/>
                  </a:lnTo>
                  <a:close/>
                </a:path>
              </a:pathLst>
            </a:custGeom>
            <a:solidFill>
              <a:srgbClr val="3B7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6"/>
            <p:cNvSpPr/>
            <p:nvPr/>
          </p:nvSpPr>
          <p:spPr>
            <a:xfrm>
              <a:off x="3469282" y="373155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6"/>
            <p:cNvSpPr/>
            <p:nvPr/>
          </p:nvSpPr>
          <p:spPr>
            <a:xfrm>
              <a:off x="3466134" y="3731556"/>
              <a:ext cx="3253" cy="105"/>
            </a:xfrm>
            <a:custGeom>
              <a:avLst/>
              <a:gdLst/>
              <a:ahLst/>
              <a:cxnLst/>
              <a:rect l="l" t="t" r="r" b="b"/>
              <a:pathLst>
                <a:path w="31" h="1" fill="none" extrusionOk="0">
                  <a:moveTo>
                    <a:pt x="0" y="1"/>
                  </a:moveTo>
                  <a:lnTo>
                    <a:pt x="0" y="1"/>
                  </a:lnTo>
                  <a:lnTo>
                    <a:pt x="31" y="1"/>
                  </a:ln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6"/>
            <p:cNvSpPr/>
            <p:nvPr/>
          </p:nvSpPr>
          <p:spPr>
            <a:xfrm>
              <a:off x="3466134" y="3731556"/>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6"/>
            <p:cNvSpPr/>
            <p:nvPr/>
          </p:nvSpPr>
          <p:spPr>
            <a:xfrm>
              <a:off x="3462881" y="3731556"/>
              <a:ext cx="3358" cy="105"/>
            </a:xfrm>
            <a:custGeom>
              <a:avLst/>
              <a:gdLst/>
              <a:ahLst/>
              <a:cxnLst/>
              <a:rect l="l" t="t" r="r" b="b"/>
              <a:pathLst>
                <a:path w="32" h="1" fill="none" extrusionOk="0">
                  <a:moveTo>
                    <a:pt x="0" y="1"/>
                  </a:moveTo>
                  <a:lnTo>
                    <a:pt x="0" y="1"/>
                  </a:lnTo>
                  <a:lnTo>
                    <a:pt x="31" y="1"/>
                  </a:ln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6"/>
            <p:cNvSpPr/>
            <p:nvPr/>
          </p:nvSpPr>
          <p:spPr>
            <a:xfrm>
              <a:off x="3462881" y="3731556"/>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6"/>
            <p:cNvSpPr/>
            <p:nvPr/>
          </p:nvSpPr>
          <p:spPr>
            <a:xfrm>
              <a:off x="3459629" y="3731556"/>
              <a:ext cx="3358" cy="105"/>
            </a:xfrm>
            <a:custGeom>
              <a:avLst/>
              <a:gdLst/>
              <a:ahLst/>
              <a:cxnLst/>
              <a:rect l="l" t="t" r="r" b="b"/>
              <a:pathLst>
                <a:path w="32" h="1" fill="none" extrusionOk="0">
                  <a:moveTo>
                    <a:pt x="1" y="1"/>
                  </a:moveTo>
                  <a:lnTo>
                    <a:pt x="1" y="1"/>
                  </a:lnTo>
                  <a:lnTo>
                    <a:pt x="31" y="1"/>
                  </a:ln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6"/>
            <p:cNvSpPr/>
            <p:nvPr/>
          </p:nvSpPr>
          <p:spPr>
            <a:xfrm>
              <a:off x="3459629" y="373155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6"/>
            <p:cNvSpPr/>
            <p:nvPr/>
          </p:nvSpPr>
          <p:spPr>
            <a:xfrm>
              <a:off x="3414510" y="3721903"/>
              <a:ext cx="45223" cy="9758"/>
            </a:xfrm>
            <a:custGeom>
              <a:avLst/>
              <a:gdLst/>
              <a:ahLst/>
              <a:cxnLst/>
              <a:rect l="l" t="t" r="r" b="b"/>
              <a:pathLst>
                <a:path w="431" h="93" fill="none" extrusionOk="0">
                  <a:moveTo>
                    <a:pt x="1" y="0"/>
                  </a:moveTo>
                  <a:lnTo>
                    <a:pt x="1" y="0"/>
                  </a:lnTo>
                  <a:lnTo>
                    <a:pt x="216" y="62"/>
                  </a:lnTo>
                  <a:lnTo>
                    <a:pt x="431" y="93"/>
                  </a:lnTo>
                  <a:lnTo>
                    <a:pt x="431" y="93"/>
                  </a:lnTo>
                  <a:lnTo>
                    <a:pt x="216" y="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6"/>
            <p:cNvSpPr/>
            <p:nvPr/>
          </p:nvSpPr>
          <p:spPr>
            <a:xfrm>
              <a:off x="3411258" y="3721903"/>
              <a:ext cx="3358" cy="105"/>
            </a:xfrm>
            <a:custGeom>
              <a:avLst/>
              <a:gdLst/>
              <a:ahLst/>
              <a:cxnLst/>
              <a:rect l="l" t="t" r="r" b="b"/>
              <a:pathLst>
                <a:path w="32" h="1" fill="none" extrusionOk="0">
                  <a:moveTo>
                    <a:pt x="1" y="0"/>
                  </a:moveTo>
                  <a:lnTo>
                    <a:pt x="1" y="0"/>
                  </a:lnTo>
                  <a:lnTo>
                    <a:pt x="32" y="0"/>
                  </a:lnTo>
                  <a:lnTo>
                    <a:pt x="32"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6"/>
            <p:cNvSpPr/>
            <p:nvPr/>
          </p:nvSpPr>
          <p:spPr>
            <a:xfrm>
              <a:off x="3411258" y="3721903"/>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6"/>
            <p:cNvSpPr/>
            <p:nvPr/>
          </p:nvSpPr>
          <p:spPr>
            <a:xfrm>
              <a:off x="3411258" y="3721903"/>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6"/>
            <p:cNvSpPr/>
            <p:nvPr/>
          </p:nvSpPr>
          <p:spPr>
            <a:xfrm>
              <a:off x="3408110" y="3721903"/>
              <a:ext cx="105" cy="10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6"/>
            <p:cNvSpPr/>
            <p:nvPr/>
          </p:nvSpPr>
          <p:spPr>
            <a:xfrm>
              <a:off x="3408110" y="3718650"/>
              <a:ext cx="105" cy="3358"/>
            </a:xfrm>
            <a:custGeom>
              <a:avLst/>
              <a:gdLst/>
              <a:ahLst/>
              <a:cxnLst/>
              <a:rect l="l" t="t" r="r" b="b"/>
              <a:pathLst>
                <a:path w="1" h="32" fill="none" extrusionOk="0">
                  <a:moveTo>
                    <a:pt x="0" y="1"/>
                  </a:moveTo>
                  <a:lnTo>
                    <a:pt x="0" y="1"/>
                  </a:lnTo>
                  <a:lnTo>
                    <a:pt x="0" y="31"/>
                  </a:lnTo>
                  <a:lnTo>
                    <a:pt x="0" y="3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6"/>
            <p:cNvSpPr/>
            <p:nvPr/>
          </p:nvSpPr>
          <p:spPr>
            <a:xfrm>
              <a:off x="3404857" y="3718650"/>
              <a:ext cx="3358" cy="105"/>
            </a:xfrm>
            <a:custGeom>
              <a:avLst/>
              <a:gdLst/>
              <a:ahLst/>
              <a:cxnLst/>
              <a:rect l="l" t="t" r="r" b="b"/>
              <a:pathLst>
                <a:path w="32" h="1" fill="none" extrusionOk="0">
                  <a:moveTo>
                    <a:pt x="0" y="1"/>
                  </a:moveTo>
                  <a:lnTo>
                    <a:pt x="0" y="1"/>
                  </a:lnTo>
                  <a:lnTo>
                    <a:pt x="31" y="1"/>
                  </a:ln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6"/>
            <p:cNvSpPr/>
            <p:nvPr/>
          </p:nvSpPr>
          <p:spPr>
            <a:xfrm>
              <a:off x="3404857" y="3718650"/>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6"/>
            <p:cNvSpPr/>
            <p:nvPr/>
          </p:nvSpPr>
          <p:spPr>
            <a:xfrm>
              <a:off x="3482188" y="3670280"/>
              <a:ext cx="154869" cy="61381"/>
            </a:xfrm>
            <a:custGeom>
              <a:avLst/>
              <a:gdLst/>
              <a:ahLst/>
              <a:cxnLst/>
              <a:rect l="l" t="t" r="r" b="b"/>
              <a:pathLst>
                <a:path w="1476" h="585" fill="none" extrusionOk="0">
                  <a:moveTo>
                    <a:pt x="1476" y="1"/>
                  </a:moveTo>
                  <a:lnTo>
                    <a:pt x="1476" y="1"/>
                  </a:lnTo>
                  <a:lnTo>
                    <a:pt x="1476" y="1"/>
                  </a:lnTo>
                  <a:lnTo>
                    <a:pt x="1168" y="247"/>
                  </a:lnTo>
                  <a:lnTo>
                    <a:pt x="984" y="339"/>
                  </a:lnTo>
                  <a:lnTo>
                    <a:pt x="800" y="431"/>
                  </a:lnTo>
                  <a:lnTo>
                    <a:pt x="615" y="492"/>
                  </a:lnTo>
                  <a:lnTo>
                    <a:pt x="400" y="554"/>
                  </a:lnTo>
                  <a:lnTo>
                    <a:pt x="216" y="585"/>
                  </a:lnTo>
                  <a:lnTo>
                    <a:pt x="1" y="585"/>
                  </a:lnTo>
                  <a:lnTo>
                    <a:pt x="1" y="585"/>
                  </a:lnTo>
                  <a:lnTo>
                    <a:pt x="1" y="585"/>
                  </a:lnTo>
                  <a:lnTo>
                    <a:pt x="1" y="585"/>
                  </a:lnTo>
                  <a:lnTo>
                    <a:pt x="216" y="585"/>
                  </a:lnTo>
                  <a:lnTo>
                    <a:pt x="400" y="554"/>
                  </a:lnTo>
                  <a:lnTo>
                    <a:pt x="615" y="492"/>
                  </a:lnTo>
                  <a:lnTo>
                    <a:pt x="800" y="431"/>
                  </a:lnTo>
                  <a:lnTo>
                    <a:pt x="984" y="339"/>
                  </a:lnTo>
                  <a:lnTo>
                    <a:pt x="1168" y="247"/>
                  </a:lnTo>
                  <a:lnTo>
                    <a:pt x="14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6"/>
            <p:cNvSpPr/>
            <p:nvPr/>
          </p:nvSpPr>
          <p:spPr>
            <a:xfrm>
              <a:off x="3391951" y="3360856"/>
              <a:ext cx="316034" cy="370805"/>
            </a:xfrm>
            <a:custGeom>
              <a:avLst/>
              <a:gdLst/>
              <a:ahLst/>
              <a:cxnLst/>
              <a:rect l="l" t="t" r="r" b="b"/>
              <a:pathLst>
                <a:path w="3012" h="3534" extrusionOk="0">
                  <a:moveTo>
                    <a:pt x="2028" y="0"/>
                  </a:moveTo>
                  <a:lnTo>
                    <a:pt x="2243" y="307"/>
                  </a:lnTo>
                  <a:lnTo>
                    <a:pt x="2397" y="645"/>
                  </a:lnTo>
                  <a:lnTo>
                    <a:pt x="2520" y="983"/>
                  </a:lnTo>
                  <a:lnTo>
                    <a:pt x="2551" y="1383"/>
                  </a:lnTo>
                  <a:lnTo>
                    <a:pt x="2520" y="1598"/>
                  </a:lnTo>
                  <a:lnTo>
                    <a:pt x="2489" y="1782"/>
                  </a:lnTo>
                  <a:lnTo>
                    <a:pt x="2459" y="1997"/>
                  </a:lnTo>
                  <a:lnTo>
                    <a:pt x="2397" y="2182"/>
                  </a:lnTo>
                  <a:lnTo>
                    <a:pt x="2305" y="2366"/>
                  </a:lnTo>
                  <a:lnTo>
                    <a:pt x="2182" y="2520"/>
                  </a:lnTo>
                  <a:lnTo>
                    <a:pt x="2090" y="2673"/>
                  </a:lnTo>
                  <a:lnTo>
                    <a:pt x="1936" y="2827"/>
                  </a:lnTo>
                  <a:lnTo>
                    <a:pt x="1813" y="2950"/>
                  </a:lnTo>
                  <a:lnTo>
                    <a:pt x="1629" y="3073"/>
                  </a:lnTo>
                  <a:lnTo>
                    <a:pt x="1475" y="3196"/>
                  </a:lnTo>
                  <a:lnTo>
                    <a:pt x="1291" y="3257"/>
                  </a:lnTo>
                  <a:lnTo>
                    <a:pt x="1107" y="3349"/>
                  </a:lnTo>
                  <a:lnTo>
                    <a:pt x="922" y="3380"/>
                  </a:lnTo>
                  <a:lnTo>
                    <a:pt x="707" y="3411"/>
                  </a:lnTo>
                  <a:lnTo>
                    <a:pt x="492" y="3441"/>
                  </a:lnTo>
                  <a:lnTo>
                    <a:pt x="246" y="3411"/>
                  </a:lnTo>
                  <a:lnTo>
                    <a:pt x="0" y="3380"/>
                  </a:lnTo>
                  <a:lnTo>
                    <a:pt x="0" y="3380"/>
                  </a:lnTo>
                  <a:lnTo>
                    <a:pt x="123" y="3411"/>
                  </a:lnTo>
                  <a:lnTo>
                    <a:pt x="154" y="3411"/>
                  </a:lnTo>
                  <a:lnTo>
                    <a:pt x="154" y="3441"/>
                  </a:lnTo>
                  <a:lnTo>
                    <a:pt x="216" y="3441"/>
                  </a:lnTo>
                  <a:lnTo>
                    <a:pt x="431" y="3503"/>
                  </a:lnTo>
                  <a:lnTo>
                    <a:pt x="646" y="3534"/>
                  </a:lnTo>
                  <a:lnTo>
                    <a:pt x="1076" y="3534"/>
                  </a:lnTo>
                  <a:lnTo>
                    <a:pt x="1260" y="3503"/>
                  </a:lnTo>
                  <a:lnTo>
                    <a:pt x="1475" y="3441"/>
                  </a:lnTo>
                  <a:lnTo>
                    <a:pt x="1660" y="3380"/>
                  </a:lnTo>
                  <a:lnTo>
                    <a:pt x="1844" y="3288"/>
                  </a:lnTo>
                  <a:lnTo>
                    <a:pt x="2028" y="3196"/>
                  </a:lnTo>
                  <a:lnTo>
                    <a:pt x="2336" y="2950"/>
                  </a:lnTo>
                  <a:lnTo>
                    <a:pt x="2551" y="2735"/>
                  </a:lnTo>
                  <a:lnTo>
                    <a:pt x="2704" y="2458"/>
                  </a:lnTo>
                  <a:lnTo>
                    <a:pt x="2858" y="2182"/>
                  </a:lnTo>
                  <a:lnTo>
                    <a:pt x="2950" y="1844"/>
                  </a:lnTo>
                  <a:lnTo>
                    <a:pt x="2981" y="1629"/>
                  </a:lnTo>
                  <a:lnTo>
                    <a:pt x="3012" y="1383"/>
                  </a:lnTo>
                  <a:lnTo>
                    <a:pt x="3012" y="1352"/>
                  </a:lnTo>
                  <a:lnTo>
                    <a:pt x="2858" y="953"/>
                  </a:lnTo>
                  <a:lnTo>
                    <a:pt x="2704" y="707"/>
                  </a:lnTo>
                  <a:lnTo>
                    <a:pt x="2520" y="461"/>
                  </a:lnTo>
                  <a:lnTo>
                    <a:pt x="2274" y="215"/>
                  </a:lnTo>
                  <a:lnTo>
                    <a:pt x="2028" y="0"/>
                  </a:lnTo>
                  <a:close/>
                </a:path>
              </a:pathLst>
            </a:custGeom>
            <a:solidFill>
              <a:srgbClr val="1F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6"/>
            <p:cNvSpPr/>
            <p:nvPr/>
          </p:nvSpPr>
          <p:spPr>
            <a:xfrm>
              <a:off x="3391951" y="3360856"/>
              <a:ext cx="316034" cy="370805"/>
            </a:xfrm>
            <a:custGeom>
              <a:avLst/>
              <a:gdLst/>
              <a:ahLst/>
              <a:cxnLst/>
              <a:rect l="l" t="t" r="r" b="b"/>
              <a:pathLst>
                <a:path w="3012" h="3534" fill="none" extrusionOk="0">
                  <a:moveTo>
                    <a:pt x="2028" y="0"/>
                  </a:moveTo>
                  <a:lnTo>
                    <a:pt x="2028" y="0"/>
                  </a:lnTo>
                  <a:lnTo>
                    <a:pt x="2243" y="307"/>
                  </a:lnTo>
                  <a:lnTo>
                    <a:pt x="2397" y="645"/>
                  </a:lnTo>
                  <a:lnTo>
                    <a:pt x="2520" y="983"/>
                  </a:lnTo>
                  <a:lnTo>
                    <a:pt x="2551" y="1383"/>
                  </a:lnTo>
                  <a:lnTo>
                    <a:pt x="2551" y="1383"/>
                  </a:lnTo>
                  <a:lnTo>
                    <a:pt x="2520" y="1598"/>
                  </a:lnTo>
                  <a:lnTo>
                    <a:pt x="2489" y="1782"/>
                  </a:lnTo>
                  <a:lnTo>
                    <a:pt x="2459" y="1997"/>
                  </a:lnTo>
                  <a:lnTo>
                    <a:pt x="2397" y="2182"/>
                  </a:lnTo>
                  <a:lnTo>
                    <a:pt x="2305" y="2366"/>
                  </a:lnTo>
                  <a:lnTo>
                    <a:pt x="2182" y="2520"/>
                  </a:lnTo>
                  <a:lnTo>
                    <a:pt x="2090" y="2673"/>
                  </a:lnTo>
                  <a:lnTo>
                    <a:pt x="1936" y="2827"/>
                  </a:lnTo>
                  <a:lnTo>
                    <a:pt x="1813" y="2950"/>
                  </a:lnTo>
                  <a:lnTo>
                    <a:pt x="1629" y="3073"/>
                  </a:lnTo>
                  <a:lnTo>
                    <a:pt x="1475" y="3196"/>
                  </a:lnTo>
                  <a:lnTo>
                    <a:pt x="1291" y="3257"/>
                  </a:lnTo>
                  <a:lnTo>
                    <a:pt x="1107" y="3349"/>
                  </a:lnTo>
                  <a:lnTo>
                    <a:pt x="922" y="3380"/>
                  </a:lnTo>
                  <a:lnTo>
                    <a:pt x="707" y="3411"/>
                  </a:lnTo>
                  <a:lnTo>
                    <a:pt x="492" y="3441"/>
                  </a:lnTo>
                  <a:lnTo>
                    <a:pt x="492" y="3441"/>
                  </a:lnTo>
                  <a:lnTo>
                    <a:pt x="246" y="3411"/>
                  </a:lnTo>
                  <a:lnTo>
                    <a:pt x="0" y="3380"/>
                  </a:lnTo>
                  <a:lnTo>
                    <a:pt x="0" y="3380"/>
                  </a:lnTo>
                  <a:lnTo>
                    <a:pt x="123" y="3411"/>
                  </a:lnTo>
                  <a:lnTo>
                    <a:pt x="123" y="3411"/>
                  </a:lnTo>
                  <a:lnTo>
                    <a:pt x="123" y="3411"/>
                  </a:lnTo>
                  <a:lnTo>
                    <a:pt x="123" y="3411"/>
                  </a:lnTo>
                  <a:lnTo>
                    <a:pt x="123" y="3411"/>
                  </a:lnTo>
                  <a:lnTo>
                    <a:pt x="123" y="3411"/>
                  </a:lnTo>
                  <a:lnTo>
                    <a:pt x="154" y="3411"/>
                  </a:lnTo>
                  <a:lnTo>
                    <a:pt x="154" y="3411"/>
                  </a:lnTo>
                  <a:lnTo>
                    <a:pt x="154" y="3411"/>
                  </a:lnTo>
                  <a:lnTo>
                    <a:pt x="154" y="3411"/>
                  </a:lnTo>
                  <a:lnTo>
                    <a:pt x="154" y="3441"/>
                  </a:lnTo>
                  <a:lnTo>
                    <a:pt x="154" y="3441"/>
                  </a:lnTo>
                  <a:lnTo>
                    <a:pt x="154" y="3441"/>
                  </a:lnTo>
                  <a:lnTo>
                    <a:pt x="154" y="3441"/>
                  </a:lnTo>
                  <a:lnTo>
                    <a:pt x="154" y="3441"/>
                  </a:lnTo>
                  <a:lnTo>
                    <a:pt x="154" y="3441"/>
                  </a:lnTo>
                  <a:lnTo>
                    <a:pt x="185" y="3441"/>
                  </a:lnTo>
                  <a:lnTo>
                    <a:pt x="185" y="3441"/>
                  </a:lnTo>
                  <a:lnTo>
                    <a:pt x="185" y="3441"/>
                  </a:lnTo>
                  <a:lnTo>
                    <a:pt x="185" y="3441"/>
                  </a:lnTo>
                  <a:lnTo>
                    <a:pt x="185" y="3441"/>
                  </a:lnTo>
                  <a:lnTo>
                    <a:pt x="185" y="3441"/>
                  </a:lnTo>
                  <a:lnTo>
                    <a:pt x="185" y="3441"/>
                  </a:lnTo>
                  <a:lnTo>
                    <a:pt x="185" y="3441"/>
                  </a:lnTo>
                  <a:lnTo>
                    <a:pt x="185" y="3441"/>
                  </a:lnTo>
                  <a:lnTo>
                    <a:pt x="185" y="3441"/>
                  </a:lnTo>
                  <a:lnTo>
                    <a:pt x="216" y="3441"/>
                  </a:lnTo>
                  <a:lnTo>
                    <a:pt x="216" y="3441"/>
                  </a:lnTo>
                  <a:lnTo>
                    <a:pt x="216" y="3441"/>
                  </a:lnTo>
                  <a:lnTo>
                    <a:pt x="216" y="3441"/>
                  </a:lnTo>
                  <a:lnTo>
                    <a:pt x="431" y="3503"/>
                  </a:lnTo>
                  <a:lnTo>
                    <a:pt x="646" y="3534"/>
                  </a:lnTo>
                  <a:lnTo>
                    <a:pt x="646" y="3534"/>
                  </a:lnTo>
                  <a:lnTo>
                    <a:pt x="646" y="3534"/>
                  </a:lnTo>
                  <a:lnTo>
                    <a:pt x="646" y="3534"/>
                  </a:lnTo>
                  <a:lnTo>
                    <a:pt x="646" y="3534"/>
                  </a:lnTo>
                  <a:lnTo>
                    <a:pt x="646" y="3534"/>
                  </a:lnTo>
                  <a:lnTo>
                    <a:pt x="646" y="3534"/>
                  </a:lnTo>
                  <a:lnTo>
                    <a:pt x="646" y="3534"/>
                  </a:lnTo>
                  <a:lnTo>
                    <a:pt x="676" y="3534"/>
                  </a:lnTo>
                  <a:lnTo>
                    <a:pt x="676" y="3534"/>
                  </a:lnTo>
                  <a:lnTo>
                    <a:pt x="676" y="3534"/>
                  </a:lnTo>
                  <a:lnTo>
                    <a:pt x="676" y="3534"/>
                  </a:lnTo>
                  <a:lnTo>
                    <a:pt x="676" y="3534"/>
                  </a:lnTo>
                  <a:lnTo>
                    <a:pt x="676" y="3534"/>
                  </a:lnTo>
                  <a:lnTo>
                    <a:pt x="676" y="3534"/>
                  </a:lnTo>
                  <a:lnTo>
                    <a:pt x="676" y="3534"/>
                  </a:lnTo>
                  <a:lnTo>
                    <a:pt x="707" y="3534"/>
                  </a:lnTo>
                  <a:lnTo>
                    <a:pt x="707" y="3534"/>
                  </a:lnTo>
                  <a:lnTo>
                    <a:pt x="707" y="3534"/>
                  </a:lnTo>
                  <a:lnTo>
                    <a:pt x="707" y="3534"/>
                  </a:lnTo>
                  <a:lnTo>
                    <a:pt x="707" y="3534"/>
                  </a:lnTo>
                  <a:lnTo>
                    <a:pt x="707" y="3534"/>
                  </a:lnTo>
                  <a:lnTo>
                    <a:pt x="707" y="3534"/>
                  </a:lnTo>
                  <a:lnTo>
                    <a:pt x="707" y="3534"/>
                  </a:lnTo>
                  <a:lnTo>
                    <a:pt x="738" y="3534"/>
                  </a:lnTo>
                  <a:lnTo>
                    <a:pt x="738" y="3534"/>
                  </a:lnTo>
                  <a:lnTo>
                    <a:pt x="738" y="3534"/>
                  </a:lnTo>
                  <a:lnTo>
                    <a:pt x="738" y="3534"/>
                  </a:lnTo>
                  <a:lnTo>
                    <a:pt x="738" y="3534"/>
                  </a:lnTo>
                  <a:lnTo>
                    <a:pt x="738" y="3534"/>
                  </a:lnTo>
                  <a:lnTo>
                    <a:pt x="861" y="3534"/>
                  </a:lnTo>
                  <a:lnTo>
                    <a:pt x="861" y="3534"/>
                  </a:lnTo>
                  <a:lnTo>
                    <a:pt x="1076" y="3534"/>
                  </a:lnTo>
                  <a:lnTo>
                    <a:pt x="1260" y="3503"/>
                  </a:lnTo>
                  <a:lnTo>
                    <a:pt x="1475" y="3441"/>
                  </a:lnTo>
                  <a:lnTo>
                    <a:pt x="1660" y="3380"/>
                  </a:lnTo>
                  <a:lnTo>
                    <a:pt x="1844" y="3288"/>
                  </a:lnTo>
                  <a:lnTo>
                    <a:pt x="2028" y="3196"/>
                  </a:lnTo>
                  <a:lnTo>
                    <a:pt x="2336" y="2950"/>
                  </a:lnTo>
                  <a:lnTo>
                    <a:pt x="2336" y="2950"/>
                  </a:lnTo>
                  <a:lnTo>
                    <a:pt x="2551" y="2735"/>
                  </a:lnTo>
                  <a:lnTo>
                    <a:pt x="2704" y="2458"/>
                  </a:lnTo>
                  <a:lnTo>
                    <a:pt x="2704" y="2458"/>
                  </a:lnTo>
                  <a:lnTo>
                    <a:pt x="2858" y="2182"/>
                  </a:lnTo>
                  <a:lnTo>
                    <a:pt x="2950" y="1844"/>
                  </a:lnTo>
                  <a:lnTo>
                    <a:pt x="2950" y="1844"/>
                  </a:lnTo>
                  <a:lnTo>
                    <a:pt x="2981" y="1629"/>
                  </a:lnTo>
                  <a:lnTo>
                    <a:pt x="3012" y="1383"/>
                  </a:lnTo>
                  <a:lnTo>
                    <a:pt x="3012" y="1383"/>
                  </a:lnTo>
                  <a:lnTo>
                    <a:pt x="3012" y="1352"/>
                  </a:lnTo>
                  <a:lnTo>
                    <a:pt x="3012" y="1352"/>
                  </a:lnTo>
                  <a:lnTo>
                    <a:pt x="2858" y="953"/>
                  </a:lnTo>
                  <a:lnTo>
                    <a:pt x="2858" y="953"/>
                  </a:lnTo>
                  <a:lnTo>
                    <a:pt x="2858" y="953"/>
                  </a:lnTo>
                  <a:lnTo>
                    <a:pt x="2858" y="953"/>
                  </a:lnTo>
                  <a:lnTo>
                    <a:pt x="2704" y="707"/>
                  </a:lnTo>
                  <a:lnTo>
                    <a:pt x="2520" y="461"/>
                  </a:lnTo>
                  <a:lnTo>
                    <a:pt x="2274" y="215"/>
                  </a:lnTo>
                  <a:lnTo>
                    <a:pt x="20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6"/>
            <p:cNvSpPr/>
            <p:nvPr/>
          </p:nvSpPr>
          <p:spPr>
            <a:xfrm>
              <a:off x="3337180" y="3364004"/>
              <a:ext cx="286970" cy="283822"/>
            </a:xfrm>
            <a:custGeom>
              <a:avLst/>
              <a:gdLst/>
              <a:ahLst/>
              <a:cxnLst/>
              <a:rect l="l" t="t" r="r" b="b"/>
              <a:pathLst>
                <a:path w="2735" h="2705" extrusionOk="0">
                  <a:moveTo>
                    <a:pt x="1383" y="216"/>
                  </a:moveTo>
                  <a:lnTo>
                    <a:pt x="1598" y="247"/>
                  </a:lnTo>
                  <a:lnTo>
                    <a:pt x="1813" y="308"/>
                  </a:lnTo>
                  <a:lnTo>
                    <a:pt x="1997" y="431"/>
                  </a:lnTo>
                  <a:lnTo>
                    <a:pt x="2151" y="554"/>
                  </a:lnTo>
                  <a:lnTo>
                    <a:pt x="2305" y="738"/>
                  </a:lnTo>
                  <a:lnTo>
                    <a:pt x="2397" y="923"/>
                  </a:lnTo>
                  <a:lnTo>
                    <a:pt x="2458" y="1138"/>
                  </a:lnTo>
                  <a:lnTo>
                    <a:pt x="2489" y="1353"/>
                  </a:lnTo>
                  <a:lnTo>
                    <a:pt x="2458" y="1568"/>
                  </a:lnTo>
                  <a:lnTo>
                    <a:pt x="2397" y="1783"/>
                  </a:lnTo>
                  <a:lnTo>
                    <a:pt x="2305" y="1967"/>
                  </a:lnTo>
                  <a:lnTo>
                    <a:pt x="2151" y="2152"/>
                  </a:lnTo>
                  <a:lnTo>
                    <a:pt x="1997" y="2274"/>
                  </a:lnTo>
                  <a:lnTo>
                    <a:pt x="1813" y="2397"/>
                  </a:lnTo>
                  <a:lnTo>
                    <a:pt x="1598" y="2459"/>
                  </a:lnTo>
                  <a:lnTo>
                    <a:pt x="1137" y="2459"/>
                  </a:lnTo>
                  <a:lnTo>
                    <a:pt x="922" y="2397"/>
                  </a:lnTo>
                  <a:lnTo>
                    <a:pt x="738" y="2274"/>
                  </a:lnTo>
                  <a:lnTo>
                    <a:pt x="584" y="2152"/>
                  </a:lnTo>
                  <a:lnTo>
                    <a:pt x="430" y="1967"/>
                  </a:lnTo>
                  <a:lnTo>
                    <a:pt x="338" y="1783"/>
                  </a:lnTo>
                  <a:lnTo>
                    <a:pt x="277" y="1568"/>
                  </a:lnTo>
                  <a:lnTo>
                    <a:pt x="246" y="1353"/>
                  </a:lnTo>
                  <a:lnTo>
                    <a:pt x="277" y="1138"/>
                  </a:lnTo>
                  <a:lnTo>
                    <a:pt x="338" y="923"/>
                  </a:lnTo>
                  <a:lnTo>
                    <a:pt x="430" y="738"/>
                  </a:lnTo>
                  <a:lnTo>
                    <a:pt x="584" y="554"/>
                  </a:lnTo>
                  <a:lnTo>
                    <a:pt x="738" y="431"/>
                  </a:lnTo>
                  <a:lnTo>
                    <a:pt x="922" y="308"/>
                  </a:lnTo>
                  <a:lnTo>
                    <a:pt x="1137" y="247"/>
                  </a:lnTo>
                  <a:lnTo>
                    <a:pt x="1383" y="216"/>
                  </a:lnTo>
                  <a:close/>
                  <a:moveTo>
                    <a:pt x="1383" y="1"/>
                  </a:moveTo>
                  <a:lnTo>
                    <a:pt x="1106" y="31"/>
                  </a:lnTo>
                  <a:lnTo>
                    <a:pt x="830" y="93"/>
                  </a:lnTo>
                  <a:lnTo>
                    <a:pt x="615" y="216"/>
                  </a:lnTo>
                  <a:lnTo>
                    <a:pt x="400" y="400"/>
                  </a:lnTo>
                  <a:lnTo>
                    <a:pt x="246" y="585"/>
                  </a:lnTo>
                  <a:lnTo>
                    <a:pt x="123" y="830"/>
                  </a:lnTo>
                  <a:lnTo>
                    <a:pt x="31" y="1076"/>
                  </a:lnTo>
                  <a:lnTo>
                    <a:pt x="0" y="1353"/>
                  </a:lnTo>
                  <a:lnTo>
                    <a:pt x="31" y="1629"/>
                  </a:lnTo>
                  <a:lnTo>
                    <a:pt x="123" y="1875"/>
                  </a:lnTo>
                  <a:lnTo>
                    <a:pt x="246" y="2121"/>
                  </a:lnTo>
                  <a:lnTo>
                    <a:pt x="400" y="2305"/>
                  </a:lnTo>
                  <a:lnTo>
                    <a:pt x="615" y="2490"/>
                  </a:lnTo>
                  <a:lnTo>
                    <a:pt x="830" y="2612"/>
                  </a:lnTo>
                  <a:lnTo>
                    <a:pt x="1106" y="2674"/>
                  </a:lnTo>
                  <a:lnTo>
                    <a:pt x="1383" y="2705"/>
                  </a:lnTo>
                  <a:lnTo>
                    <a:pt x="1659" y="2674"/>
                  </a:lnTo>
                  <a:lnTo>
                    <a:pt x="1905" y="2612"/>
                  </a:lnTo>
                  <a:lnTo>
                    <a:pt x="2120" y="2490"/>
                  </a:lnTo>
                  <a:lnTo>
                    <a:pt x="2335" y="2305"/>
                  </a:lnTo>
                  <a:lnTo>
                    <a:pt x="2489" y="2121"/>
                  </a:lnTo>
                  <a:lnTo>
                    <a:pt x="2612" y="1875"/>
                  </a:lnTo>
                  <a:lnTo>
                    <a:pt x="2704" y="1629"/>
                  </a:lnTo>
                  <a:lnTo>
                    <a:pt x="2735" y="1353"/>
                  </a:lnTo>
                  <a:lnTo>
                    <a:pt x="2704" y="1076"/>
                  </a:lnTo>
                  <a:lnTo>
                    <a:pt x="2612" y="830"/>
                  </a:lnTo>
                  <a:lnTo>
                    <a:pt x="2489" y="585"/>
                  </a:lnTo>
                  <a:lnTo>
                    <a:pt x="2335" y="400"/>
                  </a:lnTo>
                  <a:lnTo>
                    <a:pt x="2120" y="216"/>
                  </a:lnTo>
                  <a:lnTo>
                    <a:pt x="1905" y="93"/>
                  </a:lnTo>
                  <a:lnTo>
                    <a:pt x="1659" y="31"/>
                  </a:lnTo>
                  <a:lnTo>
                    <a:pt x="1383"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6"/>
            <p:cNvSpPr/>
            <p:nvPr/>
          </p:nvSpPr>
          <p:spPr>
            <a:xfrm>
              <a:off x="3337180" y="3364004"/>
              <a:ext cx="286970" cy="283822"/>
            </a:xfrm>
            <a:custGeom>
              <a:avLst/>
              <a:gdLst/>
              <a:ahLst/>
              <a:cxnLst/>
              <a:rect l="l" t="t" r="r" b="b"/>
              <a:pathLst>
                <a:path w="2735" h="2705" fill="none" extrusionOk="0">
                  <a:moveTo>
                    <a:pt x="2612" y="1353"/>
                  </a:moveTo>
                  <a:lnTo>
                    <a:pt x="2489" y="1353"/>
                  </a:lnTo>
                  <a:lnTo>
                    <a:pt x="2489" y="1353"/>
                  </a:lnTo>
                  <a:lnTo>
                    <a:pt x="2458" y="1568"/>
                  </a:lnTo>
                  <a:lnTo>
                    <a:pt x="2397" y="1783"/>
                  </a:lnTo>
                  <a:lnTo>
                    <a:pt x="2305" y="1967"/>
                  </a:lnTo>
                  <a:lnTo>
                    <a:pt x="2151" y="2152"/>
                  </a:lnTo>
                  <a:lnTo>
                    <a:pt x="2151" y="2152"/>
                  </a:lnTo>
                  <a:lnTo>
                    <a:pt x="1997" y="2274"/>
                  </a:lnTo>
                  <a:lnTo>
                    <a:pt x="1813" y="2397"/>
                  </a:lnTo>
                  <a:lnTo>
                    <a:pt x="1598" y="2459"/>
                  </a:lnTo>
                  <a:lnTo>
                    <a:pt x="1383" y="2459"/>
                  </a:lnTo>
                  <a:lnTo>
                    <a:pt x="1383" y="2459"/>
                  </a:lnTo>
                  <a:lnTo>
                    <a:pt x="1137" y="2459"/>
                  </a:lnTo>
                  <a:lnTo>
                    <a:pt x="922" y="2397"/>
                  </a:lnTo>
                  <a:lnTo>
                    <a:pt x="738" y="2274"/>
                  </a:lnTo>
                  <a:lnTo>
                    <a:pt x="584" y="2152"/>
                  </a:lnTo>
                  <a:lnTo>
                    <a:pt x="584" y="2152"/>
                  </a:lnTo>
                  <a:lnTo>
                    <a:pt x="430" y="1967"/>
                  </a:lnTo>
                  <a:lnTo>
                    <a:pt x="338" y="1783"/>
                  </a:lnTo>
                  <a:lnTo>
                    <a:pt x="277" y="1568"/>
                  </a:lnTo>
                  <a:lnTo>
                    <a:pt x="246" y="1353"/>
                  </a:lnTo>
                  <a:lnTo>
                    <a:pt x="246" y="1353"/>
                  </a:lnTo>
                  <a:lnTo>
                    <a:pt x="277" y="1138"/>
                  </a:lnTo>
                  <a:lnTo>
                    <a:pt x="338" y="923"/>
                  </a:lnTo>
                  <a:lnTo>
                    <a:pt x="430" y="738"/>
                  </a:lnTo>
                  <a:lnTo>
                    <a:pt x="584" y="554"/>
                  </a:lnTo>
                  <a:lnTo>
                    <a:pt x="584" y="554"/>
                  </a:lnTo>
                  <a:lnTo>
                    <a:pt x="738" y="431"/>
                  </a:lnTo>
                  <a:lnTo>
                    <a:pt x="922" y="308"/>
                  </a:lnTo>
                  <a:lnTo>
                    <a:pt x="1137" y="247"/>
                  </a:lnTo>
                  <a:lnTo>
                    <a:pt x="1383" y="216"/>
                  </a:lnTo>
                  <a:lnTo>
                    <a:pt x="1383" y="216"/>
                  </a:lnTo>
                  <a:lnTo>
                    <a:pt x="1598" y="247"/>
                  </a:lnTo>
                  <a:lnTo>
                    <a:pt x="1813" y="308"/>
                  </a:lnTo>
                  <a:lnTo>
                    <a:pt x="1997" y="431"/>
                  </a:lnTo>
                  <a:lnTo>
                    <a:pt x="2151" y="554"/>
                  </a:lnTo>
                  <a:lnTo>
                    <a:pt x="2151" y="554"/>
                  </a:lnTo>
                  <a:lnTo>
                    <a:pt x="2305" y="738"/>
                  </a:lnTo>
                  <a:lnTo>
                    <a:pt x="2397" y="923"/>
                  </a:lnTo>
                  <a:lnTo>
                    <a:pt x="2458" y="1138"/>
                  </a:lnTo>
                  <a:lnTo>
                    <a:pt x="2489" y="1353"/>
                  </a:lnTo>
                  <a:lnTo>
                    <a:pt x="2612" y="1353"/>
                  </a:lnTo>
                  <a:lnTo>
                    <a:pt x="2735" y="1353"/>
                  </a:lnTo>
                  <a:lnTo>
                    <a:pt x="2735" y="1353"/>
                  </a:lnTo>
                  <a:lnTo>
                    <a:pt x="2704" y="1076"/>
                  </a:lnTo>
                  <a:lnTo>
                    <a:pt x="2612" y="830"/>
                  </a:lnTo>
                  <a:lnTo>
                    <a:pt x="2489" y="585"/>
                  </a:lnTo>
                  <a:lnTo>
                    <a:pt x="2335" y="400"/>
                  </a:lnTo>
                  <a:lnTo>
                    <a:pt x="2120" y="216"/>
                  </a:lnTo>
                  <a:lnTo>
                    <a:pt x="1905" y="93"/>
                  </a:lnTo>
                  <a:lnTo>
                    <a:pt x="1659" y="31"/>
                  </a:lnTo>
                  <a:lnTo>
                    <a:pt x="1383" y="1"/>
                  </a:lnTo>
                  <a:lnTo>
                    <a:pt x="1383" y="1"/>
                  </a:lnTo>
                  <a:lnTo>
                    <a:pt x="1106" y="31"/>
                  </a:lnTo>
                  <a:lnTo>
                    <a:pt x="830" y="93"/>
                  </a:lnTo>
                  <a:lnTo>
                    <a:pt x="615" y="216"/>
                  </a:lnTo>
                  <a:lnTo>
                    <a:pt x="400" y="400"/>
                  </a:lnTo>
                  <a:lnTo>
                    <a:pt x="246" y="585"/>
                  </a:lnTo>
                  <a:lnTo>
                    <a:pt x="123" y="830"/>
                  </a:lnTo>
                  <a:lnTo>
                    <a:pt x="31" y="1076"/>
                  </a:lnTo>
                  <a:lnTo>
                    <a:pt x="0" y="1353"/>
                  </a:lnTo>
                  <a:lnTo>
                    <a:pt x="0" y="1353"/>
                  </a:lnTo>
                  <a:lnTo>
                    <a:pt x="31" y="1629"/>
                  </a:lnTo>
                  <a:lnTo>
                    <a:pt x="123" y="1875"/>
                  </a:lnTo>
                  <a:lnTo>
                    <a:pt x="246" y="2121"/>
                  </a:lnTo>
                  <a:lnTo>
                    <a:pt x="400" y="2305"/>
                  </a:lnTo>
                  <a:lnTo>
                    <a:pt x="615" y="2490"/>
                  </a:lnTo>
                  <a:lnTo>
                    <a:pt x="830" y="2612"/>
                  </a:lnTo>
                  <a:lnTo>
                    <a:pt x="1106" y="2674"/>
                  </a:lnTo>
                  <a:lnTo>
                    <a:pt x="1383" y="2705"/>
                  </a:lnTo>
                  <a:lnTo>
                    <a:pt x="1383" y="2705"/>
                  </a:lnTo>
                  <a:lnTo>
                    <a:pt x="1659" y="2674"/>
                  </a:lnTo>
                  <a:lnTo>
                    <a:pt x="1905" y="2612"/>
                  </a:lnTo>
                  <a:lnTo>
                    <a:pt x="2120" y="2490"/>
                  </a:lnTo>
                  <a:lnTo>
                    <a:pt x="2335" y="2305"/>
                  </a:lnTo>
                  <a:lnTo>
                    <a:pt x="2489" y="2121"/>
                  </a:lnTo>
                  <a:lnTo>
                    <a:pt x="2612" y="1875"/>
                  </a:lnTo>
                  <a:lnTo>
                    <a:pt x="2704" y="1629"/>
                  </a:lnTo>
                  <a:lnTo>
                    <a:pt x="2735" y="1353"/>
                  </a:lnTo>
                  <a:lnTo>
                    <a:pt x="2612" y="1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6"/>
            <p:cNvSpPr/>
            <p:nvPr/>
          </p:nvSpPr>
          <p:spPr>
            <a:xfrm>
              <a:off x="3414510" y="3438186"/>
              <a:ext cx="135563" cy="135458"/>
            </a:xfrm>
            <a:custGeom>
              <a:avLst/>
              <a:gdLst/>
              <a:ahLst/>
              <a:cxnLst/>
              <a:rect l="l" t="t" r="r" b="b"/>
              <a:pathLst>
                <a:path w="1292" h="1291" extrusionOk="0">
                  <a:moveTo>
                    <a:pt x="492" y="0"/>
                  </a:moveTo>
                  <a:lnTo>
                    <a:pt x="369" y="62"/>
                  </a:lnTo>
                  <a:lnTo>
                    <a:pt x="277" y="123"/>
                  </a:lnTo>
                  <a:lnTo>
                    <a:pt x="185" y="185"/>
                  </a:lnTo>
                  <a:lnTo>
                    <a:pt x="93" y="277"/>
                  </a:lnTo>
                  <a:lnTo>
                    <a:pt x="31" y="400"/>
                  </a:lnTo>
                  <a:lnTo>
                    <a:pt x="1" y="523"/>
                  </a:lnTo>
                  <a:lnTo>
                    <a:pt x="1" y="646"/>
                  </a:lnTo>
                  <a:lnTo>
                    <a:pt x="1" y="769"/>
                  </a:lnTo>
                  <a:lnTo>
                    <a:pt x="31" y="892"/>
                  </a:lnTo>
                  <a:lnTo>
                    <a:pt x="93" y="1014"/>
                  </a:lnTo>
                  <a:lnTo>
                    <a:pt x="185" y="1107"/>
                  </a:lnTo>
                  <a:lnTo>
                    <a:pt x="277" y="1168"/>
                  </a:lnTo>
                  <a:lnTo>
                    <a:pt x="369" y="1229"/>
                  </a:lnTo>
                  <a:lnTo>
                    <a:pt x="492" y="1260"/>
                  </a:lnTo>
                  <a:lnTo>
                    <a:pt x="646" y="1291"/>
                  </a:lnTo>
                  <a:lnTo>
                    <a:pt x="769" y="1260"/>
                  </a:lnTo>
                  <a:lnTo>
                    <a:pt x="892" y="1229"/>
                  </a:lnTo>
                  <a:lnTo>
                    <a:pt x="984" y="1168"/>
                  </a:lnTo>
                  <a:lnTo>
                    <a:pt x="1076" y="1107"/>
                  </a:lnTo>
                  <a:lnTo>
                    <a:pt x="1168" y="1014"/>
                  </a:lnTo>
                  <a:lnTo>
                    <a:pt x="1230" y="892"/>
                  </a:lnTo>
                  <a:lnTo>
                    <a:pt x="1260" y="769"/>
                  </a:lnTo>
                  <a:lnTo>
                    <a:pt x="1291" y="646"/>
                  </a:lnTo>
                  <a:lnTo>
                    <a:pt x="1260" y="523"/>
                  </a:lnTo>
                  <a:lnTo>
                    <a:pt x="1230" y="400"/>
                  </a:lnTo>
                  <a:lnTo>
                    <a:pt x="1168" y="277"/>
                  </a:lnTo>
                  <a:lnTo>
                    <a:pt x="1076" y="185"/>
                  </a:lnTo>
                  <a:lnTo>
                    <a:pt x="984" y="123"/>
                  </a:lnTo>
                  <a:lnTo>
                    <a:pt x="892" y="62"/>
                  </a:lnTo>
                  <a:lnTo>
                    <a:pt x="769"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6"/>
            <p:cNvSpPr/>
            <p:nvPr/>
          </p:nvSpPr>
          <p:spPr>
            <a:xfrm>
              <a:off x="3469282" y="3376909"/>
              <a:ext cx="22664" cy="258011"/>
            </a:xfrm>
            <a:custGeom>
              <a:avLst/>
              <a:gdLst/>
              <a:ahLst/>
              <a:cxnLst/>
              <a:rect l="l" t="t" r="r" b="b"/>
              <a:pathLst>
                <a:path w="216" h="2459" extrusionOk="0">
                  <a:moveTo>
                    <a:pt x="1" y="1"/>
                  </a:moveTo>
                  <a:lnTo>
                    <a:pt x="1" y="2459"/>
                  </a:lnTo>
                  <a:lnTo>
                    <a:pt x="216" y="2459"/>
                  </a:lnTo>
                  <a:lnTo>
                    <a:pt x="216"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6"/>
            <p:cNvSpPr/>
            <p:nvPr/>
          </p:nvSpPr>
          <p:spPr>
            <a:xfrm>
              <a:off x="3469282" y="3376909"/>
              <a:ext cx="22664" cy="258011"/>
            </a:xfrm>
            <a:custGeom>
              <a:avLst/>
              <a:gdLst/>
              <a:ahLst/>
              <a:cxnLst/>
              <a:rect l="l" t="t" r="r" b="b"/>
              <a:pathLst>
                <a:path w="216" h="2459" fill="none" extrusionOk="0">
                  <a:moveTo>
                    <a:pt x="1" y="1"/>
                  </a:moveTo>
                  <a:lnTo>
                    <a:pt x="1" y="2459"/>
                  </a:lnTo>
                  <a:lnTo>
                    <a:pt x="216" y="2459"/>
                  </a:lnTo>
                  <a:lnTo>
                    <a:pt x="216"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6"/>
            <p:cNvSpPr/>
            <p:nvPr/>
          </p:nvSpPr>
          <p:spPr>
            <a:xfrm>
              <a:off x="3350086" y="3492957"/>
              <a:ext cx="261158" cy="25916"/>
            </a:xfrm>
            <a:custGeom>
              <a:avLst/>
              <a:gdLst/>
              <a:ahLst/>
              <a:cxnLst/>
              <a:rect l="l" t="t" r="r" b="b"/>
              <a:pathLst>
                <a:path w="2489" h="247" extrusionOk="0">
                  <a:moveTo>
                    <a:pt x="0" y="1"/>
                  </a:moveTo>
                  <a:lnTo>
                    <a:pt x="0" y="247"/>
                  </a:lnTo>
                  <a:lnTo>
                    <a:pt x="2489" y="247"/>
                  </a:lnTo>
                  <a:lnTo>
                    <a:pt x="2489"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6"/>
            <p:cNvSpPr/>
            <p:nvPr/>
          </p:nvSpPr>
          <p:spPr>
            <a:xfrm>
              <a:off x="3350086" y="3492957"/>
              <a:ext cx="261158" cy="25916"/>
            </a:xfrm>
            <a:custGeom>
              <a:avLst/>
              <a:gdLst/>
              <a:ahLst/>
              <a:cxnLst/>
              <a:rect l="l" t="t" r="r" b="b"/>
              <a:pathLst>
                <a:path w="2489" h="247" fill="none" extrusionOk="0">
                  <a:moveTo>
                    <a:pt x="0" y="247"/>
                  </a:moveTo>
                  <a:lnTo>
                    <a:pt x="2489" y="247"/>
                  </a:lnTo>
                  <a:lnTo>
                    <a:pt x="2489" y="1"/>
                  </a:lnTo>
                  <a:lnTo>
                    <a:pt x="0" y="1"/>
                  </a:lnTo>
                  <a:lnTo>
                    <a:pt x="0" y="2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6"/>
            <p:cNvSpPr/>
            <p:nvPr/>
          </p:nvSpPr>
          <p:spPr>
            <a:xfrm>
              <a:off x="3379046" y="3402721"/>
              <a:ext cx="199987" cy="203240"/>
            </a:xfrm>
            <a:custGeom>
              <a:avLst/>
              <a:gdLst/>
              <a:ahLst/>
              <a:cxnLst/>
              <a:rect l="l" t="t" r="r" b="b"/>
              <a:pathLst>
                <a:path w="1906" h="1937" extrusionOk="0">
                  <a:moveTo>
                    <a:pt x="1752" y="0"/>
                  </a:moveTo>
                  <a:lnTo>
                    <a:pt x="1" y="1752"/>
                  </a:lnTo>
                  <a:lnTo>
                    <a:pt x="154" y="1936"/>
                  </a:lnTo>
                  <a:lnTo>
                    <a:pt x="1906" y="185"/>
                  </a:lnTo>
                  <a:lnTo>
                    <a:pt x="1752"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6"/>
            <p:cNvSpPr/>
            <p:nvPr/>
          </p:nvSpPr>
          <p:spPr>
            <a:xfrm>
              <a:off x="3379046" y="3402721"/>
              <a:ext cx="199987" cy="203240"/>
            </a:xfrm>
            <a:custGeom>
              <a:avLst/>
              <a:gdLst/>
              <a:ahLst/>
              <a:cxnLst/>
              <a:rect l="l" t="t" r="r" b="b"/>
              <a:pathLst>
                <a:path w="1906" h="1937" fill="none" extrusionOk="0">
                  <a:moveTo>
                    <a:pt x="154" y="1936"/>
                  </a:moveTo>
                  <a:lnTo>
                    <a:pt x="1906" y="185"/>
                  </a:lnTo>
                  <a:lnTo>
                    <a:pt x="1752" y="0"/>
                  </a:lnTo>
                  <a:lnTo>
                    <a:pt x="1" y="1752"/>
                  </a:lnTo>
                  <a:lnTo>
                    <a:pt x="154" y="19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6"/>
            <p:cNvSpPr/>
            <p:nvPr/>
          </p:nvSpPr>
          <p:spPr>
            <a:xfrm>
              <a:off x="3379046" y="3405974"/>
              <a:ext cx="203240" cy="199987"/>
            </a:xfrm>
            <a:custGeom>
              <a:avLst/>
              <a:gdLst/>
              <a:ahLst/>
              <a:cxnLst/>
              <a:rect l="l" t="t" r="r" b="b"/>
              <a:pathLst>
                <a:path w="1937" h="1906" extrusionOk="0">
                  <a:moveTo>
                    <a:pt x="185" y="0"/>
                  </a:moveTo>
                  <a:lnTo>
                    <a:pt x="1" y="154"/>
                  </a:lnTo>
                  <a:lnTo>
                    <a:pt x="1752" y="1905"/>
                  </a:lnTo>
                  <a:lnTo>
                    <a:pt x="1936" y="1752"/>
                  </a:lnTo>
                  <a:lnTo>
                    <a:pt x="185"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6"/>
            <p:cNvSpPr/>
            <p:nvPr/>
          </p:nvSpPr>
          <p:spPr>
            <a:xfrm>
              <a:off x="3379046" y="3405974"/>
              <a:ext cx="203240" cy="199987"/>
            </a:xfrm>
            <a:custGeom>
              <a:avLst/>
              <a:gdLst/>
              <a:ahLst/>
              <a:cxnLst/>
              <a:rect l="l" t="t" r="r" b="b"/>
              <a:pathLst>
                <a:path w="1937" h="1906" fill="none" extrusionOk="0">
                  <a:moveTo>
                    <a:pt x="1" y="154"/>
                  </a:moveTo>
                  <a:lnTo>
                    <a:pt x="1752" y="1905"/>
                  </a:lnTo>
                  <a:lnTo>
                    <a:pt x="1936" y="1752"/>
                  </a:lnTo>
                  <a:lnTo>
                    <a:pt x="185" y="0"/>
                  </a:lnTo>
                  <a:lnTo>
                    <a:pt x="1" y="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6"/>
            <p:cNvSpPr/>
            <p:nvPr/>
          </p:nvSpPr>
          <p:spPr>
            <a:xfrm>
              <a:off x="3366140" y="3405974"/>
              <a:ext cx="258011" cy="241852"/>
            </a:xfrm>
            <a:custGeom>
              <a:avLst/>
              <a:gdLst/>
              <a:ahLst/>
              <a:cxnLst/>
              <a:rect l="l" t="t" r="r" b="b"/>
              <a:pathLst>
                <a:path w="2459" h="2305" extrusionOk="0">
                  <a:moveTo>
                    <a:pt x="2059" y="0"/>
                  </a:moveTo>
                  <a:lnTo>
                    <a:pt x="2182" y="185"/>
                  </a:lnTo>
                  <a:lnTo>
                    <a:pt x="2244" y="369"/>
                  </a:lnTo>
                  <a:lnTo>
                    <a:pt x="2305" y="584"/>
                  </a:lnTo>
                  <a:lnTo>
                    <a:pt x="2336" y="799"/>
                  </a:lnTo>
                  <a:lnTo>
                    <a:pt x="2336" y="830"/>
                  </a:lnTo>
                  <a:lnTo>
                    <a:pt x="2336" y="953"/>
                  </a:lnTo>
                  <a:lnTo>
                    <a:pt x="2336" y="1076"/>
                  </a:lnTo>
                  <a:lnTo>
                    <a:pt x="2305" y="1076"/>
                  </a:lnTo>
                  <a:lnTo>
                    <a:pt x="2244" y="1229"/>
                  </a:lnTo>
                  <a:lnTo>
                    <a:pt x="2182" y="1414"/>
                  </a:lnTo>
                  <a:lnTo>
                    <a:pt x="2090" y="1567"/>
                  </a:lnTo>
                  <a:lnTo>
                    <a:pt x="1998" y="1690"/>
                  </a:lnTo>
                  <a:lnTo>
                    <a:pt x="2059" y="1752"/>
                  </a:lnTo>
                  <a:lnTo>
                    <a:pt x="1875" y="1905"/>
                  </a:lnTo>
                  <a:lnTo>
                    <a:pt x="1813" y="1844"/>
                  </a:lnTo>
                  <a:lnTo>
                    <a:pt x="1691" y="1967"/>
                  </a:lnTo>
                  <a:lnTo>
                    <a:pt x="1537" y="2028"/>
                  </a:lnTo>
                  <a:lnTo>
                    <a:pt x="1383" y="2090"/>
                  </a:lnTo>
                  <a:lnTo>
                    <a:pt x="1199" y="2151"/>
                  </a:lnTo>
                  <a:lnTo>
                    <a:pt x="1199" y="2182"/>
                  </a:lnTo>
                  <a:lnTo>
                    <a:pt x="984" y="2182"/>
                  </a:lnTo>
                  <a:lnTo>
                    <a:pt x="984" y="2151"/>
                  </a:lnTo>
                  <a:lnTo>
                    <a:pt x="677" y="2120"/>
                  </a:lnTo>
                  <a:lnTo>
                    <a:pt x="431" y="2059"/>
                  </a:lnTo>
                  <a:lnTo>
                    <a:pt x="185" y="1905"/>
                  </a:lnTo>
                  <a:lnTo>
                    <a:pt x="1" y="1752"/>
                  </a:lnTo>
                  <a:lnTo>
                    <a:pt x="216" y="1967"/>
                  </a:lnTo>
                  <a:lnTo>
                    <a:pt x="462" y="2151"/>
                  </a:lnTo>
                  <a:lnTo>
                    <a:pt x="615" y="2212"/>
                  </a:lnTo>
                  <a:lnTo>
                    <a:pt x="769" y="2274"/>
                  </a:lnTo>
                  <a:lnTo>
                    <a:pt x="922" y="2305"/>
                  </a:lnTo>
                  <a:lnTo>
                    <a:pt x="1107" y="2305"/>
                  </a:lnTo>
                  <a:lnTo>
                    <a:pt x="1353" y="2274"/>
                  </a:lnTo>
                  <a:lnTo>
                    <a:pt x="1629" y="2212"/>
                  </a:lnTo>
                  <a:lnTo>
                    <a:pt x="1844" y="2059"/>
                  </a:lnTo>
                  <a:lnTo>
                    <a:pt x="2059" y="1905"/>
                  </a:lnTo>
                  <a:lnTo>
                    <a:pt x="2213" y="1721"/>
                  </a:lnTo>
                  <a:lnTo>
                    <a:pt x="2336" y="1475"/>
                  </a:lnTo>
                  <a:lnTo>
                    <a:pt x="2428" y="1229"/>
                  </a:lnTo>
                  <a:lnTo>
                    <a:pt x="2459" y="953"/>
                  </a:lnTo>
                  <a:lnTo>
                    <a:pt x="2428" y="676"/>
                  </a:lnTo>
                  <a:lnTo>
                    <a:pt x="2336" y="430"/>
                  </a:lnTo>
                  <a:lnTo>
                    <a:pt x="2213" y="215"/>
                  </a:lnTo>
                  <a:lnTo>
                    <a:pt x="2059"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6"/>
            <p:cNvSpPr/>
            <p:nvPr/>
          </p:nvSpPr>
          <p:spPr>
            <a:xfrm>
              <a:off x="3366140" y="3505862"/>
              <a:ext cx="258011" cy="141964"/>
            </a:xfrm>
            <a:custGeom>
              <a:avLst/>
              <a:gdLst/>
              <a:ahLst/>
              <a:cxnLst/>
              <a:rect l="l" t="t" r="r" b="b"/>
              <a:pathLst>
                <a:path w="2459" h="1353" fill="none" extrusionOk="0">
                  <a:moveTo>
                    <a:pt x="2459" y="1"/>
                  </a:moveTo>
                  <a:lnTo>
                    <a:pt x="2336" y="1"/>
                  </a:lnTo>
                  <a:lnTo>
                    <a:pt x="2336" y="124"/>
                  </a:lnTo>
                  <a:lnTo>
                    <a:pt x="2305" y="124"/>
                  </a:lnTo>
                  <a:lnTo>
                    <a:pt x="2305" y="124"/>
                  </a:lnTo>
                  <a:lnTo>
                    <a:pt x="2244" y="277"/>
                  </a:lnTo>
                  <a:lnTo>
                    <a:pt x="2182" y="462"/>
                  </a:lnTo>
                  <a:lnTo>
                    <a:pt x="2090" y="615"/>
                  </a:lnTo>
                  <a:lnTo>
                    <a:pt x="1998" y="738"/>
                  </a:lnTo>
                  <a:lnTo>
                    <a:pt x="2059" y="800"/>
                  </a:lnTo>
                  <a:lnTo>
                    <a:pt x="1875" y="953"/>
                  </a:lnTo>
                  <a:lnTo>
                    <a:pt x="1813" y="892"/>
                  </a:lnTo>
                  <a:lnTo>
                    <a:pt x="1813" y="892"/>
                  </a:lnTo>
                  <a:lnTo>
                    <a:pt x="1691" y="1015"/>
                  </a:lnTo>
                  <a:lnTo>
                    <a:pt x="1537" y="1076"/>
                  </a:lnTo>
                  <a:lnTo>
                    <a:pt x="1383" y="1138"/>
                  </a:lnTo>
                  <a:lnTo>
                    <a:pt x="1199" y="1199"/>
                  </a:lnTo>
                  <a:lnTo>
                    <a:pt x="1199" y="1230"/>
                  </a:lnTo>
                  <a:lnTo>
                    <a:pt x="984" y="1230"/>
                  </a:lnTo>
                  <a:lnTo>
                    <a:pt x="984" y="1199"/>
                  </a:lnTo>
                  <a:lnTo>
                    <a:pt x="984" y="1199"/>
                  </a:lnTo>
                  <a:lnTo>
                    <a:pt x="984" y="1199"/>
                  </a:lnTo>
                  <a:lnTo>
                    <a:pt x="984" y="1199"/>
                  </a:lnTo>
                  <a:lnTo>
                    <a:pt x="677" y="1168"/>
                  </a:lnTo>
                  <a:lnTo>
                    <a:pt x="431" y="1107"/>
                  </a:lnTo>
                  <a:lnTo>
                    <a:pt x="185" y="953"/>
                  </a:lnTo>
                  <a:lnTo>
                    <a:pt x="1" y="800"/>
                  </a:lnTo>
                  <a:lnTo>
                    <a:pt x="1" y="800"/>
                  </a:lnTo>
                  <a:lnTo>
                    <a:pt x="216" y="1015"/>
                  </a:lnTo>
                  <a:lnTo>
                    <a:pt x="462" y="1199"/>
                  </a:lnTo>
                  <a:lnTo>
                    <a:pt x="615" y="1260"/>
                  </a:lnTo>
                  <a:lnTo>
                    <a:pt x="769" y="1322"/>
                  </a:lnTo>
                  <a:lnTo>
                    <a:pt x="922" y="1353"/>
                  </a:lnTo>
                  <a:lnTo>
                    <a:pt x="1107" y="1353"/>
                  </a:lnTo>
                  <a:lnTo>
                    <a:pt x="1107" y="1353"/>
                  </a:lnTo>
                  <a:lnTo>
                    <a:pt x="1353" y="1322"/>
                  </a:lnTo>
                  <a:lnTo>
                    <a:pt x="1629" y="1260"/>
                  </a:lnTo>
                  <a:lnTo>
                    <a:pt x="1844" y="1107"/>
                  </a:lnTo>
                  <a:lnTo>
                    <a:pt x="2059" y="953"/>
                  </a:lnTo>
                  <a:lnTo>
                    <a:pt x="2213" y="769"/>
                  </a:lnTo>
                  <a:lnTo>
                    <a:pt x="2336" y="523"/>
                  </a:lnTo>
                  <a:lnTo>
                    <a:pt x="2428" y="277"/>
                  </a:lnTo>
                  <a:lnTo>
                    <a:pt x="24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6"/>
            <p:cNvSpPr/>
            <p:nvPr/>
          </p:nvSpPr>
          <p:spPr>
            <a:xfrm>
              <a:off x="3582182" y="3405974"/>
              <a:ext cx="41970" cy="99994"/>
            </a:xfrm>
            <a:custGeom>
              <a:avLst/>
              <a:gdLst/>
              <a:ahLst/>
              <a:cxnLst/>
              <a:rect l="l" t="t" r="r" b="b"/>
              <a:pathLst>
                <a:path w="400" h="953" fill="none" extrusionOk="0">
                  <a:moveTo>
                    <a:pt x="0" y="0"/>
                  </a:moveTo>
                  <a:lnTo>
                    <a:pt x="0" y="0"/>
                  </a:lnTo>
                  <a:lnTo>
                    <a:pt x="123" y="185"/>
                  </a:lnTo>
                  <a:lnTo>
                    <a:pt x="185" y="369"/>
                  </a:lnTo>
                  <a:lnTo>
                    <a:pt x="246" y="584"/>
                  </a:lnTo>
                  <a:lnTo>
                    <a:pt x="277" y="799"/>
                  </a:lnTo>
                  <a:lnTo>
                    <a:pt x="277" y="799"/>
                  </a:lnTo>
                  <a:lnTo>
                    <a:pt x="277" y="830"/>
                  </a:lnTo>
                  <a:lnTo>
                    <a:pt x="277" y="830"/>
                  </a:lnTo>
                  <a:lnTo>
                    <a:pt x="277" y="953"/>
                  </a:lnTo>
                  <a:lnTo>
                    <a:pt x="400" y="953"/>
                  </a:lnTo>
                  <a:lnTo>
                    <a:pt x="400" y="953"/>
                  </a:lnTo>
                  <a:lnTo>
                    <a:pt x="400" y="953"/>
                  </a:lnTo>
                  <a:lnTo>
                    <a:pt x="400" y="953"/>
                  </a:lnTo>
                  <a:lnTo>
                    <a:pt x="369" y="676"/>
                  </a:lnTo>
                  <a:lnTo>
                    <a:pt x="277" y="430"/>
                  </a:lnTo>
                  <a:lnTo>
                    <a:pt x="154" y="21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6"/>
            <p:cNvSpPr/>
            <p:nvPr/>
          </p:nvSpPr>
          <p:spPr>
            <a:xfrm>
              <a:off x="3469282" y="3631667"/>
              <a:ext cx="22664" cy="3253"/>
            </a:xfrm>
            <a:custGeom>
              <a:avLst/>
              <a:gdLst/>
              <a:ahLst/>
              <a:cxnLst/>
              <a:rect l="l" t="t" r="r" b="b"/>
              <a:pathLst>
                <a:path w="216" h="31" extrusionOk="0">
                  <a:moveTo>
                    <a:pt x="1" y="0"/>
                  </a:moveTo>
                  <a:lnTo>
                    <a:pt x="1" y="31"/>
                  </a:lnTo>
                  <a:lnTo>
                    <a:pt x="216" y="31"/>
                  </a:lnTo>
                  <a:lnTo>
                    <a:pt x="216"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6"/>
            <p:cNvSpPr/>
            <p:nvPr/>
          </p:nvSpPr>
          <p:spPr>
            <a:xfrm>
              <a:off x="3469282" y="3631667"/>
              <a:ext cx="22664" cy="3253"/>
            </a:xfrm>
            <a:custGeom>
              <a:avLst/>
              <a:gdLst/>
              <a:ahLst/>
              <a:cxnLst/>
              <a:rect l="l" t="t" r="r" b="b"/>
              <a:pathLst>
                <a:path w="216" h="31" fill="none" extrusionOk="0">
                  <a:moveTo>
                    <a:pt x="216" y="0"/>
                  </a:moveTo>
                  <a:lnTo>
                    <a:pt x="216" y="0"/>
                  </a:lnTo>
                  <a:lnTo>
                    <a:pt x="1" y="0"/>
                  </a:lnTo>
                  <a:lnTo>
                    <a:pt x="1" y="31"/>
                  </a:lnTo>
                  <a:lnTo>
                    <a:pt x="216" y="31"/>
                  </a:lnTo>
                  <a:lnTo>
                    <a:pt x="2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6"/>
            <p:cNvSpPr/>
            <p:nvPr/>
          </p:nvSpPr>
          <p:spPr>
            <a:xfrm>
              <a:off x="3607994" y="3492957"/>
              <a:ext cx="3253" cy="25916"/>
            </a:xfrm>
            <a:custGeom>
              <a:avLst/>
              <a:gdLst/>
              <a:ahLst/>
              <a:cxnLst/>
              <a:rect l="l" t="t" r="r" b="b"/>
              <a:pathLst>
                <a:path w="31" h="247" extrusionOk="0">
                  <a:moveTo>
                    <a:pt x="31" y="1"/>
                  </a:moveTo>
                  <a:lnTo>
                    <a:pt x="0" y="247"/>
                  </a:lnTo>
                  <a:lnTo>
                    <a:pt x="31" y="247"/>
                  </a:lnTo>
                  <a:lnTo>
                    <a:pt x="31" y="124"/>
                  </a:lnTo>
                  <a:lnTo>
                    <a:pt x="31" y="1"/>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6"/>
            <p:cNvSpPr/>
            <p:nvPr/>
          </p:nvSpPr>
          <p:spPr>
            <a:xfrm>
              <a:off x="3607994" y="3492957"/>
              <a:ext cx="3253" cy="25916"/>
            </a:xfrm>
            <a:custGeom>
              <a:avLst/>
              <a:gdLst/>
              <a:ahLst/>
              <a:cxnLst/>
              <a:rect l="l" t="t" r="r" b="b"/>
              <a:pathLst>
                <a:path w="31" h="247" fill="none" extrusionOk="0">
                  <a:moveTo>
                    <a:pt x="31" y="1"/>
                  </a:moveTo>
                  <a:lnTo>
                    <a:pt x="31" y="1"/>
                  </a:lnTo>
                  <a:lnTo>
                    <a:pt x="31" y="1"/>
                  </a:lnTo>
                  <a:lnTo>
                    <a:pt x="0" y="247"/>
                  </a:lnTo>
                  <a:lnTo>
                    <a:pt x="31" y="247"/>
                  </a:lnTo>
                  <a:lnTo>
                    <a:pt x="31" y="124"/>
                  </a:lnTo>
                  <a:lnTo>
                    <a:pt x="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6"/>
            <p:cNvSpPr/>
            <p:nvPr/>
          </p:nvSpPr>
          <p:spPr>
            <a:xfrm>
              <a:off x="3556370" y="3583297"/>
              <a:ext cx="25916" cy="22664"/>
            </a:xfrm>
            <a:custGeom>
              <a:avLst/>
              <a:gdLst/>
              <a:ahLst/>
              <a:cxnLst/>
              <a:rect l="l" t="t" r="r" b="b"/>
              <a:pathLst>
                <a:path w="247" h="216" extrusionOk="0">
                  <a:moveTo>
                    <a:pt x="185" y="0"/>
                  </a:moveTo>
                  <a:lnTo>
                    <a:pt x="0" y="154"/>
                  </a:lnTo>
                  <a:lnTo>
                    <a:pt x="62" y="215"/>
                  </a:lnTo>
                  <a:lnTo>
                    <a:pt x="246" y="62"/>
                  </a:lnTo>
                  <a:lnTo>
                    <a:pt x="185"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6"/>
            <p:cNvSpPr/>
            <p:nvPr/>
          </p:nvSpPr>
          <p:spPr>
            <a:xfrm>
              <a:off x="3556370" y="3583297"/>
              <a:ext cx="25916" cy="22664"/>
            </a:xfrm>
            <a:custGeom>
              <a:avLst/>
              <a:gdLst/>
              <a:ahLst/>
              <a:cxnLst/>
              <a:rect l="l" t="t" r="r" b="b"/>
              <a:pathLst>
                <a:path w="247" h="216" fill="none" extrusionOk="0">
                  <a:moveTo>
                    <a:pt x="185" y="0"/>
                  </a:moveTo>
                  <a:lnTo>
                    <a:pt x="185" y="0"/>
                  </a:lnTo>
                  <a:lnTo>
                    <a:pt x="0" y="154"/>
                  </a:lnTo>
                  <a:lnTo>
                    <a:pt x="62" y="215"/>
                  </a:lnTo>
                  <a:lnTo>
                    <a:pt x="246" y="62"/>
                  </a:lnTo>
                  <a:lnTo>
                    <a:pt x="1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6"/>
            <p:cNvSpPr/>
            <p:nvPr/>
          </p:nvSpPr>
          <p:spPr>
            <a:xfrm>
              <a:off x="3269398" y="3325391"/>
              <a:ext cx="116257" cy="209640"/>
            </a:xfrm>
            <a:custGeom>
              <a:avLst/>
              <a:gdLst/>
              <a:ahLst/>
              <a:cxnLst/>
              <a:rect l="l" t="t" r="r" b="b"/>
              <a:pathLst>
                <a:path w="1108" h="1998" extrusionOk="0">
                  <a:moveTo>
                    <a:pt x="1107" y="0"/>
                  </a:moveTo>
                  <a:lnTo>
                    <a:pt x="830" y="154"/>
                  </a:lnTo>
                  <a:lnTo>
                    <a:pt x="585" y="338"/>
                  </a:lnTo>
                  <a:lnTo>
                    <a:pt x="400" y="553"/>
                  </a:lnTo>
                  <a:lnTo>
                    <a:pt x="216" y="799"/>
                  </a:lnTo>
                  <a:lnTo>
                    <a:pt x="93" y="1106"/>
                  </a:lnTo>
                  <a:lnTo>
                    <a:pt x="62" y="1229"/>
                  </a:lnTo>
                  <a:lnTo>
                    <a:pt x="32" y="1383"/>
                  </a:lnTo>
                  <a:lnTo>
                    <a:pt x="1" y="1690"/>
                  </a:lnTo>
                  <a:lnTo>
                    <a:pt x="32" y="1997"/>
                  </a:lnTo>
                  <a:lnTo>
                    <a:pt x="62" y="1690"/>
                  </a:lnTo>
                  <a:lnTo>
                    <a:pt x="124" y="1413"/>
                  </a:lnTo>
                  <a:lnTo>
                    <a:pt x="216" y="1137"/>
                  </a:lnTo>
                  <a:lnTo>
                    <a:pt x="339" y="891"/>
                  </a:lnTo>
                  <a:lnTo>
                    <a:pt x="493" y="645"/>
                  </a:lnTo>
                  <a:lnTo>
                    <a:pt x="677" y="399"/>
                  </a:lnTo>
                  <a:lnTo>
                    <a:pt x="892" y="215"/>
                  </a:lnTo>
                  <a:lnTo>
                    <a:pt x="1107" y="0"/>
                  </a:lnTo>
                  <a:close/>
                </a:path>
              </a:pathLst>
            </a:custGeom>
            <a:solidFill>
              <a:srgbClr val="989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6"/>
            <p:cNvSpPr/>
            <p:nvPr/>
          </p:nvSpPr>
          <p:spPr>
            <a:xfrm>
              <a:off x="3269398" y="3325391"/>
              <a:ext cx="116257" cy="209640"/>
            </a:xfrm>
            <a:custGeom>
              <a:avLst/>
              <a:gdLst/>
              <a:ahLst/>
              <a:cxnLst/>
              <a:rect l="l" t="t" r="r" b="b"/>
              <a:pathLst>
                <a:path w="1108" h="1998" fill="none" extrusionOk="0">
                  <a:moveTo>
                    <a:pt x="1107" y="0"/>
                  </a:moveTo>
                  <a:lnTo>
                    <a:pt x="1107" y="0"/>
                  </a:lnTo>
                  <a:lnTo>
                    <a:pt x="830" y="154"/>
                  </a:lnTo>
                  <a:lnTo>
                    <a:pt x="585" y="338"/>
                  </a:lnTo>
                  <a:lnTo>
                    <a:pt x="585" y="338"/>
                  </a:lnTo>
                  <a:lnTo>
                    <a:pt x="400" y="553"/>
                  </a:lnTo>
                  <a:lnTo>
                    <a:pt x="216" y="799"/>
                  </a:lnTo>
                  <a:lnTo>
                    <a:pt x="216" y="799"/>
                  </a:lnTo>
                  <a:lnTo>
                    <a:pt x="93" y="1106"/>
                  </a:lnTo>
                  <a:lnTo>
                    <a:pt x="93" y="1106"/>
                  </a:lnTo>
                  <a:lnTo>
                    <a:pt x="62" y="1229"/>
                  </a:lnTo>
                  <a:lnTo>
                    <a:pt x="32" y="1383"/>
                  </a:lnTo>
                  <a:lnTo>
                    <a:pt x="32" y="1383"/>
                  </a:lnTo>
                  <a:lnTo>
                    <a:pt x="1" y="1690"/>
                  </a:lnTo>
                  <a:lnTo>
                    <a:pt x="32" y="1997"/>
                  </a:lnTo>
                  <a:lnTo>
                    <a:pt x="32" y="1997"/>
                  </a:lnTo>
                  <a:lnTo>
                    <a:pt x="62" y="1690"/>
                  </a:lnTo>
                  <a:lnTo>
                    <a:pt x="124" y="1413"/>
                  </a:lnTo>
                  <a:lnTo>
                    <a:pt x="124" y="1413"/>
                  </a:lnTo>
                  <a:lnTo>
                    <a:pt x="216" y="1137"/>
                  </a:lnTo>
                  <a:lnTo>
                    <a:pt x="339" y="891"/>
                  </a:lnTo>
                  <a:lnTo>
                    <a:pt x="339" y="891"/>
                  </a:lnTo>
                  <a:lnTo>
                    <a:pt x="493" y="645"/>
                  </a:lnTo>
                  <a:lnTo>
                    <a:pt x="677" y="399"/>
                  </a:lnTo>
                  <a:lnTo>
                    <a:pt x="892" y="215"/>
                  </a:lnTo>
                  <a:lnTo>
                    <a:pt x="11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6"/>
            <p:cNvSpPr/>
            <p:nvPr/>
          </p:nvSpPr>
          <p:spPr>
            <a:xfrm>
              <a:off x="4604160" y="3280169"/>
              <a:ext cx="454640" cy="451492"/>
            </a:xfrm>
            <a:custGeom>
              <a:avLst/>
              <a:gdLst/>
              <a:ahLst/>
              <a:cxnLst/>
              <a:rect l="l" t="t" r="r" b="b"/>
              <a:pathLst>
                <a:path w="4333" h="4303" extrusionOk="0">
                  <a:moveTo>
                    <a:pt x="1967" y="1"/>
                  </a:moveTo>
                  <a:lnTo>
                    <a:pt x="1752" y="32"/>
                  </a:lnTo>
                  <a:lnTo>
                    <a:pt x="1537" y="93"/>
                  </a:lnTo>
                  <a:lnTo>
                    <a:pt x="1322" y="155"/>
                  </a:lnTo>
                  <a:lnTo>
                    <a:pt x="1137" y="247"/>
                  </a:lnTo>
                  <a:lnTo>
                    <a:pt x="953" y="370"/>
                  </a:lnTo>
                  <a:lnTo>
                    <a:pt x="799" y="493"/>
                  </a:lnTo>
                  <a:lnTo>
                    <a:pt x="646" y="615"/>
                  </a:lnTo>
                  <a:lnTo>
                    <a:pt x="492" y="769"/>
                  </a:lnTo>
                  <a:lnTo>
                    <a:pt x="369" y="953"/>
                  </a:lnTo>
                  <a:lnTo>
                    <a:pt x="277" y="1107"/>
                  </a:lnTo>
                  <a:lnTo>
                    <a:pt x="185" y="1322"/>
                  </a:lnTo>
                  <a:lnTo>
                    <a:pt x="123" y="1506"/>
                  </a:lnTo>
                  <a:lnTo>
                    <a:pt x="62" y="1722"/>
                  </a:lnTo>
                  <a:lnTo>
                    <a:pt x="31" y="1937"/>
                  </a:lnTo>
                  <a:lnTo>
                    <a:pt x="0" y="2152"/>
                  </a:lnTo>
                  <a:lnTo>
                    <a:pt x="31" y="2367"/>
                  </a:lnTo>
                  <a:lnTo>
                    <a:pt x="62" y="2582"/>
                  </a:lnTo>
                  <a:lnTo>
                    <a:pt x="123" y="2797"/>
                  </a:lnTo>
                  <a:lnTo>
                    <a:pt x="185" y="2981"/>
                  </a:lnTo>
                  <a:lnTo>
                    <a:pt x="277" y="3166"/>
                  </a:lnTo>
                  <a:lnTo>
                    <a:pt x="369" y="3350"/>
                  </a:lnTo>
                  <a:lnTo>
                    <a:pt x="492" y="3534"/>
                  </a:lnTo>
                  <a:lnTo>
                    <a:pt x="646" y="3688"/>
                  </a:lnTo>
                  <a:lnTo>
                    <a:pt x="799" y="3811"/>
                  </a:lnTo>
                  <a:lnTo>
                    <a:pt x="953" y="3934"/>
                  </a:lnTo>
                  <a:lnTo>
                    <a:pt x="1137" y="4057"/>
                  </a:lnTo>
                  <a:lnTo>
                    <a:pt x="1322" y="4149"/>
                  </a:lnTo>
                  <a:lnTo>
                    <a:pt x="1537" y="4210"/>
                  </a:lnTo>
                  <a:lnTo>
                    <a:pt x="1752" y="4272"/>
                  </a:lnTo>
                  <a:lnTo>
                    <a:pt x="1967" y="4303"/>
                  </a:lnTo>
                  <a:lnTo>
                    <a:pt x="2397" y="4303"/>
                  </a:lnTo>
                  <a:lnTo>
                    <a:pt x="2612" y="4272"/>
                  </a:lnTo>
                  <a:lnTo>
                    <a:pt x="2827" y="4210"/>
                  </a:lnTo>
                  <a:lnTo>
                    <a:pt x="3011" y="4149"/>
                  </a:lnTo>
                  <a:lnTo>
                    <a:pt x="3196" y="4057"/>
                  </a:lnTo>
                  <a:lnTo>
                    <a:pt x="3380" y="3934"/>
                  </a:lnTo>
                  <a:lnTo>
                    <a:pt x="3534" y="3811"/>
                  </a:lnTo>
                  <a:lnTo>
                    <a:pt x="3687" y="3688"/>
                  </a:lnTo>
                  <a:lnTo>
                    <a:pt x="3841" y="3534"/>
                  </a:lnTo>
                  <a:lnTo>
                    <a:pt x="3964" y="3350"/>
                  </a:lnTo>
                  <a:lnTo>
                    <a:pt x="4087" y="3166"/>
                  </a:lnTo>
                  <a:lnTo>
                    <a:pt x="4179" y="2981"/>
                  </a:lnTo>
                  <a:lnTo>
                    <a:pt x="4241" y="2797"/>
                  </a:lnTo>
                  <a:lnTo>
                    <a:pt x="4302" y="2582"/>
                  </a:lnTo>
                  <a:lnTo>
                    <a:pt x="4333" y="2367"/>
                  </a:lnTo>
                  <a:lnTo>
                    <a:pt x="4333" y="2152"/>
                  </a:lnTo>
                  <a:lnTo>
                    <a:pt x="4333" y="1937"/>
                  </a:lnTo>
                  <a:lnTo>
                    <a:pt x="4302" y="1722"/>
                  </a:lnTo>
                  <a:lnTo>
                    <a:pt x="4241" y="1506"/>
                  </a:lnTo>
                  <a:lnTo>
                    <a:pt x="4179" y="1322"/>
                  </a:lnTo>
                  <a:lnTo>
                    <a:pt x="4087" y="1107"/>
                  </a:lnTo>
                  <a:lnTo>
                    <a:pt x="3964" y="953"/>
                  </a:lnTo>
                  <a:lnTo>
                    <a:pt x="3841" y="769"/>
                  </a:lnTo>
                  <a:lnTo>
                    <a:pt x="3687" y="615"/>
                  </a:lnTo>
                  <a:lnTo>
                    <a:pt x="3534" y="493"/>
                  </a:lnTo>
                  <a:lnTo>
                    <a:pt x="3380" y="370"/>
                  </a:lnTo>
                  <a:lnTo>
                    <a:pt x="3196" y="247"/>
                  </a:lnTo>
                  <a:lnTo>
                    <a:pt x="3011" y="155"/>
                  </a:lnTo>
                  <a:lnTo>
                    <a:pt x="2827" y="93"/>
                  </a:lnTo>
                  <a:lnTo>
                    <a:pt x="2612" y="32"/>
                  </a:lnTo>
                  <a:lnTo>
                    <a:pt x="2397" y="1"/>
                  </a:lnTo>
                  <a:close/>
                </a:path>
              </a:pathLst>
            </a:custGeom>
            <a:solidFill>
              <a:srgbClr val="3437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6"/>
            <p:cNvSpPr/>
            <p:nvPr/>
          </p:nvSpPr>
          <p:spPr>
            <a:xfrm>
              <a:off x="4604160" y="3280169"/>
              <a:ext cx="454640" cy="451492"/>
            </a:xfrm>
            <a:custGeom>
              <a:avLst/>
              <a:gdLst/>
              <a:ahLst/>
              <a:cxnLst/>
              <a:rect l="l" t="t" r="r" b="b"/>
              <a:pathLst>
                <a:path w="4333" h="4303" fill="none" extrusionOk="0">
                  <a:moveTo>
                    <a:pt x="4333" y="2152"/>
                  </a:moveTo>
                  <a:lnTo>
                    <a:pt x="4333" y="2152"/>
                  </a:lnTo>
                  <a:lnTo>
                    <a:pt x="4333" y="2367"/>
                  </a:lnTo>
                  <a:lnTo>
                    <a:pt x="4302" y="2582"/>
                  </a:lnTo>
                  <a:lnTo>
                    <a:pt x="4241" y="2797"/>
                  </a:lnTo>
                  <a:lnTo>
                    <a:pt x="4179" y="2981"/>
                  </a:lnTo>
                  <a:lnTo>
                    <a:pt x="4087" y="3166"/>
                  </a:lnTo>
                  <a:lnTo>
                    <a:pt x="3964" y="3350"/>
                  </a:lnTo>
                  <a:lnTo>
                    <a:pt x="3841" y="3534"/>
                  </a:lnTo>
                  <a:lnTo>
                    <a:pt x="3687" y="3688"/>
                  </a:lnTo>
                  <a:lnTo>
                    <a:pt x="3534" y="3811"/>
                  </a:lnTo>
                  <a:lnTo>
                    <a:pt x="3380" y="3934"/>
                  </a:lnTo>
                  <a:lnTo>
                    <a:pt x="3196" y="4057"/>
                  </a:lnTo>
                  <a:lnTo>
                    <a:pt x="3011" y="4149"/>
                  </a:lnTo>
                  <a:lnTo>
                    <a:pt x="2827" y="4210"/>
                  </a:lnTo>
                  <a:lnTo>
                    <a:pt x="2612" y="4272"/>
                  </a:lnTo>
                  <a:lnTo>
                    <a:pt x="2397" y="4303"/>
                  </a:lnTo>
                  <a:lnTo>
                    <a:pt x="2182" y="4303"/>
                  </a:lnTo>
                  <a:lnTo>
                    <a:pt x="2182" y="4303"/>
                  </a:lnTo>
                  <a:lnTo>
                    <a:pt x="1967" y="4303"/>
                  </a:lnTo>
                  <a:lnTo>
                    <a:pt x="1752" y="4272"/>
                  </a:lnTo>
                  <a:lnTo>
                    <a:pt x="1537" y="4210"/>
                  </a:lnTo>
                  <a:lnTo>
                    <a:pt x="1322" y="4149"/>
                  </a:lnTo>
                  <a:lnTo>
                    <a:pt x="1137" y="4057"/>
                  </a:lnTo>
                  <a:lnTo>
                    <a:pt x="953" y="3934"/>
                  </a:lnTo>
                  <a:lnTo>
                    <a:pt x="799" y="3811"/>
                  </a:lnTo>
                  <a:lnTo>
                    <a:pt x="646" y="3688"/>
                  </a:lnTo>
                  <a:lnTo>
                    <a:pt x="492" y="3534"/>
                  </a:lnTo>
                  <a:lnTo>
                    <a:pt x="369" y="3350"/>
                  </a:lnTo>
                  <a:lnTo>
                    <a:pt x="277" y="3166"/>
                  </a:lnTo>
                  <a:lnTo>
                    <a:pt x="185" y="2981"/>
                  </a:lnTo>
                  <a:lnTo>
                    <a:pt x="123" y="2797"/>
                  </a:lnTo>
                  <a:lnTo>
                    <a:pt x="62" y="2582"/>
                  </a:lnTo>
                  <a:lnTo>
                    <a:pt x="31" y="2367"/>
                  </a:lnTo>
                  <a:lnTo>
                    <a:pt x="0" y="2152"/>
                  </a:lnTo>
                  <a:lnTo>
                    <a:pt x="0" y="2152"/>
                  </a:lnTo>
                  <a:lnTo>
                    <a:pt x="31" y="1937"/>
                  </a:lnTo>
                  <a:lnTo>
                    <a:pt x="62" y="1722"/>
                  </a:lnTo>
                  <a:lnTo>
                    <a:pt x="123" y="1506"/>
                  </a:lnTo>
                  <a:lnTo>
                    <a:pt x="185" y="1322"/>
                  </a:lnTo>
                  <a:lnTo>
                    <a:pt x="277" y="1107"/>
                  </a:lnTo>
                  <a:lnTo>
                    <a:pt x="369" y="953"/>
                  </a:lnTo>
                  <a:lnTo>
                    <a:pt x="492" y="769"/>
                  </a:lnTo>
                  <a:lnTo>
                    <a:pt x="646" y="615"/>
                  </a:lnTo>
                  <a:lnTo>
                    <a:pt x="799" y="493"/>
                  </a:lnTo>
                  <a:lnTo>
                    <a:pt x="953" y="370"/>
                  </a:lnTo>
                  <a:lnTo>
                    <a:pt x="1137" y="247"/>
                  </a:lnTo>
                  <a:lnTo>
                    <a:pt x="1322" y="155"/>
                  </a:lnTo>
                  <a:lnTo>
                    <a:pt x="1537" y="93"/>
                  </a:lnTo>
                  <a:lnTo>
                    <a:pt x="1752" y="32"/>
                  </a:lnTo>
                  <a:lnTo>
                    <a:pt x="1967" y="1"/>
                  </a:lnTo>
                  <a:lnTo>
                    <a:pt x="2182" y="1"/>
                  </a:lnTo>
                  <a:lnTo>
                    <a:pt x="2182" y="1"/>
                  </a:lnTo>
                  <a:lnTo>
                    <a:pt x="2397" y="1"/>
                  </a:lnTo>
                  <a:lnTo>
                    <a:pt x="2612" y="32"/>
                  </a:lnTo>
                  <a:lnTo>
                    <a:pt x="2827" y="93"/>
                  </a:lnTo>
                  <a:lnTo>
                    <a:pt x="3011" y="155"/>
                  </a:lnTo>
                  <a:lnTo>
                    <a:pt x="3196" y="247"/>
                  </a:lnTo>
                  <a:lnTo>
                    <a:pt x="3380" y="370"/>
                  </a:lnTo>
                  <a:lnTo>
                    <a:pt x="3534" y="493"/>
                  </a:lnTo>
                  <a:lnTo>
                    <a:pt x="3687" y="615"/>
                  </a:lnTo>
                  <a:lnTo>
                    <a:pt x="3841" y="769"/>
                  </a:lnTo>
                  <a:lnTo>
                    <a:pt x="3964" y="953"/>
                  </a:lnTo>
                  <a:lnTo>
                    <a:pt x="4087" y="1107"/>
                  </a:lnTo>
                  <a:lnTo>
                    <a:pt x="4179" y="1322"/>
                  </a:lnTo>
                  <a:lnTo>
                    <a:pt x="4241" y="1506"/>
                  </a:lnTo>
                  <a:lnTo>
                    <a:pt x="4302" y="1722"/>
                  </a:lnTo>
                  <a:lnTo>
                    <a:pt x="4333" y="1937"/>
                  </a:lnTo>
                  <a:lnTo>
                    <a:pt x="4333" y="2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6"/>
            <p:cNvSpPr/>
            <p:nvPr/>
          </p:nvSpPr>
          <p:spPr>
            <a:xfrm>
              <a:off x="4742767" y="3715397"/>
              <a:ext cx="87193" cy="16263"/>
            </a:xfrm>
            <a:custGeom>
              <a:avLst/>
              <a:gdLst/>
              <a:ahLst/>
              <a:cxnLst/>
              <a:rect l="l" t="t" r="r" b="b"/>
              <a:pathLst>
                <a:path w="831" h="155" extrusionOk="0">
                  <a:moveTo>
                    <a:pt x="799" y="155"/>
                  </a:moveTo>
                  <a:lnTo>
                    <a:pt x="799" y="155"/>
                  </a:lnTo>
                  <a:lnTo>
                    <a:pt x="830" y="155"/>
                  </a:lnTo>
                  <a:lnTo>
                    <a:pt x="830" y="155"/>
                  </a:lnTo>
                  <a:lnTo>
                    <a:pt x="799" y="155"/>
                  </a:lnTo>
                  <a:close/>
                  <a:moveTo>
                    <a:pt x="799" y="155"/>
                  </a:moveTo>
                  <a:lnTo>
                    <a:pt x="799" y="155"/>
                  </a:lnTo>
                  <a:lnTo>
                    <a:pt x="799" y="155"/>
                  </a:lnTo>
                  <a:lnTo>
                    <a:pt x="799" y="155"/>
                  </a:lnTo>
                  <a:lnTo>
                    <a:pt x="799" y="155"/>
                  </a:lnTo>
                  <a:close/>
                  <a:moveTo>
                    <a:pt x="769" y="155"/>
                  </a:moveTo>
                  <a:lnTo>
                    <a:pt x="769" y="155"/>
                  </a:lnTo>
                  <a:lnTo>
                    <a:pt x="799" y="155"/>
                  </a:lnTo>
                  <a:lnTo>
                    <a:pt x="799" y="155"/>
                  </a:lnTo>
                  <a:lnTo>
                    <a:pt x="769" y="155"/>
                  </a:lnTo>
                  <a:close/>
                  <a:moveTo>
                    <a:pt x="769" y="155"/>
                  </a:moveTo>
                  <a:lnTo>
                    <a:pt x="769" y="155"/>
                  </a:lnTo>
                  <a:lnTo>
                    <a:pt x="769" y="155"/>
                  </a:lnTo>
                  <a:lnTo>
                    <a:pt x="769" y="155"/>
                  </a:lnTo>
                  <a:lnTo>
                    <a:pt x="769" y="155"/>
                  </a:lnTo>
                  <a:close/>
                  <a:moveTo>
                    <a:pt x="1" y="1"/>
                  </a:moveTo>
                  <a:lnTo>
                    <a:pt x="1" y="1"/>
                  </a:lnTo>
                  <a:lnTo>
                    <a:pt x="369" y="124"/>
                  </a:lnTo>
                  <a:lnTo>
                    <a:pt x="584" y="155"/>
                  </a:lnTo>
                  <a:lnTo>
                    <a:pt x="769" y="155"/>
                  </a:lnTo>
                  <a:lnTo>
                    <a:pt x="769" y="155"/>
                  </a:lnTo>
                  <a:lnTo>
                    <a:pt x="584" y="155"/>
                  </a:lnTo>
                  <a:lnTo>
                    <a:pt x="369" y="124"/>
                  </a:lnTo>
                  <a:lnTo>
                    <a:pt x="1" y="1"/>
                  </a:lnTo>
                  <a:lnTo>
                    <a:pt x="1" y="1"/>
                  </a:lnTo>
                  <a:lnTo>
                    <a:pt x="1" y="1"/>
                  </a:lnTo>
                  <a:close/>
                </a:path>
              </a:pathLst>
            </a:custGeom>
            <a:solidFill>
              <a:srgbClr val="3B7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6"/>
            <p:cNvSpPr/>
            <p:nvPr/>
          </p:nvSpPr>
          <p:spPr>
            <a:xfrm>
              <a:off x="4826603" y="3731556"/>
              <a:ext cx="3358" cy="105"/>
            </a:xfrm>
            <a:custGeom>
              <a:avLst/>
              <a:gdLst/>
              <a:ahLst/>
              <a:cxnLst/>
              <a:rect l="l" t="t" r="r" b="b"/>
              <a:pathLst>
                <a:path w="32" h="1" fill="none" extrusionOk="0">
                  <a:moveTo>
                    <a:pt x="0" y="1"/>
                  </a:moveTo>
                  <a:lnTo>
                    <a:pt x="0" y="1"/>
                  </a:lnTo>
                  <a:lnTo>
                    <a:pt x="31" y="1"/>
                  </a:ln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6"/>
            <p:cNvSpPr/>
            <p:nvPr/>
          </p:nvSpPr>
          <p:spPr>
            <a:xfrm>
              <a:off x="4826603" y="3731556"/>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6"/>
            <p:cNvSpPr/>
            <p:nvPr/>
          </p:nvSpPr>
          <p:spPr>
            <a:xfrm>
              <a:off x="4823350" y="3731556"/>
              <a:ext cx="3358" cy="105"/>
            </a:xfrm>
            <a:custGeom>
              <a:avLst/>
              <a:gdLst/>
              <a:ahLst/>
              <a:cxnLst/>
              <a:rect l="l" t="t" r="r" b="b"/>
              <a:pathLst>
                <a:path w="32" h="1" fill="none" extrusionOk="0">
                  <a:moveTo>
                    <a:pt x="1" y="1"/>
                  </a:moveTo>
                  <a:lnTo>
                    <a:pt x="1" y="1"/>
                  </a:lnTo>
                  <a:lnTo>
                    <a:pt x="31" y="1"/>
                  </a:ln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6"/>
            <p:cNvSpPr/>
            <p:nvPr/>
          </p:nvSpPr>
          <p:spPr>
            <a:xfrm>
              <a:off x="4823350" y="373155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6"/>
            <p:cNvSpPr/>
            <p:nvPr/>
          </p:nvSpPr>
          <p:spPr>
            <a:xfrm>
              <a:off x="4742767" y="3715397"/>
              <a:ext cx="80687" cy="16263"/>
            </a:xfrm>
            <a:custGeom>
              <a:avLst/>
              <a:gdLst/>
              <a:ahLst/>
              <a:cxnLst/>
              <a:rect l="l" t="t" r="r" b="b"/>
              <a:pathLst>
                <a:path w="769" h="155" fill="none" extrusionOk="0">
                  <a:moveTo>
                    <a:pt x="1" y="1"/>
                  </a:moveTo>
                  <a:lnTo>
                    <a:pt x="1" y="1"/>
                  </a:lnTo>
                  <a:lnTo>
                    <a:pt x="369" y="124"/>
                  </a:lnTo>
                  <a:lnTo>
                    <a:pt x="584" y="155"/>
                  </a:lnTo>
                  <a:lnTo>
                    <a:pt x="769" y="155"/>
                  </a:lnTo>
                  <a:lnTo>
                    <a:pt x="769" y="155"/>
                  </a:lnTo>
                  <a:lnTo>
                    <a:pt x="584" y="155"/>
                  </a:lnTo>
                  <a:lnTo>
                    <a:pt x="369" y="124"/>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6"/>
            <p:cNvSpPr/>
            <p:nvPr/>
          </p:nvSpPr>
          <p:spPr>
            <a:xfrm>
              <a:off x="4742767" y="3299580"/>
              <a:ext cx="316034" cy="432081"/>
            </a:xfrm>
            <a:custGeom>
              <a:avLst/>
              <a:gdLst/>
              <a:ahLst/>
              <a:cxnLst/>
              <a:rect l="l" t="t" r="r" b="b"/>
              <a:pathLst>
                <a:path w="3012" h="4118" extrusionOk="0">
                  <a:moveTo>
                    <a:pt x="1137" y="0"/>
                  </a:moveTo>
                  <a:lnTo>
                    <a:pt x="1414" y="123"/>
                  </a:lnTo>
                  <a:lnTo>
                    <a:pt x="1690" y="308"/>
                  </a:lnTo>
                  <a:lnTo>
                    <a:pt x="1936" y="492"/>
                  </a:lnTo>
                  <a:lnTo>
                    <a:pt x="2151" y="738"/>
                  </a:lnTo>
                  <a:lnTo>
                    <a:pt x="2305" y="1014"/>
                  </a:lnTo>
                  <a:lnTo>
                    <a:pt x="2428" y="1321"/>
                  </a:lnTo>
                  <a:lnTo>
                    <a:pt x="2520" y="1629"/>
                  </a:lnTo>
                  <a:lnTo>
                    <a:pt x="2551" y="1967"/>
                  </a:lnTo>
                  <a:lnTo>
                    <a:pt x="2551" y="2182"/>
                  </a:lnTo>
                  <a:lnTo>
                    <a:pt x="2520" y="2366"/>
                  </a:lnTo>
                  <a:lnTo>
                    <a:pt x="2459" y="2581"/>
                  </a:lnTo>
                  <a:lnTo>
                    <a:pt x="2397" y="2766"/>
                  </a:lnTo>
                  <a:lnTo>
                    <a:pt x="2305" y="2950"/>
                  </a:lnTo>
                  <a:lnTo>
                    <a:pt x="2213" y="3104"/>
                  </a:lnTo>
                  <a:lnTo>
                    <a:pt x="2090" y="3257"/>
                  </a:lnTo>
                  <a:lnTo>
                    <a:pt x="1936" y="3411"/>
                  </a:lnTo>
                  <a:lnTo>
                    <a:pt x="1813" y="3534"/>
                  </a:lnTo>
                  <a:lnTo>
                    <a:pt x="1660" y="3657"/>
                  </a:lnTo>
                  <a:lnTo>
                    <a:pt x="1475" y="3780"/>
                  </a:lnTo>
                  <a:lnTo>
                    <a:pt x="1291" y="3841"/>
                  </a:lnTo>
                  <a:lnTo>
                    <a:pt x="1107" y="3933"/>
                  </a:lnTo>
                  <a:lnTo>
                    <a:pt x="922" y="3964"/>
                  </a:lnTo>
                  <a:lnTo>
                    <a:pt x="707" y="3995"/>
                  </a:lnTo>
                  <a:lnTo>
                    <a:pt x="492" y="4025"/>
                  </a:lnTo>
                  <a:lnTo>
                    <a:pt x="246" y="3995"/>
                  </a:lnTo>
                  <a:lnTo>
                    <a:pt x="1" y="3964"/>
                  </a:lnTo>
                  <a:lnTo>
                    <a:pt x="369" y="4087"/>
                  </a:lnTo>
                  <a:lnTo>
                    <a:pt x="584" y="4118"/>
                  </a:lnTo>
                  <a:lnTo>
                    <a:pt x="1076" y="4118"/>
                  </a:lnTo>
                  <a:lnTo>
                    <a:pt x="1291" y="4087"/>
                  </a:lnTo>
                  <a:lnTo>
                    <a:pt x="1506" y="4025"/>
                  </a:lnTo>
                  <a:lnTo>
                    <a:pt x="1690" y="3964"/>
                  </a:lnTo>
                  <a:lnTo>
                    <a:pt x="1875" y="3872"/>
                  </a:lnTo>
                  <a:lnTo>
                    <a:pt x="2059" y="3749"/>
                  </a:lnTo>
                  <a:lnTo>
                    <a:pt x="2213" y="3626"/>
                  </a:lnTo>
                  <a:lnTo>
                    <a:pt x="2366" y="3503"/>
                  </a:lnTo>
                  <a:lnTo>
                    <a:pt x="2520" y="3349"/>
                  </a:lnTo>
                  <a:lnTo>
                    <a:pt x="2643" y="3165"/>
                  </a:lnTo>
                  <a:lnTo>
                    <a:pt x="2766" y="2981"/>
                  </a:lnTo>
                  <a:lnTo>
                    <a:pt x="2858" y="2796"/>
                  </a:lnTo>
                  <a:lnTo>
                    <a:pt x="2920" y="2612"/>
                  </a:lnTo>
                  <a:lnTo>
                    <a:pt x="2981" y="2397"/>
                  </a:lnTo>
                  <a:lnTo>
                    <a:pt x="3012" y="2182"/>
                  </a:lnTo>
                  <a:lnTo>
                    <a:pt x="3012" y="1967"/>
                  </a:lnTo>
                  <a:lnTo>
                    <a:pt x="2981" y="1598"/>
                  </a:lnTo>
                  <a:lnTo>
                    <a:pt x="2889" y="1291"/>
                  </a:lnTo>
                  <a:lnTo>
                    <a:pt x="2766" y="983"/>
                  </a:lnTo>
                  <a:lnTo>
                    <a:pt x="2612" y="707"/>
                  </a:lnTo>
                  <a:lnTo>
                    <a:pt x="2397" y="461"/>
                  </a:lnTo>
                  <a:lnTo>
                    <a:pt x="2213" y="308"/>
                  </a:lnTo>
                  <a:lnTo>
                    <a:pt x="1906" y="185"/>
                  </a:lnTo>
                  <a:lnTo>
                    <a:pt x="1568" y="62"/>
                  </a:lnTo>
                  <a:lnTo>
                    <a:pt x="1352" y="31"/>
                  </a:lnTo>
                  <a:lnTo>
                    <a:pt x="1137" y="0"/>
                  </a:lnTo>
                  <a:close/>
                </a:path>
              </a:pathLst>
            </a:custGeom>
            <a:solidFill>
              <a:srgbClr val="1F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6"/>
            <p:cNvSpPr/>
            <p:nvPr/>
          </p:nvSpPr>
          <p:spPr>
            <a:xfrm>
              <a:off x="4742767" y="3299580"/>
              <a:ext cx="316034" cy="432081"/>
            </a:xfrm>
            <a:custGeom>
              <a:avLst/>
              <a:gdLst/>
              <a:ahLst/>
              <a:cxnLst/>
              <a:rect l="l" t="t" r="r" b="b"/>
              <a:pathLst>
                <a:path w="3012" h="4118" fill="none" extrusionOk="0">
                  <a:moveTo>
                    <a:pt x="1137" y="0"/>
                  </a:moveTo>
                  <a:lnTo>
                    <a:pt x="1137" y="0"/>
                  </a:lnTo>
                  <a:lnTo>
                    <a:pt x="1414" y="123"/>
                  </a:lnTo>
                  <a:lnTo>
                    <a:pt x="1690" y="308"/>
                  </a:lnTo>
                  <a:lnTo>
                    <a:pt x="1936" y="492"/>
                  </a:lnTo>
                  <a:lnTo>
                    <a:pt x="2151" y="738"/>
                  </a:lnTo>
                  <a:lnTo>
                    <a:pt x="2305" y="1014"/>
                  </a:lnTo>
                  <a:lnTo>
                    <a:pt x="2428" y="1321"/>
                  </a:lnTo>
                  <a:lnTo>
                    <a:pt x="2520" y="1629"/>
                  </a:lnTo>
                  <a:lnTo>
                    <a:pt x="2551" y="1967"/>
                  </a:lnTo>
                  <a:lnTo>
                    <a:pt x="2551" y="1967"/>
                  </a:lnTo>
                  <a:lnTo>
                    <a:pt x="2551" y="2182"/>
                  </a:lnTo>
                  <a:lnTo>
                    <a:pt x="2520" y="2366"/>
                  </a:lnTo>
                  <a:lnTo>
                    <a:pt x="2459" y="2581"/>
                  </a:lnTo>
                  <a:lnTo>
                    <a:pt x="2397" y="2766"/>
                  </a:lnTo>
                  <a:lnTo>
                    <a:pt x="2305" y="2950"/>
                  </a:lnTo>
                  <a:lnTo>
                    <a:pt x="2213" y="3104"/>
                  </a:lnTo>
                  <a:lnTo>
                    <a:pt x="2090" y="3257"/>
                  </a:lnTo>
                  <a:lnTo>
                    <a:pt x="1936" y="3411"/>
                  </a:lnTo>
                  <a:lnTo>
                    <a:pt x="1813" y="3534"/>
                  </a:lnTo>
                  <a:lnTo>
                    <a:pt x="1660" y="3657"/>
                  </a:lnTo>
                  <a:lnTo>
                    <a:pt x="1475" y="3780"/>
                  </a:lnTo>
                  <a:lnTo>
                    <a:pt x="1291" y="3841"/>
                  </a:lnTo>
                  <a:lnTo>
                    <a:pt x="1107" y="3933"/>
                  </a:lnTo>
                  <a:lnTo>
                    <a:pt x="922" y="3964"/>
                  </a:lnTo>
                  <a:lnTo>
                    <a:pt x="707" y="3995"/>
                  </a:lnTo>
                  <a:lnTo>
                    <a:pt x="492" y="4025"/>
                  </a:lnTo>
                  <a:lnTo>
                    <a:pt x="492" y="4025"/>
                  </a:lnTo>
                  <a:lnTo>
                    <a:pt x="246" y="3995"/>
                  </a:lnTo>
                  <a:lnTo>
                    <a:pt x="1" y="3964"/>
                  </a:lnTo>
                  <a:lnTo>
                    <a:pt x="1" y="3964"/>
                  </a:lnTo>
                  <a:lnTo>
                    <a:pt x="369" y="4087"/>
                  </a:lnTo>
                  <a:lnTo>
                    <a:pt x="584" y="4118"/>
                  </a:lnTo>
                  <a:lnTo>
                    <a:pt x="769" y="4118"/>
                  </a:lnTo>
                  <a:lnTo>
                    <a:pt x="769" y="4118"/>
                  </a:lnTo>
                  <a:lnTo>
                    <a:pt x="769" y="4118"/>
                  </a:lnTo>
                  <a:lnTo>
                    <a:pt x="769" y="4118"/>
                  </a:lnTo>
                  <a:lnTo>
                    <a:pt x="769" y="4118"/>
                  </a:lnTo>
                  <a:lnTo>
                    <a:pt x="769" y="4118"/>
                  </a:lnTo>
                  <a:lnTo>
                    <a:pt x="769" y="4118"/>
                  </a:lnTo>
                  <a:lnTo>
                    <a:pt x="769" y="4118"/>
                  </a:lnTo>
                  <a:lnTo>
                    <a:pt x="799" y="4118"/>
                  </a:lnTo>
                  <a:lnTo>
                    <a:pt x="799" y="4118"/>
                  </a:lnTo>
                  <a:lnTo>
                    <a:pt x="799" y="4118"/>
                  </a:lnTo>
                  <a:lnTo>
                    <a:pt x="799" y="4118"/>
                  </a:lnTo>
                  <a:lnTo>
                    <a:pt x="799" y="4118"/>
                  </a:lnTo>
                  <a:lnTo>
                    <a:pt x="799" y="4118"/>
                  </a:lnTo>
                  <a:lnTo>
                    <a:pt x="799" y="4118"/>
                  </a:lnTo>
                  <a:lnTo>
                    <a:pt x="799" y="4118"/>
                  </a:lnTo>
                  <a:lnTo>
                    <a:pt x="830" y="4118"/>
                  </a:lnTo>
                  <a:lnTo>
                    <a:pt x="830" y="4118"/>
                  </a:lnTo>
                  <a:lnTo>
                    <a:pt x="861" y="4118"/>
                  </a:lnTo>
                  <a:lnTo>
                    <a:pt x="861" y="4118"/>
                  </a:lnTo>
                  <a:lnTo>
                    <a:pt x="1076" y="4118"/>
                  </a:lnTo>
                  <a:lnTo>
                    <a:pt x="1291" y="4087"/>
                  </a:lnTo>
                  <a:lnTo>
                    <a:pt x="1506" y="4025"/>
                  </a:lnTo>
                  <a:lnTo>
                    <a:pt x="1690" y="3964"/>
                  </a:lnTo>
                  <a:lnTo>
                    <a:pt x="1875" y="3872"/>
                  </a:lnTo>
                  <a:lnTo>
                    <a:pt x="2059" y="3749"/>
                  </a:lnTo>
                  <a:lnTo>
                    <a:pt x="2213" y="3626"/>
                  </a:lnTo>
                  <a:lnTo>
                    <a:pt x="2366" y="3503"/>
                  </a:lnTo>
                  <a:lnTo>
                    <a:pt x="2520" y="3349"/>
                  </a:lnTo>
                  <a:lnTo>
                    <a:pt x="2643" y="3165"/>
                  </a:lnTo>
                  <a:lnTo>
                    <a:pt x="2766" y="2981"/>
                  </a:lnTo>
                  <a:lnTo>
                    <a:pt x="2858" y="2796"/>
                  </a:lnTo>
                  <a:lnTo>
                    <a:pt x="2920" y="2612"/>
                  </a:lnTo>
                  <a:lnTo>
                    <a:pt x="2981" y="2397"/>
                  </a:lnTo>
                  <a:lnTo>
                    <a:pt x="3012" y="2182"/>
                  </a:lnTo>
                  <a:lnTo>
                    <a:pt x="3012" y="1967"/>
                  </a:lnTo>
                  <a:lnTo>
                    <a:pt x="3012" y="1967"/>
                  </a:lnTo>
                  <a:lnTo>
                    <a:pt x="2981" y="1598"/>
                  </a:lnTo>
                  <a:lnTo>
                    <a:pt x="2981" y="1598"/>
                  </a:lnTo>
                  <a:lnTo>
                    <a:pt x="2889" y="1291"/>
                  </a:lnTo>
                  <a:lnTo>
                    <a:pt x="2766" y="983"/>
                  </a:lnTo>
                  <a:lnTo>
                    <a:pt x="2612" y="707"/>
                  </a:lnTo>
                  <a:lnTo>
                    <a:pt x="2397" y="461"/>
                  </a:lnTo>
                  <a:lnTo>
                    <a:pt x="2397" y="461"/>
                  </a:lnTo>
                  <a:lnTo>
                    <a:pt x="2213" y="308"/>
                  </a:lnTo>
                  <a:lnTo>
                    <a:pt x="1906" y="185"/>
                  </a:lnTo>
                  <a:lnTo>
                    <a:pt x="1568" y="62"/>
                  </a:lnTo>
                  <a:lnTo>
                    <a:pt x="1352" y="31"/>
                  </a:lnTo>
                  <a:lnTo>
                    <a:pt x="113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6"/>
            <p:cNvSpPr/>
            <p:nvPr/>
          </p:nvSpPr>
          <p:spPr>
            <a:xfrm>
              <a:off x="4691144" y="3364004"/>
              <a:ext cx="283822" cy="283822"/>
            </a:xfrm>
            <a:custGeom>
              <a:avLst/>
              <a:gdLst/>
              <a:ahLst/>
              <a:cxnLst/>
              <a:rect l="l" t="t" r="r" b="b"/>
              <a:pathLst>
                <a:path w="2705" h="2705" extrusionOk="0">
                  <a:moveTo>
                    <a:pt x="1353" y="216"/>
                  </a:moveTo>
                  <a:lnTo>
                    <a:pt x="1568" y="247"/>
                  </a:lnTo>
                  <a:lnTo>
                    <a:pt x="1783" y="308"/>
                  </a:lnTo>
                  <a:lnTo>
                    <a:pt x="1967" y="431"/>
                  </a:lnTo>
                  <a:lnTo>
                    <a:pt x="2152" y="554"/>
                  </a:lnTo>
                  <a:lnTo>
                    <a:pt x="2275" y="738"/>
                  </a:lnTo>
                  <a:lnTo>
                    <a:pt x="2367" y="923"/>
                  </a:lnTo>
                  <a:lnTo>
                    <a:pt x="2428" y="1138"/>
                  </a:lnTo>
                  <a:lnTo>
                    <a:pt x="2459" y="1353"/>
                  </a:lnTo>
                  <a:lnTo>
                    <a:pt x="2428" y="1568"/>
                  </a:lnTo>
                  <a:lnTo>
                    <a:pt x="2367" y="1783"/>
                  </a:lnTo>
                  <a:lnTo>
                    <a:pt x="2275" y="1967"/>
                  </a:lnTo>
                  <a:lnTo>
                    <a:pt x="2152" y="2152"/>
                  </a:lnTo>
                  <a:lnTo>
                    <a:pt x="1967" y="2274"/>
                  </a:lnTo>
                  <a:lnTo>
                    <a:pt x="1783" y="2397"/>
                  </a:lnTo>
                  <a:lnTo>
                    <a:pt x="1568" y="2459"/>
                  </a:lnTo>
                  <a:lnTo>
                    <a:pt x="1107" y="2459"/>
                  </a:lnTo>
                  <a:lnTo>
                    <a:pt x="923" y="2397"/>
                  </a:lnTo>
                  <a:lnTo>
                    <a:pt x="708" y="2274"/>
                  </a:lnTo>
                  <a:lnTo>
                    <a:pt x="554" y="2152"/>
                  </a:lnTo>
                  <a:lnTo>
                    <a:pt x="431" y="1967"/>
                  </a:lnTo>
                  <a:lnTo>
                    <a:pt x="308" y="1783"/>
                  </a:lnTo>
                  <a:lnTo>
                    <a:pt x="247" y="1568"/>
                  </a:lnTo>
                  <a:lnTo>
                    <a:pt x="216" y="1353"/>
                  </a:lnTo>
                  <a:lnTo>
                    <a:pt x="247" y="1138"/>
                  </a:lnTo>
                  <a:lnTo>
                    <a:pt x="308" y="923"/>
                  </a:lnTo>
                  <a:lnTo>
                    <a:pt x="431" y="738"/>
                  </a:lnTo>
                  <a:lnTo>
                    <a:pt x="554" y="554"/>
                  </a:lnTo>
                  <a:lnTo>
                    <a:pt x="708" y="431"/>
                  </a:lnTo>
                  <a:lnTo>
                    <a:pt x="923" y="308"/>
                  </a:lnTo>
                  <a:lnTo>
                    <a:pt x="1107" y="247"/>
                  </a:lnTo>
                  <a:lnTo>
                    <a:pt x="1353" y="216"/>
                  </a:lnTo>
                  <a:close/>
                  <a:moveTo>
                    <a:pt x="1353" y="1"/>
                  </a:moveTo>
                  <a:lnTo>
                    <a:pt x="1076" y="31"/>
                  </a:lnTo>
                  <a:lnTo>
                    <a:pt x="831" y="93"/>
                  </a:lnTo>
                  <a:lnTo>
                    <a:pt x="585" y="216"/>
                  </a:lnTo>
                  <a:lnTo>
                    <a:pt x="400" y="400"/>
                  </a:lnTo>
                  <a:lnTo>
                    <a:pt x="216" y="585"/>
                  </a:lnTo>
                  <a:lnTo>
                    <a:pt x="93" y="830"/>
                  </a:lnTo>
                  <a:lnTo>
                    <a:pt x="1" y="1076"/>
                  </a:lnTo>
                  <a:lnTo>
                    <a:pt x="1" y="1353"/>
                  </a:lnTo>
                  <a:lnTo>
                    <a:pt x="1" y="1629"/>
                  </a:lnTo>
                  <a:lnTo>
                    <a:pt x="93" y="1875"/>
                  </a:lnTo>
                  <a:lnTo>
                    <a:pt x="216" y="2121"/>
                  </a:lnTo>
                  <a:lnTo>
                    <a:pt x="400" y="2305"/>
                  </a:lnTo>
                  <a:lnTo>
                    <a:pt x="585" y="2490"/>
                  </a:lnTo>
                  <a:lnTo>
                    <a:pt x="831" y="2612"/>
                  </a:lnTo>
                  <a:lnTo>
                    <a:pt x="1076" y="2674"/>
                  </a:lnTo>
                  <a:lnTo>
                    <a:pt x="1353" y="2705"/>
                  </a:lnTo>
                  <a:lnTo>
                    <a:pt x="1629" y="2674"/>
                  </a:lnTo>
                  <a:lnTo>
                    <a:pt x="1875" y="2612"/>
                  </a:lnTo>
                  <a:lnTo>
                    <a:pt x="2090" y="2490"/>
                  </a:lnTo>
                  <a:lnTo>
                    <a:pt x="2305" y="2305"/>
                  </a:lnTo>
                  <a:lnTo>
                    <a:pt x="2459" y="2121"/>
                  </a:lnTo>
                  <a:lnTo>
                    <a:pt x="2582" y="1875"/>
                  </a:lnTo>
                  <a:lnTo>
                    <a:pt x="2674" y="1629"/>
                  </a:lnTo>
                  <a:lnTo>
                    <a:pt x="2705" y="1353"/>
                  </a:lnTo>
                  <a:lnTo>
                    <a:pt x="2674" y="1076"/>
                  </a:lnTo>
                  <a:lnTo>
                    <a:pt x="2582" y="830"/>
                  </a:lnTo>
                  <a:lnTo>
                    <a:pt x="2459" y="585"/>
                  </a:lnTo>
                  <a:lnTo>
                    <a:pt x="2305" y="400"/>
                  </a:lnTo>
                  <a:lnTo>
                    <a:pt x="2090" y="216"/>
                  </a:lnTo>
                  <a:lnTo>
                    <a:pt x="1875" y="93"/>
                  </a:lnTo>
                  <a:lnTo>
                    <a:pt x="1629" y="31"/>
                  </a:lnTo>
                  <a:lnTo>
                    <a:pt x="1353"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6"/>
            <p:cNvSpPr/>
            <p:nvPr/>
          </p:nvSpPr>
          <p:spPr>
            <a:xfrm>
              <a:off x="4691144" y="3364004"/>
              <a:ext cx="283822" cy="283822"/>
            </a:xfrm>
            <a:custGeom>
              <a:avLst/>
              <a:gdLst/>
              <a:ahLst/>
              <a:cxnLst/>
              <a:rect l="l" t="t" r="r" b="b"/>
              <a:pathLst>
                <a:path w="2705" h="2705" fill="none" extrusionOk="0">
                  <a:moveTo>
                    <a:pt x="2582" y="1353"/>
                  </a:moveTo>
                  <a:lnTo>
                    <a:pt x="2459" y="1353"/>
                  </a:lnTo>
                  <a:lnTo>
                    <a:pt x="2459" y="1353"/>
                  </a:lnTo>
                  <a:lnTo>
                    <a:pt x="2428" y="1568"/>
                  </a:lnTo>
                  <a:lnTo>
                    <a:pt x="2367" y="1783"/>
                  </a:lnTo>
                  <a:lnTo>
                    <a:pt x="2275" y="1967"/>
                  </a:lnTo>
                  <a:lnTo>
                    <a:pt x="2152" y="2152"/>
                  </a:lnTo>
                  <a:lnTo>
                    <a:pt x="2152" y="2152"/>
                  </a:lnTo>
                  <a:lnTo>
                    <a:pt x="1967" y="2274"/>
                  </a:lnTo>
                  <a:lnTo>
                    <a:pt x="1783" y="2397"/>
                  </a:lnTo>
                  <a:lnTo>
                    <a:pt x="1568" y="2459"/>
                  </a:lnTo>
                  <a:lnTo>
                    <a:pt x="1353" y="2459"/>
                  </a:lnTo>
                  <a:lnTo>
                    <a:pt x="1353" y="2459"/>
                  </a:lnTo>
                  <a:lnTo>
                    <a:pt x="1107" y="2459"/>
                  </a:lnTo>
                  <a:lnTo>
                    <a:pt x="923" y="2397"/>
                  </a:lnTo>
                  <a:lnTo>
                    <a:pt x="708" y="2274"/>
                  </a:lnTo>
                  <a:lnTo>
                    <a:pt x="554" y="2152"/>
                  </a:lnTo>
                  <a:lnTo>
                    <a:pt x="554" y="2152"/>
                  </a:lnTo>
                  <a:lnTo>
                    <a:pt x="431" y="1967"/>
                  </a:lnTo>
                  <a:lnTo>
                    <a:pt x="308" y="1783"/>
                  </a:lnTo>
                  <a:lnTo>
                    <a:pt x="247" y="1568"/>
                  </a:lnTo>
                  <a:lnTo>
                    <a:pt x="216" y="1353"/>
                  </a:lnTo>
                  <a:lnTo>
                    <a:pt x="216" y="1353"/>
                  </a:lnTo>
                  <a:lnTo>
                    <a:pt x="247" y="1138"/>
                  </a:lnTo>
                  <a:lnTo>
                    <a:pt x="308" y="923"/>
                  </a:lnTo>
                  <a:lnTo>
                    <a:pt x="431" y="738"/>
                  </a:lnTo>
                  <a:lnTo>
                    <a:pt x="554" y="554"/>
                  </a:lnTo>
                  <a:lnTo>
                    <a:pt x="554" y="554"/>
                  </a:lnTo>
                  <a:lnTo>
                    <a:pt x="708" y="431"/>
                  </a:lnTo>
                  <a:lnTo>
                    <a:pt x="923" y="308"/>
                  </a:lnTo>
                  <a:lnTo>
                    <a:pt x="1107" y="247"/>
                  </a:lnTo>
                  <a:lnTo>
                    <a:pt x="1353" y="216"/>
                  </a:lnTo>
                  <a:lnTo>
                    <a:pt x="1353" y="216"/>
                  </a:lnTo>
                  <a:lnTo>
                    <a:pt x="1568" y="247"/>
                  </a:lnTo>
                  <a:lnTo>
                    <a:pt x="1783" y="308"/>
                  </a:lnTo>
                  <a:lnTo>
                    <a:pt x="1967" y="431"/>
                  </a:lnTo>
                  <a:lnTo>
                    <a:pt x="2152" y="554"/>
                  </a:lnTo>
                  <a:lnTo>
                    <a:pt x="2152" y="554"/>
                  </a:lnTo>
                  <a:lnTo>
                    <a:pt x="2275" y="738"/>
                  </a:lnTo>
                  <a:lnTo>
                    <a:pt x="2367" y="923"/>
                  </a:lnTo>
                  <a:lnTo>
                    <a:pt x="2428" y="1138"/>
                  </a:lnTo>
                  <a:lnTo>
                    <a:pt x="2459" y="1353"/>
                  </a:lnTo>
                  <a:lnTo>
                    <a:pt x="2582" y="1353"/>
                  </a:lnTo>
                  <a:lnTo>
                    <a:pt x="2705" y="1353"/>
                  </a:lnTo>
                  <a:lnTo>
                    <a:pt x="2705" y="1353"/>
                  </a:lnTo>
                  <a:lnTo>
                    <a:pt x="2674" y="1076"/>
                  </a:lnTo>
                  <a:lnTo>
                    <a:pt x="2582" y="830"/>
                  </a:lnTo>
                  <a:lnTo>
                    <a:pt x="2459" y="585"/>
                  </a:lnTo>
                  <a:lnTo>
                    <a:pt x="2305" y="400"/>
                  </a:lnTo>
                  <a:lnTo>
                    <a:pt x="2090" y="216"/>
                  </a:lnTo>
                  <a:lnTo>
                    <a:pt x="1875" y="93"/>
                  </a:lnTo>
                  <a:lnTo>
                    <a:pt x="1629" y="31"/>
                  </a:lnTo>
                  <a:lnTo>
                    <a:pt x="1353" y="1"/>
                  </a:lnTo>
                  <a:lnTo>
                    <a:pt x="1353" y="1"/>
                  </a:lnTo>
                  <a:lnTo>
                    <a:pt x="1076" y="31"/>
                  </a:lnTo>
                  <a:lnTo>
                    <a:pt x="831" y="93"/>
                  </a:lnTo>
                  <a:lnTo>
                    <a:pt x="585" y="216"/>
                  </a:lnTo>
                  <a:lnTo>
                    <a:pt x="400" y="400"/>
                  </a:lnTo>
                  <a:lnTo>
                    <a:pt x="216" y="585"/>
                  </a:lnTo>
                  <a:lnTo>
                    <a:pt x="93" y="830"/>
                  </a:lnTo>
                  <a:lnTo>
                    <a:pt x="1" y="1076"/>
                  </a:lnTo>
                  <a:lnTo>
                    <a:pt x="1" y="1353"/>
                  </a:lnTo>
                  <a:lnTo>
                    <a:pt x="1" y="1353"/>
                  </a:lnTo>
                  <a:lnTo>
                    <a:pt x="1" y="1629"/>
                  </a:lnTo>
                  <a:lnTo>
                    <a:pt x="93" y="1875"/>
                  </a:lnTo>
                  <a:lnTo>
                    <a:pt x="216" y="2121"/>
                  </a:lnTo>
                  <a:lnTo>
                    <a:pt x="400" y="2305"/>
                  </a:lnTo>
                  <a:lnTo>
                    <a:pt x="585" y="2490"/>
                  </a:lnTo>
                  <a:lnTo>
                    <a:pt x="831" y="2612"/>
                  </a:lnTo>
                  <a:lnTo>
                    <a:pt x="1076" y="2674"/>
                  </a:lnTo>
                  <a:lnTo>
                    <a:pt x="1353" y="2705"/>
                  </a:lnTo>
                  <a:lnTo>
                    <a:pt x="1353" y="2705"/>
                  </a:lnTo>
                  <a:lnTo>
                    <a:pt x="1629" y="2674"/>
                  </a:lnTo>
                  <a:lnTo>
                    <a:pt x="1875" y="2612"/>
                  </a:lnTo>
                  <a:lnTo>
                    <a:pt x="2090" y="2490"/>
                  </a:lnTo>
                  <a:lnTo>
                    <a:pt x="2305" y="2305"/>
                  </a:lnTo>
                  <a:lnTo>
                    <a:pt x="2459" y="2121"/>
                  </a:lnTo>
                  <a:lnTo>
                    <a:pt x="2582" y="1875"/>
                  </a:lnTo>
                  <a:lnTo>
                    <a:pt x="2674" y="1629"/>
                  </a:lnTo>
                  <a:lnTo>
                    <a:pt x="2705" y="1353"/>
                  </a:lnTo>
                  <a:lnTo>
                    <a:pt x="2582" y="1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6"/>
            <p:cNvSpPr/>
            <p:nvPr/>
          </p:nvSpPr>
          <p:spPr>
            <a:xfrm>
              <a:off x="4765326" y="3438186"/>
              <a:ext cx="135563" cy="135458"/>
            </a:xfrm>
            <a:custGeom>
              <a:avLst/>
              <a:gdLst/>
              <a:ahLst/>
              <a:cxnLst/>
              <a:rect l="l" t="t" r="r" b="b"/>
              <a:pathLst>
                <a:path w="1292" h="1291" extrusionOk="0">
                  <a:moveTo>
                    <a:pt x="523" y="0"/>
                  </a:moveTo>
                  <a:lnTo>
                    <a:pt x="400" y="62"/>
                  </a:lnTo>
                  <a:lnTo>
                    <a:pt x="277" y="123"/>
                  </a:lnTo>
                  <a:lnTo>
                    <a:pt x="185" y="185"/>
                  </a:lnTo>
                  <a:lnTo>
                    <a:pt x="93" y="277"/>
                  </a:lnTo>
                  <a:lnTo>
                    <a:pt x="31" y="400"/>
                  </a:lnTo>
                  <a:lnTo>
                    <a:pt x="1" y="523"/>
                  </a:lnTo>
                  <a:lnTo>
                    <a:pt x="1" y="646"/>
                  </a:lnTo>
                  <a:lnTo>
                    <a:pt x="1" y="769"/>
                  </a:lnTo>
                  <a:lnTo>
                    <a:pt x="31" y="892"/>
                  </a:lnTo>
                  <a:lnTo>
                    <a:pt x="93" y="1014"/>
                  </a:lnTo>
                  <a:lnTo>
                    <a:pt x="185" y="1107"/>
                  </a:lnTo>
                  <a:lnTo>
                    <a:pt x="277" y="1168"/>
                  </a:lnTo>
                  <a:lnTo>
                    <a:pt x="400" y="1229"/>
                  </a:lnTo>
                  <a:lnTo>
                    <a:pt x="523" y="1260"/>
                  </a:lnTo>
                  <a:lnTo>
                    <a:pt x="646" y="1291"/>
                  </a:lnTo>
                  <a:lnTo>
                    <a:pt x="769" y="1260"/>
                  </a:lnTo>
                  <a:lnTo>
                    <a:pt x="892" y="1229"/>
                  </a:lnTo>
                  <a:lnTo>
                    <a:pt x="984" y="1168"/>
                  </a:lnTo>
                  <a:lnTo>
                    <a:pt x="1107" y="1107"/>
                  </a:lnTo>
                  <a:lnTo>
                    <a:pt x="1168" y="1014"/>
                  </a:lnTo>
                  <a:lnTo>
                    <a:pt x="1230" y="892"/>
                  </a:lnTo>
                  <a:lnTo>
                    <a:pt x="1260" y="769"/>
                  </a:lnTo>
                  <a:lnTo>
                    <a:pt x="1291" y="646"/>
                  </a:lnTo>
                  <a:lnTo>
                    <a:pt x="1260" y="523"/>
                  </a:lnTo>
                  <a:lnTo>
                    <a:pt x="1230" y="400"/>
                  </a:lnTo>
                  <a:lnTo>
                    <a:pt x="1168" y="277"/>
                  </a:lnTo>
                  <a:lnTo>
                    <a:pt x="1107" y="185"/>
                  </a:lnTo>
                  <a:lnTo>
                    <a:pt x="984" y="123"/>
                  </a:lnTo>
                  <a:lnTo>
                    <a:pt x="892" y="62"/>
                  </a:lnTo>
                  <a:lnTo>
                    <a:pt x="769"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6"/>
            <p:cNvSpPr/>
            <p:nvPr/>
          </p:nvSpPr>
          <p:spPr>
            <a:xfrm>
              <a:off x="4820098" y="3376909"/>
              <a:ext cx="25916" cy="258011"/>
            </a:xfrm>
            <a:custGeom>
              <a:avLst/>
              <a:gdLst/>
              <a:ahLst/>
              <a:cxnLst/>
              <a:rect l="l" t="t" r="r" b="b"/>
              <a:pathLst>
                <a:path w="247" h="2459" extrusionOk="0">
                  <a:moveTo>
                    <a:pt x="1" y="1"/>
                  </a:moveTo>
                  <a:lnTo>
                    <a:pt x="1" y="2459"/>
                  </a:lnTo>
                  <a:lnTo>
                    <a:pt x="247" y="2459"/>
                  </a:lnTo>
                  <a:lnTo>
                    <a:pt x="247"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6"/>
            <p:cNvSpPr/>
            <p:nvPr/>
          </p:nvSpPr>
          <p:spPr>
            <a:xfrm>
              <a:off x="4820098" y="3376909"/>
              <a:ext cx="25916" cy="258011"/>
            </a:xfrm>
            <a:custGeom>
              <a:avLst/>
              <a:gdLst/>
              <a:ahLst/>
              <a:cxnLst/>
              <a:rect l="l" t="t" r="r" b="b"/>
              <a:pathLst>
                <a:path w="247" h="2459" fill="none" extrusionOk="0">
                  <a:moveTo>
                    <a:pt x="1" y="1"/>
                  </a:moveTo>
                  <a:lnTo>
                    <a:pt x="1" y="2459"/>
                  </a:lnTo>
                  <a:lnTo>
                    <a:pt x="247" y="2459"/>
                  </a:lnTo>
                  <a:lnTo>
                    <a:pt x="247"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6"/>
            <p:cNvSpPr/>
            <p:nvPr/>
          </p:nvSpPr>
          <p:spPr>
            <a:xfrm>
              <a:off x="4700902" y="3492957"/>
              <a:ext cx="261158" cy="25916"/>
            </a:xfrm>
            <a:custGeom>
              <a:avLst/>
              <a:gdLst/>
              <a:ahLst/>
              <a:cxnLst/>
              <a:rect l="l" t="t" r="r" b="b"/>
              <a:pathLst>
                <a:path w="2489" h="247" extrusionOk="0">
                  <a:moveTo>
                    <a:pt x="0" y="1"/>
                  </a:moveTo>
                  <a:lnTo>
                    <a:pt x="0" y="247"/>
                  </a:lnTo>
                  <a:lnTo>
                    <a:pt x="2489" y="247"/>
                  </a:lnTo>
                  <a:lnTo>
                    <a:pt x="2489"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6"/>
            <p:cNvSpPr/>
            <p:nvPr/>
          </p:nvSpPr>
          <p:spPr>
            <a:xfrm>
              <a:off x="4700902" y="3492957"/>
              <a:ext cx="261158" cy="25916"/>
            </a:xfrm>
            <a:custGeom>
              <a:avLst/>
              <a:gdLst/>
              <a:ahLst/>
              <a:cxnLst/>
              <a:rect l="l" t="t" r="r" b="b"/>
              <a:pathLst>
                <a:path w="2489" h="247" fill="none" extrusionOk="0">
                  <a:moveTo>
                    <a:pt x="0" y="247"/>
                  </a:moveTo>
                  <a:lnTo>
                    <a:pt x="2489" y="247"/>
                  </a:lnTo>
                  <a:lnTo>
                    <a:pt x="2489" y="1"/>
                  </a:lnTo>
                  <a:lnTo>
                    <a:pt x="0" y="1"/>
                  </a:lnTo>
                  <a:lnTo>
                    <a:pt x="0" y="2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6"/>
            <p:cNvSpPr/>
            <p:nvPr/>
          </p:nvSpPr>
          <p:spPr>
            <a:xfrm>
              <a:off x="4729861" y="3402721"/>
              <a:ext cx="199987" cy="203240"/>
            </a:xfrm>
            <a:custGeom>
              <a:avLst/>
              <a:gdLst/>
              <a:ahLst/>
              <a:cxnLst/>
              <a:rect l="l" t="t" r="r" b="b"/>
              <a:pathLst>
                <a:path w="1906" h="1937" extrusionOk="0">
                  <a:moveTo>
                    <a:pt x="1752" y="0"/>
                  </a:moveTo>
                  <a:lnTo>
                    <a:pt x="1" y="1752"/>
                  </a:lnTo>
                  <a:lnTo>
                    <a:pt x="154" y="1936"/>
                  </a:lnTo>
                  <a:lnTo>
                    <a:pt x="1906" y="185"/>
                  </a:lnTo>
                  <a:lnTo>
                    <a:pt x="1752"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6"/>
            <p:cNvSpPr/>
            <p:nvPr/>
          </p:nvSpPr>
          <p:spPr>
            <a:xfrm>
              <a:off x="4729861" y="3402721"/>
              <a:ext cx="199987" cy="203240"/>
            </a:xfrm>
            <a:custGeom>
              <a:avLst/>
              <a:gdLst/>
              <a:ahLst/>
              <a:cxnLst/>
              <a:rect l="l" t="t" r="r" b="b"/>
              <a:pathLst>
                <a:path w="1906" h="1937" fill="none" extrusionOk="0">
                  <a:moveTo>
                    <a:pt x="154" y="1936"/>
                  </a:moveTo>
                  <a:lnTo>
                    <a:pt x="1906" y="185"/>
                  </a:lnTo>
                  <a:lnTo>
                    <a:pt x="1752" y="0"/>
                  </a:lnTo>
                  <a:lnTo>
                    <a:pt x="1" y="1752"/>
                  </a:lnTo>
                  <a:lnTo>
                    <a:pt x="154" y="19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6"/>
            <p:cNvSpPr/>
            <p:nvPr/>
          </p:nvSpPr>
          <p:spPr>
            <a:xfrm>
              <a:off x="4729861" y="3405974"/>
              <a:ext cx="203240" cy="199987"/>
            </a:xfrm>
            <a:custGeom>
              <a:avLst/>
              <a:gdLst/>
              <a:ahLst/>
              <a:cxnLst/>
              <a:rect l="l" t="t" r="r" b="b"/>
              <a:pathLst>
                <a:path w="1937" h="1906" extrusionOk="0">
                  <a:moveTo>
                    <a:pt x="185" y="0"/>
                  </a:moveTo>
                  <a:lnTo>
                    <a:pt x="1" y="154"/>
                  </a:lnTo>
                  <a:lnTo>
                    <a:pt x="1752" y="1905"/>
                  </a:lnTo>
                  <a:lnTo>
                    <a:pt x="1936" y="1752"/>
                  </a:lnTo>
                  <a:lnTo>
                    <a:pt x="185"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6"/>
            <p:cNvSpPr/>
            <p:nvPr/>
          </p:nvSpPr>
          <p:spPr>
            <a:xfrm>
              <a:off x="4729861" y="3405974"/>
              <a:ext cx="203240" cy="199987"/>
            </a:xfrm>
            <a:custGeom>
              <a:avLst/>
              <a:gdLst/>
              <a:ahLst/>
              <a:cxnLst/>
              <a:rect l="l" t="t" r="r" b="b"/>
              <a:pathLst>
                <a:path w="1937" h="1906" fill="none" extrusionOk="0">
                  <a:moveTo>
                    <a:pt x="1" y="154"/>
                  </a:moveTo>
                  <a:lnTo>
                    <a:pt x="1752" y="1905"/>
                  </a:lnTo>
                  <a:lnTo>
                    <a:pt x="1936" y="1752"/>
                  </a:lnTo>
                  <a:lnTo>
                    <a:pt x="185" y="0"/>
                  </a:lnTo>
                  <a:lnTo>
                    <a:pt x="1" y="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6"/>
            <p:cNvSpPr/>
            <p:nvPr/>
          </p:nvSpPr>
          <p:spPr>
            <a:xfrm>
              <a:off x="4716956" y="3405974"/>
              <a:ext cx="258011" cy="241852"/>
            </a:xfrm>
            <a:custGeom>
              <a:avLst/>
              <a:gdLst/>
              <a:ahLst/>
              <a:cxnLst/>
              <a:rect l="l" t="t" r="r" b="b"/>
              <a:pathLst>
                <a:path w="2459" h="2305" extrusionOk="0">
                  <a:moveTo>
                    <a:pt x="2059" y="0"/>
                  </a:moveTo>
                  <a:lnTo>
                    <a:pt x="2182" y="185"/>
                  </a:lnTo>
                  <a:lnTo>
                    <a:pt x="2274" y="369"/>
                  </a:lnTo>
                  <a:lnTo>
                    <a:pt x="2305" y="584"/>
                  </a:lnTo>
                  <a:lnTo>
                    <a:pt x="2336" y="799"/>
                  </a:lnTo>
                  <a:lnTo>
                    <a:pt x="2336" y="830"/>
                  </a:lnTo>
                  <a:lnTo>
                    <a:pt x="2336" y="953"/>
                  </a:lnTo>
                  <a:lnTo>
                    <a:pt x="2336" y="1076"/>
                  </a:lnTo>
                  <a:lnTo>
                    <a:pt x="2305" y="1076"/>
                  </a:lnTo>
                  <a:lnTo>
                    <a:pt x="2274" y="1229"/>
                  </a:lnTo>
                  <a:lnTo>
                    <a:pt x="2182" y="1414"/>
                  </a:lnTo>
                  <a:lnTo>
                    <a:pt x="2121" y="1567"/>
                  </a:lnTo>
                  <a:lnTo>
                    <a:pt x="1998" y="1690"/>
                  </a:lnTo>
                  <a:lnTo>
                    <a:pt x="2059" y="1752"/>
                  </a:lnTo>
                  <a:lnTo>
                    <a:pt x="1875" y="1905"/>
                  </a:lnTo>
                  <a:lnTo>
                    <a:pt x="1844" y="1844"/>
                  </a:lnTo>
                  <a:lnTo>
                    <a:pt x="1691" y="1967"/>
                  </a:lnTo>
                  <a:lnTo>
                    <a:pt x="1537" y="2028"/>
                  </a:lnTo>
                  <a:lnTo>
                    <a:pt x="1383" y="2090"/>
                  </a:lnTo>
                  <a:lnTo>
                    <a:pt x="1230" y="2151"/>
                  </a:lnTo>
                  <a:lnTo>
                    <a:pt x="1230" y="2182"/>
                  </a:lnTo>
                  <a:lnTo>
                    <a:pt x="984" y="2182"/>
                  </a:lnTo>
                  <a:lnTo>
                    <a:pt x="984" y="2151"/>
                  </a:lnTo>
                  <a:lnTo>
                    <a:pt x="707" y="2120"/>
                  </a:lnTo>
                  <a:lnTo>
                    <a:pt x="431" y="2059"/>
                  </a:lnTo>
                  <a:lnTo>
                    <a:pt x="216" y="1905"/>
                  </a:lnTo>
                  <a:lnTo>
                    <a:pt x="1" y="1752"/>
                  </a:lnTo>
                  <a:lnTo>
                    <a:pt x="216" y="1967"/>
                  </a:lnTo>
                  <a:lnTo>
                    <a:pt x="462" y="2151"/>
                  </a:lnTo>
                  <a:lnTo>
                    <a:pt x="615" y="2212"/>
                  </a:lnTo>
                  <a:lnTo>
                    <a:pt x="769" y="2274"/>
                  </a:lnTo>
                  <a:lnTo>
                    <a:pt x="923" y="2305"/>
                  </a:lnTo>
                  <a:lnTo>
                    <a:pt x="1107" y="2305"/>
                  </a:lnTo>
                  <a:lnTo>
                    <a:pt x="1383" y="2274"/>
                  </a:lnTo>
                  <a:lnTo>
                    <a:pt x="1629" y="2212"/>
                  </a:lnTo>
                  <a:lnTo>
                    <a:pt x="1844" y="2059"/>
                  </a:lnTo>
                  <a:lnTo>
                    <a:pt x="2059" y="1905"/>
                  </a:lnTo>
                  <a:lnTo>
                    <a:pt x="2213" y="1721"/>
                  </a:lnTo>
                  <a:lnTo>
                    <a:pt x="2336" y="1475"/>
                  </a:lnTo>
                  <a:lnTo>
                    <a:pt x="2428" y="1229"/>
                  </a:lnTo>
                  <a:lnTo>
                    <a:pt x="2459" y="953"/>
                  </a:lnTo>
                  <a:lnTo>
                    <a:pt x="2428" y="676"/>
                  </a:lnTo>
                  <a:lnTo>
                    <a:pt x="2367" y="430"/>
                  </a:lnTo>
                  <a:lnTo>
                    <a:pt x="2244" y="215"/>
                  </a:lnTo>
                  <a:lnTo>
                    <a:pt x="2059"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6"/>
            <p:cNvSpPr/>
            <p:nvPr/>
          </p:nvSpPr>
          <p:spPr>
            <a:xfrm>
              <a:off x="4716956" y="3505862"/>
              <a:ext cx="258011" cy="141964"/>
            </a:xfrm>
            <a:custGeom>
              <a:avLst/>
              <a:gdLst/>
              <a:ahLst/>
              <a:cxnLst/>
              <a:rect l="l" t="t" r="r" b="b"/>
              <a:pathLst>
                <a:path w="2459" h="1353" fill="none" extrusionOk="0">
                  <a:moveTo>
                    <a:pt x="2459" y="1"/>
                  </a:moveTo>
                  <a:lnTo>
                    <a:pt x="2336" y="1"/>
                  </a:lnTo>
                  <a:lnTo>
                    <a:pt x="2336" y="124"/>
                  </a:lnTo>
                  <a:lnTo>
                    <a:pt x="2305" y="124"/>
                  </a:lnTo>
                  <a:lnTo>
                    <a:pt x="2305" y="124"/>
                  </a:lnTo>
                  <a:lnTo>
                    <a:pt x="2274" y="277"/>
                  </a:lnTo>
                  <a:lnTo>
                    <a:pt x="2182" y="462"/>
                  </a:lnTo>
                  <a:lnTo>
                    <a:pt x="2121" y="615"/>
                  </a:lnTo>
                  <a:lnTo>
                    <a:pt x="1998" y="738"/>
                  </a:lnTo>
                  <a:lnTo>
                    <a:pt x="2059" y="800"/>
                  </a:lnTo>
                  <a:lnTo>
                    <a:pt x="1875" y="953"/>
                  </a:lnTo>
                  <a:lnTo>
                    <a:pt x="1844" y="892"/>
                  </a:lnTo>
                  <a:lnTo>
                    <a:pt x="1844" y="892"/>
                  </a:lnTo>
                  <a:lnTo>
                    <a:pt x="1691" y="1015"/>
                  </a:lnTo>
                  <a:lnTo>
                    <a:pt x="1537" y="1076"/>
                  </a:lnTo>
                  <a:lnTo>
                    <a:pt x="1383" y="1138"/>
                  </a:lnTo>
                  <a:lnTo>
                    <a:pt x="1230" y="1199"/>
                  </a:lnTo>
                  <a:lnTo>
                    <a:pt x="1230" y="1230"/>
                  </a:lnTo>
                  <a:lnTo>
                    <a:pt x="984" y="1230"/>
                  </a:lnTo>
                  <a:lnTo>
                    <a:pt x="984" y="1199"/>
                  </a:lnTo>
                  <a:lnTo>
                    <a:pt x="984" y="1199"/>
                  </a:lnTo>
                  <a:lnTo>
                    <a:pt x="984" y="1199"/>
                  </a:lnTo>
                  <a:lnTo>
                    <a:pt x="984" y="1199"/>
                  </a:lnTo>
                  <a:lnTo>
                    <a:pt x="707" y="1168"/>
                  </a:lnTo>
                  <a:lnTo>
                    <a:pt x="431" y="1107"/>
                  </a:lnTo>
                  <a:lnTo>
                    <a:pt x="216" y="953"/>
                  </a:lnTo>
                  <a:lnTo>
                    <a:pt x="1" y="800"/>
                  </a:lnTo>
                  <a:lnTo>
                    <a:pt x="1" y="800"/>
                  </a:lnTo>
                  <a:lnTo>
                    <a:pt x="216" y="1015"/>
                  </a:lnTo>
                  <a:lnTo>
                    <a:pt x="462" y="1199"/>
                  </a:lnTo>
                  <a:lnTo>
                    <a:pt x="615" y="1260"/>
                  </a:lnTo>
                  <a:lnTo>
                    <a:pt x="769" y="1322"/>
                  </a:lnTo>
                  <a:lnTo>
                    <a:pt x="923" y="1353"/>
                  </a:lnTo>
                  <a:lnTo>
                    <a:pt x="1107" y="1353"/>
                  </a:lnTo>
                  <a:lnTo>
                    <a:pt x="1107" y="1353"/>
                  </a:lnTo>
                  <a:lnTo>
                    <a:pt x="1383" y="1322"/>
                  </a:lnTo>
                  <a:lnTo>
                    <a:pt x="1629" y="1260"/>
                  </a:lnTo>
                  <a:lnTo>
                    <a:pt x="1844" y="1107"/>
                  </a:lnTo>
                  <a:lnTo>
                    <a:pt x="2059" y="953"/>
                  </a:lnTo>
                  <a:lnTo>
                    <a:pt x="2213" y="769"/>
                  </a:lnTo>
                  <a:lnTo>
                    <a:pt x="2336" y="523"/>
                  </a:lnTo>
                  <a:lnTo>
                    <a:pt x="2428" y="277"/>
                  </a:lnTo>
                  <a:lnTo>
                    <a:pt x="24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6"/>
            <p:cNvSpPr/>
            <p:nvPr/>
          </p:nvSpPr>
          <p:spPr>
            <a:xfrm>
              <a:off x="4932998" y="3405974"/>
              <a:ext cx="41970" cy="99994"/>
            </a:xfrm>
            <a:custGeom>
              <a:avLst/>
              <a:gdLst/>
              <a:ahLst/>
              <a:cxnLst/>
              <a:rect l="l" t="t" r="r" b="b"/>
              <a:pathLst>
                <a:path w="400" h="953" fill="none" extrusionOk="0">
                  <a:moveTo>
                    <a:pt x="0" y="0"/>
                  </a:moveTo>
                  <a:lnTo>
                    <a:pt x="0" y="0"/>
                  </a:lnTo>
                  <a:lnTo>
                    <a:pt x="123" y="185"/>
                  </a:lnTo>
                  <a:lnTo>
                    <a:pt x="215" y="369"/>
                  </a:lnTo>
                  <a:lnTo>
                    <a:pt x="246" y="584"/>
                  </a:lnTo>
                  <a:lnTo>
                    <a:pt x="277" y="799"/>
                  </a:lnTo>
                  <a:lnTo>
                    <a:pt x="277" y="799"/>
                  </a:lnTo>
                  <a:lnTo>
                    <a:pt x="277" y="830"/>
                  </a:lnTo>
                  <a:lnTo>
                    <a:pt x="277" y="830"/>
                  </a:lnTo>
                  <a:lnTo>
                    <a:pt x="277" y="953"/>
                  </a:lnTo>
                  <a:lnTo>
                    <a:pt x="400" y="953"/>
                  </a:lnTo>
                  <a:lnTo>
                    <a:pt x="400" y="953"/>
                  </a:lnTo>
                  <a:lnTo>
                    <a:pt x="400" y="953"/>
                  </a:lnTo>
                  <a:lnTo>
                    <a:pt x="400" y="953"/>
                  </a:lnTo>
                  <a:lnTo>
                    <a:pt x="369" y="676"/>
                  </a:lnTo>
                  <a:lnTo>
                    <a:pt x="308" y="430"/>
                  </a:lnTo>
                  <a:lnTo>
                    <a:pt x="185" y="21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6"/>
            <p:cNvSpPr/>
            <p:nvPr/>
          </p:nvSpPr>
          <p:spPr>
            <a:xfrm>
              <a:off x="4820098" y="3631667"/>
              <a:ext cx="25916" cy="3253"/>
            </a:xfrm>
            <a:custGeom>
              <a:avLst/>
              <a:gdLst/>
              <a:ahLst/>
              <a:cxnLst/>
              <a:rect l="l" t="t" r="r" b="b"/>
              <a:pathLst>
                <a:path w="247" h="31" extrusionOk="0">
                  <a:moveTo>
                    <a:pt x="1" y="0"/>
                  </a:moveTo>
                  <a:lnTo>
                    <a:pt x="1" y="31"/>
                  </a:lnTo>
                  <a:lnTo>
                    <a:pt x="247" y="31"/>
                  </a:lnTo>
                  <a:lnTo>
                    <a:pt x="247"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6"/>
            <p:cNvSpPr/>
            <p:nvPr/>
          </p:nvSpPr>
          <p:spPr>
            <a:xfrm>
              <a:off x="4820098" y="3631667"/>
              <a:ext cx="25916" cy="3253"/>
            </a:xfrm>
            <a:custGeom>
              <a:avLst/>
              <a:gdLst/>
              <a:ahLst/>
              <a:cxnLst/>
              <a:rect l="l" t="t" r="r" b="b"/>
              <a:pathLst>
                <a:path w="247" h="31" fill="none" extrusionOk="0">
                  <a:moveTo>
                    <a:pt x="247" y="0"/>
                  </a:moveTo>
                  <a:lnTo>
                    <a:pt x="247" y="0"/>
                  </a:lnTo>
                  <a:lnTo>
                    <a:pt x="1" y="0"/>
                  </a:lnTo>
                  <a:lnTo>
                    <a:pt x="1" y="31"/>
                  </a:lnTo>
                  <a:lnTo>
                    <a:pt x="247" y="31"/>
                  </a:lnTo>
                  <a:lnTo>
                    <a:pt x="2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6"/>
            <p:cNvSpPr/>
            <p:nvPr/>
          </p:nvSpPr>
          <p:spPr>
            <a:xfrm>
              <a:off x="4958810" y="3492957"/>
              <a:ext cx="3253" cy="25916"/>
            </a:xfrm>
            <a:custGeom>
              <a:avLst/>
              <a:gdLst/>
              <a:ahLst/>
              <a:cxnLst/>
              <a:rect l="l" t="t" r="r" b="b"/>
              <a:pathLst>
                <a:path w="31" h="247" extrusionOk="0">
                  <a:moveTo>
                    <a:pt x="31" y="1"/>
                  </a:moveTo>
                  <a:lnTo>
                    <a:pt x="0" y="247"/>
                  </a:lnTo>
                  <a:lnTo>
                    <a:pt x="31" y="247"/>
                  </a:lnTo>
                  <a:lnTo>
                    <a:pt x="31" y="124"/>
                  </a:lnTo>
                  <a:lnTo>
                    <a:pt x="31" y="1"/>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6"/>
            <p:cNvSpPr/>
            <p:nvPr/>
          </p:nvSpPr>
          <p:spPr>
            <a:xfrm>
              <a:off x="4958810" y="3492957"/>
              <a:ext cx="3253" cy="25916"/>
            </a:xfrm>
            <a:custGeom>
              <a:avLst/>
              <a:gdLst/>
              <a:ahLst/>
              <a:cxnLst/>
              <a:rect l="l" t="t" r="r" b="b"/>
              <a:pathLst>
                <a:path w="31" h="247" fill="none" extrusionOk="0">
                  <a:moveTo>
                    <a:pt x="31" y="1"/>
                  </a:moveTo>
                  <a:lnTo>
                    <a:pt x="31" y="1"/>
                  </a:lnTo>
                  <a:lnTo>
                    <a:pt x="31" y="1"/>
                  </a:lnTo>
                  <a:lnTo>
                    <a:pt x="0" y="247"/>
                  </a:lnTo>
                  <a:lnTo>
                    <a:pt x="31" y="247"/>
                  </a:lnTo>
                  <a:lnTo>
                    <a:pt x="31" y="124"/>
                  </a:lnTo>
                  <a:lnTo>
                    <a:pt x="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6"/>
            <p:cNvSpPr/>
            <p:nvPr/>
          </p:nvSpPr>
          <p:spPr>
            <a:xfrm>
              <a:off x="4910439" y="3583297"/>
              <a:ext cx="22664" cy="22664"/>
            </a:xfrm>
            <a:custGeom>
              <a:avLst/>
              <a:gdLst/>
              <a:ahLst/>
              <a:cxnLst/>
              <a:rect l="l" t="t" r="r" b="b"/>
              <a:pathLst>
                <a:path w="216" h="216" extrusionOk="0">
                  <a:moveTo>
                    <a:pt x="154" y="0"/>
                  </a:moveTo>
                  <a:lnTo>
                    <a:pt x="0" y="154"/>
                  </a:lnTo>
                  <a:lnTo>
                    <a:pt x="31" y="215"/>
                  </a:lnTo>
                  <a:lnTo>
                    <a:pt x="215" y="62"/>
                  </a:lnTo>
                  <a:lnTo>
                    <a:pt x="154"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6"/>
            <p:cNvSpPr/>
            <p:nvPr/>
          </p:nvSpPr>
          <p:spPr>
            <a:xfrm>
              <a:off x="4910439" y="3583297"/>
              <a:ext cx="22664" cy="22664"/>
            </a:xfrm>
            <a:custGeom>
              <a:avLst/>
              <a:gdLst/>
              <a:ahLst/>
              <a:cxnLst/>
              <a:rect l="l" t="t" r="r" b="b"/>
              <a:pathLst>
                <a:path w="216" h="216" fill="none" extrusionOk="0">
                  <a:moveTo>
                    <a:pt x="154" y="0"/>
                  </a:moveTo>
                  <a:lnTo>
                    <a:pt x="154" y="0"/>
                  </a:lnTo>
                  <a:lnTo>
                    <a:pt x="0" y="154"/>
                  </a:lnTo>
                  <a:lnTo>
                    <a:pt x="31" y="215"/>
                  </a:lnTo>
                  <a:lnTo>
                    <a:pt x="215" y="62"/>
                  </a:lnTo>
                  <a:lnTo>
                    <a:pt x="1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6"/>
            <p:cNvSpPr/>
            <p:nvPr/>
          </p:nvSpPr>
          <p:spPr>
            <a:xfrm>
              <a:off x="4620214" y="3351098"/>
              <a:ext cx="90445" cy="183934"/>
            </a:xfrm>
            <a:custGeom>
              <a:avLst/>
              <a:gdLst/>
              <a:ahLst/>
              <a:cxnLst/>
              <a:rect l="l" t="t" r="r" b="b"/>
              <a:pathLst>
                <a:path w="862" h="1753" extrusionOk="0">
                  <a:moveTo>
                    <a:pt x="861" y="1"/>
                  </a:moveTo>
                  <a:lnTo>
                    <a:pt x="523" y="247"/>
                  </a:lnTo>
                  <a:lnTo>
                    <a:pt x="247" y="523"/>
                  </a:lnTo>
                  <a:lnTo>
                    <a:pt x="216" y="554"/>
                  </a:lnTo>
                  <a:lnTo>
                    <a:pt x="93" y="861"/>
                  </a:lnTo>
                  <a:lnTo>
                    <a:pt x="62" y="984"/>
                  </a:lnTo>
                  <a:lnTo>
                    <a:pt x="32" y="1138"/>
                  </a:lnTo>
                  <a:lnTo>
                    <a:pt x="1" y="1445"/>
                  </a:lnTo>
                  <a:lnTo>
                    <a:pt x="32" y="1752"/>
                  </a:lnTo>
                  <a:lnTo>
                    <a:pt x="93" y="1445"/>
                  </a:lnTo>
                  <a:lnTo>
                    <a:pt x="155" y="1168"/>
                  </a:lnTo>
                  <a:lnTo>
                    <a:pt x="216" y="892"/>
                  </a:lnTo>
                  <a:lnTo>
                    <a:pt x="339" y="646"/>
                  </a:lnTo>
                  <a:lnTo>
                    <a:pt x="585" y="308"/>
                  </a:lnTo>
                  <a:lnTo>
                    <a:pt x="861" y="1"/>
                  </a:lnTo>
                  <a:close/>
                </a:path>
              </a:pathLst>
            </a:custGeom>
            <a:solidFill>
              <a:srgbClr val="989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6"/>
            <p:cNvSpPr/>
            <p:nvPr/>
          </p:nvSpPr>
          <p:spPr>
            <a:xfrm>
              <a:off x="4620214" y="3351098"/>
              <a:ext cx="90445" cy="183934"/>
            </a:xfrm>
            <a:custGeom>
              <a:avLst/>
              <a:gdLst/>
              <a:ahLst/>
              <a:cxnLst/>
              <a:rect l="l" t="t" r="r" b="b"/>
              <a:pathLst>
                <a:path w="862" h="1753" fill="none" extrusionOk="0">
                  <a:moveTo>
                    <a:pt x="861" y="1"/>
                  </a:moveTo>
                  <a:lnTo>
                    <a:pt x="861" y="1"/>
                  </a:lnTo>
                  <a:lnTo>
                    <a:pt x="523" y="247"/>
                  </a:lnTo>
                  <a:lnTo>
                    <a:pt x="247" y="523"/>
                  </a:lnTo>
                  <a:lnTo>
                    <a:pt x="247" y="523"/>
                  </a:lnTo>
                  <a:lnTo>
                    <a:pt x="216" y="554"/>
                  </a:lnTo>
                  <a:lnTo>
                    <a:pt x="216" y="554"/>
                  </a:lnTo>
                  <a:lnTo>
                    <a:pt x="93" y="861"/>
                  </a:lnTo>
                  <a:lnTo>
                    <a:pt x="93" y="861"/>
                  </a:lnTo>
                  <a:lnTo>
                    <a:pt x="62" y="984"/>
                  </a:lnTo>
                  <a:lnTo>
                    <a:pt x="32" y="1138"/>
                  </a:lnTo>
                  <a:lnTo>
                    <a:pt x="32" y="1138"/>
                  </a:lnTo>
                  <a:lnTo>
                    <a:pt x="1" y="1445"/>
                  </a:lnTo>
                  <a:lnTo>
                    <a:pt x="32" y="1752"/>
                  </a:lnTo>
                  <a:lnTo>
                    <a:pt x="32" y="1752"/>
                  </a:lnTo>
                  <a:lnTo>
                    <a:pt x="93" y="1445"/>
                  </a:lnTo>
                  <a:lnTo>
                    <a:pt x="155" y="1168"/>
                  </a:lnTo>
                  <a:lnTo>
                    <a:pt x="155" y="1168"/>
                  </a:lnTo>
                  <a:lnTo>
                    <a:pt x="216" y="892"/>
                  </a:lnTo>
                  <a:lnTo>
                    <a:pt x="339" y="646"/>
                  </a:lnTo>
                  <a:lnTo>
                    <a:pt x="339" y="646"/>
                  </a:lnTo>
                  <a:lnTo>
                    <a:pt x="585" y="308"/>
                  </a:lnTo>
                  <a:lnTo>
                    <a:pt x="8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6"/>
            <p:cNvSpPr/>
            <p:nvPr/>
          </p:nvSpPr>
          <p:spPr>
            <a:xfrm>
              <a:off x="3179162" y="2574129"/>
              <a:ext cx="1931250" cy="1067297"/>
            </a:xfrm>
            <a:custGeom>
              <a:avLst/>
              <a:gdLst/>
              <a:ahLst/>
              <a:cxnLst/>
              <a:rect l="l" t="t" r="r" b="b"/>
              <a:pathLst>
                <a:path w="18406" h="10172" extrusionOk="0">
                  <a:moveTo>
                    <a:pt x="10048" y="1"/>
                  </a:moveTo>
                  <a:lnTo>
                    <a:pt x="9095" y="62"/>
                  </a:lnTo>
                  <a:lnTo>
                    <a:pt x="8297" y="124"/>
                  </a:lnTo>
                  <a:lnTo>
                    <a:pt x="7651" y="247"/>
                  </a:lnTo>
                  <a:lnTo>
                    <a:pt x="7129" y="339"/>
                  </a:lnTo>
                  <a:lnTo>
                    <a:pt x="6791" y="462"/>
                  </a:lnTo>
                  <a:lnTo>
                    <a:pt x="6514" y="554"/>
                  </a:lnTo>
                  <a:lnTo>
                    <a:pt x="4456" y="1937"/>
                  </a:lnTo>
                  <a:lnTo>
                    <a:pt x="2735" y="3074"/>
                  </a:lnTo>
                  <a:lnTo>
                    <a:pt x="1998" y="3627"/>
                  </a:lnTo>
                  <a:lnTo>
                    <a:pt x="1383" y="4057"/>
                  </a:lnTo>
                  <a:lnTo>
                    <a:pt x="953" y="4456"/>
                  </a:lnTo>
                  <a:lnTo>
                    <a:pt x="615" y="4794"/>
                  </a:lnTo>
                  <a:lnTo>
                    <a:pt x="369" y="5132"/>
                  </a:lnTo>
                  <a:lnTo>
                    <a:pt x="216" y="5439"/>
                  </a:lnTo>
                  <a:lnTo>
                    <a:pt x="93" y="5716"/>
                  </a:lnTo>
                  <a:lnTo>
                    <a:pt x="31" y="5900"/>
                  </a:lnTo>
                  <a:lnTo>
                    <a:pt x="1" y="6054"/>
                  </a:lnTo>
                  <a:lnTo>
                    <a:pt x="1" y="7191"/>
                  </a:lnTo>
                  <a:lnTo>
                    <a:pt x="1" y="8082"/>
                  </a:lnTo>
                  <a:lnTo>
                    <a:pt x="62" y="8758"/>
                  </a:lnTo>
                  <a:lnTo>
                    <a:pt x="123" y="9219"/>
                  </a:lnTo>
                  <a:lnTo>
                    <a:pt x="154" y="9557"/>
                  </a:lnTo>
                  <a:lnTo>
                    <a:pt x="216" y="9741"/>
                  </a:lnTo>
                  <a:lnTo>
                    <a:pt x="277" y="9864"/>
                  </a:lnTo>
                  <a:lnTo>
                    <a:pt x="277" y="9618"/>
                  </a:lnTo>
                  <a:lnTo>
                    <a:pt x="308" y="9342"/>
                  </a:lnTo>
                  <a:lnTo>
                    <a:pt x="369" y="9065"/>
                  </a:lnTo>
                  <a:lnTo>
                    <a:pt x="461" y="8789"/>
                  </a:lnTo>
                  <a:lnTo>
                    <a:pt x="554" y="8512"/>
                  </a:lnTo>
                  <a:lnTo>
                    <a:pt x="707" y="8266"/>
                  </a:lnTo>
                  <a:lnTo>
                    <a:pt x="892" y="8020"/>
                  </a:lnTo>
                  <a:lnTo>
                    <a:pt x="1076" y="7775"/>
                  </a:lnTo>
                  <a:lnTo>
                    <a:pt x="1291" y="7559"/>
                  </a:lnTo>
                  <a:lnTo>
                    <a:pt x="1537" y="7375"/>
                  </a:lnTo>
                  <a:lnTo>
                    <a:pt x="1813" y="7222"/>
                  </a:lnTo>
                  <a:lnTo>
                    <a:pt x="2090" y="7129"/>
                  </a:lnTo>
                  <a:lnTo>
                    <a:pt x="2397" y="7068"/>
                  </a:lnTo>
                  <a:lnTo>
                    <a:pt x="2704" y="7037"/>
                  </a:lnTo>
                  <a:lnTo>
                    <a:pt x="3073" y="7099"/>
                  </a:lnTo>
                  <a:lnTo>
                    <a:pt x="3411" y="7191"/>
                  </a:lnTo>
                  <a:lnTo>
                    <a:pt x="3780" y="7344"/>
                  </a:lnTo>
                  <a:lnTo>
                    <a:pt x="4056" y="7529"/>
                  </a:lnTo>
                  <a:lnTo>
                    <a:pt x="4333" y="7744"/>
                  </a:lnTo>
                  <a:lnTo>
                    <a:pt x="4548" y="7959"/>
                  </a:lnTo>
                  <a:lnTo>
                    <a:pt x="4732" y="8205"/>
                  </a:lnTo>
                  <a:lnTo>
                    <a:pt x="4855" y="8451"/>
                  </a:lnTo>
                  <a:lnTo>
                    <a:pt x="4978" y="8696"/>
                  </a:lnTo>
                  <a:lnTo>
                    <a:pt x="5070" y="8942"/>
                  </a:lnTo>
                  <a:lnTo>
                    <a:pt x="5193" y="9403"/>
                  </a:lnTo>
                  <a:lnTo>
                    <a:pt x="5224" y="9802"/>
                  </a:lnTo>
                  <a:lnTo>
                    <a:pt x="5224" y="10171"/>
                  </a:lnTo>
                  <a:lnTo>
                    <a:pt x="13305" y="9925"/>
                  </a:lnTo>
                  <a:lnTo>
                    <a:pt x="13305" y="9649"/>
                  </a:lnTo>
                  <a:lnTo>
                    <a:pt x="13336" y="9342"/>
                  </a:lnTo>
                  <a:lnTo>
                    <a:pt x="13428" y="8942"/>
                  </a:lnTo>
                  <a:lnTo>
                    <a:pt x="13581" y="8543"/>
                  </a:lnTo>
                  <a:lnTo>
                    <a:pt x="13704" y="8328"/>
                  </a:lnTo>
                  <a:lnTo>
                    <a:pt x="13858" y="8113"/>
                  </a:lnTo>
                  <a:lnTo>
                    <a:pt x="14012" y="7897"/>
                  </a:lnTo>
                  <a:lnTo>
                    <a:pt x="14227" y="7682"/>
                  </a:lnTo>
                  <a:lnTo>
                    <a:pt x="14472" y="7498"/>
                  </a:lnTo>
                  <a:lnTo>
                    <a:pt x="14718" y="7314"/>
                  </a:lnTo>
                  <a:lnTo>
                    <a:pt x="15025" y="7160"/>
                  </a:lnTo>
                  <a:lnTo>
                    <a:pt x="15302" y="7037"/>
                  </a:lnTo>
                  <a:lnTo>
                    <a:pt x="15548" y="6976"/>
                  </a:lnTo>
                  <a:lnTo>
                    <a:pt x="15824" y="6945"/>
                  </a:lnTo>
                  <a:lnTo>
                    <a:pt x="16039" y="6914"/>
                  </a:lnTo>
                  <a:lnTo>
                    <a:pt x="16254" y="6945"/>
                  </a:lnTo>
                  <a:lnTo>
                    <a:pt x="16470" y="6976"/>
                  </a:lnTo>
                  <a:lnTo>
                    <a:pt x="16654" y="7037"/>
                  </a:lnTo>
                  <a:lnTo>
                    <a:pt x="16992" y="7160"/>
                  </a:lnTo>
                  <a:lnTo>
                    <a:pt x="17207" y="7314"/>
                  </a:lnTo>
                  <a:lnTo>
                    <a:pt x="17422" y="7467"/>
                  </a:lnTo>
                  <a:lnTo>
                    <a:pt x="17637" y="7682"/>
                  </a:lnTo>
                  <a:lnTo>
                    <a:pt x="17791" y="7867"/>
                  </a:lnTo>
                  <a:lnTo>
                    <a:pt x="17944" y="8082"/>
                  </a:lnTo>
                  <a:lnTo>
                    <a:pt x="18037" y="8266"/>
                  </a:lnTo>
                  <a:lnTo>
                    <a:pt x="18098" y="8420"/>
                  </a:lnTo>
                  <a:lnTo>
                    <a:pt x="18159" y="8573"/>
                  </a:lnTo>
                  <a:lnTo>
                    <a:pt x="18221" y="8850"/>
                  </a:lnTo>
                  <a:lnTo>
                    <a:pt x="18221" y="9065"/>
                  </a:lnTo>
                  <a:lnTo>
                    <a:pt x="18221" y="9188"/>
                  </a:lnTo>
                  <a:lnTo>
                    <a:pt x="18221" y="9249"/>
                  </a:lnTo>
                  <a:lnTo>
                    <a:pt x="18313" y="9188"/>
                  </a:lnTo>
                  <a:lnTo>
                    <a:pt x="18344" y="9127"/>
                  </a:lnTo>
                  <a:lnTo>
                    <a:pt x="18375" y="9034"/>
                  </a:lnTo>
                  <a:lnTo>
                    <a:pt x="18405" y="8789"/>
                  </a:lnTo>
                  <a:lnTo>
                    <a:pt x="18405" y="8512"/>
                  </a:lnTo>
                  <a:lnTo>
                    <a:pt x="18375" y="8174"/>
                  </a:lnTo>
                  <a:lnTo>
                    <a:pt x="18282" y="7836"/>
                  </a:lnTo>
                  <a:lnTo>
                    <a:pt x="18190" y="7498"/>
                  </a:lnTo>
                  <a:lnTo>
                    <a:pt x="18098" y="7222"/>
                  </a:lnTo>
                  <a:lnTo>
                    <a:pt x="17975" y="7006"/>
                  </a:lnTo>
                  <a:lnTo>
                    <a:pt x="17852" y="6822"/>
                  </a:lnTo>
                  <a:lnTo>
                    <a:pt x="17760" y="6638"/>
                  </a:lnTo>
                  <a:lnTo>
                    <a:pt x="17637" y="6300"/>
                  </a:lnTo>
                  <a:lnTo>
                    <a:pt x="17576" y="6054"/>
                  </a:lnTo>
                  <a:lnTo>
                    <a:pt x="17545" y="5962"/>
                  </a:lnTo>
                  <a:lnTo>
                    <a:pt x="17606" y="5532"/>
                  </a:lnTo>
                  <a:lnTo>
                    <a:pt x="17637" y="5132"/>
                  </a:lnTo>
                  <a:lnTo>
                    <a:pt x="17606" y="4733"/>
                  </a:lnTo>
                  <a:lnTo>
                    <a:pt x="17545" y="4303"/>
                  </a:lnTo>
                  <a:lnTo>
                    <a:pt x="17484" y="3934"/>
                  </a:lnTo>
                  <a:lnTo>
                    <a:pt x="17361" y="3534"/>
                  </a:lnTo>
                  <a:lnTo>
                    <a:pt x="17268" y="3166"/>
                  </a:lnTo>
                  <a:lnTo>
                    <a:pt x="17115" y="2828"/>
                  </a:lnTo>
                  <a:lnTo>
                    <a:pt x="16838" y="2213"/>
                  </a:lnTo>
                  <a:lnTo>
                    <a:pt x="16592" y="1691"/>
                  </a:lnTo>
                  <a:lnTo>
                    <a:pt x="16377" y="1322"/>
                  </a:lnTo>
                  <a:lnTo>
                    <a:pt x="16254" y="1138"/>
                  </a:lnTo>
                  <a:lnTo>
                    <a:pt x="16193" y="1046"/>
                  </a:lnTo>
                  <a:lnTo>
                    <a:pt x="16193" y="953"/>
                  </a:lnTo>
                  <a:lnTo>
                    <a:pt x="16193" y="892"/>
                  </a:lnTo>
                  <a:lnTo>
                    <a:pt x="16224" y="831"/>
                  </a:lnTo>
                  <a:lnTo>
                    <a:pt x="16316" y="708"/>
                  </a:lnTo>
                  <a:lnTo>
                    <a:pt x="16347" y="646"/>
                  </a:lnTo>
                  <a:lnTo>
                    <a:pt x="16347" y="615"/>
                  </a:lnTo>
                  <a:lnTo>
                    <a:pt x="16316" y="585"/>
                  </a:lnTo>
                  <a:lnTo>
                    <a:pt x="16254" y="554"/>
                  </a:lnTo>
                  <a:lnTo>
                    <a:pt x="15978" y="493"/>
                  </a:lnTo>
                  <a:lnTo>
                    <a:pt x="15517" y="400"/>
                  </a:lnTo>
                  <a:lnTo>
                    <a:pt x="14903" y="308"/>
                  </a:lnTo>
                  <a:lnTo>
                    <a:pt x="13274" y="155"/>
                  </a:lnTo>
                  <a:lnTo>
                    <a:pt x="12260" y="93"/>
                  </a:lnTo>
                  <a:lnTo>
                    <a:pt x="11123" y="32"/>
                  </a:lnTo>
                  <a:lnTo>
                    <a:pt x="10048" y="1"/>
                  </a:lnTo>
                  <a:close/>
                </a:path>
              </a:pathLst>
            </a:custGeom>
            <a:solidFill>
              <a:srgbClr val="101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6"/>
            <p:cNvSpPr/>
            <p:nvPr/>
          </p:nvSpPr>
          <p:spPr>
            <a:xfrm>
              <a:off x="3179162" y="2574129"/>
              <a:ext cx="1931250" cy="1067297"/>
            </a:xfrm>
            <a:custGeom>
              <a:avLst/>
              <a:gdLst/>
              <a:ahLst/>
              <a:cxnLst/>
              <a:rect l="l" t="t" r="r" b="b"/>
              <a:pathLst>
                <a:path w="18406" h="10172" fill="none" extrusionOk="0">
                  <a:moveTo>
                    <a:pt x="1" y="6054"/>
                  </a:moveTo>
                  <a:lnTo>
                    <a:pt x="1" y="6054"/>
                  </a:lnTo>
                  <a:lnTo>
                    <a:pt x="31" y="5900"/>
                  </a:lnTo>
                  <a:lnTo>
                    <a:pt x="93" y="5716"/>
                  </a:lnTo>
                  <a:lnTo>
                    <a:pt x="216" y="5439"/>
                  </a:lnTo>
                  <a:lnTo>
                    <a:pt x="369" y="5132"/>
                  </a:lnTo>
                  <a:lnTo>
                    <a:pt x="615" y="4794"/>
                  </a:lnTo>
                  <a:lnTo>
                    <a:pt x="953" y="4456"/>
                  </a:lnTo>
                  <a:lnTo>
                    <a:pt x="1383" y="4057"/>
                  </a:lnTo>
                  <a:lnTo>
                    <a:pt x="1383" y="4057"/>
                  </a:lnTo>
                  <a:lnTo>
                    <a:pt x="1998" y="3627"/>
                  </a:lnTo>
                  <a:lnTo>
                    <a:pt x="2735" y="3074"/>
                  </a:lnTo>
                  <a:lnTo>
                    <a:pt x="4456" y="1937"/>
                  </a:lnTo>
                  <a:lnTo>
                    <a:pt x="6514" y="554"/>
                  </a:lnTo>
                  <a:lnTo>
                    <a:pt x="6514" y="554"/>
                  </a:lnTo>
                  <a:lnTo>
                    <a:pt x="6791" y="462"/>
                  </a:lnTo>
                  <a:lnTo>
                    <a:pt x="7129" y="339"/>
                  </a:lnTo>
                  <a:lnTo>
                    <a:pt x="7651" y="247"/>
                  </a:lnTo>
                  <a:lnTo>
                    <a:pt x="8297" y="124"/>
                  </a:lnTo>
                  <a:lnTo>
                    <a:pt x="9095" y="62"/>
                  </a:lnTo>
                  <a:lnTo>
                    <a:pt x="10048" y="1"/>
                  </a:lnTo>
                  <a:lnTo>
                    <a:pt x="11123" y="32"/>
                  </a:lnTo>
                  <a:lnTo>
                    <a:pt x="11123" y="32"/>
                  </a:lnTo>
                  <a:lnTo>
                    <a:pt x="12260" y="93"/>
                  </a:lnTo>
                  <a:lnTo>
                    <a:pt x="13274" y="155"/>
                  </a:lnTo>
                  <a:lnTo>
                    <a:pt x="14903" y="308"/>
                  </a:lnTo>
                  <a:lnTo>
                    <a:pt x="15517" y="400"/>
                  </a:lnTo>
                  <a:lnTo>
                    <a:pt x="15978" y="493"/>
                  </a:lnTo>
                  <a:lnTo>
                    <a:pt x="16254" y="554"/>
                  </a:lnTo>
                  <a:lnTo>
                    <a:pt x="16316" y="585"/>
                  </a:lnTo>
                  <a:lnTo>
                    <a:pt x="16347" y="615"/>
                  </a:lnTo>
                  <a:lnTo>
                    <a:pt x="16347" y="615"/>
                  </a:lnTo>
                  <a:lnTo>
                    <a:pt x="16347" y="646"/>
                  </a:lnTo>
                  <a:lnTo>
                    <a:pt x="16316" y="708"/>
                  </a:lnTo>
                  <a:lnTo>
                    <a:pt x="16224" y="831"/>
                  </a:lnTo>
                  <a:lnTo>
                    <a:pt x="16193" y="892"/>
                  </a:lnTo>
                  <a:lnTo>
                    <a:pt x="16193" y="953"/>
                  </a:lnTo>
                  <a:lnTo>
                    <a:pt x="16193" y="1046"/>
                  </a:lnTo>
                  <a:lnTo>
                    <a:pt x="16254" y="1138"/>
                  </a:lnTo>
                  <a:lnTo>
                    <a:pt x="16254" y="1138"/>
                  </a:lnTo>
                  <a:lnTo>
                    <a:pt x="16377" y="1322"/>
                  </a:lnTo>
                  <a:lnTo>
                    <a:pt x="16592" y="1691"/>
                  </a:lnTo>
                  <a:lnTo>
                    <a:pt x="16838" y="2213"/>
                  </a:lnTo>
                  <a:lnTo>
                    <a:pt x="17115" y="2828"/>
                  </a:lnTo>
                  <a:lnTo>
                    <a:pt x="17268" y="3166"/>
                  </a:lnTo>
                  <a:lnTo>
                    <a:pt x="17361" y="3534"/>
                  </a:lnTo>
                  <a:lnTo>
                    <a:pt x="17484" y="3934"/>
                  </a:lnTo>
                  <a:lnTo>
                    <a:pt x="17545" y="4303"/>
                  </a:lnTo>
                  <a:lnTo>
                    <a:pt x="17606" y="4733"/>
                  </a:lnTo>
                  <a:lnTo>
                    <a:pt x="17637" y="5132"/>
                  </a:lnTo>
                  <a:lnTo>
                    <a:pt x="17606" y="5532"/>
                  </a:lnTo>
                  <a:lnTo>
                    <a:pt x="17545" y="5962"/>
                  </a:lnTo>
                  <a:lnTo>
                    <a:pt x="17545" y="5962"/>
                  </a:lnTo>
                  <a:lnTo>
                    <a:pt x="17576" y="6054"/>
                  </a:lnTo>
                  <a:lnTo>
                    <a:pt x="17637" y="6300"/>
                  </a:lnTo>
                  <a:lnTo>
                    <a:pt x="17760" y="6638"/>
                  </a:lnTo>
                  <a:lnTo>
                    <a:pt x="17852" y="6822"/>
                  </a:lnTo>
                  <a:lnTo>
                    <a:pt x="17975" y="7006"/>
                  </a:lnTo>
                  <a:lnTo>
                    <a:pt x="17975" y="7006"/>
                  </a:lnTo>
                  <a:lnTo>
                    <a:pt x="18098" y="7222"/>
                  </a:lnTo>
                  <a:lnTo>
                    <a:pt x="18190" y="7498"/>
                  </a:lnTo>
                  <a:lnTo>
                    <a:pt x="18282" y="7836"/>
                  </a:lnTo>
                  <a:lnTo>
                    <a:pt x="18375" y="8174"/>
                  </a:lnTo>
                  <a:lnTo>
                    <a:pt x="18405" y="8512"/>
                  </a:lnTo>
                  <a:lnTo>
                    <a:pt x="18405" y="8789"/>
                  </a:lnTo>
                  <a:lnTo>
                    <a:pt x="18375" y="9034"/>
                  </a:lnTo>
                  <a:lnTo>
                    <a:pt x="18344" y="9127"/>
                  </a:lnTo>
                  <a:lnTo>
                    <a:pt x="18313" y="9188"/>
                  </a:lnTo>
                  <a:lnTo>
                    <a:pt x="18313" y="9188"/>
                  </a:lnTo>
                  <a:lnTo>
                    <a:pt x="18221" y="9249"/>
                  </a:lnTo>
                  <a:lnTo>
                    <a:pt x="18221" y="9188"/>
                  </a:lnTo>
                  <a:lnTo>
                    <a:pt x="18221" y="9065"/>
                  </a:lnTo>
                  <a:lnTo>
                    <a:pt x="18221" y="8850"/>
                  </a:lnTo>
                  <a:lnTo>
                    <a:pt x="18159" y="8573"/>
                  </a:lnTo>
                  <a:lnTo>
                    <a:pt x="18098" y="8420"/>
                  </a:lnTo>
                  <a:lnTo>
                    <a:pt x="18037" y="8266"/>
                  </a:lnTo>
                  <a:lnTo>
                    <a:pt x="17944" y="8082"/>
                  </a:lnTo>
                  <a:lnTo>
                    <a:pt x="17791" y="7867"/>
                  </a:lnTo>
                  <a:lnTo>
                    <a:pt x="17637" y="7682"/>
                  </a:lnTo>
                  <a:lnTo>
                    <a:pt x="17422" y="7467"/>
                  </a:lnTo>
                  <a:lnTo>
                    <a:pt x="17422" y="7467"/>
                  </a:lnTo>
                  <a:lnTo>
                    <a:pt x="17207" y="7314"/>
                  </a:lnTo>
                  <a:lnTo>
                    <a:pt x="16992" y="7160"/>
                  </a:lnTo>
                  <a:lnTo>
                    <a:pt x="16654" y="7037"/>
                  </a:lnTo>
                  <a:lnTo>
                    <a:pt x="16470" y="6976"/>
                  </a:lnTo>
                  <a:lnTo>
                    <a:pt x="16254" y="6945"/>
                  </a:lnTo>
                  <a:lnTo>
                    <a:pt x="16039" y="6914"/>
                  </a:lnTo>
                  <a:lnTo>
                    <a:pt x="15824" y="6945"/>
                  </a:lnTo>
                  <a:lnTo>
                    <a:pt x="15548" y="6976"/>
                  </a:lnTo>
                  <a:lnTo>
                    <a:pt x="15302" y="7037"/>
                  </a:lnTo>
                  <a:lnTo>
                    <a:pt x="15025" y="7160"/>
                  </a:lnTo>
                  <a:lnTo>
                    <a:pt x="14718" y="7314"/>
                  </a:lnTo>
                  <a:lnTo>
                    <a:pt x="14718" y="7314"/>
                  </a:lnTo>
                  <a:lnTo>
                    <a:pt x="14472" y="7498"/>
                  </a:lnTo>
                  <a:lnTo>
                    <a:pt x="14227" y="7682"/>
                  </a:lnTo>
                  <a:lnTo>
                    <a:pt x="14012" y="7897"/>
                  </a:lnTo>
                  <a:lnTo>
                    <a:pt x="13858" y="8113"/>
                  </a:lnTo>
                  <a:lnTo>
                    <a:pt x="13704" y="8328"/>
                  </a:lnTo>
                  <a:lnTo>
                    <a:pt x="13581" y="8543"/>
                  </a:lnTo>
                  <a:lnTo>
                    <a:pt x="13428" y="8942"/>
                  </a:lnTo>
                  <a:lnTo>
                    <a:pt x="13336" y="9342"/>
                  </a:lnTo>
                  <a:lnTo>
                    <a:pt x="13305" y="9649"/>
                  </a:lnTo>
                  <a:lnTo>
                    <a:pt x="13305" y="9925"/>
                  </a:lnTo>
                  <a:lnTo>
                    <a:pt x="5224" y="10171"/>
                  </a:lnTo>
                  <a:lnTo>
                    <a:pt x="5224" y="10171"/>
                  </a:lnTo>
                  <a:lnTo>
                    <a:pt x="5224" y="9802"/>
                  </a:lnTo>
                  <a:lnTo>
                    <a:pt x="5193" y="9403"/>
                  </a:lnTo>
                  <a:lnTo>
                    <a:pt x="5070" y="8942"/>
                  </a:lnTo>
                  <a:lnTo>
                    <a:pt x="4978" y="8696"/>
                  </a:lnTo>
                  <a:lnTo>
                    <a:pt x="4855" y="8451"/>
                  </a:lnTo>
                  <a:lnTo>
                    <a:pt x="4732" y="8205"/>
                  </a:lnTo>
                  <a:lnTo>
                    <a:pt x="4548" y="7959"/>
                  </a:lnTo>
                  <a:lnTo>
                    <a:pt x="4333" y="7744"/>
                  </a:lnTo>
                  <a:lnTo>
                    <a:pt x="4056" y="7529"/>
                  </a:lnTo>
                  <a:lnTo>
                    <a:pt x="3780" y="7344"/>
                  </a:lnTo>
                  <a:lnTo>
                    <a:pt x="3411" y="7191"/>
                  </a:lnTo>
                  <a:lnTo>
                    <a:pt x="3411" y="7191"/>
                  </a:lnTo>
                  <a:lnTo>
                    <a:pt x="3073" y="7099"/>
                  </a:lnTo>
                  <a:lnTo>
                    <a:pt x="2704" y="7037"/>
                  </a:lnTo>
                  <a:lnTo>
                    <a:pt x="2397" y="7068"/>
                  </a:lnTo>
                  <a:lnTo>
                    <a:pt x="2090" y="7129"/>
                  </a:lnTo>
                  <a:lnTo>
                    <a:pt x="1813" y="7222"/>
                  </a:lnTo>
                  <a:lnTo>
                    <a:pt x="1537" y="7375"/>
                  </a:lnTo>
                  <a:lnTo>
                    <a:pt x="1291" y="7559"/>
                  </a:lnTo>
                  <a:lnTo>
                    <a:pt x="1076" y="7775"/>
                  </a:lnTo>
                  <a:lnTo>
                    <a:pt x="892" y="8020"/>
                  </a:lnTo>
                  <a:lnTo>
                    <a:pt x="707" y="8266"/>
                  </a:lnTo>
                  <a:lnTo>
                    <a:pt x="554" y="8512"/>
                  </a:lnTo>
                  <a:lnTo>
                    <a:pt x="461" y="8789"/>
                  </a:lnTo>
                  <a:lnTo>
                    <a:pt x="369" y="9065"/>
                  </a:lnTo>
                  <a:lnTo>
                    <a:pt x="308" y="9342"/>
                  </a:lnTo>
                  <a:lnTo>
                    <a:pt x="277" y="9618"/>
                  </a:lnTo>
                  <a:lnTo>
                    <a:pt x="277" y="9864"/>
                  </a:lnTo>
                  <a:lnTo>
                    <a:pt x="277" y="9864"/>
                  </a:lnTo>
                  <a:lnTo>
                    <a:pt x="216" y="9741"/>
                  </a:lnTo>
                  <a:lnTo>
                    <a:pt x="154" y="9557"/>
                  </a:lnTo>
                  <a:lnTo>
                    <a:pt x="123" y="9219"/>
                  </a:lnTo>
                  <a:lnTo>
                    <a:pt x="62" y="8758"/>
                  </a:lnTo>
                  <a:lnTo>
                    <a:pt x="1" y="8082"/>
                  </a:lnTo>
                  <a:lnTo>
                    <a:pt x="1" y="7191"/>
                  </a:lnTo>
                  <a:lnTo>
                    <a:pt x="1" y="60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6"/>
            <p:cNvSpPr/>
            <p:nvPr/>
          </p:nvSpPr>
          <p:spPr>
            <a:xfrm>
              <a:off x="3375793" y="2625752"/>
              <a:ext cx="622310" cy="374058"/>
            </a:xfrm>
            <a:custGeom>
              <a:avLst/>
              <a:gdLst/>
              <a:ahLst/>
              <a:cxnLst/>
              <a:rect l="l" t="t" r="r" b="b"/>
              <a:pathLst>
                <a:path w="5931" h="3565" extrusionOk="0">
                  <a:moveTo>
                    <a:pt x="4763" y="1"/>
                  </a:moveTo>
                  <a:lnTo>
                    <a:pt x="4640" y="62"/>
                  </a:lnTo>
                  <a:lnTo>
                    <a:pt x="2920" y="1199"/>
                  </a:lnTo>
                  <a:lnTo>
                    <a:pt x="1414" y="2244"/>
                  </a:lnTo>
                  <a:lnTo>
                    <a:pt x="1" y="3196"/>
                  </a:lnTo>
                  <a:lnTo>
                    <a:pt x="124" y="3319"/>
                  </a:lnTo>
                  <a:lnTo>
                    <a:pt x="216" y="3380"/>
                  </a:lnTo>
                  <a:lnTo>
                    <a:pt x="370" y="3442"/>
                  </a:lnTo>
                  <a:lnTo>
                    <a:pt x="492" y="3503"/>
                  </a:lnTo>
                  <a:lnTo>
                    <a:pt x="800" y="3565"/>
                  </a:lnTo>
                  <a:lnTo>
                    <a:pt x="1383" y="3565"/>
                  </a:lnTo>
                  <a:lnTo>
                    <a:pt x="1629" y="3534"/>
                  </a:lnTo>
                  <a:lnTo>
                    <a:pt x="1844" y="3503"/>
                  </a:lnTo>
                  <a:lnTo>
                    <a:pt x="2643" y="2766"/>
                  </a:lnTo>
                  <a:lnTo>
                    <a:pt x="3381" y="2151"/>
                  </a:lnTo>
                  <a:lnTo>
                    <a:pt x="4057" y="1598"/>
                  </a:lnTo>
                  <a:lnTo>
                    <a:pt x="4671" y="1137"/>
                  </a:lnTo>
                  <a:lnTo>
                    <a:pt x="5593" y="492"/>
                  </a:lnTo>
                  <a:lnTo>
                    <a:pt x="5931" y="277"/>
                  </a:lnTo>
                  <a:lnTo>
                    <a:pt x="4763" y="1"/>
                  </a:lnTo>
                  <a:close/>
                </a:path>
              </a:pathLst>
            </a:custGeom>
            <a:solidFill>
              <a:srgbClr val="2A4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6"/>
            <p:cNvSpPr/>
            <p:nvPr/>
          </p:nvSpPr>
          <p:spPr>
            <a:xfrm>
              <a:off x="3375793" y="2625752"/>
              <a:ext cx="622310" cy="374058"/>
            </a:xfrm>
            <a:custGeom>
              <a:avLst/>
              <a:gdLst/>
              <a:ahLst/>
              <a:cxnLst/>
              <a:rect l="l" t="t" r="r" b="b"/>
              <a:pathLst>
                <a:path w="5931" h="3565" fill="none" extrusionOk="0">
                  <a:moveTo>
                    <a:pt x="1844" y="3503"/>
                  </a:moveTo>
                  <a:lnTo>
                    <a:pt x="1844" y="3503"/>
                  </a:lnTo>
                  <a:lnTo>
                    <a:pt x="2643" y="2766"/>
                  </a:lnTo>
                  <a:lnTo>
                    <a:pt x="3381" y="2151"/>
                  </a:lnTo>
                  <a:lnTo>
                    <a:pt x="4057" y="1598"/>
                  </a:lnTo>
                  <a:lnTo>
                    <a:pt x="4671" y="1137"/>
                  </a:lnTo>
                  <a:lnTo>
                    <a:pt x="5593" y="492"/>
                  </a:lnTo>
                  <a:lnTo>
                    <a:pt x="5931" y="277"/>
                  </a:lnTo>
                  <a:lnTo>
                    <a:pt x="4763" y="1"/>
                  </a:lnTo>
                  <a:lnTo>
                    <a:pt x="4763" y="1"/>
                  </a:lnTo>
                  <a:lnTo>
                    <a:pt x="4640" y="62"/>
                  </a:lnTo>
                  <a:lnTo>
                    <a:pt x="4640" y="62"/>
                  </a:lnTo>
                  <a:lnTo>
                    <a:pt x="2920" y="1199"/>
                  </a:lnTo>
                  <a:lnTo>
                    <a:pt x="1414" y="2244"/>
                  </a:lnTo>
                  <a:lnTo>
                    <a:pt x="1" y="3196"/>
                  </a:lnTo>
                  <a:lnTo>
                    <a:pt x="1" y="3196"/>
                  </a:lnTo>
                  <a:lnTo>
                    <a:pt x="124" y="3319"/>
                  </a:lnTo>
                  <a:lnTo>
                    <a:pt x="216" y="3380"/>
                  </a:lnTo>
                  <a:lnTo>
                    <a:pt x="370" y="3442"/>
                  </a:lnTo>
                  <a:lnTo>
                    <a:pt x="492" y="3503"/>
                  </a:lnTo>
                  <a:lnTo>
                    <a:pt x="800" y="3565"/>
                  </a:lnTo>
                  <a:lnTo>
                    <a:pt x="1107" y="3565"/>
                  </a:lnTo>
                  <a:lnTo>
                    <a:pt x="1383" y="3565"/>
                  </a:lnTo>
                  <a:lnTo>
                    <a:pt x="1629" y="3534"/>
                  </a:lnTo>
                  <a:lnTo>
                    <a:pt x="1844" y="35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6"/>
            <p:cNvSpPr/>
            <p:nvPr/>
          </p:nvSpPr>
          <p:spPr>
            <a:xfrm>
              <a:off x="3385551" y="2629004"/>
              <a:ext cx="622310" cy="374058"/>
            </a:xfrm>
            <a:custGeom>
              <a:avLst/>
              <a:gdLst/>
              <a:ahLst/>
              <a:cxnLst/>
              <a:rect l="l" t="t" r="r" b="b"/>
              <a:pathLst>
                <a:path w="5931" h="3565" extrusionOk="0">
                  <a:moveTo>
                    <a:pt x="4701" y="0"/>
                  </a:moveTo>
                  <a:lnTo>
                    <a:pt x="4855" y="31"/>
                  </a:lnTo>
                  <a:lnTo>
                    <a:pt x="5193" y="123"/>
                  </a:lnTo>
                  <a:lnTo>
                    <a:pt x="5770" y="261"/>
                  </a:lnTo>
                  <a:lnTo>
                    <a:pt x="5770" y="261"/>
                  </a:lnTo>
                  <a:lnTo>
                    <a:pt x="5285" y="584"/>
                  </a:lnTo>
                  <a:lnTo>
                    <a:pt x="4732" y="922"/>
                  </a:lnTo>
                  <a:lnTo>
                    <a:pt x="3687" y="1721"/>
                  </a:lnTo>
                  <a:lnTo>
                    <a:pt x="3195" y="2120"/>
                  </a:lnTo>
                  <a:lnTo>
                    <a:pt x="2704" y="2551"/>
                  </a:lnTo>
                  <a:lnTo>
                    <a:pt x="2212" y="2981"/>
                  </a:lnTo>
                  <a:lnTo>
                    <a:pt x="1721" y="3442"/>
                  </a:lnTo>
                  <a:lnTo>
                    <a:pt x="1751" y="3411"/>
                  </a:lnTo>
                  <a:lnTo>
                    <a:pt x="1751" y="3411"/>
                  </a:lnTo>
                  <a:lnTo>
                    <a:pt x="1290" y="3503"/>
                  </a:lnTo>
                  <a:lnTo>
                    <a:pt x="799" y="3503"/>
                  </a:lnTo>
                  <a:lnTo>
                    <a:pt x="553" y="3472"/>
                  </a:lnTo>
                  <a:lnTo>
                    <a:pt x="338" y="3411"/>
                  </a:lnTo>
                  <a:lnTo>
                    <a:pt x="92" y="3319"/>
                  </a:lnTo>
                  <a:lnTo>
                    <a:pt x="0" y="3257"/>
                  </a:lnTo>
                  <a:lnTo>
                    <a:pt x="0" y="3257"/>
                  </a:lnTo>
                  <a:lnTo>
                    <a:pt x="92" y="3349"/>
                  </a:lnTo>
                  <a:lnTo>
                    <a:pt x="307" y="3442"/>
                  </a:lnTo>
                  <a:lnTo>
                    <a:pt x="553" y="3503"/>
                  </a:lnTo>
                  <a:lnTo>
                    <a:pt x="799" y="3564"/>
                  </a:lnTo>
                  <a:lnTo>
                    <a:pt x="1290" y="3564"/>
                  </a:lnTo>
                  <a:lnTo>
                    <a:pt x="1782" y="3503"/>
                  </a:lnTo>
                  <a:lnTo>
                    <a:pt x="2765" y="2612"/>
                  </a:lnTo>
                  <a:lnTo>
                    <a:pt x="3749" y="1782"/>
                  </a:lnTo>
                  <a:lnTo>
                    <a:pt x="4793" y="1014"/>
                  </a:lnTo>
                  <a:lnTo>
                    <a:pt x="5316" y="646"/>
                  </a:lnTo>
                  <a:lnTo>
                    <a:pt x="5869" y="277"/>
                  </a:lnTo>
                  <a:lnTo>
                    <a:pt x="5930" y="246"/>
                  </a:lnTo>
                  <a:lnTo>
                    <a:pt x="5869" y="215"/>
                  </a:lnTo>
                  <a:lnTo>
                    <a:pt x="5193" y="62"/>
                  </a:lnTo>
                  <a:lnTo>
                    <a:pt x="4855" y="0"/>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6"/>
            <p:cNvSpPr/>
            <p:nvPr/>
          </p:nvSpPr>
          <p:spPr>
            <a:xfrm>
              <a:off x="3375793" y="2629004"/>
              <a:ext cx="632068" cy="374058"/>
            </a:xfrm>
            <a:custGeom>
              <a:avLst/>
              <a:gdLst/>
              <a:ahLst/>
              <a:cxnLst/>
              <a:rect l="l" t="t" r="r" b="b"/>
              <a:pathLst>
                <a:path w="6024" h="3565" fill="none" extrusionOk="0">
                  <a:moveTo>
                    <a:pt x="1" y="3165"/>
                  </a:moveTo>
                  <a:lnTo>
                    <a:pt x="1" y="3165"/>
                  </a:lnTo>
                  <a:lnTo>
                    <a:pt x="93" y="3257"/>
                  </a:lnTo>
                  <a:lnTo>
                    <a:pt x="185" y="3319"/>
                  </a:lnTo>
                  <a:lnTo>
                    <a:pt x="431" y="3411"/>
                  </a:lnTo>
                  <a:lnTo>
                    <a:pt x="431" y="3411"/>
                  </a:lnTo>
                  <a:lnTo>
                    <a:pt x="646" y="3472"/>
                  </a:lnTo>
                  <a:lnTo>
                    <a:pt x="892" y="3503"/>
                  </a:lnTo>
                  <a:lnTo>
                    <a:pt x="892" y="3503"/>
                  </a:lnTo>
                  <a:lnTo>
                    <a:pt x="1383" y="3503"/>
                  </a:lnTo>
                  <a:lnTo>
                    <a:pt x="1844" y="3411"/>
                  </a:lnTo>
                  <a:lnTo>
                    <a:pt x="1814" y="3442"/>
                  </a:lnTo>
                  <a:lnTo>
                    <a:pt x="1814" y="3442"/>
                  </a:lnTo>
                  <a:lnTo>
                    <a:pt x="2305" y="2981"/>
                  </a:lnTo>
                  <a:lnTo>
                    <a:pt x="2797" y="2551"/>
                  </a:lnTo>
                  <a:lnTo>
                    <a:pt x="2797" y="2551"/>
                  </a:lnTo>
                  <a:lnTo>
                    <a:pt x="3288" y="2120"/>
                  </a:lnTo>
                  <a:lnTo>
                    <a:pt x="3780" y="1721"/>
                  </a:lnTo>
                  <a:lnTo>
                    <a:pt x="3780" y="1721"/>
                  </a:lnTo>
                  <a:lnTo>
                    <a:pt x="4825" y="922"/>
                  </a:lnTo>
                  <a:lnTo>
                    <a:pt x="5378" y="584"/>
                  </a:lnTo>
                  <a:lnTo>
                    <a:pt x="5931" y="215"/>
                  </a:lnTo>
                  <a:lnTo>
                    <a:pt x="5931" y="277"/>
                  </a:lnTo>
                  <a:lnTo>
                    <a:pt x="5286" y="123"/>
                  </a:lnTo>
                  <a:lnTo>
                    <a:pt x="4948" y="31"/>
                  </a:lnTo>
                  <a:lnTo>
                    <a:pt x="4948" y="31"/>
                  </a:lnTo>
                  <a:lnTo>
                    <a:pt x="4794" y="0"/>
                  </a:lnTo>
                  <a:lnTo>
                    <a:pt x="4640" y="31"/>
                  </a:lnTo>
                  <a:lnTo>
                    <a:pt x="4640" y="31"/>
                  </a:lnTo>
                  <a:lnTo>
                    <a:pt x="4794" y="0"/>
                  </a:lnTo>
                  <a:lnTo>
                    <a:pt x="4948" y="0"/>
                  </a:lnTo>
                  <a:lnTo>
                    <a:pt x="5286" y="62"/>
                  </a:lnTo>
                  <a:lnTo>
                    <a:pt x="5962" y="215"/>
                  </a:lnTo>
                  <a:lnTo>
                    <a:pt x="6023" y="246"/>
                  </a:lnTo>
                  <a:lnTo>
                    <a:pt x="5962" y="277"/>
                  </a:lnTo>
                  <a:lnTo>
                    <a:pt x="5962" y="277"/>
                  </a:lnTo>
                  <a:lnTo>
                    <a:pt x="5409" y="646"/>
                  </a:lnTo>
                  <a:lnTo>
                    <a:pt x="4886" y="1014"/>
                  </a:lnTo>
                  <a:lnTo>
                    <a:pt x="4886" y="1014"/>
                  </a:lnTo>
                  <a:lnTo>
                    <a:pt x="3842" y="1782"/>
                  </a:lnTo>
                  <a:lnTo>
                    <a:pt x="3842" y="1782"/>
                  </a:lnTo>
                  <a:lnTo>
                    <a:pt x="2858" y="2612"/>
                  </a:lnTo>
                  <a:lnTo>
                    <a:pt x="2858" y="2612"/>
                  </a:lnTo>
                  <a:lnTo>
                    <a:pt x="1875" y="3503"/>
                  </a:lnTo>
                  <a:lnTo>
                    <a:pt x="1875" y="3503"/>
                  </a:lnTo>
                  <a:lnTo>
                    <a:pt x="1875" y="3503"/>
                  </a:lnTo>
                  <a:lnTo>
                    <a:pt x="1875" y="3503"/>
                  </a:lnTo>
                  <a:lnTo>
                    <a:pt x="1383" y="3564"/>
                  </a:lnTo>
                  <a:lnTo>
                    <a:pt x="1383" y="3564"/>
                  </a:lnTo>
                  <a:lnTo>
                    <a:pt x="1138" y="3564"/>
                  </a:lnTo>
                  <a:lnTo>
                    <a:pt x="892" y="3564"/>
                  </a:lnTo>
                  <a:lnTo>
                    <a:pt x="892" y="3564"/>
                  </a:lnTo>
                  <a:lnTo>
                    <a:pt x="646" y="3503"/>
                  </a:lnTo>
                  <a:lnTo>
                    <a:pt x="400" y="3442"/>
                  </a:lnTo>
                  <a:lnTo>
                    <a:pt x="400" y="3442"/>
                  </a:lnTo>
                  <a:lnTo>
                    <a:pt x="185" y="3349"/>
                  </a:lnTo>
                  <a:lnTo>
                    <a:pt x="93" y="3257"/>
                  </a:lnTo>
                  <a:lnTo>
                    <a:pt x="1" y="31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6"/>
            <p:cNvSpPr/>
            <p:nvPr/>
          </p:nvSpPr>
          <p:spPr>
            <a:xfrm>
              <a:off x="3759507" y="2661216"/>
              <a:ext cx="54876" cy="38822"/>
            </a:xfrm>
            <a:custGeom>
              <a:avLst/>
              <a:gdLst/>
              <a:ahLst/>
              <a:cxnLst/>
              <a:rect l="l" t="t" r="r" b="b"/>
              <a:pathLst>
                <a:path w="523" h="370" extrusionOk="0">
                  <a:moveTo>
                    <a:pt x="0" y="369"/>
                  </a:moveTo>
                  <a:lnTo>
                    <a:pt x="0" y="369"/>
                  </a:lnTo>
                  <a:lnTo>
                    <a:pt x="0" y="369"/>
                  </a:lnTo>
                  <a:lnTo>
                    <a:pt x="0" y="369"/>
                  </a:lnTo>
                  <a:lnTo>
                    <a:pt x="0" y="369"/>
                  </a:lnTo>
                  <a:close/>
                  <a:moveTo>
                    <a:pt x="523" y="1"/>
                  </a:moveTo>
                  <a:lnTo>
                    <a:pt x="523" y="1"/>
                  </a:lnTo>
                  <a:lnTo>
                    <a:pt x="0" y="369"/>
                  </a:lnTo>
                  <a:lnTo>
                    <a:pt x="0" y="369"/>
                  </a:lnTo>
                  <a:lnTo>
                    <a:pt x="523" y="1"/>
                  </a:lnTo>
                  <a:lnTo>
                    <a:pt x="523" y="1"/>
                  </a:lnTo>
                  <a:close/>
                </a:path>
              </a:pathLst>
            </a:custGeom>
            <a:solidFill>
              <a:srgbClr val="9BA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6"/>
            <p:cNvSpPr/>
            <p:nvPr/>
          </p:nvSpPr>
          <p:spPr>
            <a:xfrm>
              <a:off x="3759507" y="2699934"/>
              <a:ext cx="105" cy="10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6"/>
            <p:cNvSpPr/>
            <p:nvPr/>
          </p:nvSpPr>
          <p:spPr>
            <a:xfrm>
              <a:off x="3759507" y="2661216"/>
              <a:ext cx="54876" cy="38822"/>
            </a:xfrm>
            <a:custGeom>
              <a:avLst/>
              <a:gdLst/>
              <a:ahLst/>
              <a:cxnLst/>
              <a:rect l="l" t="t" r="r" b="b"/>
              <a:pathLst>
                <a:path w="523" h="370" fill="none" extrusionOk="0">
                  <a:moveTo>
                    <a:pt x="523" y="1"/>
                  </a:moveTo>
                  <a:lnTo>
                    <a:pt x="523" y="1"/>
                  </a:lnTo>
                  <a:lnTo>
                    <a:pt x="0" y="369"/>
                  </a:lnTo>
                  <a:lnTo>
                    <a:pt x="0" y="369"/>
                  </a:lnTo>
                  <a:lnTo>
                    <a:pt x="523" y="1"/>
                  </a:lnTo>
                  <a:lnTo>
                    <a:pt x="5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6"/>
            <p:cNvSpPr/>
            <p:nvPr/>
          </p:nvSpPr>
          <p:spPr>
            <a:xfrm>
              <a:off x="3743348" y="2661216"/>
              <a:ext cx="71034" cy="48475"/>
            </a:xfrm>
            <a:custGeom>
              <a:avLst/>
              <a:gdLst/>
              <a:ahLst/>
              <a:cxnLst/>
              <a:rect l="l" t="t" r="r" b="b"/>
              <a:pathLst>
                <a:path w="677" h="462" extrusionOk="0">
                  <a:moveTo>
                    <a:pt x="677" y="1"/>
                  </a:moveTo>
                  <a:lnTo>
                    <a:pt x="1" y="461"/>
                  </a:lnTo>
                  <a:lnTo>
                    <a:pt x="1" y="461"/>
                  </a:lnTo>
                  <a:lnTo>
                    <a:pt x="154" y="369"/>
                  </a:lnTo>
                  <a:lnTo>
                    <a:pt x="677" y="1"/>
                  </a:lnTo>
                  <a:close/>
                </a:path>
              </a:pathLst>
            </a:custGeom>
            <a:solidFill>
              <a:srgbClr val="0A1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6"/>
            <p:cNvSpPr/>
            <p:nvPr/>
          </p:nvSpPr>
          <p:spPr>
            <a:xfrm>
              <a:off x="3743348" y="2661216"/>
              <a:ext cx="71034" cy="48475"/>
            </a:xfrm>
            <a:custGeom>
              <a:avLst/>
              <a:gdLst/>
              <a:ahLst/>
              <a:cxnLst/>
              <a:rect l="l" t="t" r="r" b="b"/>
              <a:pathLst>
                <a:path w="677" h="462" fill="none" extrusionOk="0">
                  <a:moveTo>
                    <a:pt x="677" y="1"/>
                  </a:moveTo>
                  <a:lnTo>
                    <a:pt x="677" y="1"/>
                  </a:lnTo>
                  <a:lnTo>
                    <a:pt x="154" y="369"/>
                  </a:lnTo>
                  <a:lnTo>
                    <a:pt x="154" y="369"/>
                  </a:lnTo>
                  <a:lnTo>
                    <a:pt x="154" y="369"/>
                  </a:lnTo>
                  <a:lnTo>
                    <a:pt x="154" y="369"/>
                  </a:lnTo>
                  <a:lnTo>
                    <a:pt x="154" y="369"/>
                  </a:lnTo>
                  <a:lnTo>
                    <a:pt x="154" y="369"/>
                  </a:lnTo>
                  <a:lnTo>
                    <a:pt x="1" y="461"/>
                  </a:lnTo>
                  <a:lnTo>
                    <a:pt x="1" y="461"/>
                  </a:lnTo>
                  <a:lnTo>
                    <a:pt x="677" y="1"/>
                  </a:lnTo>
                  <a:lnTo>
                    <a:pt x="6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6"/>
            <p:cNvSpPr/>
            <p:nvPr/>
          </p:nvSpPr>
          <p:spPr>
            <a:xfrm>
              <a:off x="3453228" y="2661216"/>
              <a:ext cx="361152" cy="335445"/>
            </a:xfrm>
            <a:custGeom>
              <a:avLst/>
              <a:gdLst/>
              <a:ahLst/>
              <a:cxnLst/>
              <a:rect l="l" t="t" r="r" b="b"/>
              <a:pathLst>
                <a:path w="3442" h="3197" extrusionOk="0">
                  <a:moveTo>
                    <a:pt x="3442" y="1"/>
                  </a:moveTo>
                  <a:lnTo>
                    <a:pt x="2766" y="461"/>
                  </a:lnTo>
                  <a:lnTo>
                    <a:pt x="2581" y="584"/>
                  </a:lnTo>
                  <a:lnTo>
                    <a:pt x="0" y="3196"/>
                  </a:lnTo>
                  <a:lnTo>
                    <a:pt x="277" y="3196"/>
                  </a:lnTo>
                  <a:lnTo>
                    <a:pt x="3442" y="1"/>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6"/>
            <p:cNvSpPr/>
            <p:nvPr/>
          </p:nvSpPr>
          <p:spPr>
            <a:xfrm>
              <a:off x="3453228" y="2661216"/>
              <a:ext cx="361152" cy="335445"/>
            </a:xfrm>
            <a:custGeom>
              <a:avLst/>
              <a:gdLst/>
              <a:ahLst/>
              <a:cxnLst/>
              <a:rect l="l" t="t" r="r" b="b"/>
              <a:pathLst>
                <a:path w="3442" h="3197" fill="none" extrusionOk="0">
                  <a:moveTo>
                    <a:pt x="3442" y="1"/>
                  </a:moveTo>
                  <a:lnTo>
                    <a:pt x="3442" y="1"/>
                  </a:lnTo>
                  <a:lnTo>
                    <a:pt x="2766" y="461"/>
                  </a:lnTo>
                  <a:lnTo>
                    <a:pt x="2766" y="461"/>
                  </a:lnTo>
                  <a:lnTo>
                    <a:pt x="2581" y="584"/>
                  </a:lnTo>
                  <a:lnTo>
                    <a:pt x="0" y="3196"/>
                  </a:lnTo>
                  <a:lnTo>
                    <a:pt x="0" y="3196"/>
                  </a:lnTo>
                  <a:lnTo>
                    <a:pt x="154" y="3196"/>
                  </a:lnTo>
                  <a:lnTo>
                    <a:pt x="154" y="3196"/>
                  </a:lnTo>
                  <a:lnTo>
                    <a:pt x="277" y="3196"/>
                  </a:lnTo>
                  <a:lnTo>
                    <a:pt x="34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6"/>
            <p:cNvSpPr/>
            <p:nvPr/>
          </p:nvSpPr>
          <p:spPr>
            <a:xfrm>
              <a:off x="3449975" y="2996557"/>
              <a:ext cx="32317" cy="3253"/>
            </a:xfrm>
            <a:custGeom>
              <a:avLst/>
              <a:gdLst/>
              <a:ahLst/>
              <a:cxnLst/>
              <a:rect l="l" t="t" r="r" b="b"/>
              <a:pathLst>
                <a:path w="308" h="31" extrusionOk="0">
                  <a:moveTo>
                    <a:pt x="1" y="0"/>
                  </a:moveTo>
                  <a:lnTo>
                    <a:pt x="277" y="31"/>
                  </a:lnTo>
                  <a:lnTo>
                    <a:pt x="308" y="0"/>
                  </a:lnTo>
                  <a:close/>
                </a:path>
              </a:pathLst>
            </a:custGeom>
            <a:solidFill>
              <a:srgbClr val="060D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6"/>
            <p:cNvSpPr/>
            <p:nvPr/>
          </p:nvSpPr>
          <p:spPr>
            <a:xfrm>
              <a:off x="3449975" y="2996557"/>
              <a:ext cx="32317" cy="3253"/>
            </a:xfrm>
            <a:custGeom>
              <a:avLst/>
              <a:gdLst/>
              <a:ahLst/>
              <a:cxnLst/>
              <a:rect l="l" t="t" r="r" b="b"/>
              <a:pathLst>
                <a:path w="308" h="31" fill="none" extrusionOk="0">
                  <a:moveTo>
                    <a:pt x="31" y="0"/>
                  </a:moveTo>
                  <a:lnTo>
                    <a:pt x="1" y="0"/>
                  </a:lnTo>
                  <a:lnTo>
                    <a:pt x="1" y="0"/>
                  </a:lnTo>
                  <a:lnTo>
                    <a:pt x="277" y="31"/>
                  </a:lnTo>
                  <a:lnTo>
                    <a:pt x="308" y="0"/>
                  </a:lnTo>
                  <a:lnTo>
                    <a:pt x="308" y="0"/>
                  </a:lnTo>
                  <a:lnTo>
                    <a:pt x="185" y="0"/>
                  </a:lnTo>
                  <a:lnTo>
                    <a:pt x="185" y="0"/>
                  </a:lnTo>
                  <a:lnTo>
                    <a:pt x="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6"/>
            <p:cNvSpPr/>
            <p:nvPr/>
          </p:nvSpPr>
          <p:spPr>
            <a:xfrm>
              <a:off x="3614394" y="2638657"/>
              <a:ext cx="325687" cy="306381"/>
            </a:xfrm>
            <a:custGeom>
              <a:avLst/>
              <a:gdLst/>
              <a:ahLst/>
              <a:cxnLst/>
              <a:rect l="l" t="t" r="r" b="b"/>
              <a:pathLst>
                <a:path w="3104" h="2920" extrusionOk="0">
                  <a:moveTo>
                    <a:pt x="2919" y="0"/>
                  </a:moveTo>
                  <a:lnTo>
                    <a:pt x="1" y="2919"/>
                  </a:lnTo>
                  <a:lnTo>
                    <a:pt x="523" y="2459"/>
                  </a:lnTo>
                  <a:lnTo>
                    <a:pt x="1014" y="2028"/>
                  </a:lnTo>
                  <a:lnTo>
                    <a:pt x="1506" y="1629"/>
                  </a:lnTo>
                  <a:lnTo>
                    <a:pt x="1660" y="1506"/>
                  </a:lnTo>
                  <a:lnTo>
                    <a:pt x="3104" y="62"/>
                  </a:lnTo>
                  <a:lnTo>
                    <a:pt x="3012" y="31"/>
                  </a:lnTo>
                  <a:lnTo>
                    <a:pt x="2919" y="0"/>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6"/>
            <p:cNvSpPr/>
            <p:nvPr/>
          </p:nvSpPr>
          <p:spPr>
            <a:xfrm>
              <a:off x="3614394" y="2638657"/>
              <a:ext cx="325687" cy="306381"/>
            </a:xfrm>
            <a:custGeom>
              <a:avLst/>
              <a:gdLst/>
              <a:ahLst/>
              <a:cxnLst/>
              <a:rect l="l" t="t" r="r" b="b"/>
              <a:pathLst>
                <a:path w="3104" h="2920" fill="none" extrusionOk="0">
                  <a:moveTo>
                    <a:pt x="2919" y="0"/>
                  </a:moveTo>
                  <a:lnTo>
                    <a:pt x="1" y="2919"/>
                  </a:lnTo>
                  <a:lnTo>
                    <a:pt x="1" y="2919"/>
                  </a:lnTo>
                  <a:lnTo>
                    <a:pt x="523" y="2459"/>
                  </a:lnTo>
                  <a:lnTo>
                    <a:pt x="523" y="2459"/>
                  </a:lnTo>
                  <a:lnTo>
                    <a:pt x="1014" y="2028"/>
                  </a:lnTo>
                  <a:lnTo>
                    <a:pt x="1506" y="1629"/>
                  </a:lnTo>
                  <a:lnTo>
                    <a:pt x="1506" y="1629"/>
                  </a:lnTo>
                  <a:lnTo>
                    <a:pt x="1660" y="1506"/>
                  </a:lnTo>
                  <a:lnTo>
                    <a:pt x="3104" y="62"/>
                  </a:lnTo>
                  <a:lnTo>
                    <a:pt x="3012" y="31"/>
                  </a:lnTo>
                  <a:lnTo>
                    <a:pt x="29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6"/>
            <p:cNvSpPr/>
            <p:nvPr/>
          </p:nvSpPr>
          <p:spPr>
            <a:xfrm>
              <a:off x="3566023" y="2635405"/>
              <a:ext cx="377310" cy="358004"/>
            </a:xfrm>
            <a:custGeom>
              <a:avLst/>
              <a:gdLst/>
              <a:ahLst/>
              <a:cxnLst/>
              <a:rect l="l" t="t" r="r" b="b"/>
              <a:pathLst>
                <a:path w="3596" h="3412" extrusionOk="0">
                  <a:moveTo>
                    <a:pt x="3380" y="1"/>
                  </a:moveTo>
                  <a:lnTo>
                    <a:pt x="3380" y="31"/>
                  </a:lnTo>
                  <a:lnTo>
                    <a:pt x="3473" y="62"/>
                  </a:lnTo>
                  <a:lnTo>
                    <a:pt x="3565" y="93"/>
                  </a:lnTo>
                  <a:lnTo>
                    <a:pt x="3596" y="62"/>
                  </a:lnTo>
                  <a:lnTo>
                    <a:pt x="3380" y="1"/>
                  </a:lnTo>
                  <a:close/>
                  <a:moveTo>
                    <a:pt x="2121" y="1537"/>
                  </a:moveTo>
                  <a:lnTo>
                    <a:pt x="1967" y="1660"/>
                  </a:lnTo>
                  <a:lnTo>
                    <a:pt x="1475" y="2059"/>
                  </a:lnTo>
                  <a:lnTo>
                    <a:pt x="984" y="2490"/>
                  </a:lnTo>
                  <a:lnTo>
                    <a:pt x="462" y="2950"/>
                  </a:lnTo>
                  <a:lnTo>
                    <a:pt x="1" y="3411"/>
                  </a:lnTo>
                  <a:lnTo>
                    <a:pt x="31" y="3411"/>
                  </a:lnTo>
                  <a:lnTo>
                    <a:pt x="953" y="2582"/>
                  </a:lnTo>
                  <a:lnTo>
                    <a:pt x="1813" y="1844"/>
                  </a:lnTo>
                  <a:lnTo>
                    <a:pt x="2121" y="1537"/>
                  </a:lnTo>
                  <a:close/>
                </a:path>
              </a:pathLst>
            </a:custGeom>
            <a:solidFill>
              <a:srgbClr val="060D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6"/>
            <p:cNvSpPr/>
            <p:nvPr/>
          </p:nvSpPr>
          <p:spPr>
            <a:xfrm>
              <a:off x="3566023" y="2796674"/>
              <a:ext cx="222546" cy="196734"/>
            </a:xfrm>
            <a:custGeom>
              <a:avLst/>
              <a:gdLst/>
              <a:ahLst/>
              <a:cxnLst/>
              <a:rect l="l" t="t" r="r" b="b"/>
              <a:pathLst>
                <a:path w="2121" h="1875" fill="none" extrusionOk="0">
                  <a:moveTo>
                    <a:pt x="2121" y="0"/>
                  </a:moveTo>
                  <a:lnTo>
                    <a:pt x="2121" y="0"/>
                  </a:lnTo>
                  <a:lnTo>
                    <a:pt x="1967" y="123"/>
                  </a:lnTo>
                  <a:lnTo>
                    <a:pt x="1967" y="123"/>
                  </a:lnTo>
                  <a:lnTo>
                    <a:pt x="1475" y="522"/>
                  </a:lnTo>
                  <a:lnTo>
                    <a:pt x="984" y="953"/>
                  </a:lnTo>
                  <a:lnTo>
                    <a:pt x="984" y="953"/>
                  </a:lnTo>
                  <a:lnTo>
                    <a:pt x="462" y="1413"/>
                  </a:lnTo>
                  <a:lnTo>
                    <a:pt x="1" y="1874"/>
                  </a:lnTo>
                  <a:lnTo>
                    <a:pt x="1" y="1874"/>
                  </a:lnTo>
                  <a:lnTo>
                    <a:pt x="31" y="1874"/>
                  </a:lnTo>
                  <a:lnTo>
                    <a:pt x="31" y="1874"/>
                  </a:lnTo>
                  <a:lnTo>
                    <a:pt x="953" y="1045"/>
                  </a:lnTo>
                  <a:lnTo>
                    <a:pt x="1813" y="307"/>
                  </a:lnTo>
                  <a:lnTo>
                    <a:pt x="21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6"/>
            <p:cNvSpPr/>
            <p:nvPr/>
          </p:nvSpPr>
          <p:spPr>
            <a:xfrm>
              <a:off x="3920673" y="2635405"/>
              <a:ext cx="22664" cy="9758"/>
            </a:xfrm>
            <a:custGeom>
              <a:avLst/>
              <a:gdLst/>
              <a:ahLst/>
              <a:cxnLst/>
              <a:rect l="l" t="t" r="r" b="b"/>
              <a:pathLst>
                <a:path w="216" h="93" fill="none" extrusionOk="0">
                  <a:moveTo>
                    <a:pt x="0" y="1"/>
                  </a:moveTo>
                  <a:lnTo>
                    <a:pt x="0" y="31"/>
                  </a:lnTo>
                  <a:lnTo>
                    <a:pt x="93" y="62"/>
                  </a:lnTo>
                  <a:lnTo>
                    <a:pt x="185" y="93"/>
                  </a:lnTo>
                  <a:lnTo>
                    <a:pt x="216" y="6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6"/>
            <p:cNvSpPr/>
            <p:nvPr/>
          </p:nvSpPr>
          <p:spPr>
            <a:xfrm>
              <a:off x="3179162" y="2935280"/>
              <a:ext cx="1512074" cy="673828"/>
            </a:xfrm>
            <a:custGeom>
              <a:avLst/>
              <a:gdLst/>
              <a:ahLst/>
              <a:cxnLst/>
              <a:rect l="l" t="t" r="r" b="b"/>
              <a:pathLst>
                <a:path w="14411" h="6422" extrusionOk="0">
                  <a:moveTo>
                    <a:pt x="14411" y="0"/>
                  </a:moveTo>
                  <a:lnTo>
                    <a:pt x="12844" y="185"/>
                  </a:lnTo>
                  <a:lnTo>
                    <a:pt x="9249" y="615"/>
                  </a:lnTo>
                  <a:lnTo>
                    <a:pt x="7221" y="830"/>
                  </a:lnTo>
                  <a:lnTo>
                    <a:pt x="5285" y="1014"/>
                  </a:lnTo>
                  <a:lnTo>
                    <a:pt x="3688" y="1106"/>
                  </a:lnTo>
                  <a:lnTo>
                    <a:pt x="3073" y="1137"/>
                  </a:lnTo>
                  <a:lnTo>
                    <a:pt x="2612" y="1137"/>
                  </a:lnTo>
                  <a:lnTo>
                    <a:pt x="2059" y="1106"/>
                  </a:lnTo>
                  <a:lnTo>
                    <a:pt x="1844" y="1045"/>
                  </a:lnTo>
                  <a:lnTo>
                    <a:pt x="1660" y="983"/>
                  </a:lnTo>
                  <a:lnTo>
                    <a:pt x="1537" y="922"/>
                  </a:lnTo>
                  <a:lnTo>
                    <a:pt x="1414" y="861"/>
                  </a:lnTo>
                  <a:lnTo>
                    <a:pt x="1322" y="799"/>
                  </a:lnTo>
                  <a:lnTo>
                    <a:pt x="1291" y="707"/>
                  </a:lnTo>
                  <a:lnTo>
                    <a:pt x="892" y="1076"/>
                  </a:lnTo>
                  <a:lnTo>
                    <a:pt x="584" y="1414"/>
                  </a:lnTo>
                  <a:lnTo>
                    <a:pt x="339" y="1752"/>
                  </a:lnTo>
                  <a:lnTo>
                    <a:pt x="185" y="2028"/>
                  </a:lnTo>
                  <a:lnTo>
                    <a:pt x="93" y="2274"/>
                  </a:lnTo>
                  <a:lnTo>
                    <a:pt x="31" y="2458"/>
                  </a:lnTo>
                  <a:lnTo>
                    <a:pt x="1" y="2612"/>
                  </a:lnTo>
                  <a:lnTo>
                    <a:pt x="1" y="3749"/>
                  </a:lnTo>
                  <a:lnTo>
                    <a:pt x="1" y="4640"/>
                  </a:lnTo>
                  <a:lnTo>
                    <a:pt x="62" y="5316"/>
                  </a:lnTo>
                  <a:lnTo>
                    <a:pt x="123" y="5777"/>
                  </a:lnTo>
                  <a:lnTo>
                    <a:pt x="154" y="6115"/>
                  </a:lnTo>
                  <a:lnTo>
                    <a:pt x="216" y="6299"/>
                  </a:lnTo>
                  <a:lnTo>
                    <a:pt x="277" y="6422"/>
                  </a:lnTo>
                  <a:lnTo>
                    <a:pt x="277" y="6176"/>
                  </a:lnTo>
                  <a:lnTo>
                    <a:pt x="308" y="5900"/>
                  </a:lnTo>
                  <a:lnTo>
                    <a:pt x="369" y="5623"/>
                  </a:lnTo>
                  <a:lnTo>
                    <a:pt x="461" y="5347"/>
                  </a:lnTo>
                  <a:lnTo>
                    <a:pt x="554" y="5070"/>
                  </a:lnTo>
                  <a:lnTo>
                    <a:pt x="707" y="4824"/>
                  </a:lnTo>
                  <a:lnTo>
                    <a:pt x="892" y="4578"/>
                  </a:lnTo>
                  <a:lnTo>
                    <a:pt x="1076" y="4333"/>
                  </a:lnTo>
                  <a:lnTo>
                    <a:pt x="1291" y="4117"/>
                  </a:lnTo>
                  <a:lnTo>
                    <a:pt x="1537" y="3933"/>
                  </a:lnTo>
                  <a:lnTo>
                    <a:pt x="1813" y="3780"/>
                  </a:lnTo>
                  <a:lnTo>
                    <a:pt x="2090" y="3687"/>
                  </a:lnTo>
                  <a:lnTo>
                    <a:pt x="2397" y="3626"/>
                  </a:lnTo>
                  <a:lnTo>
                    <a:pt x="2704" y="3595"/>
                  </a:lnTo>
                  <a:lnTo>
                    <a:pt x="3073" y="3657"/>
                  </a:lnTo>
                  <a:lnTo>
                    <a:pt x="3411" y="3749"/>
                  </a:lnTo>
                  <a:lnTo>
                    <a:pt x="3811" y="3933"/>
                  </a:lnTo>
                  <a:lnTo>
                    <a:pt x="4149" y="4148"/>
                  </a:lnTo>
                  <a:lnTo>
                    <a:pt x="4425" y="4394"/>
                  </a:lnTo>
                  <a:lnTo>
                    <a:pt x="4640" y="4640"/>
                  </a:lnTo>
                  <a:lnTo>
                    <a:pt x="4825" y="4947"/>
                  </a:lnTo>
                  <a:lnTo>
                    <a:pt x="4978" y="5224"/>
                  </a:lnTo>
                  <a:lnTo>
                    <a:pt x="5070" y="5500"/>
                  </a:lnTo>
                  <a:lnTo>
                    <a:pt x="5132" y="5777"/>
                  </a:lnTo>
                  <a:lnTo>
                    <a:pt x="5961" y="5777"/>
                  </a:lnTo>
                  <a:lnTo>
                    <a:pt x="6791" y="5746"/>
                  </a:lnTo>
                  <a:lnTo>
                    <a:pt x="7682" y="5685"/>
                  </a:lnTo>
                  <a:lnTo>
                    <a:pt x="8542" y="5592"/>
                  </a:lnTo>
                  <a:lnTo>
                    <a:pt x="9403" y="5439"/>
                  </a:lnTo>
                  <a:lnTo>
                    <a:pt x="10202" y="5285"/>
                  </a:lnTo>
                  <a:lnTo>
                    <a:pt x="10570" y="5193"/>
                  </a:lnTo>
                  <a:lnTo>
                    <a:pt x="10908" y="5070"/>
                  </a:lnTo>
                  <a:lnTo>
                    <a:pt x="11246" y="4947"/>
                  </a:lnTo>
                  <a:lnTo>
                    <a:pt x="11553" y="4793"/>
                  </a:lnTo>
                  <a:lnTo>
                    <a:pt x="12014" y="4517"/>
                  </a:lnTo>
                  <a:lnTo>
                    <a:pt x="12414" y="4179"/>
                  </a:lnTo>
                  <a:lnTo>
                    <a:pt x="12782" y="3841"/>
                  </a:lnTo>
                  <a:lnTo>
                    <a:pt x="13120" y="3472"/>
                  </a:lnTo>
                  <a:lnTo>
                    <a:pt x="13366" y="3073"/>
                  </a:lnTo>
                  <a:lnTo>
                    <a:pt x="13612" y="2673"/>
                  </a:lnTo>
                  <a:lnTo>
                    <a:pt x="13796" y="2274"/>
                  </a:lnTo>
                  <a:lnTo>
                    <a:pt x="13950" y="1875"/>
                  </a:lnTo>
                  <a:lnTo>
                    <a:pt x="14104" y="1506"/>
                  </a:lnTo>
                  <a:lnTo>
                    <a:pt x="14196" y="1137"/>
                  </a:lnTo>
                  <a:lnTo>
                    <a:pt x="14319" y="553"/>
                  </a:lnTo>
                  <a:lnTo>
                    <a:pt x="14380" y="154"/>
                  </a:lnTo>
                  <a:lnTo>
                    <a:pt x="1441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6"/>
            <p:cNvSpPr/>
            <p:nvPr/>
          </p:nvSpPr>
          <p:spPr>
            <a:xfrm>
              <a:off x="3179162" y="2935280"/>
              <a:ext cx="1512074" cy="673828"/>
            </a:xfrm>
            <a:custGeom>
              <a:avLst/>
              <a:gdLst/>
              <a:ahLst/>
              <a:cxnLst/>
              <a:rect l="l" t="t" r="r" b="b"/>
              <a:pathLst>
                <a:path w="14411" h="6422" fill="none" extrusionOk="0">
                  <a:moveTo>
                    <a:pt x="2612" y="1137"/>
                  </a:moveTo>
                  <a:lnTo>
                    <a:pt x="2612" y="1137"/>
                  </a:lnTo>
                  <a:lnTo>
                    <a:pt x="2059" y="1106"/>
                  </a:lnTo>
                  <a:lnTo>
                    <a:pt x="1844" y="1045"/>
                  </a:lnTo>
                  <a:lnTo>
                    <a:pt x="1660" y="983"/>
                  </a:lnTo>
                  <a:lnTo>
                    <a:pt x="1537" y="922"/>
                  </a:lnTo>
                  <a:lnTo>
                    <a:pt x="1414" y="861"/>
                  </a:lnTo>
                  <a:lnTo>
                    <a:pt x="1322" y="799"/>
                  </a:lnTo>
                  <a:lnTo>
                    <a:pt x="1291" y="707"/>
                  </a:lnTo>
                  <a:lnTo>
                    <a:pt x="1291" y="707"/>
                  </a:lnTo>
                  <a:lnTo>
                    <a:pt x="892" y="1076"/>
                  </a:lnTo>
                  <a:lnTo>
                    <a:pt x="584" y="1414"/>
                  </a:lnTo>
                  <a:lnTo>
                    <a:pt x="339" y="1752"/>
                  </a:lnTo>
                  <a:lnTo>
                    <a:pt x="185" y="2028"/>
                  </a:lnTo>
                  <a:lnTo>
                    <a:pt x="93" y="2274"/>
                  </a:lnTo>
                  <a:lnTo>
                    <a:pt x="31" y="2458"/>
                  </a:lnTo>
                  <a:lnTo>
                    <a:pt x="1" y="2612"/>
                  </a:lnTo>
                  <a:lnTo>
                    <a:pt x="1" y="2612"/>
                  </a:lnTo>
                  <a:lnTo>
                    <a:pt x="1" y="3749"/>
                  </a:lnTo>
                  <a:lnTo>
                    <a:pt x="1" y="4640"/>
                  </a:lnTo>
                  <a:lnTo>
                    <a:pt x="62" y="5316"/>
                  </a:lnTo>
                  <a:lnTo>
                    <a:pt x="123" y="5777"/>
                  </a:lnTo>
                  <a:lnTo>
                    <a:pt x="154" y="6115"/>
                  </a:lnTo>
                  <a:lnTo>
                    <a:pt x="216" y="6299"/>
                  </a:lnTo>
                  <a:lnTo>
                    <a:pt x="277" y="6422"/>
                  </a:lnTo>
                  <a:lnTo>
                    <a:pt x="277" y="6422"/>
                  </a:lnTo>
                  <a:lnTo>
                    <a:pt x="277" y="6176"/>
                  </a:lnTo>
                  <a:lnTo>
                    <a:pt x="308" y="5900"/>
                  </a:lnTo>
                  <a:lnTo>
                    <a:pt x="369" y="5623"/>
                  </a:lnTo>
                  <a:lnTo>
                    <a:pt x="461" y="5347"/>
                  </a:lnTo>
                  <a:lnTo>
                    <a:pt x="554" y="5070"/>
                  </a:lnTo>
                  <a:lnTo>
                    <a:pt x="707" y="4824"/>
                  </a:lnTo>
                  <a:lnTo>
                    <a:pt x="892" y="4578"/>
                  </a:lnTo>
                  <a:lnTo>
                    <a:pt x="1076" y="4333"/>
                  </a:lnTo>
                  <a:lnTo>
                    <a:pt x="1291" y="4117"/>
                  </a:lnTo>
                  <a:lnTo>
                    <a:pt x="1537" y="3933"/>
                  </a:lnTo>
                  <a:lnTo>
                    <a:pt x="1813" y="3780"/>
                  </a:lnTo>
                  <a:lnTo>
                    <a:pt x="2090" y="3687"/>
                  </a:lnTo>
                  <a:lnTo>
                    <a:pt x="2397" y="3626"/>
                  </a:lnTo>
                  <a:lnTo>
                    <a:pt x="2704" y="3595"/>
                  </a:lnTo>
                  <a:lnTo>
                    <a:pt x="3073" y="3657"/>
                  </a:lnTo>
                  <a:lnTo>
                    <a:pt x="3411" y="3749"/>
                  </a:lnTo>
                  <a:lnTo>
                    <a:pt x="3411" y="3749"/>
                  </a:lnTo>
                  <a:lnTo>
                    <a:pt x="3811" y="3933"/>
                  </a:lnTo>
                  <a:lnTo>
                    <a:pt x="4149" y="4148"/>
                  </a:lnTo>
                  <a:lnTo>
                    <a:pt x="4425" y="4394"/>
                  </a:lnTo>
                  <a:lnTo>
                    <a:pt x="4640" y="4640"/>
                  </a:lnTo>
                  <a:lnTo>
                    <a:pt x="4825" y="4947"/>
                  </a:lnTo>
                  <a:lnTo>
                    <a:pt x="4978" y="5224"/>
                  </a:lnTo>
                  <a:lnTo>
                    <a:pt x="5070" y="5500"/>
                  </a:lnTo>
                  <a:lnTo>
                    <a:pt x="5132" y="5777"/>
                  </a:lnTo>
                  <a:lnTo>
                    <a:pt x="5132" y="5777"/>
                  </a:lnTo>
                  <a:lnTo>
                    <a:pt x="5961" y="5777"/>
                  </a:lnTo>
                  <a:lnTo>
                    <a:pt x="6791" y="5746"/>
                  </a:lnTo>
                  <a:lnTo>
                    <a:pt x="7682" y="5685"/>
                  </a:lnTo>
                  <a:lnTo>
                    <a:pt x="8542" y="5592"/>
                  </a:lnTo>
                  <a:lnTo>
                    <a:pt x="9403" y="5439"/>
                  </a:lnTo>
                  <a:lnTo>
                    <a:pt x="10202" y="5285"/>
                  </a:lnTo>
                  <a:lnTo>
                    <a:pt x="10570" y="5193"/>
                  </a:lnTo>
                  <a:lnTo>
                    <a:pt x="10908" y="5070"/>
                  </a:lnTo>
                  <a:lnTo>
                    <a:pt x="11246" y="4947"/>
                  </a:lnTo>
                  <a:lnTo>
                    <a:pt x="11553" y="4793"/>
                  </a:lnTo>
                  <a:lnTo>
                    <a:pt x="11553" y="4793"/>
                  </a:lnTo>
                  <a:lnTo>
                    <a:pt x="12014" y="4517"/>
                  </a:lnTo>
                  <a:lnTo>
                    <a:pt x="12414" y="4179"/>
                  </a:lnTo>
                  <a:lnTo>
                    <a:pt x="12782" y="3841"/>
                  </a:lnTo>
                  <a:lnTo>
                    <a:pt x="13120" y="3472"/>
                  </a:lnTo>
                  <a:lnTo>
                    <a:pt x="13366" y="3073"/>
                  </a:lnTo>
                  <a:lnTo>
                    <a:pt x="13612" y="2673"/>
                  </a:lnTo>
                  <a:lnTo>
                    <a:pt x="13796" y="2274"/>
                  </a:lnTo>
                  <a:lnTo>
                    <a:pt x="13950" y="1875"/>
                  </a:lnTo>
                  <a:lnTo>
                    <a:pt x="14104" y="1506"/>
                  </a:lnTo>
                  <a:lnTo>
                    <a:pt x="14196" y="1137"/>
                  </a:lnTo>
                  <a:lnTo>
                    <a:pt x="14319" y="553"/>
                  </a:lnTo>
                  <a:lnTo>
                    <a:pt x="14380" y="154"/>
                  </a:lnTo>
                  <a:lnTo>
                    <a:pt x="14411" y="0"/>
                  </a:lnTo>
                  <a:lnTo>
                    <a:pt x="14411" y="0"/>
                  </a:lnTo>
                  <a:lnTo>
                    <a:pt x="12844" y="185"/>
                  </a:lnTo>
                  <a:lnTo>
                    <a:pt x="9249" y="615"/>
                  </a:lnTo>
                  <a:lnTo>
                    <a:pt x="7221" y="830"/>
                  </a:lnTo>
                  <a:lnTo>
                    <a:pt x="5285" y="1014"/>
                  </a:lnTo>
                  <a:lnTo>
                    <a:pt x="3688" y="1106"/>
                  </a:lnTo>
                  <a:lnTo>
                    <a:pt x="3073" y="1137"/>
                  </a:lnTo>
                  <a:lnTo>
                    <a:pt x="2612" y="11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6"/>
            <p:cNvSpPr/>
            <p:nvPr/>
          </p:nvSpPr>
          <p:spPr>
            <a:xfrm>
              <a:off x="4536483" y="2935280"/>
              <a:ext cx="154764" cy="19411"/>
            </a:xfrm>
            <a:custGeom>
              <a:avLst/>
              <a:gdLst/>
              <a:ahLst/>
              <a:cxnLst/>
              <a:rect l="l" t="t" r="r" b="b"/>
              <a:pathLst>
                <a:path w="1475" h="185" extrusionOk="0">
                  <a:moveTo>
                    <a:pt x="1475" y="0"/>
                  </a:moveTo>
                  <a:lnTo>
                    <a:pt x="1475" y="0"/>
                  </a:lnTo>
                  <a:lnTo>
                    <a:pt x="0" y="185"/>
                  </a:lnTo>
                  <a:lnTo>
                    <a:pt x="0" y="185"/>
                  </a:lnTo>
                  <a:lnTo>
                    <a:pt x="0" y="185"/>
                  </a:lnTo>
                  <a:lnTo>
                    <a:pt x="1475" y="0"/>
                  </a:lnTo>
                  <a:close/>
                </a:path>
              </a:pathLst>
            </a:custGeom>
            <a:solidFill>
              <a:srgbClr val="0E1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6"/>
            <p:cNvSpPr/>
            <p:nvPr/>
          </p:nvSpPr>
          <p:spPr>
            <a:xfrm>
              <a:off x="4536483" y="2935280"/>
              <a:ext cx="154764" cy="19411"/>
            </a:xfrm>
            <a:custGeom>
              <a:avLst/>
              <a:gdLst/>
              <a:ahLst/>
              <a:cxnLst/>
              <a:rect l="l" t="t" r="r" b="b"/>
              <a:pathLst>
                <a:path w="1475" h="185" fill="none" extrusionOk="0">
                  <a:moveTo>
                    <a:pt x="1475" y="0"/>
                  </a:moveTo>
                  <a:lnTo>
                    <a:pt x="1475" y="0"/>
                  </a:lnTo>
                  <a:lnTo>
                    <a:pt x="0" y="185"/>
                  </a:lnTo>
                  <a:lnTo>
                    <a:pt x="0" y="185"/>
                  </a:lnTo>
                  <a:lnTo>
                    <a:pt x="0" y="185"/>
                  </a:lnTo>
                  <a:lnTo>
                    <a:pt x="14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6"/>
            <p:cNvSpPr/>
            <p:nvPr/>
          </p:nvSpPr>
          <p:spPr>
            <a:xfrm>
              <a:off x="3707883" y="3502610"/>
              <a:ext cx="9758" cy="35570"/>
            </a:xfrm>
            <a:custGeom>
              <a:avLst/>
              <a:gdLst/>
              <a:ahLst/>
              <a:cxnLst/>
              <a:rect l="l" t="t" r="r" b="b"/>
              <a:pathLst>
                <a:path w="93" h="339" extrusionOk="0">
                  <a:moveTo>
                    <a:pt x="1" y="1"/>
                  </a:moveTo>
                  <a:lnTo>
                    <a:pt x="1" y="1"/>
                  </a:lnTo>
                  <a:lnTo>
                    <a:pt x="1" y="1"/>
                  </a:lnTo>
                  <a:lnTo>
                    <a:pt x="1" y="1"/>
                  </a:lnTo>
                  <a:lnTo>
                    <a:pt x="93" y="339"/>
                  </a:lnTo>
                  <a:lnTo>
                    <a:pt x="93" y="339"/>
                  </a:lnTo>
                  <a:lnTo>
                    <a:pt x="1" y="1"/>
                  </a:lnTo>
                  <a:close/>
                </a:path>
              </a:pathLst>
            </a:custGeom>
            <a:solidFill>
              <a:srgbClr val="329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6"/>
            <p:cNvSpPr/>
            <p:nvPr/>
          </p:nvSpPr>
          <p:spPr>
            <a:xfrm>
              <a:off x="3707883" y="3502610"/>
              <a:ext cx="9758" cy="35570"/>
            </a:xfrm>
            <a:custGeom>
              <a:avLst/>
              <a:gdLst/>
              <a:ahLst/>
              <a:cxnLst/>
              <a:rect l="l" t="t" r="r" b="b"/>
              <a:pathLst>
                <a:path w="93" h="339" fill="none" extrusionOk="0">
                  <a:moveTo>
                    <a:pt x="1" y="1"/>
                  </a:moveTo>
                  <a:lnTo>
                    <a:pt x="1" y="1"/>
                  </a:lnTo>
                  <a:lnTo>
                    <a:pt x="1" y="1"/>
                  </a:lnTo>
                  <a:lnTo>
                    <a:pt x="1" y="1"/>
                  </a:lnTo>
                  <a:lnTo>
                    <a:pt x="93" y="339"/>
                  </a:lnTo>
                  <a:lnTo>
                    <a:pt x="93" y="33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6"/>
            <p:cNvSpPr/>
            <p:nvPr/>
          </p:nvSpPr>
          <p:spPr>
            <a:xfrm>
              <a:off x="3691725" y="3460745"/>
              <a:ext cx="16263" cy="41970"/>
            </a:xfrm>
            <a:custGeom>
              <a:avLst/>
              <a:gdLst/>
              <a:ahLst/>
              <a:cxnLst/>
              <a:rect l="l" t="t" r="r" b="b"/>
              <a:pathLst>
                <a:path w="155" h="400" extrusionOk="0">
                  <a:moveTo>
                    <a:pt x="1" y="1"/>
                  </a:moveTo>
                  <a:lnTo>
                    <a:pt x="1" y="1"/>
                  </a:lnTo>
                  <a:lnTo>
                    <a:pt x="1" y="1"/>
                  </a:lnTo>
                  <a:lnTo>
                    <a:pt x="1" y="1"/>
                  </a:lnTo>
                  <a:lnTo>
                    <a:pt x="155" y="400"/>
                  </a:lnTo>
                  <a:lnTo>
                    <a:pt x="155" y="400"/>
                  </a:lnTo>
                  <a:lnTo>
                    <a:pt x="155" y="400"/>
                  </a:lnTo>
                  <a:lnTo>
                    <a:pt x="155" y="400"/>
                  </a:lnTo>
                  <a:lnTo>
                    <a:pt x="1" y="1"/>
                  </a:lnTo>
                  <a:close/>
                </a:path>
              </a:pathLst>
            </a:custGeom>
            <a:solidFill>
              <a:srgbClr val="1B1D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6"/>
            <p:cNvSpPr/>
            <p:nvPr/>
          </p:nvSpPr>
          <p:spPr>
            <a:xfrm>
              <a:off x="3691725" y="3460745"/>
              <a:ext cx="16263" cy="41970"/>
            </a:xfrm>
            <a:custGeom>
              <a:avLst/>
              <a:gdLst/>
              <a:ahLst/>
              <a:cxnLst/>
              <a:rect l="l" t="t" r="r" b="b"/>
              <a:pathLst>
                <a:path w="155" h="400" fill="none" extrusionOk="0">
                  <a:moveTo>
                    <a:pt x="1" y="1"/>
                  </a:moveTo>
                  <a:lnTo>
                    <a:pt x="1" y="1"/>
                  </a:lnTo>
                  <a:lnTo>
                    <a:pt x="1" y="1"/>
                  </a:lnTo>
                  <a:lnTo>
                    <a:pt x="1" y="1"/>
                  </a:lnTo>
                  <a:lnTo>
                    <a:pt x="155" y="400"/>
                  </a:lnTo>
                  <a:lnTo>
                    <a:pt x="155" y="400"/>
                  </a:lnTo>
                  <a:lnTo>
                    <a:pt x="155" y="400"/>
                  </a:lnTo>
                  <a:lnTo>
                    <a:pt x="155" y="40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6"/>
            <p:cNvSpPr/>
            <p:nvPr/>
          </p:nvSpPr>
          <p:spPr>
            <a:xfrm>
              <a:off x="3717536" y="3538074"/>
              <a:ext cx="105" cy="3358"/>
            </a:xfrm>
            <a:custGeom>
              <a:avLst/>
              <a:gdLst/>
              <a:ahLst/>
              <a:cxnLst/>
              <a:rect l="l" t="t" r="r" b="b"/>
              <a:pathLst>
                <a:path w="1" h="32" extrusionOk="0">
                  <a:moveTo>
                    <a:pt x="1" y="32"/>
                  </a:moveTo>
                  <a:lnTo>
                    <a:pt x="1" y="32"/>
                  </a:lnTo>
                  <a:lnTo>
                    <a:pt x="1" y="32"/>
                  </a:lnTo>
                  <a:lnTo>
                    <a:pt x="1" y="32"/>
                  </a:lnTo>
                  <a:lnTo>
                    <a:pt x="1" y="32"/>
                  </a:lnTo>
                  <a:close/>
                  <a:moveTo>
                    <a:pt x="1" y="1"/>
                  </a:moveTo>
                  <a:lnTo>
                    <a:pt x="1" y="1"/>
                  </a:lnTo>
                  <a:lnTo>
                    <a:pt x="1" y="32"/>
                  </a:lnTo>
                  <a:lnTo>
                    <a:pt x="1" y="32"/>
                  </a:lnTo>
                  <a:lnTo>
                    <a:pt x="1" y="1"/>
                  </a:lnTo>
                  <a:close/>
                </a:path>
              </a:pathLst>
            </a:custGeom>
            <a:solidFill>
              <a:srgbClr val="329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6"/>
            <p:cNvSpPr/>
            <p:nvPr/>
          </p:nvSpPr>
          <p:spPr>
            <a:xfrm>
              <a:off x="3717536" y="3541327"/>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6"/>
            <p:cNvSpPr/>
            <p:nvPr/>
          </p:nvSpPr>
          <p:spPr>
            <a:xfrm>
              <a:off x="3717536" y="3538074"/>
              <a:ext cx="105" cy="3358"/>
            </a:xfrm>
            <a:custGeom>
              <a:avLst/>
              <a:gdLst/>
              <a:ahLst/>
              <a:cxnLst/>
              <a:rect l="l" t="t" r="r" b="b"/>
              <a:pathLst>
                <a:path w="1" h="32" fill="none" extrusionOk="0">
                  <a:moveTo>
                    <a:pt x="1" y="1"/>
                  </a:moveTo>
                  <a:lnTo>
                    <a:pt x="1" y="1"/>
                  </a:lnTo>
                  <a:lnTo>
                    <a:pt x="1" y="32"/>
                  </a:lnTo>
                  <a:lnTo>
                    <a:pt x="1" y="3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6"/>
            <p:cNvSpPr/>
            <p:nvPr/>
          </p:nvSpPr>
          <p:spPr>
            <a:xfrm>
              <a:off x="3691725" y="2935280"/>
              <a:ext cx="999516" cy="606152"/>
            </a:xfrm>
            <a:custGeom>
              <a:avLst/>
              <a:gdLst/>
              <a:ahLst/>
              <a:cxnLst/>
              <a:rect l="l" t="t" r="r" b="b"/>
              <a:pathLst>
                <a:path w="9526" h="5777" extrusionOk="0">
                  <a:moveTo>
                    <a:pt x="9526" y="0"/>
                  </a:moveTo>
                  <a:lnTo>
                    <a:pt x="8051" y="185"/>
                  </a:lnTo>
                  <a:lnTo>
                    <a:pt x="7928" y="615"/>
                  </a:lnTo>
                  <a:lnTo>
                    <a:pt x="7775" y="1106"/>
                  </a:lnTo>
                  <a:lnTo>
                    <a:pt x="7559" y="1659"/>
                  </a:lnTo>
                  <a:lnTo>
                    <a:pt x="7252" y="2182"/>
                  </a:lnTo>
                  <a:lnTo>
                    <a:pt x="7099" y="2458"/>
                  </a:lnTo>
                  <a:lnTo>
                    <a:pt x="6914" y="2704"/>
                  </a:lnTo>
                  <a:lnTo>
                    <a:pt x="6699" y="2981"/>
                  </a:lnTo>
                  <a:lnTo>
                    <a:pt x="6484" y="3226"/>
                  </a:lnTo>
                  <a:lnTo>
                    <a:pt x="6238" y="3442"/>
                  </a:lnTo>
                  <a:lnTo>
                    <a:pt x="5962" y="3657"/>
                  </a:lnTo>
                  <a:lnTo>
                    <a:pt x="5655" y="3872"/>
                  </a:lnTo>
                  <a:lnTo>
                    <a:pt x="5347" y="4056"/>
                  </a:lnTo>
                  <a:lnTo>
                    <a:pt x="4825" y="4271"/>
                  </a:lnTo>
                  <a:lnTo>
                    <a:pt x="4241" y="4486"/>
                  </a:lnTo>
                  <a:lnTo>
                    <a:pt x="3596" y="4640"/>
                  </a:lnTo>
                  <a:lnTo>
                    <a:pt x="2889" y="4763"/>
                  </a:lnTo>
                  <a:lnTo>
                    <a:pt x="2182" y="4855"/>
                  </a:lnTo>
                  <a:lnTo>
                    <a:pt x="1445" y="4947"/>
                  </a:lnTo>
                  <a:lnTo>
                    <a:pt x="708" y="4978"/>
                  </a:lnTo>
                  <a:lnTo>
                    <a:pt x="1" y="5009"/>
                  </a:lnTo>
                  <a:lnTo>
                    <a:pt x="155" y="5408"/>
                  </a:lnTo>
                  <a:lnTo>
                    <a:pt x="247" y="5746"/>
                  </a:lnTo>
                  <a:lnTo>
                    <a:pt x="247" y="5777"/>
                  </a:lnTo>
                  <a:lnTo>
                    <a:pt x="1076" y="5777"/>
                  </a:lnTo>
                  <a:lnTo>
                    <a:pt x="1906" y="5746"/>
                  </a:lnTo>
                  <a:lnTo>
                    <a:pt x="2797" y="5685"/>
                  </a:lnTo>
                  <a:lnTo>
                    <a:pt x="3657" y="5592"/>
                  </a:lnTo>
                  <a:lnTo>
                    <a:pt x="4518" y="5439"/>
                  </a:lnTo>
                  <a:lnTo>
                    <a:pt x="5317" y="5285"/>
                  </a:lnTo>
                  <a:lnTo>
                    <a:pt x="5685" y="5193"/>
                  </a:lnTo>
                  <a:lnTo>
                    <a:pt x="6023" y="5070"/>
                  </a:lnTo>
                  <a:lnTo>
                    <a:pt x="6361" y="4947"/>
                  </a:lnTo>
                  <a:lnTo>
                    <a:pt x="6668" y="4793"/>
                  </a:lnTo>
                  <a:lnTo>
                    <a:pt x="7129" y="4517"/>
                  </a:lnTo>
                  <a:lnTo>
                    <a:pt x="7529" y="4179"/>
                  </a:lnTo>
                  <a:lnTo>
                    <a:pt x="7897" y="3841"/>
                  </a:lnTo>
                  <a:lnTo>
                    <a:pt x="8235" y="3472"/>
                  </a:lnTo>
                  <a:lnTo>
                    <a:pt x="8481" y="3073"/>
                  </a:lnTo>
                  <a:lnTo>
                    <a:pt x="8727" y="2673"/>
                  </a:lnTo>
                  <a:lnTo>
                    <a:pt x="8911" y="2274"/>
                  </a:lnTo>
                  <a:lnTo>
                    <a:pt x="9065" y="1875"/>
                  </a:lnTo>
                  <a:lnTo>
                    <a:pt x="9219" y="1506"/>
                  </a:lnTo>
                  <a:lnTo>
                    <a:pt x="9311" y="1137"/>
                  </a:lnTo>
                  <a:lnTo>
                    <a:pt x="9434" y="553"/>
                  </a:lnTo>
                  <a:lnTo>
                    <a:pt x="9495" y="154"/>
                  </a:lnTo>
                  <a:lnTo>
                    <a:pt x="952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6"/>
            <p:cNvSpPr/>
            <p:nvPr/>
          </p:nvSpPr>
          <p:spPr>
            <a:xfrm>
              <a:off x="3691725" y="2935280"/>
              <a:ext cx="999516" cy="606152"/>
            </a:xfrm>
            <a:custGeom>
              <a:avLst/>
              <a:gdLst/>
              <a:ahLst/>
              <a:cxnLst/>
              <a:rect l="l" t="t" r="r" b="b"/>
              <a:pathLst>
                <a:path w="9526" h="5777" fill="none" extrusionOk="0">
                  <a:moveTo>
                    <a:pt x="9526" y="0"/>
                  </a:moveTo>
                  <a:lnTo>
                    <a:pt x="9526" y="0"/>
                  </a:lnTo>
                  <a:lnTo>
                    <a:pt x="9526" y="0"/>
                  </a:lnTo>
                  <a:lnTo>
                    <a:pt x="9526" y="0"/>
                  </a:lnTo>
                  <a:lnTo>
                    <a:pt x="8051" y="185"/>
                  </a:lnTo>
                  <a:lnTo>
                    <a:pt x="8051" y="185"/>
                  </a:lnTo>
                  <a:lnTo>
                    <a:pt x="7928" y="615"/>
                  </a:lnTo>
                  <a:lnTo>
                    <a:pt x="7775" y="1106"/>
                  </a:lnTo>
                  <a:lnTo>
                    <a:pt x="7559" y="1659"/>
                  </a:lnTo>
                  <a:lnTo>
                    <a:pt x="7252" y="2182"/>
                  </a:lnTo>
                  <a:lnTo>
                    <a:pt x="7099" y="2458"/>
                  </a:lnTo>
                  <a:lnTo>
                    <a:pt x="6914" y="2704"/>
                  </a:lnTo>
                  <a:lnTo>
                    <a:pt x="6699" y="2981"/>
                  </a:lnTo>
                  <a:lnTo>
                    <a:pt x="6484" y="3226"/>
                  </a:lnTo>
                  <a:lnTo>
                    <a:pt x="6238" y="3442"/>
                  </a:lnTo>
                  <a:lnTo>
                    <a:pt x="5962" y="3657"/>
                  </a:lnTo>
                  <a:lnTo>
                    <a:pt x="5655" y="3872"/>
                  </a:lnTo>
                  <a:lnTo>
                    <a:pt x="5347" y="4056"/>
                  </a:lnTo>
                  <a:lnTo>
                    <a:pt x="5347" y="4056"/>
                  </a:lnTo>
                  <a:lnTo>
                    <a:pt x="4825" y="4271"/>
                  </a:lnTo>
                  <a:lnTo>
                    <a:pt x="4241" y="4486"/>
                  </a:lnTo>
                  <a:lnTo>
                    <a:pt x="3596" y="4640"/>
                  </a:lnTo>
                  <a:lnTo>
                    <a:pt x="2889" y="4763"/>
                  </a:lnTo>
                  <a:lnTo>
                    <a:pt x="2182" y="4855"/>
                  </a:lnTo>
                  <a:lnTo>
                    <a:pt x="1445" y="4947"/>
                  </a:lnTo>
                  <a:lnTo>
                    <a:pt x="708" y="4978"/>
                  </a:lnTo>
                  <a:lnTo>
                    <a:pt x="1" y="5009"/>
                  </a:lnTo>
                  <a:lnTo>
                    <a:pt x="1" y="5009"/>
                  </a:lnTo>
                  <a:lnTo>
                    <a:pt x="155" y="5408"/>
                  </a:lnTo>
                  <a:lnTo>
                    <a:pt x="155" y="5408"/>
                  </a:lnTo>
                  <a:lnTo>
                    <a:pt x="155" y="5408"/>
                  </a:lnTo>
                  <a:lnTo>
                    <a:pt x="247" y="5746"/>
                  </a:lnTo>
                  <a:lnTo>
                    <a:pt x="247" y="5746"/>
                  </a:lnTo>
                  <a:lnTo>
                    <a:pt x="247" y="5746"/>
                  </a:lnTo>
                  <a:lnTo>
                    <a:pt x="247" y="5746"/>
                  </a:lnTo>
                  <a:lnTo>
                    <a:pt x="247" y="5777"/>
                  </a:lnTo>
                  <a:lnTo>
                    <a:pt x="247" y="5777"/>
                  </a:lnTo>
                  <a:lnTo>
                    <a:pt x="247" y="5777"/>
                  </a:lnTo>
                  <a:lnTo>
                    <a:pt x="247" y="5777"/>
                  </a:lnTo>
                  <a:lnTo>
                    <a:pt x="247" y="5777"/>
                  </a:lnTo>
                  <a:lnTo>
                    <a:pt x="247" y="5777"/>
                  </a:lnTo>
                  <a:lnTo>
                    <a:pt x="247" y="5777"/>
                  </a:lnTo>
                  <a:lnTo>
                    <a:pt x="1076" y="5777"/>
                  </a:lnTo>
                  <a:lnTo>
                    <a:pt x="1906" y="5746"/>
                  </a:lnTo>
                  <a:lnTo>
                    <a:pt x="2797" y="5685"/>
                  </a:lnTo>
                  <a:lnTo>
                    <a:pt x="3657" y="5592"/>
                  </a:lnTo>
                  <a:lnTo>
                    <a:pt x="4518" y="5439"/>
                  </a:lnTo>
                  <a:lnTo>
                    <a:pt x="5317" y="5285"/>
                  </a:lnTo>
                  <a:lnTo>
                    <a:pt x="5685" y="5193"/>
                  </a:lnTo>
                  <a:lnTo>
                    <a:pt x="6023" y="5070"/>
                  </a:lnTo>
                  <a:lnTo>
                    <a:pt x="6361" y="4947"/>
                  </a:lnTo>
                  <a:lnTo>
                    <a:pt x="6668" y="4793"/>
                  </a:lnTo>
                  <a:lnTo>
                    <a:pt x="6668" y="4793"/>
                  </a:lnTo>
                  <a:lnTo>
                    <a:pt x="7129" y="4517"/>
                  </a:lnTo>
                  <a:lnTo>
                    <a:pt x="7529" y="4179"/>
                  </a:lnTo>
                  <a:lnTo>
                    <a:pt x="7897" y="3841"/>
                  </a:lnTo>
                  <a:lnTo>
                    <a:pt x="8235" y="3472"/>
                  </a:lnTo>
                  <a:lnTo>
                    <a:pt x="8481" y="3073"/>
                  </a:lnTo>
                  <a:lnTo>
                    <a:pt x="8727" y="2673"/>
                  </a:lnTo>
                  <a:lnTo>
                    <a:pt x="8911" y="2274"/>
                  </a:lnTo>
                  <a:lnTo>
                    <a:pt x="9065" y="1875"/>
                  </a:lnTo>
                  <a:lnTo>
                    <a:pt x="9219" y="1506"/>
                  </a:lnTo>
                  <a:lnTo>
                    <a:pt x="9311" y="1137"/>
                  </a:lnTo>
                  <a:lnTo>
                    <a:pt x="9434" y="553"/>
                  </a:lnTo>
                  <a:lnTo>
                    <a:pt x="9495" y="154"/>
                  </a:lnTo>
                  <a:lnTo>
                    <a:pt x="95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6"/>
            <p:cNvSpPr/>
            <p:nvPr/>
          </p:nvSpPr>
          <p:spPr>
            <a:xfrm>
              <a:off x="3672418" y="2657964"/>
              <a:ext cx="1012421" cy="345098"/>
            </a:xfrm>
            <a:custGeom>
              <a:avLst/>
              <a:gdLst/>
              <a:ahLst/>
              <a:cxnLst/>
              <a:rect l="l" t="t" r="r" b="b"/>
              <a:pathLst>
                <a:path w="9649" h="3289" extrusionOk="0">
                  <a:moveTo>
                    <a:pt x="5992" y="1"/>
                  </a:moveTo>
                  <a:lnTo>
                    <a:pt x="5255" y="32"/>
                  </a:lnTo>
                  <a:lnTo>
                    <a:pt x="4487" y="154"/>
                  </a:lnTo>
                  <a:lnTo>
                    <a:pt x="4149" y="247"/>
                  </a:lnTo>
                  <a:lnTo>
                    <a:pt x="3780" y="339"/>
                  </a:lnTo>
                  <a:lnTo>
                    <a:pt x="3473" y="462"/>
                  </a:lnTo>
                  <a:lnTo>
                    <a:pt x="3165" y="615"/>
                  </a:lnTo>
                  <a:lnTo>
                    <a:pt x="2889" y="769"/>
                  </a:lnTo>
                  <a:lnTo>
                    <a:pt x="2612" y="953"/>
                  </a:lnTo>
                  <a:lnTo>
                    <a:pt x="1691" y="1752"/>
                  </a:lnTo>
                  <a:lnTo>
                    <a:pt x="830" y="2490"/>
                  </a:lnTo>
                  <a:lnTo>
                    <a:pt x="1" y="3288"/>
                  </a:lnTo>
                  <a:lnTo>
                    <a:pt x="1" y="3288"/>
                  </a:lnTo>
                  <a:lnTo>
                    <a:pt x="984" y="3258"/>
                  </a:lnTo>
                  <a:lnTo>
                    <a:pt x="3411" y="3104"/>
                  </a:lnTo>
                  <a:lnTo>
                    <a:pt x="4947" y="2981"/>
                  </a:lnTo>
                  <a:lnTo>
                    <a:pt x="6545" y="2828"/>
                  </a:lnTo>
                  <a:lnTo>
                    <a:pt x="8143" y="2613"/>
                  </a:lnTo>
                  <a:lnTo>
                    <a:pt x="8911" y="2490"/>
                  </a:lnTo>
                  <a:lnTo>
                    <a:pt x="9648" y="2367"/>
                  </a:lnTo>
                  <a:lnTo>
                    <a:pt x="9587" y="2090"/>
                  </a:lnTo>
                  <a:lnTo>
                    <a:pt x="9464" y="1783"/>
                  </a:lnTo>
                  <a:lnTo>
                    <a:pt x="9311" y="1414"/>
                  </a:lnTo>
                  <a:lnTo>
                    <a:pt x="9095" y="1045"/>
                  </a:lnTo>
                  <a:lnTo>
                    <a:pt x="8942" y="861"/>
                  </a:lnTo>
                  <a:lnTo>
                    <a:pt x="8788" y="677"/>
                  </a:lnTo>
                  <a:lnTo>
                    <a:pt x="8604" y="523"/>
                  </a:lnTo>
                  <a:lnTo>
                    <a:pt x="8419" y="370"/>
                  </a:lnTo>
                  <a:lnTo>
                    <a:pt x="8204" y="247"/>
                  </a:lnTo>
                  <a:lnTo>
                    <a:pt x="7959" y="185"/>
                  </a:lnTo>
                  <a:lnTo>
                    <a:pt x="7375" y="62"/>
                  </a:lnTo>
                  <a:lnTo>
                    <a:pt x="6699" y="1"/>
                  </a:lnTo>
                  <a:close/>
                </a:path>
              </a:pathLst>
            </a:custGeom>
            <a:solidFill>
              <a:srgbClr val="2A4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6"/>
            <p:cNvSpPr/>
            <p:nvPr/>
          </p:nvSpPr>
          <p:spPr>
            <a:xfrm>
              <a:off x="3672418" y="2657964"/>
              <a:ext cx="1012421" cy="345098"/>
            </a:xfrm>
            <a:custGeom>
              <a:avLst/>
              <a:gdLst/>
              <a:ahLst/>
              <a:cxnLst/>
              <a:rect l="l" t="t" r="r" b="b"/>
              <a:pathLst>
                <a:path w="9649" h="3289" fill="none" extrusionOk="0">
                  <a:moveTo>
                    <a:pt x="9648" y="2367"/>
                  </a:moveTo>
                  <a:lnTo>
                    <a:pt x="9648" y="2367"/>
                  </a:lnTo>
                  <a:lnTo>
                    <a:pt x="9587" y="2090"/>
                  </a:lnTo>
                  <a:lnTo>
                    <a:pt x="9464" y="1783"/>
                  </a:lnTo>
                  <a:lnTo>
                    <a:pt x="9311" y="1414"/>
                  </a:lnTo>
                  <a:lnTo>
                    <a:pt x="9095" y="1045"/>
                  </a:lnTo>
                  <a:lnTo>
                    <a:pt x="8942" y="861"/>
                  </a:lnTo>
                  <a:lnTo>
                    <a:pt x="8788" y="677"/>
                  </a:lnTo>
                  <a:lnTo>
                    <a:pt x="8604" y="523"/>
                  </a:lnTo>
                  <a:lnTo>
                    <a:pt x="8419" y="370"/>
                  </a:lnTo>
                  <a:lnTo>
                    <a:pt x="8204" y="247"/>
                  </a:lnTo>
                  <a:lnTo>
                    <a:pt x="7959" y="185"/>
                  </a:lnTo>
                  <a:lnTo>
                    <a:pt x="7959" y="185"/>
                  </a:lnTo>
                  <a:lnTo>
                    <a:pt x="7375" y="62"/>
                  </a:lnTo>
                  <a:lnTo>
                    <a:pt x="6699" y="1"/>
                  </a:lnTo>
                  <a:lnTo>
                    <a:pt x="5992" y="1"/>
                  </a:lnTo>
                  <a:lnTo>
                    <a:pt x="5255" y="32"/>
                  </a:lnTo>
                  <a:lnTo>
                    <a:pt x="4487" y="154"/>
                  </a:lnTo>
                  <a:lnTo>
                    <a:pt x="4149" y="247"/>
                  </a:lnTo>
                  <a:lnTo>
                    <a:pt x="3780" y="339"/>
                  </a:lnTo>
                  <a:lnTo>
                    <a:pt x="3473" y="462"/>
                  </a:lnTo>
                  <a:lnTo>
                    <a:pt x="3165" y="615"/>
                  </a:lnTo>
                  <a:lnTo>
                    <a:pt x="2889" y="769"/>
                  </a:lnTo>
                  <a:lnTo>
                    <a:pt x="2612" y="953"/>
                  </a:lnTo>
                  <a:lnTo>
                    <a:pt x="2612" y="953"/>
                  </a:lnTo>
                  <a:lnTo>
                    <a:pt x="1691" y="1752"/>
                  </a:lnTo>
                  <a:lnTo>
                    <a:pt x="830" y="2490"/>
                  </a:lnTo>
                  <a:lnTo>
                    <a:pt x="1" y="3288"/>
                  </a:lnTo>
                  <a:lnTo>
                    <a:pt x="1" y="3288"/>
                  </a:lnTo>
                  <a:lnTo>
                    <a:pt x="984" y="3258"/>
                  </a:lnTo>
                  <a:lnTo>
                    <a:pt x="3411" y="3104"/>
                  </a:lnTo>
                  <a:lnTo>
                    <a:pt x="4947" y="2981"/>
                  </a:lnTo>
                  <a:lnTo>
                    <a:pt x="6545" y="2828"/>
                  </a:lnTo>
                  <a:lnTo>
                    <a:pt x="8143" y="2613"/>
                  </a:lnTo>
                  <a:lnTo>
                    <a:pt x="8911" y="2490"/>
                  </a:lnTo>
                  <a:lnTo>
                    <a:pt x="9648" y="23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6"/>
            <p:cNvSpPr/>
            <p:nvPr/>
          </p:nvSpPr>
          <p:spPr>
            <a:xfrm>
              <a:off x="3672418" y="2861098"/>
              <a:ext cx="154869" cy="141964"/>
            </a:xfrm>
            <a:custGeom>
              <a:avLst/>
              <a:gdLst/>
              <a:ahLst/>
              <a:cxnLst/>
              <a:rect l="l" t="t" r="r" b="b"/>
              <a:pathLst>
                <a:path w="1476" h="1353" extrusionOk="0">
                  <a:moveTo>
                    <a:pt x="1475" y="1"/>
                  </a:moveTo>
                  <a:lnTo>
                    <a:pt x="431" y="953"/>
                  </a:lnTo>
                  <a:lnTo>
                    <a:pt x="1" y="1352"/>
                  </a:lnTo>
                  <a:lnTo>
                    <a:pt x="1475" y="1291"/>
                  </a:lnTo>
                  <a:lnTo>
                    <a:pt x="1475"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6"/>
            <p:cNvSpPr/>
            <p:nvPr/>
          </p:nvSpPr>
          <p:spPr>
            <a:xfrm>
              <a:off x="3907767" y="2990051"/>
              <a:ext cx="6610" cy="3358"/>
            </a:xfrm>
            <a:custGeom>
              <a:avLst/>
              <a:gdLst/>
              <a:ahLst/>
              <a:cxnLst/>
              <a:rect l="l" t="t" r="r" b="b"/>
              <a:pathLst>
                <a:path w="63" h="32" extrusionOk="0">
                  <a:moveTo>
                    <a:pt x="62" y="1"/>
                  </a:moveTo>
                  <a:lnTo>
                    <a:pt x="62" y="1"/>
                  </a:lnTo>
                  <a:lnTo>
                    <a:pt x="1" y="31"/>
                  </a:lnTo>
                  <a:lnTo>
                    <a:pt x="1" y="31"/>
                  </a:lnTo>
                  <a:lnTo>
                    <a:pt x="62" y="1"/>
                  </a:lnTo>
                  <a:close/>
                </a:path>
              </a:pathLst>
            </a:custGeom>
            <a:solidFill>
              <a:srgbClr val="0A1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6"/>
            <p:cNvSpPr/>
            <p:nvPr/>
          </p:nvSpPr>
          <p:spPr>
            <a:xfrm>
              <a:off x="3907767" y="2990051"/>
              <a:ext cx="6610" cy="3358"/>
            </a:xfrm>
            <a:custGeom>
              <a:avLst/>
              <a:gdLst/>
              <a:ahLst/>
              <a:cxnLst/>
              <a:rect l="l" t="t" r="r" b="b"/>
              <a:pathLst>
                <a:path w="63" h="32" fill="none" extrusionOk="0">
                  <a:moveTo>
                    <a:pt x="62" y="1"/>
                  </a:moveTo>
                  <a:lnTo>
                    <a:pt x="62" y="1"/>
                  </a:lnTo>
                  <a:lnTo>
                    <a:pt x="1" y="31"/>
                  </a:lnTo>
                  <a:lnTo>
                    <a:pt x="1" y="31"/>
                  </a:lnTo>
                  <a:lnTo>
                    <a:pt x="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6"/>
            <p:cNvSpPr/>
            <p:nvPr/>
          </p:nvSpPr>
          <p:spPr>
            <a:xfrm>
              <a:off x="3907767" y="2657964"/>
              <a:ext cx="351499" cy="335445"/>
            </a:xfrm>
            <a:custGeom>
              <a:avLst/>
              <a:gdLst/>
              <a:ahLst/>
              <a:cxnLst/>
              <a:rect l="l" t="t" r="r" b="b"/>
              <a:pathLst>
                <a:path w="3350" h="3197" extrusionOk="0">
                  <a:moveTo>
                    <a:pt x="3350" y="1"/>
                  </a:moveTo>
                  <a:lnTo>
                    <a:pt x="3165" y="32"/>
                  </a:lnTo>
                  <a:lnTo>
                    <a:pt x="1" y="3196"/>
                  </a:lnTo>
                  <a:lnTo>
                    <a:pt x="62" y="3166"/>
                  </a:lnTo>
                  <a:lnTo>
                    <a:pt x="185" y="3166"/>
                  </a:lnTo>
                  <a:lnTo>
                    <a:pt x="3350" y="1"/>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6"/>
            <p:cNvSpPr/>
            <p:nvPr/>
          </p:nvSpPr>
          <p:spPr>
            <a:xfrm>
              <a:off x="3907767" y="2657964"/>
              <a:ext cx="351499" cy="335445"/>
            </a:xfrm>
            <a:custGeom>
              <a:avLst/>
              <a:gdLst/>
              <a:ahLst/>
              <a:cxnLst/>
              <a:rect l="l" t="t" r="r" b="b"/>
              <a:pathLst>
                <a:path w="3350" h="3197" fill="none" extrusionOk="0">
                  <a:moveTo>
                    <a:pt x="3350" y="1"/>
                  </a:moveTo>
                  <a:lnTo>
                    <a:pt x="3350" y="1"/>
                  </a:lnTo>
                  <a:lnTo>
                    <a:pt x="3165" y="32"/>
                  </a:lnTo>
                  <a:lnTo>
                    <a:pt x="1" y="3196"/>
                  </a:lnTo>
                  <a:lnTo>
                    <a:pt x="1" y="3196"/>
                  </a:lnTo>
                  <a:lnTo>
                    <a:pt x="1" y="3196"/>
                  </a:lnTo>
                  <a:lnTo>
                    <a:pt x="1" y="3196"/>
                  </a:lnTo>
                  <a:lnTo>
                    <a:pt x="62" y="3166"/>
                  </a:lnTo>
                  <a:lnTo>
                    <a:pt x="62" y="3166"/>
                  </a:lnTo>
                  <a:lnTo>
                    <a:pt x="185" y="3166"/>
                  </a:lnTo>
                  <a:lnTo>
                    <a:pt x="33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6"/>
            <p:cNvSpPr/>
            <p:nvPr/>
          </p:nvSpPr>
          <p:spPr>
            <a:xfrm>
              <a:off x="4104398" y="2661216"/>
              <a:ext cx="348351" cy="319287"/>
            </a:xfrm>
            <a:custGeom>
              <a:avLst/>
              <a:gdLst/>
              <a:ahLst/>
              <a:cxnLst/>
              <a:rect l="l" t="t" r="r" b="b"/>
              <a:pathLst>
                <a:path w="3320" h="3043" extrusionOk="0">
                  <a:moveTo>
                    <a:pt x="3012" y="1"/>
                  </a:moveTo>
                  <a:lnTo>
                    <a:pt x="1" y="3042"/>
                  </a:lnTo>
                  <a:lnTo>
                    <a:pt x="370" y="3012"/>
                  </a:lnTo>
                  <a:lnTo>
                    <a:pt x="3319" y="31"/>
                  </a:lnTo>
                  <a:lnTo>
                    <a:pt x="3012" y="1"/>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6"/>
            <p:cNvSpPr/>
            <p:nvPr/>
          </p:nvSpPr>
          <p:spPr>
            <a:xfrm>
              <a:off x="4104398" y="2661216"/>
              <a:ext cx="348351" cy="319287"/>
            </a:xfrm>
            <a:custGeom>
              <a:avLst/>
              <a:gdLst/>
              <a:ahLst/>
              <a:cxnLst/>
              <a:rect l="l" t="t" r="r" b="b"/>
              <a:pathLst>
                <a:path w="3320" h="3043" fill="none" extrusionOk="0">
                  <a:moveTo>
                    <a:pt x="3012" y="1"/>
                  </a:moveTo>
                  <a:lnTo>
                    <a:pt x="1" y="3042"/>
                  </a:lnTo>
                  <a:lnTo>
                    <a:pt x="1" y="3042"/>
                  </a:lnTo>
                  <a:lnTo>
                    <a:pt x="370" y="3012"/>
                  </a:lnTo>
                  <a:lnTo>
                    <a:pt x="3319" y="31"/>
                  </a:lnTo>
                  <a:lnTo>
                    <a:pt x="3319" y="31"/>
                  </a:lnTo>
                  <a:lnTo>
                    <a:pt x="30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6"/>
            <p:cNvSpPr/>
            <p:nvPr/>
          </p:nvSpPr>
          <p:spPr>
            <a:xfrm>
              <a:off x="4478459" y="2783769"/>
              <a:ext cx="164522" cy="158017"/>
            </a:xfrm>
            <a:custGeom>
              <a:avLst/>
              <a:gdLst/>
              <a:ahLst/>
              <a:cxnLst/>
              <a:rect l="l" t="t" r="r" b="b"/>
              <a:pathLst>
                <a:path w="1568" h="1506" extrusionOk="0">
                  <a:moveTo>
                    <a:pt x="1506" y="0"/>
                  </a:moveTo>
                  <a:lnTo>
                    <a:pt x="0" y="1506"/>
                  </a:lnTo>
                  <a:lnTo>
                    <a:pt x="184" y="1475"/>
                  </a:lnTo>
                  <a:lnTo>
                    <a:pt x="1567" y="92"/>
                  </a:lnTo>
                  <a:lnTo>
                    <a:pt x="1506" y="0"/>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6"/>
            <p:cNvSpPr/>
            <p:nvPr/>
          </p:nvSpPr>
          <p:spPr>
            <a:xfrm>
              <a:off x="4478459" y="2783769"/>
              <a:ext cx="164522" cy="158017"/>
            </a:xfrm>
            <a:custGeom>
              <a:avLst/>
              <a:gdLst/>
              <a:ahLst/>
              <a:cxnLst/>
              <a:rect l="l" t="t" r="r" b="b"/>
              <a:pathLst>
                <a:path w="1568" h="1506" fill="none" extrusionOk="0">
                  <a:moveTo>
                    <a:pt x="1506" y="0"/>
                  </a:moveTo>
                  <a:lnTo>
                    <a:pt x="0" y="1506"/>
                  </a:lnTo>
                  <a:lnTo>
                    <a:pt x="0" y="1506"/>
                  </a:lnTo>
                  <a:lnTo>
                    <a:pt x="184" y="1475"/>
                  </a:lnTo>
                  <a:lnTo>
                    <a:pt x="1567" y="92"/>
                  </a:lnTo>
                  <a:lnTo>
                    <a:pt x="1567" y="92"/>
                  </a:lnTo>
                  <a:lnTo>
                    <a:pt x="15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6"/>
            <p:cNvSpPr/>
            <p:nvPr/>
          </p:nvSpPr>
          <p:spPr>
            <a:xfrm>
              <a:off x="4488112" y="2670869"/>
              <a:ext cx="9758" cy="270916"/>
            </a:xfrm>
            <a:custGeom>
              <a:avLst/>
              <a:gdLst/>
              <a:ahLst/>
              <a:cxnLst/>
              <a:rect l="l" t="t" r="r" b="b"/>
              <a:pathLst>
                <a:path w="93" h="2582" extrusionOk="0">
                  <a:moveTo>
                    <a:pt x="0" y="1"/>
                  </a:moveTo>
                  <a:lnTo>
                    <a:pt x="0" y="2582"/>
                  </a:lnTo>
                  <a:lnTo>
                    <a:pt x="92" y="2582"/>
                  </a:lnTo>
                  <a:lnTo>
                    <a:pt x="92"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6"/>
            <p:cNvSpPr/>
            <p:nvPr/>
          </p:nvSpPr>
          <p:spPr>
            <a:xfrm>
              <a:off x="4488112" y="2670869"/>
              <a:ext cx="9758" cy="270916"/>
            </a:xfrm>
            <a:custGeom>
              <a:avLst/>
              <a:gdLst/>
              <a:ahLst/>
              <a:cxnLst/>
              <a:rect l="l" t="t" r="r" b="b"/>
              <a:pathLst>
                <a:path w="93" h="2582" fill="none" extrusionOk="0">
                  <a:moveTo>
                    <a:pt x="0" y="1"/>
                  </a:moveTo>
                  <a:lnTo>
                    <a:pt x="0" y="2582"/>
                  </a:lnTo>
                  <a:lnTo>
                    <a:pt x="92" y="2582"/>
                  </a:lnTo>
                  <a:lnTo>
                    <a:pt x="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6"/>
            <p:cNvSpPr/>
            <p:nvPr/>
          </p:nvSpPr>
          <p:spPr>
            <a:xfrm>
              <a:off x="3240438" y="3080287"/>
              <a:ext cx="206387" cy="113004"/>
            </a:xfrm>
            <a:custGeom>
              <a:avLst/>
              <a:gdLst/>
              <a:ahLst/>
              <a:cxnLst/>
              <a:rect l="l" t="t" r="r" b="b"/>
              <a:pathLst>
                <a:path w="1967" h="1077" extrusionOk="0">
                  <a:moveTo>
                    <a:pt x="1291" y="1"/>
                  </a:moveTo>
                  <a:lnTo>
                    <a:pt x="1106" y="62"/>
                  </a:lnTo>
                  <a:lnTo>
                    <a:pt x="953" y="93"/>
                  </a:lnTo>
                  <a:lnTo>
                    <a:pt x="799" y="155"/>
                  </a:lnTo>
                  <a:lnTo>
                    <a:pt x="523" y="339"/>
                  </a:lnTo>
                  <a:lnTo>
                    <a:pt x="338" y="493"/>
                  </a:lnTo>
                  <a:lnTo>
                    <a:pt x="185" y="677"/>
                  </a:lnTo>
                  <a:lnTo>
                    <a:pt x="93" y="830"/>
                  </a:lnTo>
                  <a:lnTo>
                    <a:pt x="0" y="984"/>
                  </a:lnTo>
                  <a:lnTo>
                    <a:pt x="338" y="1046"/>
                  </a:lnTo>
                  <a:lnTo>
                    <a:pt x="646" y="1076"/>
                  </a:lnTo>
                  <a:lnTo>
                    <a:pt x="922" y="1046"/>
                  </a:lnTo>
                  <a:lnTo>
                    <a:pt x="1168" y="984"/>
                  </a:lnTo>
                  <a:lnTo>
                    <a:pt x="1383" y="892"/>
                  </a:lnTo>
                  <a:lnTo>
                    <a:pt x="1567" y="800"/>
                  </a:lnTo>
                  <a:lnTo>
                    <a:pt x="1752" y="677"/>
                  </a:lnTo>
                  <a:lnTo>
                    <a:pt x="1844" y="523"/>
                  </a:lnTo>
                  <a:lnTo>
                    <a:pt x="1936" y="431"/>
                  </a:lnTo>
                  <a:lnTo>
                    <a:pt x="1967" y="339"/>
                  </a:lnTo>
                  <a:lnTo>
                    <a:pt x="1967" y="247"/>
                  </a:lnTo>
                  <a:lnTo>
                    <a:pt x="1936" y="155"/>
                  </a:lnTo>
                  <a:lnTo>
                    <a:pt x="1875" y="93"/>
                  </a:lnTo>
                  <a:lnTo>
                    <a:pt x="1782" y="32"/>
                  </a:lnTo>
                  <a:lnTo>
                    <a:pt x="1660" y="1"/>
                  </a:lnTo>
                  <a:close/>
                </a:path>
              </a:pathLst>
            </a:custGeom>
            <a:solidFill>
              <a:srgbClr val="DCD6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6"/>
            <p:cNvSpPr/>
            <p:nvPr/>
          </p:nvSpPr>
          <p:spPr>
            <a:xfrm>
              <a:off x="3240438" y="3080287"/>
              <a:ext cx="206387" cy="113004"/>
            </a:xfrm>
            <a:custGeom>
              <a:avLst/>
              <a:gdLst/>
              <a:ahLst/>
              <a:cxnLst/>
              <a:rect l="l" t="t" r="r" b="b"/>
              <a:pathLst>
                <a:path w="1967" h="1077" fill="none" extrusionOk="0">
                  <a:moveTo>
                    <a:pt x="0" y="984"/>
                  </a:moveTo>
                  <a:lnTo>
                    <a:pt x="0" y="984"/>
                  </a:lnTo>
                  <a:lnTo>
                    <a:pt x="93" y="830"/>
                  </a:lnTo>
                  <a:lnTo>
                    <a:pt x="185" y="677"/>
                  </a:lnTo>
                  <a:lnTo>
                    <a:pt x="338" y="493"/>
                  </a:lnTo>
                  <a:lnTo>
                    <a:pt x="523" y="339"/>
                  </a:lnTo>
                  <a:lnTo>
                    <a:pt x="799" y="155"/>
                  </a:lnTo>
                  <a:lnTo>
                    <a:pt x="953" y="93"/>
                  </a:lnTo>
                  <a:lnTo>
                    <a:pt x="1106" y="62"/>
                  </a:lnTo>
                  <a:lnTo>
                    <a:pt x="1291" y="1"/>
                  </a:lnTo>
                  <a:lnTo>
                    <a:pt x="1506" y="1"/>
                  </a:lnTo>
                  <a:lnTo>
                    <a:pt x="1506" y="1"/>
                  </a:lnTo>
                  <a:lnTo>
                    <a:pt x="1660" y="1"/>
                  </a:lnTo>
                  <a:lnTo>
                    <a:pt x="1782" y="32"/>
                  </a:lnTo>
                  <a:lnTo>
                    <a:pt x="1875" y="93"/>
                  </a:lnTo>
                  <a:lnTo>
                    <a:pt x="1936" y="155"/>
                  </a:lnTo>
                  <a:lnTo>
                    <a:pt x="1967" y="247"/>
                  </a:lnTo>
                  <a:lnTo>
                    <a:pt x="1967" y="339"/>
                  </a:lnTo>
                  <a:lnTo>
                    <a:pt x="1936" y="431"/>
                  </a:lnTo>
                  <a:lnTo>
                    <a:pt x="1844" y="523"/>
                  </a:lnTo>
                  <a:lnTo>
                    <a:pt x="1844" y="523"/>
                  </a:lnTo>
                  <a:lnTo>
                    <a:pt x="1752" y="677"/>
                  </a:lnTo>
                  <a:lnTo>
                    <a:pt x="1567" y="800"/>
                  </a:lnTo>
                  <a:lnTo>
                    <a:pt x="1383" y="892"/>
                  </a:lnTo>
                  <a:lnTo>
                    <a:pt x="1168" y="984"/>
                  </a:lnTo>
                  <a:lnTo>
                    <a:pt x="922" y="1046"/>
                  </a:lnTo>
                  <a:lnTo>
                    <a:pt x="646" y="1076"/>
                  </a:lnTo>
                  <a:lnTo>
                    <a:pt x="338" y="1046"/>
                  </a:lnTo>
                  <a:lnTo>
                    <a:pt x="0" y="9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6"/>
            <p:cNvSpPr/>
            <p:nvPr/>
          </p:nvSpPr>
          <p:spPr>
            <a:xfrm>
              <a:off x="3298462" y="3160974"/>
              <a:ext cx="109752" cy="32317"/>
            </a:xfrm>
            <a:custGeom>
              <a:avLst/>
              <a:gdLst/>
              <a:ahLst/>
              <a:cxnLst/>
              <a:rect l="l" t="t" r="r" b="b"/>
              <a:pathLst>
                <a:path w="1046" h="308" extrusionOk="0">
                  <a:moveTo>
                    <a:pt x="1014" y="31"/>
                  </a:moveTo>
                  <a:lnTo>
                    <a:pt x="1014" y="31"/>
                  </a:lnTo>
                  <a:lnTo>
                    <a:pt x="830" y="123"/>
                  </a:lnTo>
                  <a:lnTo>
                    <a:pt x="584" y="215"/>
                  </a:lnTo>
                  <a:lnTo>
                    <a:pt x="338" y="277"/>
                  </a:lnTo>
                  <a:lnTo>
                    <a:pt x="62" y="307"/>
                  </a:lnTo>
                  <a:lnTo>
                    <a:pt x="62" y="307"/>
                  </a:lnTo>
                  <a:lnTo>
                    <a:pt x="0" y="307"/>
                  </a:lnTo>
                  <a:lnTo>
                    <a:pt x="0" y="307"/>
                  </a:lnTo>
                  <a:lnTo>
                    <a:pt x="62" y="307"/>
                  </a:lnTo>
                  <a:lnTo>
                    <a:pt x="62" y="307"/>
                  </a:lnTo>
                  <a:lnTo>
                    <a:pt x="338" y="277"/>
                  </a:lnTo>
                  <a:lnTo>
                    <a:pt x="584" y="215"/>
                  </a:lnTo>
                  <a:lnTo>
                    <a:pt x="830" y="123"/>
                  </a:lnTo>
                  <a:lnTo>
                    <a:pt x="1014" y="31"/>
                  </a:lnTo>
                  <a:close/>
                  <a:moveTo>
                    <a:pt x="1014" y="31"/>
                  </a:moveTo>
                  <a:lnTo>
                    <a:pt x="1014" y="31"/>
                  </a:lnTo>
                  <a:lnTo>
                    <a:pt x="1014" y="31"/>
                  </a:lnTo>
                  <a:lnTo>
                    <a:pt x="1014" y="31"/>
                  </a:lnTo>
                  <a:lnTo>
                    <a:pt x="1014" y="31"/>
                  </a:lnTo>
                  <a:close/>
                  <a:moveTo>
                    <a:pt x="1045" y="0"/>
                  </a:moveTo>
                  <a:lnTo>
                    <a:pt x="1045" y="0"/>
                  </a:lnTo>
                  <a:lnTo>
                    <a:pt x="1045" y="31"/>
                  </a:lnTo>
                  <a:lnTo>
                    <a:pt x="1045" y="31"/>
                  </a:lnTo>
                  <a:lnTo>
                    <a:pt x="1045" y="0"/>
                  </a:lnTo>
                  <a:close/>
                </a:path>
              </a:pathLst>
            </a:custGeom>
            <a:solidFill>
              <a:srgbClr val="F2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6"/>
            <p:cNvSpPr/>
            <p:nvPr/>
          </p:nvSpPr>
          <p:spPr>
            <a:xfrm>
              <a:off x="3298462" y="3164122"/>
              <a:ext cx="106499" cy="29169"/>
            </a:xfrm>
            <a:custGeom>
              <a:avLst/>
              <a:gdLst/>
              <a:ahLst/>
              <a:cxnLst/>
              <a:rect l="l" t="t" r="r" b="b"/>
              <a:pathLst>
                <a:path w="1015" h="278" fill="none" extrusionOk="0">
                  <a:moveTo>
                    <a:pt x="1014" y="1"/>
                  </a:moveTo>
                  <a:lnTo>
                    <a:pt x="1014" y="1"/>
                  </a:lnTo>
                  <a:lnTo>
                    <a:pt x="830" y="93"/>
                  </a:lnTo>
                  <a:lnTo>
                    <a:pt x="584" y="185"/>
                  </a:lnTo>
                  <a:lnTo>
                    <a:pt x="338" y="247"/>
                  </a:lnTo>
                  <a:lnTo>
                    <a:pt x="62" y="277"/>
                  </a:lnTo>
                  <a:lnTo>
                    <a:pt x="62" y="277"/>
                  </a:lnTo>
                  <a:lnTo>
                    <a:pt x="0" y="277"/>
                  </a:lnTo>
                  <a:lnTo>
                    <a:pt x="0" y="277"/>
                  </a:lnTo>
                  <a:lnTo>
                    <a:pt x="62" y="277"/>
                  </a:lnTo>
                  <a:lnTo>
                    <a:pt x="62" y="277"/>
                  </a:lnTo>
                  <a:lnTo>
                    <a:pt x="338" y="247"/>
                  </a:lnTo>
                  <a:lnTo>
                    <a:pt x="584" y="185"/>
                  </a:lnTo>
                  <a:lnTo>
                    <a:pt x="830" y="93"/>
                  </a:lnTo>
                  <a:lnTo>
                    <a:pt x="10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6"/>
            <p:cNvSpPr/>
            <p:nvPr/>
          </p:nvSpPr>
          <p:spPr>
            <a:xfrm>
              <a:off x="3404857" y="3164122"/>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6"/>
            <p:cNvSpPr/>
            <p:nvPr/>
          </p:nvSpPr>
          <p:spPr>
            <a:xfrm>
              <a:off x="3408110" y="3160974"/>
              <a:ext cx="105" cy="3253"/>
            </a:xfrm>
            <a:custGeom>
              <a:avLst/>
              <a:gdLst/>
              <a:ahLst/>
              <a:cxnLst/>
              <a:rect l="l" t="t" r="r" b="b"/>
              <a:pathLst>
                <a:path w="1" h="31" fill="none" extrusionOk="0">
                  <a:moveTo>
                    <a:pt x="0" y="0"/>
                  </a:moveTo>
                  <a:lnTo>
                    <a:pt x="0" y="0"/>
                  </a:lnTo>
                  <a:lnTo>
                    <a:pt x="0" y="31"/>
                  </a:lnTo>
                  <a:lnTo>
                    <a:pt x="0" y="3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6"/>
            <p:cNvSpPr/>
            <p:nvPr/>
          </p:nvSpPr>
          <p:spPr>
            <a:xfrm>
              <a:off x="3240438" y="3080287"/>
              <a:ext cx="206387" cy="113004"/>
            </a:xfrm>
            <a:custGeom>
              <a:avLst/>
              <a:gdLst/>
              <a:ahLst/>
              <a:cxnLst/>
              <a:rect l="l" t="t" r="r" b="b"/>
              <a:pathLst>
                <a:path w="1967" h="1077" extrusionOk="0">
                  <a:moveTo>
                    <a:pt x="1844" y="62"/>
                  </a:moveTo>
                  <a:lnTo>
                    <a:pt x="1913" y="108"/>
                  </a:lnTo>
                  <a:lnTo>
                    <a:pt x="1913" y="108"/>
                  </a:lnTo>
                  <a:lnTo>
                    <a:pt x="1905" y="93"/>
                  </a:lnTo>
                  <a:lnTo>
                    <a:pt x="1844" y="62"/>
                  </a:lnTo>
                  <a:close/>
                  <a:moveTo>
                    <a:pt x="1721" y="1"/>
                  </a:moveTo>
                  <a:lnTo>
                    <a:pt x="1721" y="124"/>
                  </a:lnTo>
                  <a:lnTo>
                    <a:pt x="1690" y="216"/>
                  </a:lnTo>
                  <a:lnTo>
                    <a:pt x="1844" y="62"/>
                  </a:lnTo>
                  <a:lnTo>
                    <a:pt x="1721" y="1"/>
                  </a:lnTo>
                  <a:close/>
                  <a:moveTo>
                    <a:pt x="1913" y="108"/>
                  </a:moveTo>
                  <a:lnTo>
                    <a:pt x="1936" y="155"/>
                  </a:lnTo>
                  <a:lnTo>
                    <a:pt x="1096" y="994"/>
                  </a:lnTo>
                  <a:lnTo>
                    <a:pt x="1096" y="994"/>
                  </a:lnTo>
                  <a:lnTo>
                    <a:pt x="1137" y="984"/>
                  </a:lnTo>
                  <a:lnTo>
                    <a:pt x="1383" y="892"/>
                  </a:lnTo>
                  <a:lnTo>
                    <a:pt x="1567" y="800"/>
                  </a:lnTo>
                  <a:lnTo>
                    <a:pt x="1598" y="800"/>
                  </a:lnTo>
                  <a:lnTo>
                    <a:pt x="1598" y="769"/>
                  </a:lnTo>
                  <a:lnTo>
                    <a:pt x="1721" y="677"/>
                  </a:lnTo>
                  <a:lnTo>
                    <a:pt x="1844" y="554"/>
                  </a:lnTo>
                  <a:lnTo>
                    <a:pt x="1905" y="431"/>
                  </a:lnTo>
                  <a:lnTo>
                    <a:pt x="1967" y="339"/>
                  </a:lnTo>
                  <a:lnTo>
                    <a:pt x="1967" y="216"/>
                  </a:lnTo>
                  <a:lnTo>
                    <a:pt x="1936" y="124"/>
                  </a:lnTo>
                  <a:lnTo>
                    <a:pt x="1913" y="108"/>
                  </a:lnTo>
                  <a:close/>
                  <a:moveTo>
                    <a:pt x="1096" y="994"/>
                  </a:moveTo>
                  <a:lnTo>
                    <a:pt x="932" y="1035"/>
                  </a:lnTo>
                  <a:lnTo>
                    <a:pt x="932" y="1035"/>
                  </a:lnTo>
                  <a:lnTo>
                    <a:pt x="1076" y="1015"/>
                  </a:lnTo>
                  <a:lnTo>
                    <a:pt x="1096" y="994"/>
                  </a:lnTo>
                  <a:close/>
                  <a:moveTo>
                    <a:pt x="93" y="830"/>
                  </a:moveTo>
                  <a:lnTo>
                    <a:pt x="0" y="984"/>
                  </a:lnTo>
                  <a:lnTo>
                    <a:pt x="308" y="1046"/>
                  </a:lnTo>
                  <a:lnTo>
                    <a:pt x="406" y="1058"/>
                  </a:lnTo>
                  <a:lnTo>
                    <a:pt x="406" y="1058"/>
                  </a:lnTo>
                  <a:lnTo>
                    <a:pt x="369" y="1046"/>
                  </a:lnTo>
                  <a:lnTo>
                    <a:pt x="584" y="830"/>
                  </a:lnTo>
                  <a:lnTo>
                    <a:pt x="584" y="830"/>
                  </a:lnTo>
                  <a:lnTo>
                    <a:pt x="369" y="861"/>
                  </a:lnTo>
                  <a:lnTo>
                    <a:pt x="93" y="830"/>
                  </a:lnTo>
                  <a:close/>
                  <a:moveTo>
                    <a:pt x="406" y="1058"/>
                  </a:moveTo>
                  <a:lnTo>
                    <a:pt x="461" y="1076"/>
                  </a:lnTo>
                  <a:lnTo>
                    <a:pt x="471" y="1066"/>
                  </a:lnTo>
                  <a:lnTo>
                    <a:pt x="471" y="1066"/>
                  </a:lnTo>
                  <a:lnTo>
                    <a:pt x="406" y="1058"/>
                  </a:lnTo>
                  <a:close/>
                  <a:moveTo>
                    <a:pt x="1322" y="585"/>
                  </a:moveTo>
                  <a:lnTo>
                    <a:pt x="1045" y="738"/>
                  </a:lnTo>
                  <a:lnTo>
                    <a:pt x="707" y="830"/>
                  </a:lnTo>
                  <a:lnTo>
                    <a:pt x="471" y="1066"/>
                  </a:lnTo>
                  <a:lnTo>
                    <a:pt x="471" y="1066"/>
                  </a:lnTo>
                  <a:lnTo>
                    <a:pt x="553" y="1076"/>
                  </a:lnTo>
                  <a:lnTo>
                    <a:pt x="615" y="1076"/>
                  </a:lnTo>
                  <a:lnTo>
                    <a:pt x="891" y="1046"/>
                  </a:lnTo>
                  <a:lnTo>
                    <a:pt x="932" y="1035"/>
                  </a:lnTo>
                  <a:lnTo>
                    <a:pt x="932" y="1035"/>
                  </a:lnTo>
                  <a:lnTo>
                    <a:pt x="861" y="1046"/>
                  </a:lnTo>
                  <a:lnTo>
                    <a:pt x="1322" y="585"/>
                  </a:lnTo>
                  <a:close/>
                </a:path>
              </a:pathLst>
            </a:custGeom>
            <a:solidFill>
              <a:srgbClr val="D1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6"/>
            <p:cNvSpPr/>
            <p:nvPr/>
          </p:nvSpPr>
          <p:spPr>
            <a:xfrm>
              <a:off x="3240438" y="3080287"/>
              <a:ext cx="206387" cy="113004"/>
            </a:xfrm>
            <a:custGeom>
              <a:avLst/>
              <a:gdLst/>
              <a:ahLst/>
              <a:cxnLst/>
              <a:rect l="l" t="t" r="r" b="b"/>
              <a:pathLst>
                <a:path w="1967" h="1077" fill="none" extrusionOk="0">
                  <a:moveTo>
                    <a:pt x="1721" y="1"/>
                  </a:moveTo>
                  <a:lnTo>
                    <a:pt x="1721" y="1"/>
                  </a:lnTo>
                  <a:lnTo>
                    <a:pt x="1721" y="124"/>
                  </a:lnTo>
                  <a:lnTo>
                    <a:pt x="1690" y="216"/>
                  </a:lnTo>
                  <a:lnTo>
                    <a:pt x="1844" y="62"/>
                  </a:lnTo>
                  <a:lnTo>
                    <a:pt x="1844" y="62"/>
                  </a:lnTo>
                  <a:lnTo>
                    <a:pt x="1905" y="93"/>
                  </a:lnTo>
                  <a:lnTo>
                    <a:pt x="1936" y="155"/>
                  </a:lnTo>
                  <a:lnTo>
                    <a:pt x="1076" y="1015"/>
                  </a:lnTo>
                  <a:lnTo>
                    <a:pt x="1076" y="1015"/>
                  </a:lnTo>
                  <a:lnTo>
                    <a:pt x="861" y="1046"/>
                  </a:lnTo>
                  <a:lnTo>
                    <a:pt x="1322" y="585"/>
                  </a:lnTo>
                  <a:lnTo>
                    <a:pt x="1322" y="585"/>
                  </a:lnTo>
                  <a:lnTo>
                    <a:pt x="1045" y="738"/>
                  </a:lnTo>
                  <a:lnTo>
                    <a:pt x="707" y="830"/>
                  </a:lnTo>
                  <a:lnTo>
                    <a:pt x="461" y="1076"/>
                  </a:lnTo>
                  <a:lnTo>
                    <a:pt x="461" y="1076"/>
                  </a:lnTo>
                  <a:lnTo>
                    <a:pt x="369" y="1046"/>
                  </a:lnTo>
                  <a:lnTo>
                    <a:pt x="584" y="830"/>
                  </a:lnTo>
                  <a:lnTo>
                    <a:pt x="584" y="830"/>
                  </a:lnTo>
                  <a:lnTo>
                    <a:pt x="369" y="861"/>
                  </a:lnTo>
                  <a:lnTo>
                    <a:pt x="369" y="861"/>
                  </a:lnTo>
                  <a:lnTo>
                    <a:pt x="93" y="830"/>
                  </a:lnTo>
                  <a:lnTo>
                    <a:pt x="93" y="830"/>
                  </a:lnTo>
                  <a:lnTo>
                    <a:pt x="0" y="984"/>
                  </a:lnTo>
                  <a:lnTo>
                    <a:pt x="0" y="984"/>
                  </a:lnTo>
                  <a:lnTo>
                    <a:pt x="0" y="984"/>
                  </a:lnTo>
                  <a:lnTo>
                    <a:pt x="308" y="1046"/>
                  </a:lnTo>
                  <a:lnTo>
                    <a:pt x="553" y="1076"/>
                  </a:lnTo>
                  <a:lnTo>
                    <a:pt x="553" y="1076"/>
                  </a:lnTo>
                  <a:lnTo>
                    <a:pt x="615" y="1076"/>
                  </a:lnTo>
                  <a:lnTo>
                    <a:pt x="615" y="1076"/>
                  </a:lnTo>
                  <a:lnTo>
                    <a:pt x="891" y="1046"/>
                  </a:lnTo>
                  <a:lnTo>
                    <a:pt x="1137" y="984"/>
                  </a:lnTo>
                  <a:lnTo>
                    <a:pt x="1383" y="892"/>
                  </a:lnTo>
                  <a:lnTo>
                    <a:pt x="1567" y="800"/>
                  </a:lnTo>
                  <a:lnTo>
                    <a:pt x="1567" y="800"/>
                  </a:lnTo>
                  <a:lnTo>
                    <a:pt x="1567" y="800"/>
                  </a:lnTo>
                  <a:lnTo>
                    <a:pt x="1567" y="800"/>
                  </a:lnTo>
                  <a:lnTo>
                    <a:pt x="1567" y="800"/>
                  </a:lnTo>
                  <a:lnTo>
                    <a:pt x="1567" y="800"/>
                  </a:lnTo>
                  <a:lnTo>
                    <a:pt x="1598" y="800"/>
                  </a:lnTo>
                  <a:lnTo>
                    <a:pt x="1598" y="800"/>
                  </a:lnTo>
                  <a:lnTo>
                    <a:pt x="1598" y="769"/>
                  </a:lnTo>
                  <a:lnTo>
                    <a:pt x="1598" y="769"/>
                  </a:lnTo>
                  <a:lnTo>
                    <a:pt x="1721" y="677"/>
                  </a:lnTo>
                  <a:lnTo>
                    <a:pt x="1844" y="554"/>
                  </a:lnTo>
                  <a:lnTo>
                    <a:pt x="1905" y="431"/>
                  </a:lnTo>
                  <a:lnTo>
                    <a:pt x="1967" y="339"/>
                  </a:lnTo>
                  <a:lnTo>
                    <a:pt x="1967" y="216"/>
                  </a:lnTo>
                  <a:lnTo>
                    <a:pt x="1936" y="124"/>
                  </a:lnTo>
                  <a:lnTo>
                    <a:pt x="1844" y="62"/>
                  </a:lnTo>
                  <a:lnTo>
                    <a:pt x="17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6"/>
            <p:cNvSpPr/>
            <p:nvPr/>
          </p:nvSpPr>
          <p:spPr>
            <a:xfrm>
              <a:off x="3301715" y="3080287"/>
              <a:ext cx="99994" cy="87193"/>
            </a:xfrm>
            <a:custGeom>
              <a:avLst/>
              <a:gdLst/>
              <a:ahLst/>
              <a:cxnLst/>
              <a:rect l="l" t="t" r="r" b="b"/>
              <a:pathLst>
                <a:path w="953" h="831" extrusionOk="0">
                  <a:moveTo>
                    <a:pt x="830" y="1"/>
                  </a:moveTo>
                  <a:lnTo>
                    <a:pt x="0" y="830"/>
                  </a:lnTo>
                  <a:lnTo>
                    <a:pt x="123" y="830"/>
                  </a:lnTo>
                  <a:lnTo>
                    <a:pt x="953" y="1"/>
                  </a:lnTo>
                  <a:close/>
                </a:path>
              </a:pathLst>
            </a:custGeom>
            <a:solidFill>
              <a:srgbClr val="CAC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6"/>
            <p:cNvSpPr/>
            <p:nvPr/>
          </p:nvSpPr>
          <p:spPr>
            <a:xfrm>
              <a:off x="3301715" y="3080287"/>
              <a:ext cx="99994" cy="87193"/>
            </a:xfrm>
            <a:custGeom>
              <a:avLst/>
              <a:gdLst/>
              <a:ahLst/>
              <a:cxnLst/>
              <a:rect l="l" t="t" r="r" b="b"/>
              <a:pathLst>
                <a:path w="953" h="831" fill="none" extrusionOk="0">
                  <a:moveTo>
                    <a:pt x="922" y="1"/>
                  </a:moveTo>
                  <a:lnTo>
                    <a:pt x="922" y="1"/>
                  </a:lnTo>
                  <a:lnTo>
                    <a:pt x="922" y="1"/>
                  </a:lnTo>
                  <a:lnTo>
                    <a:pt x="922" y="1"/>
                  </a:lnTo>
                  <a:lnTo>
                    <a:pt x="922" y="1"/>
                  </a:lnTo>
                  <a:lnTo>
                    <a:pt x="922" y="1"/>
                  </a:lnTo>
                  <a:lnTo>
                    <a:pt x="830" y="1"/>
                  </a:lnTo>
                  <a:lnTo>
                    <a:pt x="0" y="830"/>
                  </a:lnTo>
                  <a:lnTo>
                    <a:pt x="0" y="830"/>
                  </a:lnTo>
                  <a:lnTo>
                    <a:pt x="123" y="830"/>
                  </a:lnTo>
                  <a:lnTo>
                    <a:pt x="953" y="1"/>
                  </a:lnTo>
                  <a:lnTo>
                    <a:pt x="953" y="1"/>
                  </a:lnTo>
                  <a:lnTo>
                    <a:pt x="953" y="1"/>
                  </a:lnTo>
                  <a:lnTo>
                    <a:pt x="953" y="1"/>
                  </a:lnTo>
                  <a:lnTo>
                    <a:pt x="953" y="1"/>
                  </a:lnTo>
                  <a:lnTo>
                    <a:pt x="953" y="1"/>
                  </a:lnTo>
                  <a:lnTo>
                    <a:pt x="9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6"/>
            <p:cNvSpPr/>
            <p:nvPr/>
          </p:nvSpPr>
          <p:spPr>
            <a:xfrm>
              <a:off x="3279156" y="3167374"/>
              <a:ext cx="35570" cy="25916"/>
            </a:xfrm>
            <a:custGeom>
              <a:avLst/>
              <a:gdLst/>
              <a:ahLst/>
              <a:cxnLst/>
              <a:rect l="l" t="t" r="r" b="b"/>
              <a:pathLst>
                <a:path w="339" h="247" extrusionOk="0">
                  <a:moveTo>
                    <a:pt x="215" y="0"/>
                  </a:moveTo>
                  <a:lnTo>
                    <a:pt x="0" y="216"/>
                  </a:lnTo>
                  <a:lnTo>
                    <a:pt x="92" y="246"/>
                  </a:lnTo>
                  <a:lnTo>
                    <a:pt x="338" y="0"/>
                  </a:lnTo>
                  <a:close/>
                </a:path>
              </a:pathLst>
            </a:custGeom>
            <a:solidFill>
              <a:srgbClr val="C0B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6"/>
            <p:cNvSpPr/>
            <p:nvPr/>
          </p:nvSpPr>
          <p:spPr>
            <a:xfrm>
              <a:off x="3279156" y="3167374"/>
              <a:ext cx="35570" cy="25916"/>
            </a:xfrm>
            <a:custGeom>
              <a:avLst/>
              <a:gdLst/>
              <a:ahLst/>
              <a:cxnLst/>
              <a:rect l="l" t="t" r="r" b="b"/>
              <a:pathLst>
                <a:path w="339" h="247" fill="none" extrusionOk="0">
                  <a:moveTo>
                    <a:pt x="338" y="0"/>
                  </a:moveTo>
                  <a:lnTo>
                    <a:pt x="338" y="0"/>
                  </a:lnTo>
                  <a:lnTo>
                    <a:pt x="215" y="0"/>
                  </a:lnTo>
                  <a:lnTo>
                    <a:pt x="0" y="216"/>
                  </a:lnTo>
                  <a:lnTo>
                    <a:pt x="0" y="216"/>
                  </a:lnTo>
                  <a:lnTo>
                    <a:pt x="92" y="246"/>
                  </a:lnTo>
                  <a:lnTo>
                    <a:pt x="3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6"/>
            <p:cNvSpPr/>
            <p:nvPr/>
          </p:nvSpPr>
          <p:spPr>
            <a:xfrm>
              <a:off x="3379046" y="3102845"/>
              <a:ext cx="38822" cy="38822"/>
            </a:xfrm>
            <a:custGeom>
              <a:avLst/>
              <a:gdLst/>
              <a:ahLst/>
              <a:cxnLst/>
              <a:rect l="l" t="t" r="r" b="b"/>
              <a:pathLst>
                <a:path w="370" h="370" extrusionOk="0">
                  <a:moveTo>
                    <a:pt x="369" y="1"/>
                  </a:moveTo>
                  <a:lnTo>
                    <a:pt x="1" y="370"/>
                  </a:lnTo>
                  <a:lnTo>
                    <a:pt x="216" y="185"/>
                  </a:lnTo>
                  <a:lnTo>
                    <a:pt x="369" y="1"/>
                  </a:lnTo>
                  <a:close/>
                </a:path>
              </a:pathLst>
            </a:custGeom>
            <a:solidFill>
              <a:srgbClr val="CAC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6"/>
            <p:cNvSpPr/>
            <p:nvPr/>
          </p:nvSpPr>
          <p:spPr>
            <a:xfrm>
              <a:off x="3379046" y="3102845"/>
              <a:ext cx="38822" cy="38822"/>
            </a:xfrm>
            <a:custGeom>
              <a:avLst/>
              <a:gdLst/>
              <a:ahLst/>
              <a:cxnLst/>
              <a:rect l="l" t="t" r="r" b="b"/>
              <a:pathLst>
                <a:path w="370" h="370" fill="none" extrusionOk="0">
                  <a:moveTo>
                    <a:pt x="369" y="1"/>
                  </a:moveTo>
                  <a:lnTo>
                    <a:pt x="1" y="370"/>
                  </a:lnTo>
                  <a:lnTo>
                    <a:pt x="1" y="370"/>
                  </a:lnTo>
                  <a:lnTo>
                    <a:pt x="216" y="185"/>
                  </a:lnTo>
                  <a:lnTo>
                    <a:pt x="3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6"/>
            <p:cNvSpPr/>
            <p:nvPr/>
          </p:nvSpPr>
          <p:spPr>
            <a:xfrm>
              <a:off x="3330675" y="3086792"/>
              <a:ext cx="113004" cy="103246"/>
            </a:xfrm>
            <a:custGeom>
              <a:avLst/>
              <a:gdLst/>
              <a:ahLst/>
              <a:cxnLst/>
              <a:rect l="l" t="t" r="r" b="b"/>
              <a:pathLst>
                <a:path w="1077" h="984" extrusionOk="0">
                  <a:moveTo>
                    <a:pt x="984" y="0"/>
                  </a:moveTo>
                  <a:lnTo>
                    <a:pt x="830" y="154"/>
                  </a:lnTo>
                  <a:lnTo>
                    <a:pt x="677" y="338"/>
                  </a:lnTo>
                  <a:lnTo>
                    <a:pt x="462" y="523"/>
                  </a:lnTo>
                  <a:lnTo>
                    <a:pt x="1" y="984"/>
                  </a:lnTo>
                  <a:lnTo>
                    <a:pt x="216" y="953"/>
                  </a:lnTo>
                  <a:lnTo>
                    <a:pt x="1076" y="93"/>
                  </a:lnTo>
                  <a:lnTo>
                    <a:pt x="1045" y="31"/>
                  </a:lnTo>
                  <a:lnTo>
                    <a:pt x="984" y="0"/>
                  </a:lnTo>
                  <a:close/>
                </a:path>
              </a:pathLst>
            </a:custGeom>
            <a:solidFill>
              <a:srgbClr val="C0B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6"/>
            <p:cNvSpPr/>
            <p:nvPr/>
          </p:nvSpPr>
          <p:spPr>
            <a:xfrm>
              <a:off x="3330675" y="3086792"/>
              <a:ext cx="113004" cy="103246"/>
            </a:xfrm>
            <a:custGeom>
              <a:avLst/>
              <a:gdLst/>
              <a:ahLst/>
              <a:cxnLst/>
              <a:rect l="l" t="t" r="r" b="b"/>
              <a:pathLst>
                <a:path w="1077" h="984" fill="none" extrusionOk="0">
                  <a:moveTo>
                    <a:pt x="984" y="0"/>
                  </a:moveTo>
                  <a:lnTo>
                    <a:pt x="830" y="154"/>
                  </a:lnTo>
                  <a:lnTo>
                    <a:pt x="830" y="154"/>
                  </a:lnTo>
                  <a:lnTo>
                    <a:pt x="677" y="338"/>
                  </a:lnTo>
                  <a:lnTo>
                    <a:pt x="462" y="523"/>
                  </a:lnTo>
                  <a:lnTo>
                    <a:pt x="1" y="984"/>
                  </a:lnTo>
                  <a:lnTo>
                    <a:pt x="1" y="984"/>
                  </a:lnTo>
                  <a:lnTo>
                    <a:pt x="216" y="953"/>
                  </a:lnTo>
                  <a:lnTo>
                    <a:pt x="1076" y="93"/>
                  </a:lnTo>
                  <a:lnTo>
                    <a:pt x="1076" y="93"/>
                  </a:lnTo>
                  <a:lnTo>
                    <a:pt x="1045" y="31"/>
                  </a:lnTo>
                  <a:lnTo>
                    <a:pt x="9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6"/>
            <p:cNvSpPr/>
            <p:nvPr/>
          </p:nvSpPr>
          <p:spPr>
            <a:xfrm>
              <a:off x="3179162" y="3212492"/>
              <a:ext cx="61381" cy="132310"/>
            </a:xfrm>
            <a:custGeom>
              <a:avLst/>
              <a:gdLst/>
              <a:ahLst/>
              <a:cxnLst/>
              <a:rect l="l" t="t" r="r" b="b"/>
              <a:pathLst>
                <a:path w="585" h="1261" extrusionOk="0">
                  <a:moveTo>
                    <a:pt x="1" y="1"/>
                  </a:moveTo>
                  <a:lnTo>
                    <a:pt x="1" y="1076"/>
                  </a:lnTo>
                  <a:lnTo>
                    <a:pt x="123" y="1168"/>
                  </a:lnTo>
                  <a:lnTo>
                    <a:pt x="246" y="1230"/>
                  </a:lnTo>
                  <a:lnTo>
                    <a:pt x="369" y="1260"/>
                  </a:lnTo>
                  <a:lnTo>
                    <a:pt x="461" y="1168"/>
                  </a:lnTo>
                  <a:lnTo>
                    <a:pt x="492" y="1045"/>
                  </a:lnTo>
                  <a:lnTo>
                    <a:pt x="554" y="769"/>
                  </a:lnTo>
                  <a:lnTo>
                    <a:pt x="584" y="554"/>
                  </a:lnTo>
                  <a:lnTo>
                    <a:pt x="584" y="462"/>
                  </a:lnTo>
                  <a:lnTo>
                    <a:pt x="400" y="369"/>
                  </a:lnTo>
                  <a:lnTo>
                    <a:pt x="246" y="246"/>
                  </a:lnTo>
                  <a:lnTo>
                    <a:pt x="93" y="124"/>
                  </a:lnTo>
                  <a:lnTo>
                    <a:pt x="1" y="1"/>
                  </a:lnTo>
                  <a:close/>
                </a:path>
              </a:pathLst>
            </a:custGeom>
            <a:solidFill>
              <a:srgbClr val="080F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6"/>
            <p:cNvSpPr/>
            <p:nvPr/>
          </p:nvSpPr>
          <p:spPr>
            <a:xfrm>
              <a:off x="4571948" y="3212492"/>
              <a:ext cx="538475" cy="332193"/>
            </a:xfrm>
            <a:custGeom>
              <a:avLst/>
              <a:gdLst/>
              <a:ahLst/>
              <a:cxnLst/>
              <a:rect l="l" t="t" r="r" b="b"/>
              <a:pathLst>
                <a:path w="5132" h="3166" extrusionOk="0">
                  <a:moveTo>
                    <a:pt x="4302" y="1"/>
                  </a:moveTo>
                  <a:lnTo>
                    <a:pt x="3779" y="31"/>
                  </a:lnTo>
                  <a:lnTo>
                    <a:pt x="3011" y="93"/>
                  </a:lnTo>
                  <a:lnTo>
                    <a:pt x="2612" y="185"/>
                  </a:lnTo>
                  <a:lnTo>
                    <a:pt x="2212" y="277"/>
                  </a:lnTo>
                  <a:lnTo>
                    <a:pt x="1813" y="431"/>
                  </a:lnTo>
                  <a:lnTo>
                    <a:pt x="1444" y="615"/>
                  </a:lnTo>
                  <a:lnTo>
                    <a:pt x="1075" y="892"/>
                  </a:lnTo>
                  <a:lnTo>
                    <a:pt x="738" y="1199"/>
                  </a:lnTo>
                  <a:lnTo>
                    <a:pt x="430" y="1537"/>
                  </a:lnTo>
                  <a:lnTo>
                    <a:pt x="215" y="1875"/>
                  </a:lnTo>
                  <a:lnTo>
                    <a:pt x="62" y="2213"/>
                  </a:lnTo>
                  <a:lnTo>
                    <a:pt x="0" y="2367"/>
                  </a:lnTo>
                  <a:lnTo>
                    <a:pt x="0" y="2489"/>
                  </a:lnTo>
                  <a:lnTo>
                    <a:pt x="0" y="2643"/>
                  </a:lnTo>
                  <a:lnTo>
                    <a:pt x="0" y="2766"/>
                  </a:lnTo>
                  <a:lnTo>
                    <a:pt x="62" y="2858"/>
                  </a:lnTo>
                  <a:lnTo>
                    <a:pt x="154" y="2920"/>
                  </a:lnTo>
                  <a:lnTo>
                    <a:pt x="215" y="2705"/>
                  </a:lnTo>
                  <a:lnTo>
                    <a:pt x="307" y="2489"/>
                  </a:lnTo>
                  <a:lnTo>
                    <a:pt x="400" y="2274"/>
                  </a:lnTo>
                  <a:lnTo>
                    <a:pt x="553" y="2059"/>
                  </a:lnTo>
                  <a:lnTo>
                    <a:pt x="738" y="1813"/>
                  </a:lnTo>
                  <a:lnTo>
                    <a:pt x="922" y="1598"/>
                  </a:lnTo>
                  <a:lnTo>
                    <a:pt x="1168" y="1414"/>
                  </a:lnTo>
                  <a:lnTo>
                    <a:pt x="1444" y="1230"/>
                  </a:lnTo>
                  <a:lnTo>
                    <a:pt x="1751" y="1076"/>
                  </a:lnTo>
                  <a:lnTo>
                    <a:pt x="2028" y="953"/>
                  </a:lnTo>
                  <a:lnTo>
                    <a:pt x="2274" y="892"/>
                  </a:lnTo>
                  <a:lnTo>
                    <a:pt x="2550" y="861"/>
                  </a:lnTo>
                  <a:lnTo>
                    <a:pt x="2765" y="830"/>
                  </a:lnTo>
                  <a:lnTo>
                    <a:pt x="2980" y="861"/>
                  </a:lnTo>
                  <a:lnTo>
                    <a:pt x="3196" y="892"/>
                  </a:lnTo>
                  <a:lnTo>
                    <a:pt x="3380" y="953"/>
                  </a:lnTo>
                  <a:lnTo>
                    <a:pt x="3718" y="1076"/>
                  </a:lnTo>
                  <a:lnTo>
                    <a:pt x="3933" y="1230"/>
                  </a:lnTo>
                  <a:lnTo>
                    <a:pt x="4148" y="1383"/>
                  </a:lnTo>
                  <a:lnTo>
                    <a:pt x="4363" y="1598"/>
                  </a:lnTo>
                  <a:lnTo>
                    <a:pt x="4517" y="1783"/>
                  </a:lnTo>
                  <a:lnTo>
                    <a:pt x="4670" y="1998"/>
                  </a:lnTo>
                  <a:lnTo>
                    <a:pt x="4763" y="2182"/>
                  </a:lnTo>
                  <a:lnTo>
                    <a:pt x="4824" y="2336"/>
                  </a:lnTo>
                  <a:lnTo>
                    <a:pt x="4885" y="2489"/>
                  </a:lnTo>
                  <a:lnTo>
                    <a:pt x="4947" y="2766"/>
                  </a:lnTo>
                  <a:lnTo>
                    <a:pt x="4947" y="2981"/>
                  </a:lnTo>
                  <a:lnTo>
                    <a:pt x="4947" y="3104"/>
                  </a:lnTo>
                  <a:lnTo>
                    <a:pt x="4947" y="3165"/>
                  </a:lnTo>
                  <a:lnTo>
                    <a:pt x="5039" y="3104"/>
                  </a:lnTo>
                  <a:lnTo>
                    <a:pt x="5070" y="3043"/>
                  </a:lnTo>
                  <a:lnTo>
                    <a:pt x="5101" y="2950"/>
                  </a:lnTo>
                  <a:lnTo>
                    <a:pt x="5131" y="2705"/>
                  </a:lnTo>
                  <a:lnTo>
                    <a:pt x="5131" y="2428"/>
                  </a:lnTo>
                  <a:lnTo>
                    <a:pt x="5101" y="2090"/>
                  </a:lnTo>
                  <a:lnTo>
                    <a:pt x="5008" y="1752"/>
                  </a:lnTo>
                  <a:lnTo>
                    <a:pt x="4916" y="1414"/>
                  </a:lnTo>
                  <a:lnTo>
                    <a:pt x="4824" y="1138"/>
                  </a:lnTo>
                  <a:lnTo>
                    <a:pt x="4701" y="922"/>
                  </a:lnTo>
                  <a:lnTo>
                    <a:pt x="4548" y="646"/>
                  </a:lnTo>
                  <a:lnTo>
                    <a:pt x="4425" y="400"/>
                  </a:lnTo>
                  <a:lnTo>
                    <a:pt x="43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6"/>
            <p:cNvSpPr/>
            <p:nvPr/>
          </p:nvSpPr>
          <p:spPr>
            <a:xfrm>
              <a:off x="4578348" y="2857846"/>
              <a:ext cx="112899" cy="167775"/>
            </a:xfrm>
            <a:custGeom>
              <a:avLst/>
              <a:gdLst/>
              <a:ahLst/>
              <a:cxnLst/>
              <a:rect l="l" t="t" r="r" b="b"/>
              <a:pathLst>
                <a:path w="1076" h="1599" extrusionOk="0">
                  <a:moveTo>
                    <a:pt x="892" y="1"/>
                  </a:moveTo>
                  <a:lnTo>
                    <a:pt x="738" y="62"/>
                  </a:lnTo>
                  <a:lnTo>
                    <a:pt x="400" y="216"/>
                  </a:lnTo>
                  <a:lnTo>
                    <a:pt x="246" y="339"/>
                  </a:lnTo>
                  <a:lnTo>
                    <a:pt x="93" y="462"/>
                  </a:lnTo>
                  <a:lnTo>
                    <a:pt x="1" y="615"/>
                  </a:lnTo>
                  <a:lnTo>
                    <a:pt x="1" y="708"/>
                  </a:lnTo>
                  <a:lnTo>
                    <a:pt x="1" y="800"/>
                  </a:lnTo>
                  <a:lnTo>
                    <a:pt x="93" y="984"/>
                  </a:lnTo>
                  <a:lnTo>
                    <a:pt x="216" y="1138"/>
                  </a:lnTo>
                  <a:lnTo>
                    <a:pt x="369" y="1261"/>
                  </a:lnTo>
                  <a:lnTo>
                    <a:pt x="523" y="1383"/>
                  </a:lnTo>
                  <a:lnTo>
                    <a:pt x="830" y="1537"/>
                  </a:lnTo>
                  <a:lnTo>
                    <a:pt x="953" y="1599"/>
                  </a:lnTo>
                  <a:lnTo>
                    <a:pt x="984" y="1445"/>
                  </a:lnTo>
                  <a:lnTo>
                    <a:pt x="1076" y="1015"/>
                  </a:lnTo>
                  <a:lnTo>
                    <a:pt x="1076" y="769"/>
                  </a:lnTo>
                  <a:lnTo>
                    <a:pt x="1076" y="492"/>
                  </a:lnTo>
                  <a:lnTo>
                    <a:pt x="1014" y="247"/>
                  </a:lnTo>
                  <a:lnTo>
                    <a:pt x="953" y="124"/>
                  </a:lnTo>
                  <a:lnTo>
                    <a:pt x="892"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6"/>
            <p:cNvSpPr/>
            <p:nvPr/>
          </p:nvSpPr>
          <p:spPr>
            <a:xfrm>
              <a:off x="4755673" y="3102845"/>
              <a:ext cx="99994" cy="100098"/>
            </a:xfrm>
            <a:custGeom>
              <a:avLst/>
              <a:gdLst/>
              <a:ahLst/>
              <a:cxnLst/>
              <a:rect l="l" t="t" r="r" b="b"/>
              <a:pathLst>
                <a:path w="953" h="954" extrusionOk="0">
                  <a:moveTo>
                    <a:pt x="369" y="1"/>
                  </a:moveTo>
                  <a:lnTo>
                    <a:pt x="277" y="32"/>
                  </a:lnTo>
                  <a:lnTo>
                    <a:pt x="123" y="124"/>
                  </a:lnTo>
                  <a:lnTo>
                    <a:pt x="31" y="278"/>
                  </a:lnTo>
                  <a:lnTo>
                    <a:pt x="0" y="370"/>
                  </a:lnTo>
                  <a:lnTo>
                    <a:pt x="0" y="462"/>
                  </a:lnTo>
                  <a:lnTo>
                    <a:pt x="0" y="554"/>
                  </a:lnTo>
                  <a:lnTo>
                    <a:pt x="31" y="646"/>
                  </a:lnTo>
                  <a:lnTo>
                    <a:pt x="123" y="800"/>
                  </a:lnTo>
                  <a:lnTo>
                    <a:pt x="277" y="923"/>
                  </a:lnTo>
                  <a:lnTo>
                    <a:pt x="369" y="923"/>
                  </a:lnTo>
                  <a:lnTo>
                    <a:pt x="461" y="953"/>
                  </a:lnTo>
                  <a:lnTo>
                    <a:pt x="584" y="923"/>
                  </a:lnTo>
                  <a:lnTo>
                    <a:pt x="676" y="923"/>
                  </a:lnTo>
                  <a:lnTo>
                    <a:pt x="799" y="800"/>
                  </a:lnTo>
                  <a:lnTo>
                    <a:pt x="922" y="646"/>
                  </a:lnTo>
                  <a:lnTo>
                    <a:pt x="953" y="554"/>
                  </a:lnTo>
                  <a:lnTo>
                    <a:pt x="953" y="462"/>
                  </a:lnTo>
                  <a:lnTo>
                    <a:pt x="953" y="370"/>
                  </a:lnTo>
                  <a:lnTo>
                    <a:pt x="922" y="278"/>
                  </a:lnTo>
                  <a:lnTo>
                    <a:pt x="799" y="124"/>
                  </a:lnTo>
                  <a:lnTo>
                    <a:pt x="676" y="32"/>
                  </a:lnTo>
                  <a:lnTo>
                    <a:pt x="584" y="1"/>
                  </a:lnTo>
                  <a:close/>
                </a:path>
              </a:pathLst>
            </a:custGeom>
            <a:solidFill>
              <a:srgbClr val="3437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6"/>
            <p:cNvSpPr/>
            <p:nvPr/>
          </p:nvSpPr>
          <p:spPr>
            <a:xfrm>
              <a:off x="4774980" y="3119004"/>
              <a:ext cx="61381" cy="64634"/>
            </a:xfrm>
            <a:custGeom>
              <a:avLst/>
              <a:gdLst/>
              <a:ahLst/>
              <a:cxnLst/>
              <a:rect l="l" t="t" r="r" b="b"/>
              <a:pathLst>
                <a:path w="585" h="616" extrusionOk="0">
                  <a:moveTo>
                    <a:pt x="277" y="1"/>
                  </a:moveTo>
                  <a:lnTo>
                    <a:pt x="185" y="31"/>
                  </a:lnTo>
                  <a:lnTo>
                    <a:pt x="62" y="93"/>
                  </a:lnTo>
                  <a:lnTo>
                    <a:pt x="1" y="185"/>
                  </a:lnTo>
                  <a:lnTo>
                    <a:pt x="1" y="308"/>
                  </a:lnTo>
                  <a:lnTo>
                    <a:pt x="1" y="431"/>
                  </a:lnTo>
                  <a:lnTo>
                    <a:pt x="62" y="523"/>
                  </a:lnTo>
                  <a:lnTo>
                    <a:pt x="185" y="584"/>
                  </a:lnTo>
                  <a:lnTo>
                    <a:pt x="277" y="615"/>
                  </a:lnTo>
                  <a:lnTo>
                    <a:pt x="400" y="584"/>
                  </a:lnTo>
                  <a:lnTo>
                    <a:pt x="492" y="523"/>
                  </a:lnTo>
                  <a:lnTo>
                    <a:pt x="554" y="431"/>
                  </a:lnTo>
                  <a:lnTo>
                    <a:pt x="585" y="308"/>
                  </a:lnTo>
                  <a:lnTo>
                    <a:pt x="554" y="185"/>
                  </a:lnTo>
                  <a:lnTo>
                    <a:pt x="492" y="93"/>
                  </a:lnTo>
                  <a:lnTo>
                    <a:pt x="400" y="31"/>
                  </a:lnTo>
                  <a:lnTo>
                    <a:pt x="277" y="1"/>
                  </a:ln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6"/>
            <p:cNvSpPr/>
            <p:nvPr/>
          </p:nvSpPr>
          <p:spPr>
            <a:xfrm>
              <a:off x="4658932" y="2632257"/>
              <a:ext cx="338593" cy="309529"/>
            </a:xfrm>
            <a:custGeom>
              <a:avLst/>
              <a:gdLst/>
              <a:ahLst/>
              <a:cxnLst/>
              <a:rect l="l" t="t" r="r" b="b"/>
              <a:pathLst>
                <a:path w="3227" h="2950" extrusionOk="0">
                  <a:moveTo>
                    <a:pt x="1" y="0"/>
                  </a:moveTo>
                  <a:lnTo>
                    <a:pt x="93" y="61"/>
                  </a:lnTo>
                  <a:lnTo>
                    <a:pt x="216" y="184"/>
                  </a:lnTo>
                  <a:lnTo>
                    <a:pt x="369" y="399"/>
                  </a:lnTo>
                  <a:lnTo>
                    <a:pt x="707" y="891"/>
                  </a:lnTo>
                  <a:lnTo>
                    <a:pt x="1015" y="1352"/>
                  </a:lnTo>
                  <a:lnTo>
                    <a:pt x="1353" y="1813"/>
                  </a:lnTo>
                  <a:lnTo>
                    <a:pt x="1721" y="2274"/>
                  </a:lnTo>
                  <a:lnTo>
                    <a:pt x="1906" y="2458"/>
                  </a:lnTo>
                  <a:lnTo>
                    <a:pt x="2151" y="2642"/>
                  </a:lnTo>
                  <a:lnTo>
                    <a:pt x="2397" y="2796"/>
                  </a:lnTo>
                  <a:lnTo>
                    <a:pt x="2674" y="2919"/>
                  </a:lnTo>
                  <a:lnTo>
                    <a:pt x="2950" y="2950"/>
                  </a:lnTo>
                  <a:lnTo>
                    <a:pt x="3227" y="2950"/>
                  </a:lnTo>
                  <a:lnTo>
                    <a:pt x="2950" y="2919"/>
                  </a:lnTo>
                  <a:lnTo>
                    <a:pt x="2674" y="2858"/>
                  </a:lnTo>
                  <a:lnTo>
                    <a:pt x="2428" y="2735"/>
                  </a:lnTo>
                  <a:lnTo>
                    <a:pt x="2182" y="2581"/>
                  </a:lnTo>
                  <a:lnTo>
                    <a:pt x="1967" y="2397"/>
                  </a:lnTo>
                  <a:lnTo>
                    <a:pt x="1783" y="2212"/>
                  </a:lnTo>
                  <a:lnTo>
                    <a:pt x="1414" y="1751"/>
                  </a:lnTo>
                  <a:lnTo>
                    <a:pt x="1076" y="1290"/>
                  </a:lnTo>
                  <a:lnTo>
                    <a:pt x="769" y="830"/>
                  </a:lnTo>
                  <a:lnTo>
                    <a:pt x="431" y="369"/>
                  </a:lnTo>
                  <a:lnTo>
                    <a:pt x="216" y="154"/>
                  </a:lnTo>
                  <a:lnTo>
                    <a:pt x="124" y="61"/>
                  </a:lnTo>
                  <a:lnTo>
                    <a:pt x="1" y="0"/>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6"/>
            <p:cNvSpPr/>
            <p:nvPr/>
          </p:nvSpPr>
          <p:spPr>
            <a:xfrm>
              <a:off x="4658932" y="2632257"/>
              <a:ext cx="338593" cy="309529"/>
            </a:xfrm>
            <a:custGeom>
              <a:avLst/>
              <a:gdLst/>
              <a:ahLst/>
              <a:cxnLst/>
              <a:rect l="l" t="t" r="r" b="b"/>
              <a:pathLst>
                <a:path w="3227" h="2950" fill="none" extrusionOk="0">
                  <a:moveTo>
                    <a:pt x="1" y="0"/>
                  </a:moveTo>
                  <a:lnTo>
                    <a:pt x="1" y="0"/>
                  </a:lnTo>
                  <a:lnTo>
                    <a:pt x="124" y="61"/>
                  </a:lnTo>
                  <a:lnTo>
                    <a:pt x="216" y="154"/>
                  </a:lnTo>
                  <a:lnTo>
                    <a:pt x="216" y="154"/>
                  </a:lnTo>
                  <a:lnTo>
                    <a:pt x="431" y="369"/>
                  </a:lnTo>
                  <a:lnTo>
                    <a:pt x="431" y="369"/>
                  </a:lnTo>
                  <a:lnTo>
                    <a:pt x="769" y="830"/>
                  </a:lnTo>
                  <a:lnTo>
                    <a:pt x="769" y="830"/>
                  </a:lnTo>
                  <a:lnTo>
                    <a:pt x="1076" y="1290"/>
                  </a:lnTo>
                  <a:lnTo>
                    <a:pt x="1414" y="1751"/>
                  </a:lnTo>
                  <a:lnTo>
                    <a:pt x="1414" y="1751"/>
                  </a:lnTo>
                  <a:lnTo>
                    <a:pt x="1783" y="2212"/>
                  </a:lnTo>
                  <a:lnTo>
                    <a:pt x="1967" y="2397"/>
                  </a:lnTo>
                  <a:lnTo>
                    <a:pt x="2182" y="2581"/>
                  </a:lnTo>
                  <a:lnTo>
                    <a:pt x="2182" y="2581"/>
                  </a:lnTo>
                  <a:lnTo>
                    <a:pt x="2428" y="2735"/>
                  </a:lnTo>
                  <a:lnTo>
                    <a:pt x="2674" y="2858"/>
                  </a:lnTo>
                  <a:lnTo>
                    <a:pt x="2674" y="2858"/>
                  </a:lnTo>
                  <a:lnTo>
                    <a:pt x="2950" y="2919"/>
                  </a:lnTo>
                  <a:lnTo>
                    <a:pt x="3227" y="2950"/>
                  </a:lnTo>
                  <a:lnTo>
                    <a:pt x="3227" y="2950"/>
                  </a:lnTo>
                  <a:lnTo>
                    <a:pt x="2950" y="2950"/>
                  </a:lnTo>
                  <a:lnTo>
                    <a:pt x="2674" y="2919"/>
                  </a:lnTo>
                  <a:lnTo>
                    <a:pt x="2674" y="2919"/>
                  </a:lnTo>
                  <a:lnTo>
                    <a:pt x="2397" y="2796"/>
                  </a:lnTo>
                  <a:lnTo>
                    <a:pt x="2151" y="2642"/>
                  </a:lnTo>
                  <a:lnTo>
                    <a:pt x="2151" y="2642"/>
                  </a:lnTo>
                  <a:lnTo>
                    <a:pt x="1906" y="2458"/>
                  </a:lnTo>
                  <a:lnTo>
                    <a:pt x="1906" y="2458"/>
                  </a:lnTo>
                  <a:lnTo>
                    <a:pt x="1721" y="2274"/>
                  </a:lnTo>
                  <a:lnTo>
                    <a:pt x="1721" y="2274"/>
                  </a:lnTo>
                  <a:lnTo>
                    <a:pt x="1353" y="1813"/>
                  </a:lnTo>
                  <a:lnTo>
                    <a:pt x="1353" y="1813"/>
                  </a:lnTo>
                  <a:lnTo>
                    <a:pt x="1015" y="1352"/>
                  </a:lnTo>
                  <a:lnTo>
                    <a:pt x="707" y="891"/>
                  </a:lnTo>
                  <a:lnTo>
                    <a:pt x="707" y="891"/>
                  </a:lnTo>
                  <a:lnTo>
                    <a:pt x="369" y="399"/>
                  </a:lnTo>
                  <a:lnTo>
                    <a:pt x="369" y="399"/>
                  </a:lnTo>
                  <a:lnTo>
                    <a:pt x="216" y="184"/>
                  </a:lnTo>
                  <a:lnTo>
                    <a:pt x="216" y="184"/>
                  </a:lnTo>
                  <a:lnTo>
                    <a:pt x="93" y="6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6"/>
            <p:cNvSpPr/>
            <p:nvPr/>
          </p:nvSpPr>
          <p:spPr>
            <a:xfrm>
              <a:off x="4742767" y="2677375"/>
              <a:ext cx="216146" cy="232199"/>
            </a:xfrm>
            <a:custGeom>
              <a:avLst/>
              <a:gdLst/>
              <a:ahLst/>
              <a:cxnLst/>
              <a:rect l="l" t="t" r="r" b="b"/>
              <a:pathLst>
                <a:path w="2060" h="2213" extrusionOk="0">
                  <a:moveTo>
                    <a:pt x="154" y="0"/>
                  </a:moveTo>
                  <a:lnTo>
                    <a:pt x="62" y="31"/>
                  </a:lnTo>
                  <a:lnTo>
                    <a:pt x="31" y="92"/>
                  </a:lnTo>
                  <a:lnTo>
                    <a:pt x="1" y="185"/>
                  </a:lnTo>
                  <a:lnTo>
                    <a:pt x="31" y="246"/>
                  </a:lnTo>
                  <a:lnTo>
                    <a:pt x="922" y="1414"/>
                  </a:lnTo>
                  <a:lnTo>
                    <a:pt x="1137" y="1690"/>
                  </a:lnTo>
                  <a:lnTo>
                    <a:pt x="1352" y="1905"/>
                  </a:lnTo>
                  <a:lnTo>
                    <a:pt x="1568" y="2028"/>
                  </a:lnTo>
                  <a:lnTo>
                    <a:pt x="1721" y="2120"/>
                  </a:lnTo>
                  <a:lnTo>
                    <a:pt x="1844" y="2182"/>
                  </a:lnTo>
                  <a:lnTo>
                    <a:pt x="1967" y="2212"/>
                  </a:lnTo>
                  <a:lnTo>
                    <a:pt x="2059" y="2212"/>
                  </a:lnTo>
                  <a:lnTo>
                    <a:pt x="1168" y="307"/>
                  </a:lnTo>
                  <a:lnTo>
                    <a:pt x="1107" y="185"/>
                  </a:lnTo>
                  <a:lnTo>
                    <a:pt x="984" y="92"/>
                  </a:lnTo>
                  <a:lnTo>
                    <a:pt x="861" y="31"/>
                  </a:lnTo>
                  <a:lnTo>
                    <a:pt x="707" y="31"/>
                  </a:lnTo>
                  <a:lnTo>
                    <a:pt x="154" y="0"/>
                  </a:lnTo>
                  <a:close/>
                </a:path>
              </a:pathLst>
            </a:custGeom>
            <a:solidFill>
              <a:srgbClr val="2A4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6"/>
            <p:cNvSpPr/>
            <p:nvPr/>
          </p:nvSpPr>
          <p:spPr>
            <a:xfrm>
              <a:off x="4742767" y="2677375"/>
              <a:ext cx="216146" cy="232199"/>
            </a:xfrm>
            <a:custGeom>
              <a:avLst/>
              <a:gdLst/>
              <a:ahLst/>
              <a:cxnLst/>
              <a:rect l="l" t="t" r="r" b="b"/>
              <a:pathLst>
                <a:path w="2060" h="2213" fill="none" extrusionOk="0">
                  <a:moveTo>
                    <a:pt x="154" y="0"/>
                  </a:moveTo>
                  <a:lnTo>
                    <a:pt x="707" y="31"/>
                  </a:lnTo>
                  <a:lnTo>
                    <a:pt x="707" y="31"/>
                  </a:lnTo>
                  <a:lnTo>
                    <a:pt x="861" y="31"/>
                  </a:lnTo>
                  <a:lnTo>
                    <a:pt x="984" y="92"/>
                  </a:lnTo>
                  <a:lnTo>
                    <a:pt x="1107" y="185"/>
                  </a:lnTo>
                  <a:lnTo>
                    <a:pt x="1168" y="307"/>
                  </a:lnTo>
                  <a:lnTo>
                    <a:pt x="2059" y="2212"/>
                  </a:lnTo>
                  <a:lnTo>
                    <a:pt x="2059" y="2212"/>
                  </a:lnTo>
                  <a:lnTo>
                    <a:pt x="1967" y="2212"/>
                  </a:lnTo>
                  <a:lnTo>
                    <a:pt x="1844" y="2182"/>
                  </a:lnTo>
                  <a:lnTo>
                    <a:pt x="1721" y="2120"/>
                  </a:lnTo>
                  <a:lnTo>
                    <a:pt x="1568" y="2028"/>
                  </a:lnTo>
                  <a:lnTo>
                    <a:pt x="1352" y="1905"/>
                  </a:lnTo>
                  <a:lnTo>
                    <a:pt x="1137" y="1690"/>
                  </a:lnTo>
                  <a:lnTo>
                    <a:pt x="922" y="1414"/>
                  </a:lnTo>
                  <a:lnTo>
                    <a:pt x="922" y="1414"/>
                  </a:lnTo>
                  <a:lnTo>
                    <a:pt x="31" y="246"/>
                  </a:lnTo>
                  <a:lnTo>
                    <a:pt x="31" y="246"/>
                  </a:lnTo>
                  <a:lnTo>
                    <a:pt x="1" y="185"/>
                  </a:lnTo>
                  <a:lnTo>
                    <a:pt x="31" y="92"/>
                  </a:lnTo>
                  <a:lnTo>
                    <a:pt x="62" y="31"/>
                  </a:lnTo>
                  <a:lnTo>
                    <a:pt x="1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6"/>
            <p:cNvSpPr/>
            <p:nvPr/>
          </p:nvSpPr>
          <p:spPr>
            <a:xfrm>
              <a:off x="4816950" y="2735398"/>
              <a:ext cx="67782" cy="80687"/>
            </a:xfrm>
            <a:custGeom>
              <a:avLst/>
              <a:gdLst/>
              <a:ahLst/>
              <a:cxnLst/>
              <a:rect l="l" t="t" r="r" b="b"/>
              <a:pathLst>
                <a:path w="646" h="769" extrusionOk="0">
                  <a:moveTo>
                    <a:pt x="0" y="584"/>
                  </a:moveTo>
                  <a:lnTo>
                    <a:pt x="0" y="584"/>
                  </a:lnTo>
                  <a:lnTo>
                    <a:pt x="0" y="584"/>
                  </a:lnTo>
                  <a:lnTo>
                    <a:pt x="154" y="768"/>
                  </a:lnTo>
                  <a:lnTo>
                    <a:pt x="154" y="768"/>
                  </a:lnTo>
                  <a:lnTo>
                    <a:pt x="154" y="768"/>
                  </a:lnTo>
                  <a:lnTo>
                    <a:pt x="0" y="584"/>
                  </a:lnTo>
                  <a:close/>
                  <a:moveTo>
                    <a:pt x="584" y="0"/>
                  </a:moveTo>
                  <a:lnTo>
                    <a:pt x="584" y="0"/>
                  </a:lnTo>
                  <a:lnTo>
                    <a:pt x="645" y="154"/>
                  </a:lnTo>
                  <a:lnTo>
                    <a:pt x="584" y="0"/>
                  </a:lnTo>
                  <a:close/>
                </a:path>
              </a:pathLst>
            </a:custGeom>
            <a:solidFill>
              <a:srgbClr val="0A1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6"/>
            <p:cNvSpPr/>
            <p:nvPr/>
          </p:nvSpPr>
          <p:spPr>
            <a:xfrm>
              <a:off x="4816950" y="2796674"/>
              <a:ext cx="16158" cy="19411"/>
            </a:xfrm>
            <a:custGeom>
              <a:avLst/>
              <a:gdLst/>
              <a:ahLst/>
              <a:cxnLst/>
              <a:rect l="l" t="t" r="r" b="b"/>
              <a:pathLst>
                <a:path w="154" h="185" fill="none" extrusionOk="0">
                  <a:moveTo>
                    <a:pt x="0" y="0"/>
                  </a:moveTo>
                  <a:lnTo>
                    <a:pt x="0" y="0"/>
                  </a:lnTo>
                  <a:lnTo>
                    <a:pt x="0" y="0"/>
                  </a:lnTo>
                  <a:lnTo>
                    <a:pt x="154" y="184"/>
                  </a:lnTo>
                  <a:lnTo>
                    <a:pt x="154" y="184"/>
                  </a:lnTo>
                  <a:lnTo>
                    <a:pt x="154" y="18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6"/>
            <p:cNvSpPr/>
            <p:nvPr/>
          </p:nvSpPr>
          <p:spPr>
            <a:xfrm>
              <a:off x="4878227" y="2735398"/>
              <a:ext cx="6505" cy="16158"/>
            </a:xfrm>
            <a:custGeom>
              <a:avLst/>
              <a:gdLst/>
              <a:ahLst/>
              <a:cxnLst/>
              <a:rect l="l" t="t" r="r" b="b"/>
              <a:pathLst>
                <a:path w="62" h="154" fill="none" extrusionOk="0">
                  <a:moveTo>
                    <a:pt x="0" y="0"/>
                  </a:moveTo>
                  <a:lnTo>
                    <a:pt x="0" y="0"/>
                  </a:lnTo>
                  <a:lnTo>
                    <a:pt x="61" y="15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6"/>
            <p:cNvSpPr/>
            <p:nvPr/>
          </p:nvSpPr>
          <p:spPr>
            <a:xfrm>
              <a:off x="4816950" y="2735398"/>
              <a:ext cx="71034" cy="80687"/>
            </a:xfrm>
            <a:custGeom>
              <a:avLst/>
              <a:gdLst/>
              <a:ahLst/>
              <a:cxnLst/>
              <a:rect l="l" t="t" r="r" b="b"/>
              <a:pathLst>
                <a:path w="677" h="769" extrusionOk="0">
                  <a:moveTo>
                    <a:pt x="584" y="0"/>
                  </a:moveTo>
                  <a:lnTo>
                    <a:pt x="0" y="584"/>
                  </a:lnTo>
                  <a:lnTo>
                    <a:pt x="154" y="768"/>
                  </a:lnTo>
                  <a:lnTo>
                    <a:pt x="676" y="246"/>
                  </a:lnTo>
                  <a:lnTo>
                    <a:pt x="645" y="154"/>
                  </a:lnTo>
                  <a:lnTo>
                    <a:pt x="584" y="0"/>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6"/>
            <p:cNvSpPr/>
            <p:nvPr/>
          </p:nvSpPr>
          <p:spPr>
            <a:xfrm>
              <a:off x="4816950" y="2735398"/>
              <a:ext cx="71034" cy="80687"/>
            </a:xfrm>
            <a:custGeom>
              <a:avLst/>
              <a:gdLst/>
              <a:ahLst/>
              <a:cxnLst/>
              <a:rect l="l" t="t" r="r" b="b"/>
              <a:pathLst>
                <a:path w="677" h="769" fill="none" extrusionOk="0">
                  <a:moveTo>
                    <a:pt x="584" y="0"/>
                  </a:moveTo>
                  <a:lnTo>
                    <a:pt x="0" y="584"/>
                  </a:lnTo>
                  <a:lnTo>
                    <a:pt x="0" y="584"/>
                  </a:lnTo>
                  <a:lnTo>
                    <a:pt x="154" y="768"/>
                  </a:lnTo>
                  <a:lnTo>
                    <a:pt x="676" y="246"/>
                  </a:lnTo>
                  <a:lnTo>
                    <a:pt x="645" y="154"/>
                  </a:lnTo>
                  <a:lnTo>
                    <a:pt x="5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6"/>
            <p:cNvSpPr/>
            <p:nvPr/>
          </p:nvSpPr>
          <p:spPr>
            <a:xfrm>
              <a:off x="4858815" y="2799822"/>
              <a:ext cx="54981" cy="58128"/>
            </a:xfrm>
            <a:custGeom>
              <a:avLst/>
              <a:gdLst/>
              <a:ahLst/>
              <a:cxnLst/>
              <a:rect l="l" t="t" r="r" b="b"/>
              <a:pathLst>
                <a:path w="524" h="554" extrusionOk="0">
                  <a:moveTo>
                    <a:pt x="462" y="1"/>
                  </a:moveTo>
                  <a:lnTo>
                    <a:pt x="1" y="462"/>
                  </a:lnTo>
                  <a:lnTo>
                    <a:pt x="93" y="554"/>
                  </a:lnTo>
                  <a:lnTo>
                    <a:pt x="523" y="124"/>
                  </a:lnTo>
                  <a:lnTo>
                    <a:pt x="462" y="31"/>
                  </a:lnTo>
                  <a:lnTo>
                    <a:pt x="462" y="1"/>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6"/>
            <p:cNvSpPr/>
            <p:nvPr/>
          </p:nvSpPr>
          <p:spPr>
            <a:xfrm>
              <a:off x="4858815" y="2799822"/>
              <a:ext cx="54981" cy="58128"/>
            </a:xfrm>
            <a:custGeom>
              <a:avLst/>
              <a:gdLst/>
              <a:ahLst/>
              <a:cxnLst/>
              <a:rect l="l" t="t" r="r" b="b"/>
              <a:pathLst>
                <a:path w="524" h="554" fill="none" extrusionOk="0">
                  <a:moveTo>
                    <a:pt x="462" y="1"/>
                  </a:moveTo>
                  <a:lnTo>
                    <a:pt x="1" y="462"/>
                  </a:lnTo>
                  <a:lnTo>
                    <a:pt x="1" y="462"/>
                  </a:lnTo>
                  <a:lnTo>
                    <a:pt x="93" y="554"/>
                  </a:lnTo>
                  <a:lnTo>
                    <a:pt x="523" y="124"/>
                  </a:lnTo>
                  <a:lnTo>
                    <a:pt x="462" y="31"/>
                  </a:lnTo>
                  <a:lnTo>
                    <a:pt x="4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6"/>
            <p:cNvSpPr/>
            <p:nvPr/>
          </p:nvSpPr>
          <p:spPr>
            <a:xfrm>
              <a:off x="3717536" y="3038422"/>
              <a:ext cx="80687" cy="496610"/>
            </a:xfrm>
            <a:custGeom>
              <a:avLst/>
              <a:gdLst/>
              <a:ahLst/>
              <a:cxnLst/>
              <a:rect l="l" t="t" r="r" b="b"/>
              <a:pathLst>
                <a:path w="769" h="4733" extrusionOk="0">
                  <a:moveTo>
                    <a:pt x="216" y="0"/>
                  </a:moveTo>
                  <a:lnTo>
                    <a:pt x="124" y="277"/>
                  </a:lnTo>
                  <a:lnTo>
                    <a:pt x="62" y="584"/>
                  </a:lnTo>
                  <a:lnTo>
                    <a:pt x="1" y="1199"/>
                  </a:lnTo>
                  <a:lnTo>
                    <a:pt x="1" y="1813"/>
                  </a:lnTo>
                  <a:lnTo>
                    <a:pt x="62" y="2428"/>
                  </a:lnTo>
                  <a:lnTo>
                    <a:pt x="124" y="2704"/>
                  </a:lnTo>
                  <a:lnTo>
                    <a:pt x="154" y="3012"/>
                  </a:lnTo>
                  <a:lnTo>
                    <a:pt x="247" y="3319"/>
                  </a:lnTo>
                  <a:lnTo>
                    <a:pt x="308" y="3595"/>
                  </a:lnTo>
                  <a:lnTo>
                    <a:pt x="369" y="3749"/>
                  </a:lnTo>
                  <a:lnTo>
                    <a:pt x="431" y="3903"/>
                  </a:lnTo>
                  <a:lnTo>
                    <a:pt x="523" y="4179"/>
                  </a:lnTo>
                  <a:lnTo>
                    <a:pt x="769" y="4732"/>
                  </a:lnTo>
                  <a:lnTo>
                    <a:pt x="585" y="4179"/>
                  </a:lnTo>
                  <a:lnTo>
                    <a:pt x="492" y="3872"/>
                  </a:lnTo>
                  <a:lnTo>
                    <a:pt x="431" y="3749"/>
                  </a:lnTo>
                  <a:lnTo>
                    <a:pt x="400" y="3595"/>
                  </a:lnTo>
                  <a:lnTo>
                    <a:pt x="277" y="3012"/>
                  </a:lnTo>
                  <a:lnTo>
                    <a:pt x="154" y="2397"/>
                  </a:lnTo>
                  <a:lnTo>
                    <a:pt x="124" y="1813"/>
                  </a:lnTo>
                  <a:lnTo>
                    <a:pt x="93" y="1199"/>
                  </a:lnTo>
                  <a:lnTo>
                    <a:pt x="93" y="892"/>
                  </a:lnTo>
                  <a:lnTo>
                    <a:pt x="124" y="584"/>
                  </a:lnTo>
                  <a:lnTo>
                    <a:pt x="154" y="308"/>
                  </a:lnTo>
                  <a:lnTo>
                    <a:pt x="216" y="0"/>
                  </a:ln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6"/>
            <p:cNvSpPr/>
            <p:nvPr/>
          </p:nvSpPr>
          <p:spPr>
            <a:xfrm>
              <a:off x="3881955" y="2574129"/>
              <a:ext cx="1012421" cy="80792"/>
            </a:xfrm>
            <a:custGeom>
              <a:avLst/>
              <a:gdLst/>
              <a:ahLst/>
              <a:cxnLst/>
              <a:rect l="l" t="t" r="r" b="b"/>
              <a:pathLst>
                <a:path w="9649" h="770" extrusionOk="0">
                  <a:moveTo>
                    <a:pt x="3565" y="1"/>
                  </a:moveTo>
                  <a:lnTo>
                    <a:pt x="2766" y="32"/>
                  </a:lnTo>
                  <a:lnTo>
                    <a:pt x="2059" y="93"/>
                  </a:lnTo>
                  <a:lnTo>
                    <a:pt x="1476" y="155"/>
                  </a:lnTo>
                  <a:lnTo>
                    <a:pt x="953" y="247"/>
                  </a:lnTo>
                  <a:lnTo>
                    <a:pt x="554" y="339"/>
                  </a:lnTo>
                  <a:lnTo>
                    <a:pt x="1" y="493"/>
                  </a:lnTo>
                  <a:lnTo>
                    <a:pt x="1107" y="769"/>
                  </a:lnTo>
                  <a:lnTo>
                    <a:pt x="1322" y="677"/>
                  </a:lnTo>
                  <a:lnTo>
                    <a:pt x="1629" y="585"/>
                  </a:lnTo>
                  <a:lnTo>
                    <a:pt x="2059" y="523"/>
                  </a:lnTo>
                  <a:lnTo>
                    <a:pt x="2705" y="431"/>
                  </a:lnTo>
                  <a:lnTo>
                    <a:pt x="3565" y="370"/>
                  </a:lnTo>
                  <a:lnTo>
                    <a:pt x="4671" y="370"/>
                  </a:lnTo>
                  <a:lnTo>
                    <a:pt x="6054" y="431"/>
                  </a:lnTo>
                  <a:lnTo>
                    <a:pt x="7283" y="523"/>
                  </a:lnTo>
                  <a:lnTo>
                    <a:pt x="8266" y="585"/>
                  </a:lnTo>
                  <a:lnTo>
                    <a:pt x="9034" y="677"/>
                  </a:lnTo>
                  <a:lnTo>
                    <a:pt x="9587" y="769"/>
                  </a:lnTo>
                  <a:lnTo>
                    <a:pt x="9649" y="677"/>
                  </a:lnTo>
                  <a:lnTo>
                    <a:pt x="9649" y="615"/>
                  </a:lnTo>
                  <a:lnTo>
                    <a:pt x="9618" y="585"/>
                  </a:lnTo>
                  <a:lnTo>
                    <a:pt x="9556" y="554"/>
                  </a:lnTo>
                  <a:lnTo>
                    <a:pt x="9280" y="493"/>
                  </a:lnTo>
                  <a:lnTo>
                    <a:pt x="8819" y="400"/>
                  </a:lnTo>
                  <a:lnTo>
                    <a:pt x="8205" y="308"/>
                  </a:lnTo>
                  <a:lnTo>
                    <a:pt x="6576" y="155"/>
                  </a:lnTo>
                  <a:lnTo>
                    <a:pt x="5562" y="93"/>
                  </a:lnTo>
                  <a:lnTo>
                    <a:pt x="4425" y="32"/>
                  </a:lnTo>
                  <a:lnTo>
                    <a:pt x="3565"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6"/>
            <p:cNvSpPr/>
            <p:nvPr/>
          </p:nvSpPr>
          <p:spPr>
            <a:xfrm>
              <a:off x="3649859" y="3222145"/>
              <a:ext cx="48475" cy="42075"/>
            </a:xfrm>
            <a:custGeom>
              <a:avLst/>
              <a:gdLst/>
              <a:ahLst/>
              <a:cxnLst/>
              <a:rect l="l" t="t" r="r" b="b"/>
              <a:pathLst>
                <a:path w="462" h="401" extrusionOk="0">
                  <a:moveTo>
                    <a:pt x="185" y="1"/>
                  </a:moveTo>
                  <a:lnTo>
                    <a:pt x="123" y="32"/>
                  </a:lnTo>
                  <a:lnTo>
                    <a:pt x="62" y="62"/>
                  </a:lnTo>
                  <a:lnTo>
                    <a:pt x="31" y="124"/>
                  </a:lnTo>
                  <a:lnTo>
                    <a:pt x="1" y="216"/>
                  </a:lnTo>
                  <a:lnTo>
                    <a:pt x="31" y="277"/>
                  </a:lnTo>
                  <a:lnTo>
                    <a:pt x="62" y="339"/>
                  </a:lnTo>
                  <a:lnTo>
                    <a:pt x="123" y="370"/>
                  </a:lnTo>
                  <a:lnTo>
                    <a:pt x="185" y="400"/>
                  </a:lnTo>
                  <a:lnTo>
                    <a:pt x="277" y="400"/>
                  </a:lnTo>
                  <a:lnTo>
                    <a:pt x="339" y="370"/>
                  </a:lnTo>
                  <a:lnTo>
                    <a:pt x="400" y="339"/>
                  </a:lnTo>
                  <a:lnTo>
                    <a:pt x="431" y="277"/>
                  </a:lnTo>
                  <a:lnTo>
                    <a:pt x="461" y="216"/>
                  </a:lnTo>
                  <a:lnTo>
                    <a:pt x="431" y="124"/>
                  </a:lnTo>
                  <a:lnTo>
                    <a:pt x="400" y="62"/>
                  </a:lnTo>
                  <a:lnTo>
                    <a:pt x="339" y="32"/>
                  </a:lnTo>
                  <a:lnTo>
                    <a:pt x="277"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6"/>
            <p:cNvSpPr/>
            <p:nvPr/>
          </p:nvSpPr>
          <p:spPr>
            <a:xfrm>
              <a:off x="3659512" y="2651563"/>
              <a:ext cx="1031728" cy="357899"/>
            </a:xfrm>
            <a:custGeom>
              <a:avLst/>
              <a:gdLst/>
              <a:ahLst/>
              <a:cxnLst/>
              <a:rect l="l" t="t" r="r" b="b"/>
              <a:pathLst>
                <a:path w="9833" h="3411" extrusionOk="0">
                  <a:moveTo>
                    <a:pt x="6361" y="93"/>
                  </a:moveTo>
                  <a:lnTo>
                    <a:pt x="6822" y="123"/>
                  </a:lnTo>
                  <a:lnTo>
                    <a:pt x="7283" y="154"/>
                  </a:lnTo>
                  <a:lnTo>
                    <a:pt x="7682" y="215"/>
                  </a:lnTo>
                  <a:lnTo>
                    <a:pt x="8051" y="277"/>
                  </a:lnTo>
                  <a:lnTo>
                    <a:pt x="8297" y="369"/>
                  </a:lnTo>
                  <a:lnTo>
                    <a:pt x="8512" y="492"/>
                  </a:lnTo>
                  <a:lnTo>
                    <a:pt x="8696" y="615"/>
                  </a:lnTo>
                  <a:lnTo>
                    <a:pt x="8880" y="769"/>
                  </a:lnTo>
                  <a:lnTo>
                    <a:pt x="9034" y="953"/>
                  </a:lnTo>
                  <a:lnTo>
                    <a:pt x="9157" y="1137"/>
                  </a:lnTo>
                  <a:lnTo>
                    <a:pt x="9372" y="1506"/>
                  </a:lnTo>
                  <a:lnTo>
                    <a:pt x="9556" y="1844"/>
                  </a:lnTo>
                  <a:lnTo>
                    <a:pt x="9649" y="2151"/>
                  </a:lnTo>
                  <a:lnTo>
                    <a:pt x="9710" y="2366"/>
                  </a:lnTo>
                  <a:lnTo>
                    <a:pt x="9710" y="2379"/>
                  </a:lnTo>
                  <a:lnTo>
                    <a:pt x="9710" y="2379"/>
                  </a:lnTo>
                  <a:lnTo>
                    <a:pt x="9034" y="2520"/>
                  </a:lnTo>
                  <a:lnTo>
                    <a:pt x="8266" y="2643"/>
                  </a:lnTo>
                  <a:lnTo>
                    <a:pt x="6668" y="2827"/>
                  </a:lnTo>
                  <a:lnTo>
                    <a:pt x="5070" y="2981"/>
                  </a:lnTo>
                  <a:lnTo>
                    <a:pt x="3534" y="3104"/>
                  </a:lnTo>
                  <a:lnTo>
                    <a:pt x="1107" y="3257"/>
                  </a:lnTo>
                  <a:lnTo>
                    <a:pt x="400" y="3288"/>
                  </a:lnTo>
                  <a:lnTo>
                    <a:pt x="260" y="3288"/>
                  </a:lnTo>
                  <a:lnTo>
                    <a:pt x="400" y="3165"/>
                  </a:lnTo>
                  <a:lnTo>
                    <a:pt x="1414" y="2243"/>
                  </a:lnTo>
                  <a:lnTo>
                    <a:pt x="2059" y="1629"/>
                  </a:lnTo>
                  <a:lnTo>
                    <a:pt x="2766" y="1045"/>
                  </a:lnTo>
                  <a:lnTo>
                    <a:pt x="3104" y="799"/>
                  </a:lnTo>
                  <a:lnTo>
                    <a:pt x="3503" y="615"/>
                  </a:lnTo>
                  <a:lnTo>
                    <a:pt x="3934" y="461"/>
                  </a:lnTo>
                  <a:lnTo>
                    <a:pt x="4394" y="308"/>
                  </a:lnTo>
                  <a:lnTo>
                    <a:pt x="4886" y="215"/>
                  </a:lnTo>
                  <a:lnTo>
                    <a:pt x="5378" y="154"/>
                  </a:lnTo>
                  <a:lnTo>
                    <a:pt x="5869" y="123"/>
                  </a:lnTo>
                  <a:lnTo>
                    <a:pt x="6361" y="93"/>
                  </a:lnTo>
                  <a:close/>
                  <a:moveTo>
                    <a:pt x="5869" y="0"/>
                  </a:moveTo>
                  <a:lnTo>
                    <a:pt x="5347" y="31"/>
                  </a:lnTo>
                  <a:lnTo>
                    <a:pt x="4855" y="123"/>
                  </a:lnTo>
                  <a:lnTo>
                    <a:pt x="4364" y="215"/>
                  </a:lnTo>
                  <a:lnTo>
                    <a:pt x="3903" y="338"/>
                  </a:lnTo>
                  <a:lnTo>
                    <a:pt x="3473" y="523"/>
                  </a:lnTo>
                  <a:lnTo>
                    <a:pt x="3073" y="707"/>
                  </a:lnTo>
                  <a:lnTo>
                    <a:pt x="2705" y="953"/>
                  </a:lnTo>
                  <a:lnTo>
                    <a:pt x="1752" y="1752"/>
                  </a:lnTo>
                  <a:lnTo>
                    <a:pt x="922" y="2520"/>
                  </a:lnTo>
                  <a:lnTo>
                    <a:pt x="125" y="3288"/>
                  </a:lnTo>
                  <a:lnTo>
                    <a:pt x="124" y="3288"/>
                  </a:lnTo>
                  <a:lnTo>
                    <a:pt x="124" y="3289"/>
                  </a:lnTo>
                  <a:lnTo>
                    <a:pt x="124" y="3289"/>
                  </a:lnTo>
                  <a:lnTo>
                    <a:pt x="93" y="3319"/>
                  </a:lnTo>
                  <a:lnTo>
                    <a:pt x="1" y="3411"/>
                  </a:lnTo>
                  <a:lnTo>
                    <a:pt x="124" y="3411"/>
                  </a:lnTo>
                  <a:lnTo>
                    <a:pt x="1107" y="3349"/>
                  </a:lnTo>
                  <a:lnTo>
                    <a:pt x="3534" y="3227"/>
                  </a:lnTo>
                  <a:lnTo>
                    <a:pt x="5070" y="3104"/>
                  </a:lnTo>
                  <a:lnTo>
                    <a:pt x="6699" y="2950"/>
                  </a:lnTo>
                  <a:lnTo>
                    <a:pt x="8297" y="2735"/>
                  </a:lnTo>
                  <a:lnTo>
                    <a:pt x="9065" y="2612"/>
                  </a:lnTo>
                  <a:lnTo>
                    <a:pt x="9771" y="2489"/>
                  </a:lnTo>
                  <a:lnTo>
                    <a:pt x="9833" y="2489"/>
                  </a:lnTo>
                  <a:lnTo>
                    <a:pt x="9833" y="2428"/>
                  </a:lnTo>
                  <a:lnTo>
                    <a:pt x="9741" y="2120"/>
                  </a:lnTo>
                  <a:lnTo>
                    <a:pt x="9649" y="1813"/>
                  </a:lnTo>
                  <a:lnTo>
                    <a:pt x="9495" y="1444"/>
                  </a:lnTo>
                  <a:lnTo>
                    <a:pt x="9249" y="1045"/>
                  </a:lnTo>
                  <a:lnTo>
                    <a:pt x="9126" y="861"/>
                  </a:lnTo>
                  <a:lnTo>
                    <a:pt x="8942" y="707"/>
                  </a:lnTo>
                  <a:lnTo>
                    <a:pt x="8758" y="523"/>
                  </a:lnTo>
                  <a:lnTo>
                    <a:pt x="8573" y="400"/>
                  </a:lnTo>
                  <a:lnTo>
                    <a:pt x="8327" y="277"/>
                  </a:lnTo>
                  <a:lnTo>
                    <a:pt x="8082" y="185"/>
                  </a:lnTo>
                  <a:lnTo>
                    <a:pt x="7713" y="93"/>
                  </a:lnTo>
                  <a:lnTo>
                    <a:pt x="7283" y="31"/>
                  </a:lnTo>
                  <a:lnTo>
                    <a:pt x="6853" y="0"/>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6"/>
            <p:cNvSpPr/>
            <p:nvPr/>
          </p:nvSpPr>
          <p:spPr>
            <a:xfrm>
              <a:off x="3778813" y="2922375"/>
              <a:ext cx="80687" cy="93593"/>
            </a:xfrm>
            <a:custGeom>
              <a:avLst/>
              <a:gdLst/>
              <a:ahLst/>
              <a:cxnLst/>
              <a:rect l="l" t="t" r="r" b="b"/>
              <a:pathLst>
                <a:path w="769" h="892" extrusionOk="0">
                  <a:moveTo>
                    <a:pt x="154" y="0"/>
                  </a:moveTo>
                  <a:lnTo>
                    <a:pt x="93" y="31"/>
                  </a:lnTo>
                  <a:lnTo>
                    <a:pt x="62" y="62"/>
                  </a:lnTo>
                  <a:lnTo>
                    <a:pt x="31" y="93"/>
                  </a:lnTo>
                  <a:lnTo>
                    <a:pt x="1" y="154"/>
                  </a:lnTo>
                  <a:lnTo>
                    <a:pt x="1" y="768"/>
                  </a:lnTo>
                  <a:lnTo>
                    <a:pt x="31" y="799"/>
                  </a:lnTo>
                  <a:lnTo>
                    <a:pt x="62" y="861"/>
                  </a:lnTo>
                  <a:lnTo>
                    <a:pt x="93" y="891"/>
                  </a:lnTo>
                  <a:lnTo>
                    <a:pt x="677" y="891"/>
                  </a:lnTo>
                  <a:lnTo>
                    <a:pt x="707" y="861"/>
                  </a:lnTo>
                  <a:lnTo>
                    <a:pt x="738" y="799"/>
                  </a:lnTo>
                  <a:lnTo>
                    <a:pt x="769" y="768"/>
                  </a:lnTo>
                  <a:lnTo>
                    <a:pt x="769" y="615"/>
                  </a:lnTo>
                  <a:lnTo>
                    <a:pt x="738" y="492"/>
                  </a:lnTo>
                  <a:lnTo>
                    <a:pt x="707" y="400"/>
                  </a:lnTo>
                  <a:lnTo>
                    <a:pt x="646" y="277"/>
                  </a:lnTo>
                  <a:lnTo>
                    <a:pt x="584" y="185"/>
                  </a:lnTo>
                  <a:lnTo>
                    <a:pt x="492" y="123"/>
                  </a:lnTo>
                  <a:lnTo>
                    <a:pt x="369" y="62"/>
                  </a:lnTo>
                  <a:lnTo>
                    <a:pt x="277" y="31"/>
                  </a:lnTo>
                  <a:lnTo>
                    <a:pt x="154" y="0"/>
                  </a:lnTo>
                  <a:close/>
                </a:path>
              </a:pathLst>
            </a:custGeom>
            <a:solidFill>
              <a:srgbClr val="070D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6"/>
            <p:cNvSpPr/>
            <p:nvPr/>
          </p:nvSpPr>
          <p:spPr>
            <a:xfrm>
              <a:off x="4736367" y="2674122"/>
              <a:ext cx="228946" cy="241852"/>
            </a:xfrm>
            <a:custGeom>
              <a:avLst/>
              <a:gdLst/>
              <a:ahLst/>
              <a:cxnLst/>
              <a:rect l="l" t="t" r="r" b="b"/>
              <a:pathLst>
                <a:path w="2182" h="2305" extrusionOk="0">
                  <a:moveTo>
                    <a:pt x="768" y="93"/>
                  </a:moveTo>
                  <a:lnTo>
                    <a:pt x="891" y="123"/>
                  </a:lnTo>
                  <a:lnTo>
                    <a:pt x="1014" y="185"/>
                  </a:lnTo>
                  <a:lnTo>
                    <a:pt x="1106" y="246"/>
                  </a:lnTo>
                  <a:lnTo>
                    <a:pt x="1168" y="369"/>
                  </a:lnTo>
                  <a:lnTo>
                    <a:pt x="2016" y="2182"/>
                  </a:lnTo>
                  <a:lnTo>
                    <a:pt x="1997" y="2182"/>
                  </a:lnTo>
                  <a:lnTo>
                    <a:pt x="1874" y="2151"/>
                  </a:lnTo>
                  <a:lnTo>
                    <a:pt x="1751" y="2090"/>
                  </a:lnTo>
                  <a:lnTo>
                    <a:pt x="1598" y="1998"/>
                  </a:lnTo>
                  <a:lnTo>
                    <a:pt x="1413" y="1844"/>
                  </a:lnTo>
                  <a:lnTo>
                    <a:pt x="1229" y="1660"/>
                  </a:lnTo>
                  <a:lnTo>
                    <a:pt x="1045" y="1414"/>
                  </a:lnTo>
                  <a:lnTo>
                    <a:pt x="154" y="246"/>
                  </a:lnTo>
                  <a:lnTo>
                    <a:pt x="123" y="185"/>
                  </a:lnTo>
                  <a:lnTo>
                    <a:pt x="154" y="123"/>
                  </a:lnTo>
                  <a:lnTo>
                    <a:pt x="215" y="93"/>
                  </a:lnTo>
                  <a:close/>
                  <a:moveTo>
                    <a:pt x="123" y="0"/>
                  </a:moveTo>
                  <a:lnTo>
                    <a:pt x="62" y="62"/>
                  </a:lnTo>
                  <a:lnTo>
                    <a:pt x="31" y="123"/>
                  </a:lnTo>
                  <a:lnTo>
                    <a:pt x="0" y="185"/>
                  </a:lnTo>
                  <a:lnTo>
                    <a:pt x="31" y="246"/>
                  </a:lnTo>
                  <a:lnTo>
                    <a:pt x="62" y="308"/>
                  </a:lnTo>
                  <a:lnTo>
                    <a:pt x="953" y="1475"/>
                  </a:lnTo>
                  <a:lnTo>
                    <a:pt x="1168" y="1752"/>
                  </a:lnTo>
                  <a:lnTo>
                    <a:pt x="1352" y="1936"/>
                  </a:lnTo>
                  <a:lnTo>
                    <a:pt x="1536" y="2090"/>
                  </a:lnTo>
                  <a:lnTo>
                    <a:pt x="1690" y="2182"/>
                  </a:lnTo>
                  <a:lnTo>
                    <a:pt x="1844" y="2243"/>
                  </a:lnTo>
                  <a:lnTo>
                    <a:pt x="1967" y="2274"/>
                  </a:lnTo>
                  <a:lnTo>
                    <a:pt x="2089" y="2305"/>
                  </a:lnTo>
                  <a:lnTo>
                    <a:pt x="2182" y="2305"/>
                  </a:lnTo>
                  <a:lnTo>
                    <a:pt x="1291" y="308"/>
                  </a:lnTo>
                  <a:lnTo>
                    <a:pt x="1198" y="185"/>
                  </a:lnTo>
                  <a:lnTo>
                    <a:pt x="1076" y="93"/>
                  </a:lnTo>
                  <a:lnTo>
                    <a:pt x="922" y="31"/>
                  </a:lnTo>
                  <a:lnTo>
                    <a:pt x="768" y="0"/>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1" name="Google Shape;2391;p46"/>
          <p:cNvSpPr/>
          <p:nvPr/>
        </p:nvSpPr>
        <p:spPr>
          <a:xfrm>
            <a:off x="2087475" y="1325047"/>
            <a:ext cx="481200" cy="481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Fira Sans"/>
                <a:ea typeface="Fira Sans"/>
                <a:cs typeface="Fira Sans"/>
                <a:sym typeface="Fira Sans"/>
              </a:rPr>
              <a:t>1</a:t>
            </a:r>
            <a:endParaRPr sz="2000" b="1" dirty="0">
              <a:solidFill>
                <a:schemeClr val="lt1"/>
              </a:solidFill>
              <a:latin typeface="Fira Sans"/>
              <a:ea typeface="Fira Sans"/>
              <a:cs typeface="Fira Sans"/>
              <a:sym typeface="Fira Sans"/>
            </a:endParaRPr>
          </a:p>
        </p:txBody>
      </p:sp>
      <p:sp>
        <p:nvSpPr>
          <p:cNvPr id="2392" name="Google Shape;2392;p46"/>
          <p:cNvSpPr/>
          <p:nvPr/>
        </p:nvSpPr>
        <p:spPr>
          <a:xfrm>
            <a:off x="2087475" y="2610100"/>
            <a:ext cx="481200" cy="48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a:ea typeface="Fira Sans"/>
                <a:cs typeface="Fira Sans"/>
                <a:sym typeface="Fira Sans"/>
              </a:rPr>
              <a:t>3</a:t>
            </a:r>
            <a:endParaRPr sz="2000" b="1">
              <a:solidFill>
                <a:schemeClr val="lt1"/>
              </a:solidFill>
              <a:latin typeface="Fira Sans"/>
              <a:ea typeface="Fira Sans"/>
              <a:cs typeface="Fira Sans"/>
              <a:sym typeface="Fira Sans"/>
            </a:endParaRPr>
          </a:p>
        </p:txBody>
      </p:sp>
      <p:sp>
        <p:nvSpPr>
          <p:cNvPr id="2393" name="Google Shape;2393;p46"/>
          <p:cNvSpPr/>
          <p:nvPr/>
        </p:nvSpPr>
        <p:spPr>
          <a:xfrm>
            <a:off x="2087475" y="3895147"/>
            <a:ext cx="481200" cy="481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a:ea typeface="Fira Sans"/>
                <a:cs typeface="Fira Sans"/>
                <a:sym typeface="Fira Sans"/>
              </a:rPr>
              <a:t>5</a:t>
            </a:r>
            <a:endParaRPr sz="2000" b="1">
              <a:solidFill>
                <a:schemeClr val="lt1"/>
              </a:solidFill>
              <a:latin typeface="Fira Sans"/>
              <a:ea typeface="Fira Sans"/>
              <a:cs typeface="Fira Sans"/>
              <a:sym typeface="Fira Sans"/>
            </a:endParaRPr>
          </a:p>
        </p:txBody>
      </p:sp>
      <p:sp>
        <p:nvSpPr>
          <p:cNvPr id="2394" name="Google Shape;2394;p46"/>
          <p:cNvSpPr txBox="1"/>
          <p:nvPr/>
        </p:nvSpPr>
        <p:spPr>
          <a:xfrm>
            <a:off x="453947" y="2590150"/>
            <a:ext cx="1694516" cy="521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Roboto"/>
                <a:ea typeface="Roboto"/>
                <a:cs typeface="Roboto"/>
                <a:sym typeface="Roboto"/>
              </a:rPr>
              <a:t>Quarterly and PEAK and LOW Season trend of EV Sales Volume by Makers</a:t>
            </a:r>
            <a:endParaRPr sz="1200" dirty="0">
              <a:solidFill>
                <a:schemeClr val="dk1"/>
              </a:solidFill>
              <a:latin typeface="Roboto"/>
              <a:ea typeface="Roboto"/>
              <a:cs typeface="Roboto"/>
              <a:sym typeface="Roboto"/>
            </a:endParaRPr>
          </a:p>
        </p:txBody>
      </p:sp>
      <p:sp>
        <p:nvSpPr>
          <p:cNvPr id="2395" name="Google Shape;2395;p46"/>
          <p:cNvSpPr txBox="1"/>
          <p:nvPr/>
        </p:nvSpPr>
        <p:spPr>
          <a:xfrm>
            <a:off x="533400" y="1305400"/>
            <a:ext cx="1519200" cy="52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Roboto"/>
                <a:ea typeface="Roboto"/>
                <a:cs typeface="Roboto"/>
                <a:sym typeface="Roboto"/>
              </a:rPr>
              <a:t>Top and Bottom 3 Makers in EV Sold for 2 Wheelers</a:t>
            </a:r>
            <a:endParaRPr sz="1200" dirty="0">
              <a:solidFill>
                <a:schemeClr val="dk1"/>
              </a:solidFill>
              <a:latin typeface="Roboto"/>
              <a:ea typeface="Roboto"/>
              <a:cs typeface="Roboto"/>
              <a:sym typeface="Roboto"/>
            </a:endParaRPr>
          </a:p>
        </p:txBody>
      </p:sp>
      <p:sp>
        <p:nvSpPr>
          <p:cNvPr id="2396" name="Google Shape;2396;p46"/>
          <p:cNvSpPr txBox="1"/>
          <p:nvPr/>
        </p:nvSpPr>
        <p:spPr>
          <a:xfrm>
            <a:off x="533400" y="3875500"/>
            <a:ext cx="1519200" cy="52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Roboto"/>
                <a:ea typeface="Roboto"/>
                <a:cs typeface="Roboto"/>
                <a:sym typeface="Roboto"/>
              </a:rPr>
              <a:t>CAGR of Top 5 makers and Top 10 States</a:t>
            </a:r>
            <a:endParaRPr sz="1200" dirty="0">
              <a:solidFill>
                <a:schemeClr val="dk1"/>
              </a:solidFill>
              <a:latin typeface="Roboto"/>
              <a:ea typeface="Roboto"/>
              <a:cs typeface="Roboto"/>
              <a:sym typeface="Roboto"/>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5"/>
        <p:cNvGrpSpPr/>
        <p:nvPr/>
      </p:nvGrpSpPr>
      <p:grpSpPr>
        <a:xfrm>
          <a:off x="0" y="0"/>
          <a:ext cx="0" cy="0"/>
          <a:chOff x="0" y="0"/>
          <a:chExt cx="0" cy="0"/>
        </a:xfrm>
      </p:grpSpPr>
      <p:grpSp>
        <p:nvGrpSpPr>
          <p:cNvPr id="2066" name="Google Shape;2066;p46"/>
          <p:cNvGrpSpPr/>
          <p:nvPr/>
        </p:nvGrpSpPr>
        <p:grpSpPr>
          <a:xfrm>
            <a:off x="457200" y="1220047"/>
            <a:ext cx="8229600" cy="3261300"/>
            <a:chOff x="457200" y="1465097"/>
            <a:chExt cx="8229600" cy="3261300"/>
          </a:xfrm>
        </p:grpSpPr>
        <p:sp>
          <p:nvSpPr>
            <p:cNvPr id="2067" name="Google Shape;2067;p46"/>
            <p:cNvSpPr/>
            <p:nvPr/>
          </p:nvSpPr>
          <p:spPr>
            <a:xfrm>
              <a:off x="3246150" y="1769897"/>
              <a:ext cx="2651700" cy="2651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6"/>
            <p:cNvSpPr/>
            <p:nvPr/>
          </p:nvSpPr>
          <p:spPr>
            <a:xfrm>
              <a:off x="457200" y="1465097"/>
              <a:ext cx="2222700" cy="691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6"/>
            <p:cNvSpPr/>
            <p:nvPr/>
          </p:nvSpPr>
          <p:spPr>
            <a:xfrm>
              <a:off x="457200" y="2750147"/>
              <a:ext cx="2222700" cy="691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6"/>
            <p:cNvSpPr/>
            <p:nvPr/>
          </p:nvSpPr>
          <p:spPr>
            <a:xfrm>
              <a:off x="457200" y="4035197"/>
              <a:ext cx="2222700" cy="691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6"/>
            <p:cNvSpPr/>
            <p:nvPr/>
          </p:nvSpPr>
          <p:spPr>
            <a:xfrm>
              <a:off x="6464100" y="1465097"/>
              <a:ext cx="2222700" cy="691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6"/>
            <p:cNvSpPr/>
            <p:nvPr/>
          </p:nvSpPr>
          <p:spPr>
            <a:xfrm>
              <a:off x="6464100" y="2750147"/>
              <a:ext cx="2222700" cy="691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6"/>
            <p:cNvSpPr/>
            <p:nvPr/>
          </p:nvSpPr>
          <p:spPr>
            <a:xfrm>
              <a:off x="6464100" y="4035197"/>
              <a:ext cx="2222700" cy="691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74" name="Google Shape;2074;p46"/>
            <p:cNvCxnSpPr>
              <a:stCxn id="2068" idx="3"/>
              <a:endCxn id="2067" idx="1"/>
            </p:cNvCxnSpPr>
            <p:nvPr/>
          </p:nvCxnSpPr>
          <p:spPr>
            <a:xfrm>
              <a:off x="2679900" y="1810697"/>
              <a:ext cx="954600" cy="347400"/>
            </a:xfrm>
            <a:prstGeom prst="bentConnector2">
              <a:avLst/>
            </a:prstGeom>
            <a:noFill/>
            <a:ln w="9525" cap="flat" cmpd="sng">
              <a:solidFill>
                <a:schemeClr val="dk2"/>
              </a:solidFill>
              <a:prstDash val="solid"/>
              <a:round/>
              <a:headEnd type="none" w="med" len="med"/>
              <a:tailEnd type="none" w="med" len="med"/>
            </a:ln>
          </p:spPr>
        </p:cxnSp>
        <p:cxnSp>
          <p:nvCxnSpPr>
            <p:cNvPr id="2075" name="Google Shape;2075;p46"/>
            <p:cNvCxnSpPr>
              <a:stCxn id="2069" idx="3"/>
              <a:endCxn id="2067" idx="2"/>
            </p:cNvCxnSpPr>
            <p:nvPr/>
          </p:nvCxnSpPr>
          <p:spPr>
            <a:xfrm>
              <a:off x="2679900" y="3095747"/>
              <a:ext cx="566400" cy="600"/>
            </a:xfrm>
            <a:prstGeom prst="bentConnector3">
              <a:avLst>
                <a:gd name="adj1" fmla="val 49987"/>
              </a:avLst>
            </a:prstGeom>
            <a:noFill/>
            <a:ln w="9525" cap="flat" cmpd="sng">
              <a:solidFill>
                <a:schemeClr val="dk2"/>
              </a:solidFill>
              <a:prstDash val="solid"/>
              <a:round/>
              <a:headEnd type="none" w="med" len="med"/>
              <a:tailEnd type="none" w="med" len="med"/>
            </a:ln>
          </p:spPr>
        </p:cxnSp>
        <p:cxnSp>
          <p:nvCxnSpPr>
            <p:cNvPr id="2076" name="Google Shape;2076;p46"/>
            <p:cNvCxnSpPr>
              <a:stCxn id="2070" idx="3"/>
              <a:endCxn id="2067" idx="3"/>
            </p:cNvCxnSpPr>
            <p:nvPr/>
          </p:nvCxnSpPr>
          <p:spPr>
            <a:xfrm rot="10800000" flipH="1">
              <a:off x="2679900" y="4033397"/>
              <a:ext cx="954600" cy="347400"/>
            </a:xfrm>
            <a:prstGeom prst="bentConnector2">
              <a:avLst/>
            </a:prstGeom>
            <a:noFill/>
            <a:ln w="9525" cap="flat" cmpd="sng">
              <a:solidFill>
                <a:schemeClr val="dk2"/>
              </a:solidFill>
              <a:prstDash val="solid"/>
              <a:round/>
              <a:headEnd type="none" w="med" len="med"/>
              <a:tailEnd type="none" w="med" len="med"/>
            </a:ln>
          </p:spPr>
        </p:cxnSp>
        <p:cxnSp>
          <p:nvCxnSpPr>
            <p:cNvPr id="2077" name="Google Shape;2077;p46"/>
            <p:cNvCxnSpPr>
              <a:stCxn id="2071" idx="1"/>
              <a:endCxn id="2067" idx="7"/>
            </p:cNvCxnSpPr>
            <p:nvPr/>
          </p:nvCxnSpPr>
          <p:spPr>
            <a:xfrm flipH="1">
              <a:off x="5509500" y="1810697"/>
              <a:ext cx="954600" cy="347400"/>
            </a:xfrm>
            <a:prstGeom prst="bentConnector2">
              <a:avLst/>
            </a:prstGeom>
            <a:noFill/>
            <a:ln w="9525" cap="flat" cmpd="sng">
              <a:solidFill>
                <a:schemeClr val="dk2"/>
              </a:solidFill>
              <a:prstDash val="solid"/>
              <a:round/>
              <a:headEnd type="none" w="med" len="med"/>
              <a:tailEnd type="none" w="med" len="med"/>
            </a:ln>
          </p:spPr>
        </p:cxnSp>
        <p:cxnSp>
          <p:nvCxnSpPr>
            <p:cNvPr id="2078" name="Google Shape;2078;p46"/>
            <p:cNvCxnSpPr>
              <a:stCxn id="2072" idx="1"/>
              <a:endCxn id="2067" idx="6"/>
            </p:cNvCxnSpPr>
            <p:nvPr/>
          </p:nvCxnSpPr>
          <p:spPr>
            <a:xfrm flipH="1">
              <a:off x="5898000" y="3095747"/>
              <a:ext cx="566100" cy="600"/>
            </a:xfrm>
            <a:prstGeom prst="bentConnector3">
              <a:avLst>
                <a:gd name="adj1" fmla="val 49987"/>
              </a:avLst>
            </a:prstGeom>
            <a:noFill/>
            <a:ln w="9525" cap="flat" cmpd="sng">
              <a:solidFill>
                <a:schemeClr val="dk2"/>
              </a:solidFill>
              <a:prstDash val="solid"/>
              <a:round/>
              <a:headEnd type="none" w="med" len="med"/>
              <a:tailEnd type="none" w="med" len="med"/>
            </a:ln>
          </p:spPr>
        </p:cxnSp>
        <p:cxnSp>
          <p:nvCxnSpPr>
            <p:cNvPr id="2079" name="Google Shape;2079;p46"/>
            <p:cNvCxnSpPr>
              <a:stCxn id="2073" idx="1"/>
              <a:endCxn id="2067" idx="5"/>
            </p:cNvCxnSpPr>
            <p:nvPr/>
          </p:nvCxnSpPr>
          <p:spPr>
            <a:xfrm rot="10800000">
              <a:off x="5509500" y="4033397"/>
              <a:ext cx="954600" cy="347400"/>
            </a:xfrm>
            <a:prstGeom prst="bentConnector2">
              <a:avLst/>
            </a:prstGeom>
            <a:noFill/>
            <a:ln w="9525" cap="flat" cmpd="sng">
              <a:solidFill>
                <a:schemeClr val="dk2"/>
              </a:solidFill>
              <a:prstDash val="solid"/>
              <a:round/>
              <a:headEnd type="none" w="med" len="med"/>
              <a:tailEnd type="none" w="med" len="med"/>
            </a:ln>
          </p:spPr>
        </p:cxnSp>
        <p:sp>
          <p:nvSpPr>
            <p:cNvPr id="2080" name="Google Shape;2080;p46"/>
            <p:cNvSpPr/>
            <p:nvPr/>
          </p:nvSpPr>
          <p:spPr>
            <a:xfrm>
              <a:off x="3342900" y="1866962"/>
              <a:ext cx="2458200" cy="2458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1" name="Google Shape;2081;p46"/>
          <p:cNvSpPr/>
          <p:nvPr/>
        </p:nvSpPr>
        <p:spPr>
          <a:xfrm>
            <a:off x="6575325" y="1325047"/>
            <a:ext cx="481200" cy="48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a:ea typeface="Fira Sans"/>
                <a:cs typeface="Fira Sans"/>
                <a:sym typeface="Fira Sans"/>
              </a:rPr>
              <a:t>2</a:t>
            </a:r>
            <a:endParaRPr sz="2000" b="1">
              <a:solidFill>
                <a:schemeClr val="lt1"/>
              </a:solidFill>
              <a:latin typeface="Fira Sans"/>
              <a:ea typeface="Fira Sans"/>
              <a:cs typeface="Fira Sans"/>
              <a:sym typeface="Fira Sans"/>
            </a:endParaRPr>
          </a:p>
        </p:txBody>
      </p:sp>
      <p:sp>
        <p:nvSpPr>
          <p:cNvPr id="2082" name="Google Shape;2082;p46"/>
          <p:cNvSpPr/>
          <p:nvPr/>
        </p:nvSpPr>
        <p:spPr>
          <a:xfrm>
            <a:off x="6575325" y="2610100"/>
            <a:ext cx="481200" cy="481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a:ea typeface="Fira Sans"/>
                <a:cs typeface="Fira Sans"/>
                <a:sym typeface="Fira Sans"/>
              </a:rPr>
              <a:t>4</a:t>
            </a:r>
            <a:endParaRPr sz="2000" b="1">
              <a:solidFill>
                <a:schemeClr val="lt1"/>
              </a:solidFill>
              <a:latin typeface="Fira Sans"/>
              <a:ea typeface="Fira Sans"/>
              <a:cs typeface="Fira Sans"/>
              <a:sym typeface="Fira Sans"/>
            </a:endParaRPr>
          </a:p>
        </p:txBody>
      </p:sp>
      <p:sp>
        <p:nvSpPr>
          <p:cNvPr id="2083" name="Google Shape;2083;p46"/>
          <p:cNvSpPr/>
          <p:nvPr/>
        </p:nvSpPr>
        <p:spPr>
          <a:xfrm>
            <a:off x="6575325" y="3895147"/>
            <a:ext cx="481200" cy="481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a:ea typeface="Fira Sans"/>
                <a:cs typeface="Fira Sans"/>
                <a:sym typeface="Fira Sans"/>
              </a:rPr>
              <a:t>6</a:t>
            </a:r>
            <a:endParaRPr sz="2000" b="1">
              <a:solidFill>
                <a:schemeClr val="lt1"/>
              </a:solidFill>
              <a:latin typeface="Fira Sans"/>
              <a:ea typeface="Fira Sans"/>
              <a:cs typeface="Fira Sans"/>
              <a:sym typeface="Fira Sans"/>
            </a:endParaRPr>
          </a:p>
        </p:txBody>
      </p:sp>
      <p:sp>
        <p:nvSpPr>
          <p:cNvPr id="2084" name="Google Shape;2084;p46"/>
          <p:cNvSpPr txBox="1"/>
          <p:nvPr/>
        </p:nvSpPr>
        <p:spPr>
          <a:xfrm>
            <a:off x="7091550" y="1305100"/>
            <a:ext cx="1595250" cy="52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Govt. incentives and subsidies impact the adoption rate</a:t>
            </a:r>
            <a:endParaRPr sz="1200" dirty="0">
              <a:solidFill>
                <a:schemeClr val="dk1"/>
              </a:solidFill>
              <a:latin typeface="Roboto"/>
              <a:ea typeface="Roboto"/>
              <a:cs typeface="Roboto"/>
              <a:sym typeface="Roboto"/>
            </a:endParaRPr>
          </a:p>
        </p:txBody>
      </p:sp>
      <p:sp>
        <p:nvSpPr>
          <p:cNvPr id="2085" name="Google Shape;2085;p46"/>
          <p:cNvSpPr txBox="1"/>
          <p:nvPr/>
        </p:nvSpPr>
        <p:spPr>
          <a:xfrm>
            <a:off x="6935721" y="2590150"/>
            <a:ext cx="1773793" cy="52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Who should be the Brand Ambassador of AtliQ Motors in INDIA</a:t>
            </a:r>
            <a:endParaRPr sz="1200" dirty="0">
              <a:solidFill>
                <a:schemeClr val="dk1"/>
              </a:solidFill>
              <a:latin typeface="Roboto"/>
              <a:ea typeface="Roboto"/>
              <a:cs typeface="Roboto"/>
              <a:sym typeface="Roboto"/>
            </a:endParaRPr>
          </a:p>
        </p:txBody>
      </p:sp>
      <p:sp>
        <p:nvSpPr>
          <p:cNvPr id="2086" name="Google Shape;2086;p46"/>
          <p:cNvSpPr txBox="1"/>
          <p:nvPr/>
        </p:nvSpPr>
        <p:spPr>
          <a:xfrm>
            <a:off x="7091550" y="3875200"/>
            <a:ext cx="1510800" cy="52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Top 3 Recommendations for AtliQ Motors</a:t>
            </a:r>
            <a:endParaRPr sz="1200" dirty="0">
              <a:solidFill>
                <a:schemeClr val="dk1"/>
              </a:solidFill>
              <a:latin typeface="Roboto"/>
              <a:ea typeface="Roboto"/>
              <a:cs typeface="Roboto"/>
              <a:sym typeface="Roboto"/>
            </a:endParaRPr>
          </a:p>
        </p:txBody>
      </p:sp>
      <p:sp>
        <p:nvSpPr>
          <p:cNvPr id="2087" name="Google Shape;2087;p46"/>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Secondary Agenda’s</a:t>
            </a:r>
            <a:endParaRPr dirty="0"/>
          </a:p>
        </p:txBody>
      </p:sp>
      <p:sp>
        <p:nvSpPr>
          <p:cNvPr id="2088" name="Google Shape;2088;p46"/>
          <p:cNvSpPr/>
          <p:nvPr/>
        </p:nvSpPr>
        <p:spPr>
          <a:xfrm>
            <a:off x="5248930" y="1511038"/>
            <a:ext cx="177428" cy="145216"/>
          </a:xfrm>
          <a:custGeom>
            <a:avLst/>
            <a:gdLst/>
            <a:ahLst/>
            <a:cxnLst/>
            <a:rect l="l" t="t" r="r" b="b"/>
            <a:pathLst>
              <a:path w="1691" h="1384" fill="none" extrusionOk="0">
                <a:moveTo>
                  <a:pt x="216" y="1383"/>
                </a:moveTo>
                <a:lnTo>
                  <a:pt x="0" y="0"/>
                </a:lnTo>
                <a:lnTo>
                  <a:pt x="1690" y="0"/>
                </a:lnTo>
                <a:lnTo>
                  <a:pt x="246" y="1383"/>
                </a:lnTo>
                <a:lnTo>
                  <a:pt x="216" y="13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9" name="Google Shape;2089;p46"/>
          <p:cNvGrpSpPr/>
          <p:nvPr/>
        </p:nvGrpSpPr>
        <p:grpSpPr>
          <a:xfrm>
            <a:off x="2473125" y="1926167"/>
            <a:ext cx="4197592" cy="1699046"/>
            <a:chOff x="2473200" y="2171217"/>
            <a:chExt cx="4197592" cy="1699046"/>
          </a:xfrm>
        </p:grpSpPr>
        <p:sp>
          <p:nvSpPr>
            <p:cNvPr id="2090" name="Google Shape;2090;p46"/>
            <p:cNvSpPr/>
            <p:nvPr/>
          </p:nvSpPr>
          <p:spPr>
            <a:xfrm>
              <a:off x="5184400" y="2300170"/>
              <a:ext cx="125910" cy="180576"/>
            </a:xfrm>
            <a:custGeom>
              <a:avLst/>
              <a:gdLst/>
              <a:ahLst/>
              <a:cxnLst/>
              <a:rect l="l" t="t" r="r" b="b"/>
              <a:pathLst>
                <a:path w="1200" h="1721" fill="none" extrusionOk="0">
                  <a:moveTo>
                    <a:pt x="1199" y="1721"/>
                  </a:moveTo>
                  <a:lnTo>
                    <a:pt x="1" y="768"/>
                  </a:lnTo>
                  <a:lnTo>
                    <a:pt x="923" y="0"/>
                  </a:lnTo>
                  <a:lnTo>
                    <a:pt x="1199" y="17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6"/>
            <p:cNvSpPr/>
            <p:nvPr/>
          </p:nvSpPr>
          <p:spPr>
            <a:xfrm>
              <a:off x="5042646" y="3267263"/>
              <a:ext cx="148364" cy="25916"/>
            </a:xfrm>
            <a:custGeom>
              <a:avLst/>
              <a:gdLst/>
              <a:ahLst/>
              <a:cxnLst/>
              <a:rect l="l" t="t" r="r" b="b"/>
              <a:pathLst>
                <a:path w="1414" h="247" fill="none" extrusionOk="0">
                  <a:moveTo>
                    <a:pt x="0" y="1"/>
                  </a:moveTo>
                  <a:lnTo>
                    <a:pt x="0" y="1"/>
                  </a:lnTo>
                  <a:lnTo>
                    <a:pt x="62" y="155"/>
                  </a:lnTo>
                  <a:lnTo>
                    <a:pt x="1198" y="247"/>
                  </a:lnTo>
                  <a:lnTo>
                    <a:pt x="1198" y="247"/>
                  </a:lnTo>
                  <a:lnTo>
                    <a:pt x="1413" y="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6"/>
            <p:cNvSpPr/>
            <p:nvPr/>
          </p:nvSpPr>
          <p:spPr>
            <a:xfrm>
              <a:off x="4958810" y="2777263"/>
              <a:ext cx="16158" cy="16263"/>
            </a:xfrm>
            <a:custGeom>
              <a:avLst/>
              <a:gdLst/>
              <a:ahLst/>
              <a:cxnLst/>
              <a:rect l="l" t="t" r="r" b="b"/>
              <a:pathLst>
                <a:path w="154" h="155" extrusionOk="0">
                  <a:moveTo>
                    <a:pt x="92" y="1"/>
                  </a:moveTo>
                  <a:lnTo>
                    <a:pt x="0" y="124"/>
                  </a:lnTo>
                  <a:lnTo>
                    <a:pt x="31" y="154"/>
                  </a:lnTo>
                  <a:lnTo>
                    <a:pt x="62" y="62"/>
                  </a:lnTo>
                  <a:lnTo>
                    <a:pt x="154" y="62"/>
                  </a:lnTo>
                  <a:lnTo>
                    <a:pt x="92" y="1"/>
                  </a:lnTo>
                  <a:close/>
                </a:path>
              </a:pathLst>
            </a:custGeom>
            <a:solidFill>
              <a:srgbClr val="9E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6"/>
            <p:cNvSpPr/>
            <p:nvPr/>
          </p:nvSpPr>
          <p:spPr>
            <a:xfrm>
              <a:off x="4958810" y="2777263"/>
              <a:ext cx="16158" cy="16263"/>
            </a:xfrm>
            <a:custGeom>
              <a:avLst/>
              <a:gdLst/>
              <a:ahLst/>
              <a:cxnLst/>
              <a:rect l="l" t="t" r="r" b="b"/>
              <a:pathLst>
                <a:path w="154" h="155" fill="none" extrusionOk="0">
                  <a:moveTo>
                    <a:pt x="92" y="1"/>
                  </a:moveTo>
                  <a:lnTo>
                    <a:pt x="0" y="124"/>
                  </a:lnTo>
                  <a:lnTo>
                    <a:pt x="0" y="124"/>
                  </a:lnTo>
                  <a:lnTo>
                    <a:pt x="31" y="154"/>
                  </a:lnTo>
                  <a:lnTo>
                    <a:pt x="62" y="62"/>
                  </a:lnTo>
                  <a:lnTo>
                    <a:pt x="154" y="62"/>
                  </a:lnTo>
                  <a:lnTo>
                    <a:pt x="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6"/>
            <p:cNvSpPr/>
            <p:nvPr/>
          </p:nvSpPr>
          <p:spPr>
            <a:xfrm>
              <a:off x="2908348" y="3422027"/>
              <a:ext cx="312781" cy="312886"/>
            </a:xfrm>
            <a:custGeom>
              <a:avLst/>
              <a:gdLst/>
              <a:ahLst/>
              <a:cxnLst/>
              <a:rect l="l" t="t" r="r" b="b"/>
              <a:pathLst>
                <a:path w="2981" h="2982" extrusionOk="0">
                  <a:moveTo>
                    <a:pt x="1506" y="1"/>
                  </a:moveTo>
                  <a:lnTo>
                    <a:pt x="1199" y="32"/>
                  </a:lnTo>
                  <a:lnTo>
                    <a:pt x="922" y="124"/>
                  </a:lnTo>
                  <a:lnTo>
                    <a:pt x="677" y="247"/>
                  </a:lnTo>
                  <a:lnTo>
                    <a:pt x="461" y="431"/>
                  </a:lnTo>
                  <a:lnTo>
                    <a:pt x="277" y="646"/>
                  </a:lnTo>
                  <a:lnTo>
                    <a:pt x="124" y="892"/>
                  </a:lnTo>
                  <a:lnTo>
                    <a:pt x="31" y="1199"/>
                  </a:lnTo>
                  <a:lnTo>
                    <a:pt x="1" y="1476"/>
                  </a:lnTo>
                  <a:lnTo>
                    <a:pt x="31" y="1783"/>
                  </a:lnTo>
                  <a:lnTo>
                    <a:pt x="124" y="2059"/>
                  </a:lnTo>
                  <a:lnTo>
                    <a:pt x="277" y="2305"/>
                  </a:lnTo>
                  <a:lnTo>
                    <a:pt x="461" y="2551"/>
                  </a:lnTo>
                  <a:lnTo>
                    <a:pt x="677" y="2735"/>
                  </a:lnTo>
                  <a:lnTo>
                    <a:pt x="922" y="2858"/>
                  </a:lnTo>
                  <a:lnTo>
                    <a:pt x="1199" y="2951"/>
                  </a:lnTo>
                  <a:lnTo>
                    <a:pt x="1506" y="2981"/>
                  </a:lnTo>
                  <a:lnTo>
                    <a:pt x="1813" y="2951"/>
                  </a:lnTo>
                  <a:lnTo>
                    <a:pt x="2090" y="2858"/>
                  </a:lnTo>
                  <a:lnTo>
                    <a:pt x="2336" y="2735"/>
                  </a:lnTo>
                  <a:lnTo>
                    <a:pt x="2551" y="2551"/>
                  </a:lnTo>
                  <a:lnTo>
                    <a:pt x="2735" y="2305"/>
                  </a:lnTo>
                  <a:lnTo>
                    <a:pt x="2889" y="2059"/>
                  </a:lnTo>
                  <a:lnTo>
                    <a:pt x="2950" y="1783"/>
                  </a:lnTo>
                  <a:lnTo>
                    <a:pt x="2981" y="1476"/>
                  </a:lnTo>
                  <a:lnTo>
                    <a:pt x="2950" y="1199"/>
                  </a:lnTo>
                  <a:lnTo>
                    <a:pt x="2889" y="892"/>
                  </a:lnTo>
                  <a:lnTo>
                    <a:pt x="2735" y="646"/>
                  </a:lnTo>
                  <a:lnTo>
                    <a:pt x="2551" y="431"/>
                  </a:lnTo>
                  <a:lnTo>
                    <a:pt x="2336" y="247"/>
                  </a:lnTo>
                  <a:lnTo>
                    <a:pt x="2090" y="124"/>
                  </a:lnTo>
                  <a:lnTo>
                    <a:pt x="1813" y="32"/>
                  </a:lnTo>
                  <a:lnTo>
                    <a:pt x="1506"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6"/>
            <p:cNvSpPr/>
            <p:nvPr/>
          </p:nvSpPr>
          <p:spPr>
            <a:xfrm>
              <a:off x="3137296" y="3370509"/>
              <a:ext cx="312781" cy="312781"/>
            </a:xfrm>
            <a:custGeom>
              <a:avLst/>
              <a:gdLst/>
              <a:ahLst/>
              <a:cxnLst/>
              <a:rect l="l" t="t" r="r" b="b"/>
              <a:pathLst>
                <a:path w="2981" h="2981" extrusionOk="0">
                  <a:moveTo>
                    <a:pt x="1475" y="0"/>
                  </a:moveTo>
                  <a:lnTo>
                    <a:pt x="1168" y="31"/>
                  </a:lnTo>
                  <a:lnTo>
                    <a:pt x="891" y="123"/>
                  </a:lnTo>
                  <a:lnTo>
                    <a:pt x="645" y="277"/>
                  </a:lnTo>
                  <a:lnTo>
                    <a:pt x="430" y="461"/>
                  </a:lnTo>
                  <a:lnTo>
                    <a:pt x="246" y="676"/>
                  </a:lnTo>
                  <a:lnTo>
                    <a:pt x="92" y="922"/>
                  </a:lnTo>
                  <a:lnTo>
                    <a:pt x="31" y="1199"/>
                  </a:lnTo>
                  <a:lnTo>
                    <a:pt x="0" y="1506"/>
                  </a:lnTo>
                  <a:lnTo>
                    <a:pt x="31" y="1813"/>
                  </a:lnTo>
                  <a:lnTo>
                    <a:pt x="92" y="2090"/>
                  </a:lnTo>
                  <a:lnTo>
                    <a:pt x="246" y="2335"/>
                  </a:lnTo>
                  <a:lnTo>
                    <a:pt x="430" y="2550"/>
                  </a:lnTo>
                  <a:lnTo>
                    <a:pt x="645" y="2735"/>
                  </a:lnTo>
                  <a:lnTo>
                    <a:pt x="891" y="2888"/>
                  </a:lnTo>
                  <a:lnTo>
                    <a:pt x="1168" y="2981"/>
                  </a:lnTo>
                  <a:lnTo>
                    <a:pt x="1782" y="2981"/>
                  </a:lnTo>
                  <a:lnTo>
                    <a:pt x="2059" y="2888"/>
                  </a:lnTo>
                  <a:lnTo>
                    <a:pt x="2305" y="2735"/>
                  </a:lnTo>
                  <a:lnTo>
                    <a:pt x="2520" y="2550"/>
                  </a:lnTo>
                  <a:lnTo>
                    <a:pt x="2704" y="2335"/>
                  </a:lnTo>
                  <a:lnTo>
                    <a:pt x="2858" y="2090"/>
                  </a:lnTo>
                  <a:lnTo>
                    <a:pt x="2950" y="1813"/>
                  </a:lnTo>
                  <a:lnTo>
                    <a:pt x="2981" y="1506"/>
                  </a:lnTo>
                  <a:lnTo>
                    <a:pt x="2950" y="1199"/>
                  </a:lnTo>
                  <a:lnTo>
                    <a:pt x="2858" y="922"/>
                  </a:lnTo>
                  <a:lnTo>
                    <a:pt x="2704" y="676"/>
                  </a:lnTo>
                  <a:lnTo>
                    <a:pt x="2520" y="461"/>
                  </a:lnTo>
                  <a:lnTo>
                    <a:pt x="2305" y="277"/>
                  </a:lnTo>
                  <a:lnTo>
                    <a:pt x="2059" y="123"/>
                  </a:lnTo>
                  <a:lnTo>
                    <a:pt x="1782" y="31"/>
                  </a:lnTo>
                  <a:lnTo>
                    <a:pt x="1475" y="0"/>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6"/>
            <p:cNvSpPr/>
            <p:nvPr/>
          </p:nvSpPr>
          <p:spPr>
            <a:xfrm>
              <a:off x="3137296" y="3370509"/>
              <a:ext cx="312781" cy="312781"/>
            </a:xfrm>
            <a:custGeom>
              <a:avLst/>
              <a:gdLst/>
              <a:ahLst/>
              <a:cxnLst/>
              <a:rect l="l" t="t" r="r" b="b"/>
              <a:pathLst>
                <a:path w="2981" h="2981" fill="none" extrusionOk="0">
                  <a:moveTo>
                    <a:pt x="2981" y="1506"/>
                  </a:moveTo>
                  <a:lnTo>
                    <a:pt x="2981" y="1506"/>
                  </a:lnTo>
                  <a:lnTo>
                    <a:pt x="2950" y="1199"/>
                  </a:lnTo>
                  <a:lnTo>
                    <a:pt x="2858" y="922"/>
                  </a:lnTo>
                  <a:lnTo>
                    <a:pt x="2704" y="676"/>
                  </a:lnTo>
                  <a:lnTo>
                    <a:pt x="2520" y="461"/>
                  </a:lnTo>
                  <a:lnTo>
                    <a:pt x="2305" y="277"/>
                  </a:lnTo>
                  <a:lnTo>
                    <a:pt x="2059" y="123"/>
                  </a:lnTo>
                  <a:lnTo>
                    <a:pt x="1782" y="31"/>
                  </a:lnTo>
                  <a:lnTo>
                    <a:pt x="1475" y="0"/>
                  </a:lnTo>
                  <a:lnTo>
                    <a:pt x="1475" y="0"/>
                  </a:lnTo>
                  <a:lnTo>
                    <a:pt x="1168" y="31"/>
                  </a:lnTo>
                  <a:lnTo>
                    <a:pt x="891" y="123"/>
                  </a:lnTo>
                  <a:lnTo>
                    <a:pt x="645" y="277"/>
                  </a:lnTo>
                  <a:lnTo>
                    <a:pt x="430" y="461"/>
                  </a:lnTo>
                  <a:lnTo>
                    <a:pt x="246" y="676"/>
                  </a:lnTo>
                  <a:lnTo>
                    <a:pt x="92" y="922"/>
                  </a:lnTo>
                  <a:lnTo>
                    <a:pt x="31" y="1199"/>
                  </a:lnTo>
                  <a:lnTo>
                    <a:pt x="0" y="1506"/>
                  </a:lnTo>
                  <a:lnTo>
                    <a:pt x="0" y="1506"/>
                  </a:lnTo>
                  <a:lnTo>
                    <a:pt x="31" y="1813"/>
                  </a:lnTo>
                  <a:lnTo>
                    <a:pt x="92" y="2090"/>
                  </a:lnTo>
                  <a:lnTo>
                    <a:pt x="246" y="2335"/>
                  </a:lnTo>
                  <a:lnTo>
                    <a:pt x="430" y="2550"/>
                  </a:lnTo>
                  <a:lnTo>
                    <a:pt x="645" y="2735"/>
                  </a:lnTo>
                  <a:lnTo>
                    <a:pt x="891" y="2888"/>
                  </a:lnTo>
                  <a:lnTo>
                    <a:pt x="1168" y="2981"/>
                  </a:lnTo>
                  <a:lnTo>
                    <a:pt x="1475" y="2981"/>
                  </a:lnTo>
                  <a:lnTo>
                    <a:pt x="1475" y="2981"/>
                  </a:lnTo>
                  <a:lnTo>
                    <a:pt x="1782" y="2981"/>
                  </a:lnTo>
                  <a:lnTo>
                    <a:pt x="2059" y="2888"/>
                  </a:lnTo>
                  <a:lnTo>
                    <a:pt x="2305" y="2735"/>
                  </a:lnTo>
                  <a:lnTo>
                    <a:pt x="2520" y="2550"/>
                  </a:lnTo>
                  <a:lnTo>
                    <a:pt x="2704" y="2335"/>
                  </a:lnTo>
                  <a:lnTo>
                    <a:pt x="2858" y="2090"/>
                  </a:lnTo>
                  <a:lnTo>
                    <a:pt x="2950" y="1813"/>
                  </a:lnTo>
                  <a:lnTo>
                    <a:pt x="2981" y="15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6"/>
            <p:cNvSpPr/>
            <p:nvPr/>
          </p:nvSpPr>
          <p:spPr>
            <a:xfrm>
              <a:off x="3401605" y="3280169"/>
              <a:ext cx="451492" cy="454745"/>
            </a:xfrm>
            <a:custGeom>
              <a:avLst/>
              <a:gdLst/>
              <a:ahLst/>
              <a:cxnLst/>
              <a:rect l="l" t="t" r="r" b="b"/>
              <a:pathLst>
                <a:path w="4303" h="4334" extrusionOk="0">
                  <a:moveTo>
                    <a:pt x="2151" y="1"/>
                  </a:moveTo>
                  <a:lnTo>
                    <a:pt x="1936" y="32"/>
                  </a:lnTo>
                  <a:lnTo>
                    <a:pt x="1721" y="62"/>
                  </a:lnTo>
                  <a:lnTo>
                    <a:pt x="1506" y="93"/>
                  </a:lnTo>
                  <a:lnTo>
                    <a:pt x="1322" y="185"/>
                  </a:lnTo>
                  <a:lnTo>
                    <a:pt x="1107" y="277"/>
                  </a:lnTo>
                  <a:lnTo>
                    <a:pt x="953" y="370"/>
                  </a:lnTo>
                  <a:lnTo>
                    <a:pt x="769" y="493"/>
                  </a:lnTo>
                  <a:lnTo>
                    <a:pt x="615" y="646"/>
                  </a:lnTo>
                  <a:lnTo>
                    <a:pt x="492" y="800"/>
                  </a:lnTo>
                  <a:lnTo>
                    <a:pt x="369" y="953"/>
                  </a:lnTo>
                  <a:lnTo>
                    <a:pt x="246" y="1138"/>
                  </a:lnTo>
                  <a:lnTo>
                    <a:pt x="154" y="1322"/>
                  </a:lnTo>
                  <a:lnTo>
                    <a:pt x="93" y="1506"/>
                  </a:lnTo>
                  <a:lnTo>
                    <a:pt x="31" y="1722"/>
                  </a:lnTo>
                  <a:lnTo>
                    <a:pt x="1" y="1937"/>
                  </a:lnTo>
                  <a:lnTo>
                    <a:pt x="1" y="2152"/>
                  </a:lnTo>
                  <a:lnTo>
                    <a:pt x="1" y="2398"/>
                  </a:lnTo>
                  <a:lnTo>
                    <a:pt x="31" y="2582"/>
                  </a:lnTo>
                  <a:lnTo>
                    <a:pt x="93" y="2797"/>
                  </a:lnTo>
                  <a:lnTo>
                    <a:pt x="154" y="3012"/>
                  </a:lnTo>
                  <a:lnTo>
                    <a:pt x="246" y="3196"/>
                  </a:lnTo>
                  <a:lnTo>
                    <a:pt x="369" y="3381"/>
                  </a:lnTo>
                  <a:lnTo>
                    <a:pt x="492" y="3534"/>
                  </a:lnTo>
                  <a:lnTo>
                    <a:pt x="615" y="3688"/>
                  </a:lnTo>
                  <a:lnTo>
                    <a:pt x="769" y="3811"/>
                  </a:lnTo>
                  <a:lnTo>
                    <a:pt x="953" y="3965"/>
                  </a:lnTo>
                  <a:lnTo>
                    <a:pt x="1107" y="4057"/>
                  </a:lnTo>
                  <a:lnTo>
                    <a:pt x="1322" y="4149"/>
                  </a:lnTo>
                  <a:lnTo>
                    <a:pt x="1506" y="4210"/>
                  </a:lnTo>
                  <a:lnTo>
                    <a:pt x="1721" y="4272"/>
                  </a:lnTo>
                  <a:lnTo>
                    <a:pt x="1936" y="4303"/>
                  </a:lnTo>
                  <a:lnTo>
                    <a:pt x="2151" y="4333"/>
                  </a:lnTo>
                  <a:lnTo>
                    <a:pt x="2367" y="4303"/>
                  </a:lnTo>
                  <a:lnTo>
                    <a:pt x="2582" y="4272"/>
                  </a:lnTo>
                  <a:lnTo>
                    <a:pt x="2797" y="4210"/>
                  </a:lnTo>
                  <a:lnTo>
                    <a:pt x="2981" y="4149"/>
                  </a:lnTo>
                  <a:lnTo>
                    <a:pt x="3165" y="4057"/>
                  </a:lnTo>
                  <a:lnTo>
                    <a:pt x="3350" y="3965"/>
                  </a:lnTo>
                  <a:lnTo>
                    <a:pt x="3503" y="3811"/>
                  </a:lnTo>
                  <a:lnTo>
                    <a:pt x="3657" y="3688"/>
                  </a:lnTo>
                  <a:lnTo>
                    <a:pt x="3811" y="3534"/>
                  </a:lnTo>
                  <a:lnTo>
                    <a:pt x="3934" y="3381"/>
                  </a:lnTo>
                  <a:lnTo>
                    <a:pt x="4056" y="3196"/>
                  </a:lnTo>
                  <a:lnTo>
                    <a:pt x="4118" y="3012"/>
                  </a:lnTo>
                  <a:lnTo>
                    <a:pt x="4210" y="2797"/>
                  </a:lnTo>
                  <a:lnTo>
                    <a:pt x="4272" y="2582"/>
                  </a:lnTo>
                  <a:lnTo>
                    <a:pt x="4302" y="2398"/>
                  </a:lnTo>
                  <a:lnTo>
                    <a:pt x="4302" y="2152"/>
                  </a:lnTo>
                  <a:lnTo>
                    <a:pt x="4302" y="1937"/>
                  </a:lnTo>
                  <a:lnTo>
                    <a:pt x="4272" y="1722"/>
                  </a:lnTo>
                  <a:lnTo>
                    <a:pt x="4210" y="1506"/>
                  </a:lnTo>
                  <a:lnTo>
                    <a:pt x="4118" y="1322"/>
                  </a:lnTo>
                  <a:lnTo>
                    <a:pt x="4056" y="1138"/>
                  </a:lnTo>
                  <a:lnTo>
                    <a:pt x="3934" y="953"/>
                  </a:lnTo>
                  <a:lnTo>
                    <a:pt x="3811" y="800"/>
                  </a:lnTo>
                  <a:lnTo>
                    <a:pt x="3657" y="646"/>
                  </a:lnTo>
                  <a:lnTo>
                    <a:pt x="3503" y="493"/>
                  </a:lnTo>
                  <a:lnTo>
                    <a:pt x="3350" y="370"/>
                  </a:lnTo>
                  <a:lnTo>
                    <a:pt x="3165" y="277"/>
                  </a:lnTo>
                  <a:lnTo>
                    <a:pt x="2981" y="185"/>
                  </a:lnTo>
                  <a:lnTo>
                    <a:pt x="2797" y="93"/>
                  </a:lnTo>
                  <a:lnTo>
                    <a:pt x="2582" y="62"/>
                  </a:lnTo>
                  <a:lnTo>
                    <a:pt x="2367" y="32"/>
                  </a:lnTo>
                  <a:lnTo>
                    <a:pt x="2151"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6"/>
            <p:cNvSpPr/>
            <p:nvPr/>
          </p:nvSpPr>
          <p:spPr>
            <a:xfrm>
              <a:off x="3401605" y="3280169"/>
              <a:ext cx="451492" cy="454745"/>
            </a:xfrm>
            <a:custGeom>
              <a:avLst/>
              <a:gdLst/>
              <a:ahLst/>
              <a:cxnLst/>
              <a:rect l="l" t="t" r="r" b="b"/>
              <a:pathLst>
                <a:path w="4303" h="4334" fill="none" extrusionOk="0">
                  <a:moveTo>
                    <a:pt x="4302" y="2152"/>
                  </a:moveTo>
                  <a:lnTo>
                    <a:pt x="4302" y="2152"/>
                  </a:lnTo>
                  <a:lnTo>
                    <a:pt x="4302" y="1937"/>
                  </a:lnTo>
                  <a:lnTo>
                    <a:pt x="4272" y="1722"/>
                  </a:lnTo>
                  <a:lnTo>
                    <a:pt x="4210" y="1506"/>
                  </a:lnTo>
                  <a:lnTo>
                    <a:pt x="4118" y="1322"/>
                  </a:lnTo>
                  <a:lnTo>
                    <a:pt x="4056" y="1138"/>
                  </a:lnTo>
                  <a:lnTo>
                    <a:pt x="3934" y="953"/>
                  </a:lnTo>
                  <a:lnTo>
                    <a:pt x="3811" y="800"/>
                  </a:lnTo>
                  <a:lnTo>
                    <a:pt x="3657" y="646"/>
                  </a:lnTo>
                  <a:lnTo>
                    <a:pt x="3503" y="493"/>
                  </a:lnTo>
                  <a:lnTo>
                    <a:pt x="3350" y="370"/>
                  </a:lnTo>
                  <a:lnTo>
                    <a:pt x="3165" y="277"/>
                  </a:lnTo>
                  <a:lnTo>
                    <a:pt x="2981" y="185"/>
                  </a:lnTo>
                  <a:lnTo>
                    <a:pt x="2797" y="93"/>
                  </a:lnTo>
                  <a:lnTo>
                    <a:pt x="2582" y="62"/>
                  </a:lnTo>
                  <a:lnTo>
                    <a:pt x="2367" y="32"/>
                  </a:lnTo>
                  <a:lnTo>
                    <a:pt x="2151" y="1"/>
                  </a:lnTo>
                  <a:lnTo>
                    <a:pt x="2151" y="1"/>
                  </a:lnTo>
                  <a:lnTo>
                    <a:pt x="1936" y="32"/>
                  </a:lnTo>
                  <a:lnTo>
                    <a:pt x="1721" y="62"/>
                  </a:lnTo>
                  <a:lnTo>
                    <a:pt x="1506" y="93"/>
                  </a:lnTo>
                  <a:lnTo>
                    <a:pt x="1322" y="185"/>
                  </a:lnTo>
                  <a:lnTo>
                    <a:pt x="1107" y="277"/>
                  </a:lnTo>
                  <a:lnTo>
                    <a:pt x="953" y="370"/>
                  </a:lnTo>
                  <a:lnTo>
                    <a:pt x="769" y="493"/>
                  </a:lnTo>
                  <a:lnTo>
                    <a:pt x="615" y="646"/>
                  </a:lnTo>
                  <a:lnTo>
                    <a:pt x="492" y="800"/>
                  </a:lnTo>
                  <a:lnTo>
                    <a:pt x="369" y="953"/>
                  </a:lnTo>
                  <a:lnTo>
                    <a:pt x="246" y="1138"/>
                  </a:lnTo>
                  <a:lnTo>
                    <a:pt x="154" y="1322"/>
                  </a:lnTo>
                  <a:lnTo>
                    <a:pt x="93" y="1506"/>
                  </a:lnTo>
                  <a:lnTo>
                    <a:pt x="31" y="1722"/>
                  </a:lnTo>
                  <a:lnTo>
                    <a:pt x="1" y="1937"/>
                  </a:lnTo>
                  <a:lnTo>
                    <a:pt x="1" y="2152"/>
                  </a:lnTo>
                  <a:lnTo>
                    <a:pt x="1" y="2152"/>
                  </a:lnTo>
                  <a:lnTo>
                    <a:pt x="1" y="2398"/>
                  </a:lnTo>
                  <a:lnTo>
                    <a:pt x="31" y="2582"/>
                  </a:lnTo>
                  <a:lnTo>
                    <a:pt x="93" y="2797"/>
                  </a:lnTo>
                  <a:lnTo>
                    <a:pt x="154" y="3012"/>
                  </a:lnTo>
                  <a:lnTo>
                    <a:pt x="246" y="3196"/>
                  </a:lnTo>
                  <a:lnTo>
                    <a:pt x="369" y="3381"/>
                  </a:lnTo>
                  <a:lnTo>
                    <a:pt x="492" y="3534"/>
                  </a:lnTo>
                  <a:lnTo>
                    <a:pt x="615" y="3688"/>
                  </a:lnTo>
                  <a:lnTo>
                    <a:pt x="769" y="3811"/>
                  </a:lnTo>
                  <a:lnTo>
                    <a:pt x="953" y="3965"/>
                  </a:lnTo>
                  <a:lnTo>
                    <a:pt x="1107" y="4057"/>
                  </a:lnTo>
                  <a:lnTo>
                    <a:pt x="1322" y="4149"/>
                  </a:lnTo>
                  <a:lnTo>
                    <a:pt x="1506" y="4210"/>
                  </a:lnTo>
                  <a:lnTo>
                    <a:pt x="1721" y="4272"/>
                  </a:lnTo>
                  <a:lnTo>
                    <a:pt x="1936" y="4303"/>
                  </a:lnTo>
                  <a:lnTo>
                    <a:pt x="2151" y="4333"/>
                  </a:lnTo>
                  <a:lnTo>
                    <a:pt x="2151" y="4333"/>
                  </a:lnTo>
                  <a:lnTo>
                    <a:pt x="2367" y="4303"/>
                  </a:lnTo>
                  <a:lnTo>
                    <a:pt x="2582" y="4272"/>
                  </a:lnTo>
                  <a:lnTo>
                    <a:pt x="2797" y="4210"/>
                  </a:lnTo>
                  <a:lnTo>
                    <a:pt x="2981" y="4149"/>
                  </a:lnTo>
                  <a:lnTo>
                    <a:pt x="3165" y="4057"/>
                  </a:lnTo>
                  <a:lnTo>
                    <a:pt x="3350" y="3965"/>
                  </a:lnTo>
                  <a:lnTo>
                    <a:pt x="3503" y="3811"/>
                  </a:lnTo>
                  <a:lnTo>
                    <a:pt x="3657" y="3688"/>
                  </a:lnTo>
                  <a:lnTo>
                    <a:pt x="3811" y="3534"/>
                  </a:lnTo>
                  <a:lnTo>
                    <a:pt x="3934" y="3381"/>
                  </a:lnTo>
                  <a:lnTo>
                    <a:pt x="4056" y="3196"/>
                  </a:lnTo>
                  <a:lnTo>
                    <a:pt x="4118" y="3012"/>
                  </a:lnTo>
                  <a:lnTo>
                    <a:pt x="4210" y="2797"/>
                  </a:lnTo>
                  <a:lnTo>
                    <a:pt x="4272" y="2582"/>
                  </a:lnTo>
                  <a:lnTo>
                    <a:pt x="4302" y="2398"/>
                  </a:lnTo>
                  <a:lnTo>
                    <a:pt x="4302" y="2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6"/>
            <p:cNvSpPr/>
            <p:nvPr/>
          </p:nvSpPr>
          <p:spPr>
            <a:xfrm>
              <a:off x="4549389" y="3238304"/>
              <a:ext cx="415923" cy="416028"/>
            </a:xfrm>
            <a:custGeom>
              <a:avLst/>
              <a:gdLst/>
              <a:ahLst/>
              <a:cxnLst/>
              <a:rect l="l" t="t" r="r" b="b"/>
              <a:pathLst>
                <a:path w="3964" h="3965" extrusionOk="0">
                  <a:moveTo>
                    <a:pt x="1782" y="0"/>
                  </a:moveTo>
                  <a:lnTo>
                    <a:pt x="1598" y="31"/>
                  </a:lnTo>
                  <a:lnTo>
                    <a:pt x="1413" y="93"/>
                  </a:lnTo>
                  <a:lnTo>
                    <a:pt x="1229" y="154"/>
                  </a:lnTo>
                  <a:lnTo>
                    <a:pt x="1045" y="216"/>
                  </a:lnTo>
                  <a:lnTo>
                    <a:pt x="891" y="338"/>
                  </a:lnTo>
                  <a:lnTo>
                    <a:pt x="584" y="584"/>
                  </a:lnTo>
                  <a:lnTo>
                    <a:pt x="338" y="861"/>
                  </a:lnTo>
                  <a:lnTo>
                    <a:pt x="246" y="1045"/>
                  </a:lnTo>
                  <a:lnTo>
                    <a:pt x="154" y="1199"/>
                  </a:lnTo>
                  <a:lnTo>
                    <a:pt x="92" y="1383"/>
                  </a:lnTo>
                  <a:lnTo>
                    <a:pt x="31" y="1567"/>
                  </a:lnTo>
                  <a:lnTo>
                    <a:pt x="0" y="1783"/>
                  </a:lnTo>
                  <a:lnTo>
                    <a:pt x="0" y="1967"/>
                  </a:lnTo>
                  <a:lnTo>
                    <a:pt x="0" y="2182"/>
                  </a:lnTo>
                  <a:lnTo>
                    <a:pt x="31" y="2366"/>
                  </a:lnTo>
                  <a:lnTo>
                    <a:pt x="92" y="2581"/>
                  </a:lnTo>
                  <a:lnTo>
                    <a:pt x="154" y="2766"/>
                  </a:lnTo>
                  <a:lnTo>
                    <a:pt x="246" y="2919"/>
                  </a:lnTo>
                  <a:lnTo>
                    <a:pt x="338" y="3104"/>
                  </a:lnTo>
                  <a:lnTo>
                    <a:pt x="584" y="3380"/>
                  </a:lnTo>
                  <a:lnTo>
                    <a:pt x="891" y="3626"/>
                  </a:lnTo>
                  <a:lnTo>
                    <a:pt x="1045" y="3718"/>
                  </a:lnTo>
                  <a:lnTo>
                    <a:pt x="1229" y="3810"/>
                  </a:lnTo>
                  <a:lnTo>
                    <a:pt x="1413" y="3872"/>
                  </a:lnTo>
                  <a:lnTo>
                    <a:pt x="1598" y="3933"/>
                  </a:lnTo>
                  <a:lnTo>
                    <a:pt x="1782" y="3964"/>
                  </a:lnTo>
                  <a:lnTo>
                    <a:pt x="2182" y="3964"/>
                  </a:lnTo>
                  <a:lnTo>
                    <a:pt x="2397" y="3933"/>
                  </a:lnTo>
                  <a:lnTo>
                    <a:pt x="2581" y="3872"/>
                  </a:lnTo>
                  <a:lnTo>
                    <a:pt x="2765" y="3810"/>
                  </a:lnTo>
                  <a:lnTo>
                    <a:pt x="2950" y="3718"/>
                  </a:lnTo>
                  <a:lnTo>
                    <a:pt x="3103" y="3626"/>
                  </a:lnTo>
                  <a:lnTo>
                    <a:pt x="3411" y="3380"/>
                  </a:lnTo>
                  <a:lnTo>
                    <a:pt x="3626" y="3104"/>
                  </a:lnTo>
                  <a:lnTo>
                    <a:pt x="3749" y="2919"/>
                  </a:lnTo>
                  <a:lnTo>
                    <a:pt x="3810" y="2766"/>
                  </a:lnTo>
                  <a:lnTo>
                    <a:pt x="3902" y="2581"/>
                  </a:lnTo>
                  <a:lnTo>
                    <a:pt x="3933" y="2366"/>
                  </a:lnTo>
                  <a:lnTo>
                    <a:pt x="3964" y="2182"/>
                  </a:lnTo>
                  <a:lnTo>
                    <a:pt x="3964" y="1967"/>
                  </a:lnTo>
                  <a:lnTo>
                    <a:pt x="3964" y="1783"/>
                  </a:lnTo>
                  <a:lnTo>
                    <a:pt x="3933" y="1567"/>
                  </a:lnTo>
                  <a:lnTo>
                    <a:pt x="3902" y="1383"/>
                  </a:lnTo>
                  <a:lnTo>
                    <a:pt x="3810" y="1199"/>
                  </a:lnTo>
                  <a:lnTo>
                    <a:pt x="3749" y="1045"/>
                  </a:lnTo>
                  <a:lnTo>
                    <a:pt x="3626" y="861"/>
                  </a:lnTo>
                  <a:lnTo>
                    <a:pt x="3411" y="584"/>
                  </a:lnTo>
                  <a:lnTo>
                    <a:pt x="3103" y="338"/>
                  </a:lnTo>
                  <a:lnTo>
                    <a:pt x="2950" y="216"/>
                  </a:lnTo>
                  <a:lnTo>
                    <a:pt x="2765" y="154"/>
                  </a:lnTo>
                  <a:lnTo>
                    <a:pt x="2581" y="93"/>
                  </a:lnTo>
                  <a:lnTo>
                    <a:pt x="2397" y="31"/>
                  </a:lnTo>
                  <a:lnTo>
                    <a:pt x="2182" y="0"/>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6"/>
            <p:cNvSpPr/>
            <p:nvPr/>
          </p:nvSpPr>
          <p:spPr>
            <a:xfrm>
              <a:off x="4549389" y="3238304"/>
              <a:ext cx="415923" cy="416028"/>
            </a:xfrm>
            <a:custGeom>
              <a:avLst/>
              <a:gdLst/>
              <a:ahLst/>
              <a:cxnLst/>
              <a:rect l="l" t="t" r="r" b="b"/>
              <a:pathLst>
                <a:path w="3964" h="3965" fill="none" extrusionOk="0">
                  <a:moveTo>
                    <a:pt x="3964" y="1967"/>
                  </a:moveTo>
                  <a:lnTo>
                    <a:pt x="3964" y="1967"/>
                  </a:lnTo>
                  <a:lnTo>
                    <a:pt x="3964" y="1783"/>
                  </a:lnTo>
                  <a:lnTo>
                    <a:pt x="3933" y="1567"/>
                  </a:lnTo>
                  <a:lnTo>
                    <a:pt x="3902" y="1383"/>
                  </a:lnTo>
                  <a:lnTo>
                    <a:pt x="3810" y="1199"/>
                  </a:lnTo>
                  <a:lnTo>
                    <a:pt x="3749" y="1045"/>
                  </a:lnTo>
                  <a:lnTo>
                    <a:pt x="3626" y="861"/>
                  </a:lnTo>
                  <a:lnTo>
                    <a:pt x="3411" y="584"/>
                  </a:lnTo>
                  <a:lnTo>
                    <a:pt x="3103" y="338"/>
                  </a:lnTo>
                  <a:lnTo>
                    <a:pt x="2950" y="216"/>
                  </a:lnTo>
                  <a:lnTo>
                    <a:pt x="2765" y="154"/>
                  </a:lnTo>
                  <a:lnTo>
                    <a:pt x="2581" y="93"/>
                  </a:lnTo>
                  <a:lnTo>
                    <a:pt x="2397" y="31"/>
                  </a:lnTo>
                  <a:lnTo>
                    <a:pt x="2182" y="0"/>
                  </a:lnTo>
                  <a:lnTo>
                    <a:pt x="1997" y="0"/>
                  </a:lnTo>
                  <a:lnTo>
                    <a:pt x="1997" y="0"/>
                  </a:lnTo>
                  <a:lnTo>
                    <a:pt x="1782" y="0"/>
                  </a:lnTo>
                  <a:lnTo>
                    <a:pt x="1598" y="31"/>
                  </a:lnTo>
                  <a:lnTo>
                    <a:pt x="1413" y="93"/>
                  </a:lnTo>
                  <a:lnTo>
                    <a:pt x="1229" y="154"/>
                  </a:lnTo>
                  <a:lnTo>
                    <a:pt x="1045" y="216"/>
                  </a:lnTo>
                  <a:lnTo>
                    <a:pt x="891" y="338"/>
                  </a:lnTo>
                  <a:lnTo>
                    <a:pt x="584" y="584"/>
                  </a:lnTo>
                  <a:lnTo>
                    <a:pt x="338" y="861"/>
                  </a:lnTo>
                  <a:lnTo>
                    <a:pt x="246" y="1045"/>
                  </a:lnTo>
                  <a:lnTo>
                    <a:pt x="154" y="1199"/>
                  </a:lnTo>
                  <a:lnTo>
                    <a:pt x="92" y="1383"/>
                  </a:lnTo>
                  <a:lnTo>
                    <a:pt x="31" y="1567"/>
                  </a:lnTo>
                  <a:lnTo>
                    <a:pt x="0" y="1783"/>
                  </a:lnTo>
                  <a:lnTo>
                    <a:pt x="0" y="1967"/>
                  </a:lnTo>
                  <a:lnTo>
                    <a:pt x="0" y="1967"/>
                  </a:lnTo>
                  <a:lnTo>
                    <a:pt x="0" y="2182"/>
                  </a:lnTo>
                  <a:lnTo>
                    <a:pt x="31" y="2366"/>
                  </a:lnTo>
                  <a:lnTo>
                    <a:pt x="92" y="2581"/>
                  </a:lnTo>
                  <a:lnTo>
                    <a:pt x="154" y="2766"/>
                  </a:lnTo>
                  <a:lnTo>
                    <a:pt x="246" y="2919"/>
                  </a:lnTo>
                  <a:lnTo>
                    <a:pt x="338" y="3104"/>
                  </a:lnTo>
                  <a:lnTo>
                    <a:pt x="584" y="3380"/>
                  </a:lnTo>
                  <a:lnTo>
                    <a:pt x="891" y="3626"/>
                  </a:lnTo>
                  <a:lnTo>
                    <a:pt x="1045" y="3718"/>
                  </a:lnTo>
                  <a:lnTo>
                    <a:pt x="1229" y="3810"/>
                  </a:lnTo>
                  <a:lnTo>
                    <a:pt x="1413" y="3872"/>
                  </a:lnTo>
                  <a:lnTo>
                    <a:pt x="1598" y="3933"/>
                  </a:lnTo>
                  <a:lnTo>
                    <a:pt x="1782" y="3964"/>
                  </a:lnTo>
                  <a:lnTo>
                    <a:pt x="1997" y="3964"/>
                  </a:lnTo>
                  <a:lnTo>
                    <a:pt x="1997" y="3964"/>
                  </a:lnTo>
                  <a:lnTo>
                    <a:pt x="2182" y="3964"/>
                  </a:lnTo>
                  <a:lnTo>
                    <a:pt x="2397" y="3933"/>
                  </a:lnTo>
                  <a:lnTo>
                    <a:pt x="2581" y="3872"/>
                  </a:lnTo>
                  <a:lnTo>
                    <a:pt x="2765" y="3810"/>
                  </a:lnTo>
                  <a:lnTo>
                    <a:pt x="2950" y="3718"/>
                  </a:lnTo>
                  <a:lnTo>
                    <a:pt x="3103" y="3626"/>
                  </a:lnTo>
                  <a:lnTo>
                    <a:pt x="3411" y="3380"/>
                  </a:lnTo>
                  <a:lnTo>
                    <a:pt x="3626" y="3104"/>
                  </a:lnTo>
                  <a:lnTo>
                    <a:pt x="3749" y="2919"/>
                  </a:lnTo>
                  <a:lnTo>
                    <a:pt x="3810" y="2766"/>
                  </a:lnTo>
                  <a:lnTo>
                    <a:pt x="3902" y="2581"/>
                  </a:lnTo>
                  <a:lnTo>
                    <a:pt x="3933" y="2366"/>
                  </a:lnTo>
                  <a:lnTo>
                    <a:pt x="3964" y="2182"/>
                  </a:lnTo>
                  <a:lnTo>
                    <a:pt x="3964" y="1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6"/>
            <p:cNvSpPr/>
            <p:nvPr/>
          </p:nvSpPr>
          <p:spPr>
            <a:xfrm>
              <a:off x="4884627" y="3305980"/>
              <a:ext cx="312781" cy="312886"/>
            </a:xfrm>
            <a:custGeom>
              <a:avLst/>
              <a:gdLst/>
              <a:ahLst/>
              <a:cxnLst/>
              <a:rect l="l" t="t" r="r" b="b"/>
              <a:pathLst>
                <a:path w="2981" h="2982" extrusionOk="0">
                  <a:moveTo>
                    <a:pt x="1475" y="1"/>
                  </a:moveTo>
                  <a:lnTo>
                    <a:pt x="1199" y="31"/>
                  </a:lnTo>
                  <a:lnTo>
                    <a:pt x="922" y="124"/>
                  </a:lnTo>
                  <a:lnTo>
                    <a:pt x="646" y="277"/>
                  </a:lnTo>
                  <a:lnTo>
                    <a:pt x="431" y="431"/>
                  </a:lnTo>
                  <a:lnTo>
                    <a:pt x="246" y="677"/>
                  </a:lnTo>
                  <a:lnTo>
                    <a:pt x="123" y="922"/>
                  </a:lnTo>
                  <a:lnTo>
                    <a:pt x="31" y="1199"/>
                  </a:lnTo>
                  <a:lnTo>
                    <a:pt x="0" y="1506"/>
                  </a:lnTo>
                  <a:lnTo>
                    <a:pt x="31" y="1814"/>
                  </a:lnTo>
                  <a:lnTo>
                    <a:pt x="123" y="2090"/>
                  </a:lnTo>
                  <a:lnTo>
                    <a:pt x="246" y="2336"/>
                  </a:lnTo>
                  <a:lnTo>
                    <a:pt x="431" y="2551"/>
                  </a:lnTo>
                  <a:lnTo>
                    <a:pt x="646" y="2735"/>
                  </a:lnTo>
                  <a:lnTo>
                    <a:pt x="922" y="2858"/>
                  </a:lnTo>
                  <a:lnTo>
                    <a:pt x="1199" y="2950"/>
                  </a:lnTo>
                  <a:lnTo>
                    <a:pt x="1475" y="2981"/>
                  </a:lnTo>
                  <a:lnTo>
                    <a:pt x="1783" y="2950"/>
                  </a:lnTo>
                  <a:lnTo>
                    <a:pt x="2059" y="2858"/>
                  </a:lnTo>
                  <a:lnTo>
                    <a:pt x="2336" y="2735"/>
                  </a:lnTo>
                  <a:lnTo>
                    <a:pt x="2551" y="2551"/>
                  </a:lnTo>
                  <a:lnTo>
                    <a:pt x="2735" y="2336"/>
                  </a:lnTo>
                  <a:lnTo>
                    <a:pt x="2858" y="2090"/>
                  </a:lnTo>
                  <a:lnTo>
                    <a:pt x="2950" y="1814"/>
                  </a:lnTo>
                  <a:lnTo>
                    <a:pt x="2981" y="1506"/>
                  </a:lnTo>
                  <a:lnTo>
                    <a:pt x="2950" y="1199"/>
                  </a:lnTo>
                  <a:lnTo>
                    <a:pt x="2858" y="922"/>
                  </a:lnTo>
                  <a:lnTo>
                    <a:pt x="2735" y="677"/>
                  </a:lnTo>
                  <a:lnTo>
                    <a:pt x="2551" y="431"/>
                  </a:lnTo>
                  <a:lnTo>
                    <a:pt x="2336" y="277"/>
                  </a:lnTo>
                  <a:lnTo>
                    <a:pt x="2059" y="124"/>
                  </a:lnTo>
                  <a:lnTo>
                    <a:pt x="1783" y="31"/>
                  </a:lnTo>
                  <a:lnTo>
                    <a:pt x="1475"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6"/>
            <p:cNvSpPr/>
            <p:nvPr/>
          </p:nvSpPr>
          <p:spPr>
            <a:xfrm>
              <a:off x="4884627" y="3305980"/>
              <a:ext cx="312781" cy="312886"/>
            </a:xfrm>
            <a:custGeom>
              <a:avLst/>
              <a:gdLst/>
              <a:ahLst/>
              <a:cxnLst/>
              <a:rect l="l" t="t" r="r" b="b"/>
              <a:pathLst>
                <a:path w="2981" h="2982" fill="none" extrusionOk="0">
                  <a:moveTo>
                    <a:pt x="2981" y="1506"/>
                  </a:moveTo>
                  <a:lnTo>
                    <a:pt x="2981" y="1506"/>
                  </a:lnTo>
                  <a:lnTo>
                    <a:pt x="2950" y="1199"/>
                  </a:lnTo>
                  <a:lnTo>
                    <a:pt x="2858" y="922"/>
                  </a:lnTo>
                  <a:lnTo>
                    <a:pt x="2735" y="677"/>
                  </a:lnTo>
                  <a:lnTo>
                    <a:pt x="2551" y="431"/>
                  </a:lnTo>
                  <a:lnTo>
                    <a:pt x="2336" y="277"/>
                  </a:lnTo>
                  <a:lnTo>
                    <a:pt x="2059" y="124"/>
                  </a:lnTo>
                  <a:lnTo>
                    <a:pt x="1783" y="31"/>
                  </a:lnTo>
                  <a:lnTo>
                    <a:pt x="1475" y="1"/>
                  </a:lnTo>
                  <a:lnTo>
                    <a:pt x="1475" y="1"/>
                  </a:lnTo>
                  <a:lnTo>
                    <a:pt x="1199" y="31"/>
                  </a:lnTo>
                  <a:lnTo>
                    <a:pt x="922" y="124"/>
                  </a:lnTo>
                  <a:lnTo>
                    <a:pt x="646" y="277"/>
                  </a:lnTo>
                  <a:lnTo>
                    <a:pt x="431" y="431"/>
                  </a:lnTo>
                  <a:lnTo>
                    <a:pt x="246" y="677"/>
                  </a:lnTo>
                  <a:lnTo>
                    <a:pt x="123" y="922"/>
                  </a:lnTo>
                  <a:lnTo>
                    <a:pt x="31" y="1199"/>
                  </a:lnTo>
                  <a:lnTo>
                    <a:pt x="0" y="1506"/>
                  </a:lnTo>
                  <a:lnTo>
                    <a:pt x="0" y="1506"/>
                  </a:lnTo>
                  <a:lnTo>
                    <a:pt x="31" y="1814"/>
                  </a:lnTo>
                  <a:lnTo>
                    <a:pt x="123" y="2090"/>
                  </a:lnTo>
                  <a:lnTo>
                    <a:pt x="246" y="2336"/>
                  </a:lnTo>
                  <a:lnTo>
                    <a:pt x="431" y="2551"/>
                  </a:lnTo>
                  <a:lnTo>
                    <a:pt x="646" y="2735"/>
                  </a:lnTo>
                  <a:lnTo>
                    <a:pt x="922" y="2858"/>
                  </a:lnTo>
                  <a:lnTo>
                    <a:pt x="1199" y="2950"/>
                  </a:lnTo>
                  <a:lnTo>
                    <a:pt x="1475" y="2981"/>
                  </a:lnTo>
                  <a:lnTo>
                    <a:pt x="1475" y="2981"/>
                  </a:lnTo>
                  <a:lnTo>
                    <a:pt x="1783" y="2950"/>
                  </a:lnTo>
                  <a:lnTo>
                    <a:pt x="2059" y="2858"/>
                  </a:lnTo>
                  <a:lnTo>
                    <a:pt x="2336" y="2735"/>
                  </a:lnTo>
                  <a:lnTo>
                    <a:pt x="2551" y="2551"/>
                  </a:lnTo>
                  <a:lnTo>
                    <a:pt x="2735" y="2336"/>
                  </a:lnTo>
                  <a:lnTo>
                    <a:pt x="2858" y="2090"/>
                  </a:lnTo>
                  <a:lnTo>
                    <a:pt x="2950" y="1814"/>
                  </a:lnTo>
                  <a:lnTo>
                    <a:pt x="2981" y="15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6"/>
            <p:cNvSpPr/>
            <p:nvPr/>
          </p:nvSpPr>
          <p:spPr>
            <a:xfrm>
              <a:off x="5110323" y="3257610"/>
              <a:ext cx="312781" cy="312886"/>
            </a:xfrm>
            <a:custGeom>
              <a:avLst/>
              <a:gdLst/>
              <a:ahLst/>
              <a:cxnLst/>
              <a:rect l="l" t="t" r="r" b="b"/>
              <a:pathLst>
                <a:path w="2981" h="2982" extrusionOk="0">
                  <a:moveTo>
                    <a:pt x="1506" y="1"/>
                  </a:moveTo>
                  <a:lnTo>
                    <a:pt x="1199" y="32"/>
                  </a:lnTo>
                  <a:lnTo>
                    <a:pt x="922" y="124"/>
                  </a:lnTo>
                  <a:lnTo>
                    <a:pt x="676" y="247"/>
                  </a:lnTo>
                  <a:lnTo>
                    <a:pt x="430" y="431"/>
                  </a:lnTo>
                  <a:lnTo>
                    <a:pt x="246" y="646"/>
                  </a:lnTo>
                  <a:lnTo>
                    <a:pt x="123" y="923"/>
                  </a:lnTo>
                  <a:lnTo>
                    <a:pt x="31" y="1199"/>
                  </a:lnTo>
                  <a:lnTo>
                    <a:pt x="0" y="1476"/>
                  </a:lnTo>
                  <a:lnTo>
                    <a:pt x="31" y="1783"/>
                  </a:lnTo>
                  <a:lnTo>
                    <a:pt x="123" y="2059"/>
                  </a:lnTo>
                  <a:lnTo>
                    <a:pt x="246" y="2336"/>
                  </a:lnTo>
                  <a:lnTo>
                    <a:pt x="430" y="2551"/>
                  </a:lnTo>
                  <a:lnTo>
                    <a:pt x="676" y="2735"/>
                  </a:lnTo>
                  <a:lnTo>
                    <a:pt x="922" y="2858"/>
                  </a:lnTo>
                  <a:lnTo>
                    <a:pt x="1199" y="2950"/>
                  </a:lnTo>
                  <a:lnTo>
                    <a:pt x="1506" y="2981"/>
                  </a:lnTo>
                  <a:lnTo>
                    <a:pt x="1782" y="2950"/>
                  </a:lnTo>
                  <a:lnTo>
                    <a:pt x="2090" y="2858"/>
                  </a:lnTo>
                  <a:lnTo>
                    <a:pt x="2335" y="2735"/>
                  </a:lnTo>
                  <a:lnTo>
                    <a:pt x="2551" y="2551"/>
                  </a:lnTo>
                  <a:lnTo>
                    <a:pt x="2735" y="2336"/>
                  </a:lnTo>
                  <a:lnTo>
                    <a:pt x="2858" y="2059"/>
                  </a:lnTo>
                  <a:lnTo>
                    <a:pt x="2950" y="1783"/>
                  </a:lnTo>
                  <a:lnTo>
                    <a:pt x="2981" y="1476"/>
                  </a:lnTo>
                  <a:lnTo>
                    <a:pt x="2950" y="1199"/>
                  </a:lnTo>
                  <a:lnTo>
                    <a:pt x="2858" y="923"/>
                  </a:lnTo>
                  <a:lnTo>
                    <a:pt x="2735" y="646"/>
                  </a:lnTo>
                  <a:lnTo>
                    <a:pt x="2551" y="431"/>
                  </a:lnTo>
                  <a:lnTo>
                    <a:pt x="2335" y="247"/>
                  </a:lnTo>
                  <a:lnTo>
                    <a:pt x="2090" y="124"/>
                  </a:lnTo>
                  <a:lnTo>
                    <a:pt x="1782" y="32"/>
                  </a:lnTo>
                  <a:lnTo>
                    <a:pt x="1506"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6"/>
            <p:cNvSpPr/>
            <p:nvPr/>
          </p:nvSpPr>
          <p:spPr>
            <a:xfrm>
              <a:off x="5110323" y="3257610"/>
              <a:ext cx="312781" cy="312886"/>
            </a:xfrm>
            <a:custGeom>
              <a:avLst/>
              <a:gdLst/>
              <a:ahLst/>
              <a:cxnLst/>
              <a:rect l="l" t="t" r="r" b="b"/>
              <a:pathLst>
                <a:path w="2981" h="2982" fill="none" extrusionOk="0">
                  <a:moveTo>
                    <a:pt x="2981" y="1476"/>
                  </a:moveTo>
                  <a:lnTo>
                    <a:pt x="2981" y="1476"/>
                  </a:lnTo>
                  <a:lnTo>
                    <a:pt x="2950" y="1199"/>
                  </a:lnTo>
                  <a:lnTo>
                    <a:pt x="2858" y="923"/>
                  </a:lnTo>
                  <a:lnTo>
                    <a:pt x="2735" y="646"/>
                  </a:lnTo>
                  <a:lnTo>
                    <a:pt x="2551" y="431"/>
                  </a:lnTo>
                  <a:lnTo>
                    <a:pt x="2335" y="247"/>
                  </a:lnTo>
                  <a:lnTo>
                    <a:pt x="2090" y="124"/>
                  </a:lnTo>
                  <a:lnTo>
                    <a:pt x="1782" y="32"/>
                  </a:lnTo>
                  <a:lnTo>
                    <a:pt x="1506" y="1"/>
                  </a:lnTo>
                  <a:lnTo>
                    <a:pt x="1506" y="1"/>
                  </a:lnTo>
                  <a:lnTo>
                    <a:pt x="1199" y="32"/>
                  </a:lnTo>
                  <a:lnTo>
                    <a:pt x="922" y="124"/>
                  </a:lnTo>
                  <a:lnTo>
                    <a:pt x="676" y="247"/>
                  </a:lnTo>
                  <a:lnTo>
                    <a:pt x="430" y="431"/>
                  </a:lnTo>
                  <a:lnTo>
                    <a:pt x="246" y="646"/>
                  </a:lnTo>
                  <a:lnTo>
                    <a:pt x="123" y="923"/>
                  </a:lnTo>
                  <a:lnTo>
                    <a:pt x="31" y="1199"/>
                  </a:lnTo>
                  <a:lnTo>
                    <a:pt x="0" y="1476"/>
                  </a:lnTo>
                  <a:lnTo>
                    <a:pt x="0" y="1476"/>
                  </a:lnTo>
                  <a:lnTo>
                    <a:pt x="31" y="1783"/>
                  </a:lnTo>
                  <a:lnTo>
                    <a:pt x="123" y="2059"/>
                  </a:lnTo>
                  <a:lnTo>
                    <a:pt x="246" y="2336"/>
                  </a:lnTo>
                  <a:lnTo>
                    <a:pt x="430" y="2551"/>
                  </a:lnTo>
                  <a:lnTo>
                    <a:pt x="676" y="2735"/>
                  </a:lnTo>
                  <a:lnTo>
                    <a:pt x="922" y="2858"/>
                  </a:lnTo>
                  <a:lnTo>
                    <a:pt x="1199" y="2950"/>
                  </a:lnTo>
                  <a:lnTo>
                    <a:pt x="1506" y="2981"/>
                  </a:lnTo>
                  <a:lnTo>
                    <a:pt x="1506" y="2981"/>
                  </a:lnTo>
                  <a:lnTo>
                    <a:pt x="1782" y="2950"/>
                  </a:lnTo>
                  <a:lnTo>
                    <a:pt x="2090" y="2858"/>
                  </a:lnTo>
                  <a:lnTo>
                    <a:pt x="2335" y="2735"/>
                  </a:lnTo>
                  <a:lnTo>
                    <a:pt x="2551" y="2551"/>
                  </a:lnTo>
                  <a:lnTo>
                    <a:pt x="2735" y="2336"/>
                  </a:lnTo>
                  <a:lnTo>
                    <a:pt x="2858" y="2059"/>
                  </a:lnTo>
                  <a:lnTo>
                    <a:pt x="2950" y="1783"/>
                  </a:lnTo>
                  <a:lnTo>
                    <a:pt x="2981" y="14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6"/>
            <p:cNvSpPr/>
            <p:nvPr/>
          </p:nvSpPr>
          <p:spPr>
            <a:xfrm>
              <a:off x="5374631" y="3167374"/>
              <a:ext cx="454745" cy="451492"/>
            </a:xfrm>
            <a:custGeom>
              <a:avLst/>
              <a:gdLst/>
              <a:ahLst/>
              <a:cxnLst/>
              <a:rect l="l" t="t" r="r" b="b"/>
              <a:pathLst>
                <a:path w="4334" h="4303" extrusionOk="0">
                  <a:moveTo>
                    <a:pt x="1937" y="0"/>
                  </a:moveTo>
                  <a:lnTo>
                    <a:pt x="1721" y="31"/>
                  </a:lnTo>
                  <a:lnTo>
                    <a:pt x="1537" y="93"/>
                  </a:lnTo>
                  <a:lnTo>
                    <a:pt x="1322" y="154"/>
                  </a:lnTo>
                  <a:lnTo>
                    <a:pt x="1138" y="246"/>
                  </a:lnTo>
                  <a:lnTo>
                    <a:pt x="953" y="369"/>
                  </a:lnTo>
                  <a:lnTo>
                    <a:pt x="800" y="492"/>
                  </a:lnTo>
                  <a:lnTo>
                    <a:pt x="646" y="615"/>
                  </a:lnTo>
                  <a:lnTo>
                    <a:pt x="492" y="769"/>
                  </a:lnTo>
                  <a:lnTo>
                    <a:pt x="370" y="953"/>
                  </a:lnTo>
                  <a:lnTo>
                    <a:pt x="277" y="1107"/>
                  </a:lnTo>
                  <a:lnTo>
                    <a:pt x="185" y="1291"/>
                  </a:lnTo>
                  <a:lnTo>
                    <a:pt x="93" y="1506"/>
                  </a:lnTo>
                  <a:lnTo>
                    <a:pt x="62" y="1721"/>
                  </a:lnTo>
                  <a:lnTo>
                    <a:pt x="32" y="1936"/>
                  </a:lnTo>
                  <a:lnTo>
                    <a:pt x="1" y="2151"/>
                  </a:lnTo>
                  <a:lnTo>
                    <a:pt x="32" y="2366"/>
                  </a:lnTo>
                  <a:lnTo>
                    <a:pt x="62" y="2581"/>
                  </a:lnTo>
                  <a:lnTo>
                    <a:pt x="93" y="2797"/>
                  </a:lnTo>
                  <a:lnTo>
                    <a:pt x="185" y="2981"/>
                  </a:lnTo>
                  <a:lnTo>
                    <a:pt x="277" y="3165"/>
                  </a:lnTo>
                  <a:lnTo>
                    <a:pt x="370" y="3350"/>
                  </a:lnTo>
                  <a:lnTo>
                    <a:pt x="492" y="3503"/>
                  </a:lnTo>
                  <a:lnTo>
                    <a:pt x="646" y="3657"/>
                  </a:lnTo>
                  <a:lnTo>
                    <a:pt x="800" y="3810"/>
                  </a:lnTo>
                  <a:lnTo>
                    <a:pt x="953" y="3933"/>
                  </a:lnTo>
                  <a:lnTo>
                    <a:pt x="1138" y="4026"/>
                  </a:lnTo>
                  <a:lnTo>
                    <a:pt x="1322" y="4118"/>
                  </a:lnTo>
                  <a:lnTo>
                    <a:pt x="1537" y="4210"/>
                  </a:lnTo>
                  <a:lnTo>
                    <a:pt x="1721" y="4271"/>
                  </a:lnTo>
                  <a:lnTo>
                    <a:pt x="1937" y="4302"/>
                  </a:lnTo>
                  <a:lnTo>
                    <a:pt x="2397" y="4302"/>
                  </a:lnTo>
                  <a:lnTo>
                    <a:pt x="2612" y="4271"/>
                  </a:lnTo>
                  <a:lnTo>
                    <a:pt x="2797" y="4210"/>
                  </a:lnTo>
                  <a:lnTo>
                    <a:pt x="3012" y="4118"/>
                  </a:lnTo>
                  <a:lnTo>
                    <a:pt x="3196" y="4026"/>
                  </a:lnTo>
                  <a:lnTo>
                    <a:pt x="3381" y="3933"/>
                  </a:lnTo>
                  <a:lnTo>
                    <a:pt x="3534" y="3810"/>
                  </a:lnTo>
                  <a:lnTo>
                    <a:pt x="3688" y="3657"/>
                  </a:lnTo>
                  <a:lnTo>
                    <a:pt x="3842" y="3503"/>
                  </a:lnTo>
                  <a:lnTo>
                    <a:pt x="3964" y="3350"/>
                  </a:lnTo>
                  <a:lnTo>
                    <a:pt x="4057" y="3165"/>
                  </a:lnTo>
                  <a:lnTo>
                    <a:pt x="4149" y="2981"/>
                  </a:lnTo>
                  <a:lnTo>
                    <a:pt x="4210" y="2797"/>
                  </a:lnTo>
                  <a:lnTo>
                    <a:pt x="4272" y="2581"/>
                  </a:lnTo>
                  <a:lnTo>
                    <a:pt x="4302" y="2366"/>
                  </a:lnTo>
                  <a:lnTo>
                    <a:pt x="4333" y="2151"/>
                  </a:lnTo>
                  <a:lnTo>
                    <a:pt x="4302" y="1936"/>
                  </a:lnTo>
                  <a:lnTo>
                    <a:pt x="4272" y="1721"/>
                  </a:lnTo>
                  <a:lnTo>
                    <a:pt x="4210" y="1506"/>
                  </a:lnTo>
                  <a:lnTo>
                    <a:pt x="4149" y="1291"/>
                  </a:lnTo>
                  <a:lnTo>
                    <a:pt x="4057" y="1107"/>
                  </a:lnTo>
                  <a:lnTo>
                    <a:pt x="3964" y="953"/>
                  </a:lnTo>
                  <a:lnTo>
                    <a:pt x="3842" y="769"/>
                  </a:lnTo>
                  <a:lnTo>
                    <a:pt x="3688" y="615"/>
                  </a:lnTo>
                  <a:lnTo>
                    <a:pt x="3534" y="492"/>
                  </a:lnTo>
                  <a:lnTo>
                    <a:pt x="3381" y="369"/>
                  </a:lnTo>
                  <a:lnTo>
                    <a:pt x="3196" y="246"/>
                  </a:lnTo>
                  <a:lnTo>
                    <a:pt x="3012" y="154"/>
                  </a:lnTo>
                  <a:lnTo>
                    <a:pt x="2797" y="93"/>
                  </a:lnTo>
                  <a:lnTo>
                    <a:pt x="2612" y="31"/>
                  </a:lnTo>
                  <a:lnTo>
                    <a:pt x="2397" y="0"/>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6"/>
            <p:cNvSpPr/>
            <p:nvPr/>
          </p:nvSpPr>
          <p:spPr>
            <a:xfrm>
              <a:off x="5374631" y="3167374"/>
              <a:ext cx="454745" cy="451492"/>
            </a:xfrm>
            <a:custGeom>
              <a:avLst/>
              <a:gdLst/>
              <a:ahLst/>
              <a:cxnLst/>
              <a:rect l="l" t="t" r="r" b="b"/>
              <a:pathLst>
                <a:path w="4334" h="4303" fill="none" extrusionOk="0">
                  <a:moveTo>
                    <a:pt x="4333" y="2151"/>
                  </a:moveTo>
                  <a:lnTo>
                    <a:pt x="4333" y="2151"/>
                  </a:lnTo>
                  <a:lnTo>
                    <a:pt x="4302" y="1936"/>
                  </a:lnTo>
                  <a:lnTo>
                    <a:pt x="4272" y="1721"/>
                  </a:lnTo>
                  <a:lnTo>
                    <a:pt x="4210" y="1506"/>
                  </a:lnTo>
                  <a:lnTo>
                    <a:pt x="4149" y="1291"/>
                  </a:lnTo>
                  <a:lnTo>
                    <a:pt x="4057" y="1107"/>
                  </a:lnTo>
                  <a:lnTo>
                    <a:pt x="3964" y="953"/>
                  </a:lnTo>
                  <a:lnTo>
                    <a:pt x="3842" y="769"/>
                  </a:lnTo>
                  <a:lnTo>
                    <a:pt x="3688" y="615"/>
                  </a:lnTo>
                  <a:lnTo>
                    <a:pt x="3534" y="492"/>
                  </a:lnTo>
                  <a:lnTo>
                    <a:pt x="3381" y="369"/>
                  </a:lnTo>
                  <a:lnTo>
                    <a:pt x="3196" y="246"/>
                  </a:lnTo>
                  <a:lnTo>
                    <a:pt x="3012" y="154"/>
                  </a:lnTo>
                  <a:lnTo>
                    <a:pt x="2797" y="93"/>
                  </a:lnTo>
                  <a:lnTo>
                    <a:pt x="2612" y="31"/>
                  </a:lnTo>
                  <a:lnTo>
                    <a:pt x="2397" y="0"/>
                  </a:lnTo>
                  <a:lnTo>
                    <a:pt x="2152" y="0"/>
                  </a:lnTo>
                  <a:lnTo>
                    <a:pt x="2152" y="0"/>
                  </a:lnTo>
                  <a:lnTo>
                    <a:pt x="1937" y="0"/>
                  </a:lnTo>
                  <a:lnTo>
                    <a:pt x="1721" y="31"/>
                  </a:lnTo>
                  <a:lnTo>
                    <a:pt x="1537" y="93"/>
                  </a:lnTo>
                  <a:lnTo>
                    <a:pt x="1322" y="154"/>
                  </a:lnTo>
                  <a:lnTo>
                    <a:pt x="1138" y="246"/>
                  </a:lnTo>
                  <a:lnTo>
                    <a:pt x="953" y="369"/>
                  </a:lnTo>
                  <a:lnTo>
                    <a:pt x="800" y="492"/>
                  </a:lnTo>
                  <a:lnTo>
                    <a:pt x="646" y="615"/>
                  </a:lnTo>
                  <a:lnTo>
                    <a:pt x="492" y="769"/>
                  </a:lnTo>
                  <a:lnTo>
                    <a:pt x="370" y="953"/>
                  </a:lnTo>
                  <a:lnTo>
                    <a:pt x="277" y="1107"/>
                  </a:lnTo>
                  <a:lnTo>
                    <a:pt x="185" y="1291"/>
                  </a:lnTo>
                  <a:lnTo>
                    <a:pt x="93" y="1506"/>
                  </a:lnTo>
                  <a:lnTo>
                    <a:pt x="62" y="1721"/>
                  </a:lnTo>
                  <a:lnTo>
                    <a:pt x="32" y="1936"/>
                  </a:lnTo>
                  <a:lnTo>
                    <a:pt x="1" y="2151"/>
                  </a:lnTo>
                  <a:lnTo>
                    <a:pt x="1" y="2151"/>
                  </a:lnTo>
                  <a:lnTo>
                    <a:pt x="32" y="2366"/>
                  </a:lnTo>
                  <a:lnTo>
                    <a:pt x="62" y="2581"/>
                  </a:lnTo>
                  <a:lnTo>
                    <a:pt x="93" y="2797"/>
                  </a:lnTo>
                  <a:lnTo>
                    <a:pt x="185" y="2981"/>
                  </a:lnTo>
                  <a:lnTo>
                    <a:pt x="277" y="3165"/>
                  </a:lnTo>
                  <a:lnTo>
                    <a:pt x="370" y="3350"/>
                  </a:lnTo>
                  <a:lnTo>
                    <a:pt x="492" y="3503"/>
                  </a:lnTo>
                  <a:lnTo>
                    <a:pt x="646" y="3657"/>
                  </a:lnTo>
                  <a:lnTo>
                    <a:pt x="800" y="3810"/>
                  </a:lnTo>
                  <a:lnTo>
                    <a:pt x="953" y="3933"/>
                  </a:lnTo>
                  <a:lnTo>
                    <a:pt x="1138" y="4026"/>
                  </a:lnTo>
                  <a:lnTo>
                    <a:pt x="1322" y="4118"/>
                  </a:lnTo>
                  <a:lnTo>
                    <a:pt x="1537" y="4210"/>
                  </a:lnTo>
                  <a:lnTo>
                    <a:pt x="1721" y="4271"/>
                  </a:lnTo>
                  <a:lnTo>
                    <a:pt x="1937" y="4302"/>
                  </a:lnTo>
                  <a:lnTo>
                    <a:pt x="2152" y="4302"/>
                  </a:lnTo>
                  <a:lnTo>
                    <a:pt x="2152" y="4302"/>
                  </a:lnTo>
                  <a:lnTo>
                    <a:pt x="2397" y="4302"/>
                  </a:lnTo>
                  <a:lnTo>
                    <a:pt x="2612" y="4271"/>
                  </a:lnTo>
                  <a:lnTo>
                    <a:pt x="2797" y="4210"/>
                  </a:lnTo>
                  <a:lnTo>
                    <a:pt x="3012" y="4118"/>
                  </a:lnTo>
                  <a:lnTo>
                    <a:pt x="3196" y="4026"/>
                  </a:lnTo>
                  <a:lnTo>
                    <a:pt x="3381" y="3933"/>
                  </a:lnTo>
                  <a:lnTo>
                    <a:pt x="3534" y="3810"/>
                  </a:lnTo>
                  <a:lnTo>
                    <a:pt x="3688" y="3657"/>
                  </a:lnTo>
                  <a:lnTo>
                    <a:pt x="3842" y="3503"/>
                  </a:lnTo>
                  <a:lnTo>
                    <a:pt x="3964" y="3350"/>
                  </a:lnTo>
                  <a:lnTo>
                    <a:pt x="4057" y="3165"/>
                  </a:lnTo>
                  <a:lnTo>
                    <a:pt x="4149" y="2981"/>
                  </a:lnTo>
                  <a:lnTo>
                    <a:pt x="4210" y="2797"/>
                  </a:lnTo>
                  <a:lnTo>
                    <a:pt x="4272" y="2581"/>
                  </a:lnTo>
                  <a:lnTo>
                    <a:pt x="4302" y="2366"/>
                  </a:lnTo>
                  <a:lnTo>
                    <a:pt x="4333" y="2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6"/>
            <p:cNvSpPr/>
            <p:nvPr/>
          </p:nvSpPr>
          <p:spPr>
            <a:xfrm>
              <a:off x="4001256" y="3280169"/>
              <a:ext cx="451492" cy="454745"/>
            </a:xfrm>
            <a:custGeom>
              <a:avLst/>
              <a:gdLst/>
              <a:ahLst/>
              <a:cxnLst/>
              <a:rect l="l" t="t" r="r" b="b"/>
              <a:pathLst>
                <a:path w="4303" h="4334" extrusionOk="0">
                  <a:moveTo>
                    <a:pt x="2151" y="1"/>
                  </a:moveTo>
                  <a:lnTo>
                    <a:pt x="1936" y="32"/>
                  </a:lnTo>
                  <a:lnTo>
                    <a:pt x="1721" y="62"/>
                  </a:lnTo>
                  <a:lnTo>
                    <a:pt x="1506" y="93"/>
                  </a:lnTo>
                  <a:lnTo>
                    <a:pt x="1322" y="185"/>
                  </a:lnTo>
                  <a:lnTo>
                    <a:pt x="1137" y="277"/>
                  </a:lnTo>
                  <a:lnTo>
                    <a:pt x="953" y="370"/>
                  </a:lnTo>
                  <a:lnTo>
                    <a:pt x="800" y="493"/>
                  </a:lnTo>
                  <a:lnTo>
                    <a:pt x="646" y="646"/>
                  </a:lnTo>
                  <a:lnTo>
                    <a:pt x="492" y="800"/>
                  </a:lnTo>
                  <a:lnTo>
                    <a:pt x="369" y="953"/>
                  </a:lnTo>
                  <a:lnTo>
                    <a:pt x="246" y="1138"/>
                  </a:lnTo>
                  <a:lnTo>
                    <a:pt x="154" y="1322"/>
                  </a:lnTo>
                  <a:lnTo>
                    <a:pt x="93" y="1506"/>
                  </a:lnTo>
                  <a:lnTo>
                    <a:pt x="31" y="1722"/>
                  </a:lnTo>
                  <a:lnTo>
                    <a:pt x="1" y="1937"/>
                  </a:lnTo>
                  <a:lnTo>
                    <a:pt x="1" y="2152"/>
                  </a:lnTo>
                  <a:lnTo>
                    <a:pt x="1" y="2398"/>
                  </a:lnTo>
                  <a:lnTo>
                    <a:pt x="31" y="2582"/>
                  </a:lnTo>
                  <a:lnTo>
                    <a:pt x="93" y="2797"/>
                  </a:lnTo>
                  <a:lnTo>
                    <a:pt x="154" y="3012"/>
                  </a:lnTo>
                  <a:lnTo>
                    <a:pt x="246" y="3196"/>
                  </a:lnTo>
                  <a:lnTo>
                    <a:pt x="369" y="3381"/>
                  </a:lnTo>
                  <a:lnTo>
                    <a:pt x="492" y="3534"/>
                  </a:lnTo>
                  <a:lnTo>
                    <a:pt x="646" y="3688"/>
                  </a:lnTo>
                  <a:lnTo>
                    <a:pt x="800" y="3811"/>
                  </a:lnTo>
                  <a:lnTo>
                    <a:pt x="953" y="3965"/>
                  </a:lnTo>
                  <a:lnTo>
                    <a:pt x="1137" y="4057"/>
                  </a:lnTo>
                  <a:lnTo>
                    <a:pt x="1322" y="4149"/>
                  </a:lnTo>
                  <a:lnTo>
                    <a:pt x="1506" y="4210"/>
                  </a:lnTo>
                  <a:lnTo>
                    <a:pt x="1721" y="4272"/>
                  </a:lnTo>
                  <a:lnTo>
                    <a:pt x="1936" y="4303"/>
                  </a:lnTo>
                  <a:lnTo>
                    <a:pt x="2151" y="4333"/>
                  </a:lnTo>
                  <a:lnTo>
                    <a:pt x="2367" y="4303"/>
                  </a:lnTo>
                  <a:lnTo>
                    <a:pt x="2582" y="4272"/>
                  </a:lnTo>
                  <a:lnTo>
                    <a:pt x="2797" y="4210"/>
                  </a:lnTo>
                  <a:lnTo>
                    <a:pt x="2981" y="4149"/>
                  </a:lnTo>
                  <a:lnTo>
                    <a:pt x="3196" y="4057"/>
                  </a:lnTo>
                  <a:lnTo>
                    <a:pt x="3350" y="3965"/>
                  </a:lnTo>
                  <a:lnTo>
                    <a:pt x="3534" y="3811"/>
                  </a:lnTo>
                  <a:lnTo>
                    <a:pt x="3688" y="3688"/>
                  </a:lnTo>
                  <a:lnTo>
                    <a:pt x="3811" y="3534"/>
                  </a:lnTo>
                  <a:lnTo>
                    <a:pt x="3934" y="3381"/>
                  </a:lnTo>
                  <a:lnTo>
                    <a:pt x="4056" y="3196"/>
                  </a:lnTo>
                  <a:lnTo>
                    <a:pt x="4149" y="3012"/>
                  </a:lnTo>
                  <a:lnTo>
                    <a:pt x="4210" y="2797"/>
                  </a:lnTo>
                  <a:lnTo>
                    <a:pt x="4272" y="2582"/>
                  </a:lnTo>
                  <a:lnTo>
                    <a:pt x="4302" y="2398"/>
                  </a:lnTo>
                  <a:lnTo>
                    <a:pt x="4302" y="2152"/>
                  </a:lnTo>
                  <a:lnTo>
                    <a:pt x="4302" y="1937"/>
                  </a:lnTo>
                  <a:lnTo>
                    <a:pt x="4272" y="1722"/>
                  </a:lnTo>
                  <a:lnTo>
                    <a:pt x="4210" y="1506"/>
                  </a:lnTo>
                  <a:lnTo>
                    <a:pt x="4149" y="1322"/>
                  </a:lnTo>
                  <a:lnTo>
                    <a:pt x="4056" y="1138"/>
                  </a:lnTo>
                  <a:lnTo>
                    <a:pt x="3934" y="953"/>
                  </a:lnTo>
                  <a:lnTo>
                    <a:pt x="3811" y="800"/>
                  </a:lnTo>
                  <a:lnTo>
                    <a:pt x="3688" y="646"/>
                  </a:lnTo>
                  <a:lnTo>
                    <a:pt x="3534" y="493"/>
                  </a:lnTo>
                  <a:lnTo>
                    <a:pt x="3350" y="370"/>
                  </a:lnTo>
                  <a:lnTo>
                    <a:pt x="3196" y="277"/>
                  </a:lnTo>
                  <a:lnTo>
                    <a:pt x="2981" y="185"/>
                  </a:lnTo>
                  <a:lnTo>
                    <a:pt x="2797" y="93"/>
                  </a:lnTo>
                  <a:lnTo>
                    <a:pt x="2582" y="62"/>
                  </a:lnTo>
                  <a:lnTo>
                    <a:pt x="2367" y="32"/>
                  </a:lnTo>
                  <a:lnTo>
                    <a:pt x="2151"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6"/>
            <p:cNvSpPr/>
            <p:nvPr/>
          </p:nvSpPr>
          <p:spPr>
            <a:xfrm>
              <a:off x="4001256" y="3280169"/>
              <a:ext cx="451492" cy="454745"/>
            </a:xfrm>
            <a:custGeom>
              <a:avLst/>
              <a:gdLst/>
              <a:ahLst/>
              <a:cxnLst/>
              <a:rect l="l" t="t" r="r" b="b"/>
              <a:pathLst>
                <a:path w="4303" h="4334" fill="none" extrusionOk="0">
                  <a:moveTo>
                    <a:pt x="4302" y="2152"/>
                  </a:moveTo>
                  <a:lnTo>
                    <a:pt x="4302" y="2152"/>
                  </a:lnTo>
                  <a:lnTo>
                    <a:pt x="4302" y="1937"/>
                  </a:lnTo>
                  <a:lnTo>
                    <a:pt x="4272" y="1722"/>
                  </a:lnTo>
                  <a:lnTo>
                    <a:pt x="4210" y="1506"/>
                  </a:lnTo>
                  <a:lnTo>
                    <a:pt x="4149" y="1322"/>
                  </a:lnTo>
                  <a:lnTo>
                    <a:pt x="4056" y="1138"/>
                  </a:lnTo>
                  <a:lnTo>
                    <a:pt x="3934" y="953"/>
                  </a:lnTo>
                  <a:lnTo>
                    <a:pt x="3811" y="800"/>
                  </a:lnTo>
                  <a:lnTo>
                    <a:pt x="3688" y="646"/>
                  </a:lnTo>
                  <a:lnTo>
                    <a:pt x="3534" y="493"/>
                  </a:lnTo>
                  <a:lnTo>
                    <a:pt x="3350" y="370"/>
                  </a:lnTo>
                  <a:lnTo>
                    <a:pt x="3196" y="277"/>
                  </a:lnTo>
                  <a:lnTo>
                    <a:pt x="2981" y="185"/>
                  </a:lnTo>
                  <a:lnTo>
                    <a:pt x="2797" y="93"/>
                  </a:lnTo>
                  <a:lnTo>
                    <a:pt x="2582" y="62"/>
                  </a:lnTo>
                  <a:lnTo>
                    <a:pt x="2367" y="32"/>
                  </a:lnTo>
                  <a:lnTo>
                    <a:pt x="2151" y="1"/>
                  </a:lnTo>
                  <a:lnTo>
                    <a:pt x="2151" y="1"/>
                  </a:lnTo>
                  <a:lnTo>
                    <a:pt x="1936" y="32"/>
                  </a:lnTo>
                  <a:lnTo>
                    <a:pt x="1721" y="62"/>
                  </a:lnTo>
                  <a:lnTo>
                    <a:pt x="1506" y="93"/>
                  </a:lnTo>
                  <a:lnTo>
                    <a:pt x="1322" y="185"/>
                  </a:lnTo>
                  <a:lnTo>
                    <a:pt x="1137" y="277"/>
                  </a:lnTo>
                  <a:lnTo>
                    <a:pt x="953" y="370"/>
                  </a:lnTo>
                  <a:lnTo>
                    <a:pt x="800" y="493"/>
                  </a:lnTo>
                  <a:lnTo>
                    <a:pt x="646" y="646"/>
                  </a:lnTo>
                  <a:lnTo>
                    <a:pt x="492" y="800"/>
                  </a:lnTo>
                  <a:lnTo>
                    <a:pt x="369" y="953"/>
                  </a:lnTo>
                  <a:lnTo>
                    <a:pt x="246" y="1138"/>
                  </a:lnTo>
                  <a:lnTo>
                    <a:pt x="154" y="1322"/>
                  </a:lnTo>
                  <a:lnTo>
                    <a:pt x="93" y="1506"/>
                  </a:lnTo>
                  <a:lnTo>
                    <a:pt x="31" y="1722"/>
                  </a:lnTo>
                  <a:lnTo>
                    <a:pt x="1" y="1937"/>
                  </a:lnTo>
                  <a:lnTo>
                    <a:pt x="1" y="2152"/>
                  </a:lnTo>
                  <a:lnTo>
                    <a:pt x="1" y="2152"/>
                  </a:lnTo>
                  <a:lnTo>
                    <a:pt x="1" y="2398"/>
                  </a:lnTo>
                  <a:lnTo>
                    <a:pt x="31" y="2582"/>
                  </a:lnTo>
                  <a:lnTo>
                    <a:pt x="93" y="2797"/>
                  </a:lnTo>
                  <a:lnTo>
                    <a:pt x="154" y="3012"/>
                  </a:lnTo>
                  <a:lnTo>
                    <a:pt x="246" y="3196"/>
                  </a:lnTo>
                  <a:lnTo>
                    <a:pt x="369" y="3381"/>
                  </a:lnTo>
                  <a:lnTo>
                    <a:pt x="492" y="3534"/>
                  </a:lnTo>
                  <a:lnTo>
                    <a:pt x="646" y="3688"/>
                  </a:lnTo>
                  <a:lnTo>
                    <a:pt x="800" y="3811"/>
                  </a:lnTo>
                  <a:lnTo>
                    <a:pt x="953" y="3965"/>
                  </a:lnTo>
                  <a:lnTo>
                    <a:pt x="1137" y="4057"/>
                  </a:lnTo>
                  <a:lnTo>
                    <a:pt x="1322" y="4149"/>
                  </a:lnTo>
                  <a:lnTo>
                    <a:pt x="1506" y="4210"/>
                  </a:lnTo>
                  <a:lnTo>
                    <a:pt x="1721" y="4272"/>
                  </a:lnTo>
                  <a:lnTo>
                    <a:pt x="1936" y="4303"/>
                  </a:lnTo>
                  <a:lnTo>
                    <a:pt x="2151" y="4333"/>
                  </a:lnTo>
                  <a:lnTo>
                    <a:pt x="2151" y="4333"/>
                  </a:lnTo>
                  <a:lnTo>
                    <a:pt x="2367" y="4303"/>
                  </a:lnTo>
                  <a:lnTo>
                    <a:pt x="2582" y="4272"/>
                  </a:lnTo>
                  <a:lnTo>
                    <a:pt x="2797" y="4210"/>
                  </a:lnTo>
                  <a:lnTo>
                    <a:pt x="2981" y="4149"/>
                  </a:lnTo>
                  <a:lnTo>
                    <a:pt x="3196" y="4057"/>
                  </a:lnTo>
                  <a:lnTo>
                    <a:pt x="3350" y="3965"/>
                  </a:lnTo>
                  <a:lnTo>
                    <a:pt x="3534" y="3811"/>
                  </a:lnTo>
                  <a:lnTo>
                    <a:pt x="3688" y="3688"/>
                  </a:lnTo>
                  <a:lnTo>
                    <a:pt x="3811" y="3534"/>
                  </a:lnTo>
                  <a:lnTo>
                    <a:pt x="3934" y="3381"/>
                  </a:lnTo>
                  <a:lnTo>
                    <a:pt x="4056" y="3196"/>
                  </a:lnTo>
                  <a:lnTo>
                    <a:pt x="4149" y="3012"/>
                  </a:lnTo>
                  <a:lnTo>
                    <a:pt x="4210" y="2797"/>
                  </a:lnTo>
                  <a:lnTo>
                    <a:pt x="4272" y="2582"/>
                  </a:lnTo>
                  <a:lnTo>
                    <a:pt x="4302" y="2398"/>
                  </a:lnTo>
                  <a:lnTo>
                    <a:pt x="4302" y="2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6"/>
            <p:cNvSpPr/>
            <p:nvPr/>
          </p:nvSpPr>
          <p:spPr>
            <a:xfrm>
              <a:off x="4226952" y="3473650"/>
              <a:ext cx="199987" cy="203240"/>
            </a:xfrm>
            <a:custGeom>
              <a:avLst/>
              <a:gdLst/>
              <a:ahLst/>
              <a:cxnLst/>
              <a:rect l="l" t="t" r="r" b="b"/>
              <a:pathLst>
                <a:path w="1906" h="1937" extrusionOk="0">
                  <a:moveTo>
                    <a:pt x="953" y="0"/>
                  </a:moveTo>
                  <a:lnTo>
                    <a:pt x="769" y="31"/>
                  </a:lnTo>
                  <a:lnTo>
                    <a:pt x="584" y="62"/>
                  </a:lnTo>
                  <a:lnTo>
                    <a:pt x="400" y="154"/>
                  </a:lnTo>
                  <a:lnTo>
                    <a:pt x="277" y="277"/>
                  </a:lnTo>
                  <a:lnTo>
                    <a:pt x="154" y="431"/>
                  </a:lnTo>
                  <a:lnTo>
                    <a:pt x="62" y="584"/>
                  </a:lnTo>
                  <a:lnTo>
                    <a:pt x="0" y="769"/>
                  </a:lnTo>
                  <a:lnTo>
                    <a:pt x="0" y="953"/>
                  </a:lnTo>
                  <a:lnTo>
                    <a:pt x="0" y="1168"/>
                  </a:lnTo>
                  <a:lnTo>
                    <a:pt x="62" y="1352"/>
                  </a:lnTo>
                  <a:lnTo>
                    <a:pt x="154" y="1506"/>
                  </a:lnTo>
                  <a:lnTo>
                    <a:pt x="277" y="1660"/>
                  </a:lnTo>
                  <a:lnTo>
                    <a:pt x="400" y="1752"/>
                  </a:lnTo>
                  <a:lnTo>
                    <a:pt x="584" y="1844"/>
                  </a:lnTo>
                  <a:lnTo>
                    <a:pt x="769" y="1905"/>
                  </a:lnTo>
                  <a:lnTo>
                    <a:pt x="953" y="1936"/>
                  </a:lnTo>
                  <a:lnTo>
                    <a:pt x="1137" y="1905"/>
                  </a:lnTo>
                  <a:lnTo>
                    <a:pt x="1322" y="1844"/>
                  </a:lnTo>
                  <a:lnTo>
                    <a:pt x="1506" y="1752"/>
                  </a:lnTo>
                  <a:lnTo>
                    <a:pt x="1629" y="1660"/>
                  </a:lnTo>
                  <a:lnTo>
                    <a:pt x="1752" y="1506"/>
                  </a:lnTo>
                  <a:lnTo>
                    <a:pt x="1844" y="1352"/>
                  </a:lnTo>
                  <a:lnTo>
                    <a:pt x="1905" y="1168"/>
                  </a:lnTo>
                  <a:lnTo>
                    <a:pt x="1905" y="953"/>
                  </a:lnTo>
                  <a:lnTo>
                    <a:pt x="1905" y="769"/>
                  </a:lnTo>
                  <a:lnTo>
                    <a:pt x="1844" y="584"/>
                  </a:lnTo>
                  <a:lnTo>
                    <a:pt x="1752" y="431"/>
                  </a:lnTo>
                  <a:lnTo>
                    <a:pt x="1629" y="277"/>
                  </a:lnTo>
                  <a:lnTo>
                    <a:pt x="1506" y="154"/>
                  </a:lnTo>
                  <a:lnTo>
                    <a:pt x="1322" y="62"/>
                  </a:lnTo>
                  <a:lnTo>
                    <a:pt x="1137" y="31"/>
                  </a:lnTo>
                  <a:lnTo>
                    <a:pt x="953"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6"/>
            <p:cNvSpPr/>
            <p:nvPr/>
          </p:nvSpPr>
          <p:spPr>
            <a:xfrm>
              <a:off x="4226952" y="3473650"/>
              <a:ext cx="199987" cy="203240"/>
            </a:xfrm>
            <a:custGeom>
              <a:avLst/>
              <a:gdLst/>
              <a:ahLst/>
              <a:cxnLst/>
              <a:rect l="l" t="t" r="r" b="b"/>
              <a:pathLst>
                <a:path w="1906" h="1937" fill="none" extrusionOk="0">
                  <a:moveTo>
                    <a:pt x="1905" y="953"/>
                  </a:moveTo>
                  <a:lnTo>
                    <a:pt x="1905" y="953"/>
                  </a:lnTo>
                  <a:lnTo>
                    <a:pt x="1905" y="769"/>
                  </a:lnTo>
                  <a:lnTo>
                    <a:pt x="1844" y="584"/>
                  </a:lnTo>
                  <a:lnTo>
                    <a:pt x="1752" y="431"/>
                  </a:lnTo>
                  <a:lnTo>
                    <a:pt x="1629" y="277"/>
                  </a:lnTo>
                  <a:lnTo>
                    <a:pt x="1506" y="154"/>
                  </a:lnTo>
                  <a:lnTo>
                    <a:pt x="1322" y="62"/>
                  </a:lnTo>
                  <a:lnTo>
                    <a:pt x="1137" y="31"/>
                  </a:lnTo>
                  <a:lnTo>
                    <a:pt x="953" y="0"/>
                  </a:lnTo>
                  <a:lnTo>
                    <a:pt x="953" y="0"/>
                  </a:lnTo>
                  <a:lnTo>
                    <a:pt x="769" y="31"/>
                  </a:lnTo>
                  <a:lnTo>
                    <a:pt x="584" y="62"/>
                  </a:lnTo>
                  <a:lnTo>
                    <a:pt x="400" y="154"/>
                  </a:lnTo>
                  <a:lnTo>
                    <a:pt x="277" y="277"/>
                  </a:lnTo>
                  <a:lnTo>
                    <a:pt x="154" y="431"/>
                  </a:lnTo>
                  <a:lnTo>
                    <a:pt x="62" y="584"/>
                  </a:lnTo>
                  <a:lnTo>
                    <a:pt x="0" y="769"/>
                  </a:lnTo>
                  <a:lnTo>
                    <a:pt x="0" y="953"/>
                  </a:lnTo>
                  <a:lnTo>
                    <a:pt x="0" y="953"/>
                  </a:lnTo>
                  <a:lnTo>
                    <a:pt x="0" y="1168"/>
                  </a:lnTo>
                  <a:lnTo>
                    <a:pt x="62" y="1352"/>
                  </a:lnTo>
                  <a:lnTo>
                    <a:pt x="154" y="1506"/>
                  </a:lnTo>
                  <a:lnTo>
                    <a:pt x="277" y="1660"/>
                  </a:lnTo>
                  <a:lnTo>
                    <a:pt x="400" y="1752"/>
                  </a:lnTo>
                  <a:lnTo>
                    <a:pt x="584" y="1844"/>
                  </a:lnTo>
                  <a:lnTo>
                    <a:pt x="769" y="1905"/>
                  </a:lnTo>
                  <a:lnTo>
                    <a:pt x="953" y="1936"/>
                  </a:lnTo>
                  <a:lnTo>
                    <a:pt x="953" y="1936"/>
                  </a:lnTo>
                  <a:lnTo>
                    <a:pt x="1137" y="1905"/>
                  </a:lnTo>
                  <a:lnTo>
                    <a:pt x="1322" y="1844"/>
                  </a:lnTo>
                  <a:lnTo>
                    <a:pt x="1506" y="1752"/>
                  </a:lnTo>
                  <a:lnTo>
                    <a:pt x="1629" y="1660"/>
                  </a:lnTo>
                  <a:lnTo>
                    <a:pt x="1752" y="1506"/>
                  </a:lnTo>
                  <a:lnTo>
                    <a:pt x="1844" y="1352"/>
                  </a:lnTo>
                  <a:lnTo>
                    <a:pt x="1905" y="1168"/>
                  </a:lnTo>
                  <a:lnTo>
                    <a:pt x="1905" y="9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6"/>
            <p:cNvSpPr/>
            <p:nvPr/>
          </p:nvSpPr>
          <p:spPr>
            <a:xfrm>
              <a:off x="4365559" y="3351098"/>
              <a:ext cx="325687" cy="322539"/>
            </a:xfrm>
            <a:custGeom>
              <a:avLst/>
              <a:gdLst/>
              <a:ahLst/>
              <a:cxnLst/>
              <a:rect l="l" t="t" r="r" b="b"/>
              <a:pathLst>
                <a:path w="3104" h="3074" extrusionOk="0">
                  <a:moveTo>
                    <a:pt x="1537" y="1"/>
                  </a:moveTo>
                  <a:lnTo>
                    <a:pt x="1230" y="32"/>
                  </a:lnTo>
                  <a:lnTo>
                    <a:pt x="953" y="124"/>
                  </a:lnTo>
                  <a:lnTo>
                    <a:pt x="677" y="247"/>
                  </a:lnTo>
                  <a:lnTo>
                    <a:pt x="462" y="431"/>
                  </a:lnTo>
                  <a:lnTo>
                    <a:pt x="277" y="677"/>
                  </a:lnTo>
                  <a:lnTo>
                    <a:pt x="124" y="923"/>
                  </a:lnTo>
                  <a:lnTo>
                    <a:pt x="31" y="1230"/>
                  </a:lnTo>
                  <a:lnTo>
                    <a:pt x="1" y="1537"/>
                  </a:lnTo>
                  <a:lnTo>
                    <a:pt x="31" y="1844"/>
                  </a:lnTo>
                  <a:lnTo>
                    <a:pt x="124" y="2152"/>
                  </a:lnTo>
                  <a:lnTo>
                    <a:pt x="277" y="2397"/>
                  </a:lnTo>
                  <a:lnTo>
                    <a:pt x="462" y="2613"/>
                  </a:lnTo>
                  <a:lnTo>
                    <a:pt x="677" y="2828"/>
                  </a:lnTo>
                  <a:lnTo>
                    <a:pt x="953" y="2951"/>
                  </a:lnTo>
                  <a:lnTo>
                    <a:pt x="1230" y="3043"/>
                  </a:lnTo>
                  <a:lnTo>
                    <a:pt x="1537" y="3073"/>
                  </a:lnTo>
                  <a:lnTo>
                    <a:pt x="1844" y="3043"/>
                  </a:lnTo>
                  <a:lnTo>
                    <a:pt x="2151" y="2951"/>
                  </a:lnTo>
                  <a:lnTo>
                    <a:pt x="2397" y="2828"/>
                  </a:lnTo>
                  <a:lnTo>
                    <a:pt x="2643" y="2613"/>
                  </a:lnTo>
                  <a:lnTo>
                    <a:pt x="2827" y="2397"/>
                  </a:lnTo>
                  <a:lnTo>
                    <a:pt x="2981" y="2152"/>
                  </a:lnTo>
                  <a:lnTo>
                    <a:pt x="3042" y="1844"/>
                  </a:lnTo>
                  <a:lnTo>
                    <a:pt x="3104" y="1537"/>
                  </a:lnTo>
                  <a:lnTo>
                    <a:pt x="3042" y="1230"/>
                  </a:lnTo>
                  <a:lnTo>
                    <a:pt x="2981" y="923"/>
                  </a:lnTo>
                  <a:lnTo>
                    <a:pt x="2827" y="677"/>
                  </a:lnTo>
                  <a:lnTo>
                    <a:pt x="2643" y="431"/>
                  </a:lnTo>
                  <a:lnTo>
                    <a:pt x="2397" y="247"/>
                  </a:lnTo>
                  <a:lnTo>
                    <a:pt x="2151" y="124"/>
                  </a:lnTo>
                  <a:lnTo>
                    <a:pt x="1844" y="32"/>
                  </a:lnTo>
                  <a:lnTo>
                    <a:pt x="1537"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6"/>
            <p:cNvSpPr/>
            <p:nvPr/>
          </p:nvSpPr>
          <p:spPr>
            <a:xfrm>
              <a:off x="4365559" y="3351098"/>
              <a:ext cx="325687" cy="322539"/>
            </a:xfrm>
            <a:custGeom>
              <a:avLst/>
              <a:gdLst/>
              <a:ahLst/>
              <a:cxnLst/>
              <a:rect l="l" t="t" r="r" b="b"/>
              <a:pathLst>
                <a:path w="3104" h="3074" fill="none" extrusionOk="0">
                  <a:moveTo>
                    <a:pt x="3104" y="1537"/>
                  </a:moveTo>
                  <a:lnTo>
                    <a:pt x="3104" y="1537"/>
                  </a:lnTo>
                  <a:lnTo>
                    <a:pt x="3042" y="1230"/>
                  </a:lnTo>
                  <a:lnTo>
                    <a:pt x="2981" y="923"/>
                  </a:lnTo>
                  <a:lnTo>
                    <a:pt x="2827" y="677"/>
                  </a:lnTo>
                  <a:lnTo>
                    <a:pt x="2643" y="431"/>
                  </a:lnTo>
                  <a:lnTo>
                    <a:pt x="2397" y="247"/>
                  </a:lnTo>
                  <a:lnTo>
                    <a:pt x="2151" y="124"/>
                  </a:lnTo>
                  <a:lnTo>
                    <a:pt x="1844" y="32"/>
                  </a:lnTo>
                  <a:lnTo>
                    <a:pt x="1537" y="1"/>
                  </a:lnTo>
                  <a:lnTo>
                    <a:pt x="1537" y="1"/>
                  </a:lnTo>
                  <a:lnTo>
                    <a:pt x="1230" y="32"/>
                  </a:lnTo>
                  <a:lnTo>
                    <a:pt x="953" y="124"/>
                  </a:lnTo>
                  <a:lnTo>
                    <a:pt x="677" y="247"/>
                  </a:lnTo>
                  <a:lnTo>
                    <a:pt x="462" y="431"/>
                  </a:lnTo>
                  <a:lnTo>
                    <a:pt x="277" y="677"/>
                  </a:lnTo>
                  <a:lnTo>
                    <a:pt x="124" y="923"/>
                  </a:lnTo>
                  <a:lnTo>
                    <a:pt x="31" y="1230"/>
                  </a:lnTo>
                  <a:lnTo>
                    <a:pt x="1" y="1537"/>
                  </a:lnTo>
                  <a:lnTo>
                    <a:pt x="1" y="1537"/>
                  </a:lnTo>
                  <a:lnTo>
                    <a:pt x="31" y="1844"/>
                  </a:lnTo>
                  <a:lnTo>
                    <a:pt x="124" y="2152"/>
                  </a:lnTo>
                  <a:lnTo>
                    <a:pt x="277" y="2397"/>
                  </a:lnTo>
                  <a:lnTo>
                    <a:pt x="462" y="2613"/>
                  </a:lnTo>
                  <a:lnTo>
                    <a:pt x="677" y="2828"/>
                  </a:lnTo>
                  <a:lnTo>
                    <a:pt x="953" y="2951"/>
                  </a:lnTo>
                  <a:lnTo>
                    <a:pt x="1230" y="3043"/>
                  </a:lnTo>
                  <a:lnTo>
                    <a:pt x="1537" y="3073"/>
                  </a:lnTo>
                  <a:lnTo>
                    <a:pt x="1537" y="3073"/>
                  </a:lnTo>
                  <a:lnTo>
                    <a:pt x="1844" y="3043"/>
                  </a:lnTo>
                  <a:lnTo>
                    <a:pt x="2151" y="2951"/>
                  </a:lnTo>
                  <a:lnTo>
                    <a:pt x="2397" y="2828"/>
                  </a:lnTo>
                  <a:lnTo>
                    <a:pt x="2643" y="2613"/>
                  </a:lnTo>
                  <a:lnTo>
                    <a:pt x="2827" y="2397"/>
                  </a:lnTo>
                  <a:lnTo>
                    <a:pt x="2981" y="2152"/>
                  </a:lnTo>
                  <a:lnTo>
                    <a:pt x="3042" y="1844"/>
                  </a:lnTo>
                  <a:lnTo>
                    <a:pt x="3104" y="15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6"/>
            <p:cNvSpPr/>
            <p:nvPr/>
          </p:nvSpPr>
          <p:spPr>
            <a:xfrm>
              <a:off x="4668585" y="3441438"/>
              <a:ext cx="232304" cy="235452"/>
            </a:xfrm>
            <a:custGeom>
              <a:avLst/>
              <a:gdLst/>
              <a:ahLst/>
              <a:cxnLst/>
              <a:rect l="l" t="t" r="r" b="b"/>
              <a:pathLst>
                <a:path w="2214" h="2244" extrusionOk="0">
                  <a:moveTo>
                    <a:pt x="1107" y="0"/>
                  </a:moveTo>
                  <a:lnTo>
                    <a:pt x="892" y="31"/>
                  </a:lnTo>
                  <a:lnTo>
                    <a:pt x="677" y="92"/>
                  </a:lnTo>
                  <a:lnTo>
                    <a:pt x="492" y="215"/>
                  </a:lnTo>
                  <a:lnTo>
                    <a:pt x="308" y="338"/>
                  </a:lnTo>
                  <a:lnTo>
                    <a:pt x="185" y="492"/>
                  </a:lnTo>
                  <a:lnTo>
                    <a:pt x="93" y="676"/>
                  </a:lnTo>
                  <a:lnTo>
                    <a:pt x="32" y="891"/>
                  </a:lnTo>
                  <a:lnTo>
                    <a:pt x="1" y="1137"/>
                  </a:lnTo>
                  <a:lnTo>
                    <a:pt x="32" y="1352"/>
                  </a:lnTo>
                  <a:lnTo>
                    <a:pt x="93" y="1567"/>
                  </a:lnTo>
                  <a:lnTo>
                    <a:pt x="185" y="1752"/>
                  </a:lnTo>
                  <a:lnTo>
                    <a:pt x="308" y="1905"/>
                  </a:lnTo>
                  <a:lnTo>
                    <a:pt x="492" y="2059"/>
                  </a:lnTo>
                  <a:lnTo>
                    <a:pt x="677" y="2151"/>
                  </a:lnTo>
                  <a:lnTo>
                    <a:pt x="892" y="2212"/>
                  </a:lnTo>
                  <a:lnTo>
                    <a:pt x="1107" y="2243"/>
                  </a:lnTo>
                  <a:lnTo>
                    <a:pt x="1322" y="2212"/>
                  </a:lnTo>
                  <a:lnTo>
                    <a:pt x="1537" y="2151"/>
                  </a:lnTo>
                  <a:lnTo>
                    <a:pt x="1722" y="2059"/>
                  </a:lnTo>
                  <a:lnTo>
                    <a:pt x="1906" y="1905"/>
                  </a:lnTo>
                  <a:lnTo>
                    <a:pt x="2029" y="1752"/>
                  </a:lnTo>
                  <a:lnTo>
                    <a:pt x="2121" y="1567"/>
                  </a:lnTo>
                  <a:lnTo>
                    <a:pt x="2213" y="1352"/>
                  </a:lnTo>
                  <a:lnTo>
                    <a:pt x="2213" y="1137"/>
                  </a:lnTo>
                  <a:lnTo>
                    <a:pt x="2213" y="891"/>
                  </a:lnTo>
                  <a:lnTo>
                    <a:pt x="2121" y="676"/>
                  </a:lnTo>
                  <a:lnTo>
                    <a:pt x="2029" y="492"/>
                  </a:lnTo>
                  <a:lnTo>
                    <a:pt x="1906" y="338"/>
                  </a:lnTo>
                  <a:lnTo>
                    <a:pt x="1722" y="215"/>
                  </a:lnTo>
                  <a:lnTo>
                    <a:pt x="1537" y="92"/>
                  </a:lnTo>
                  <a:lnTo>
                    <a:pt x="1322" y="31"/>
                  </a:lnTo>
                  <a:lnTo>
                    <a:pt x="1107"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6"/>
            <p:cNvSpPr/>
            <p:nvPr/>
          </p:nvSpPr>
          <p:spPr>
            <a:xfrm>
              <a:off x="4668585" y="3441438"/>
              <a:ext cx="232304" cy="235452"/>
            </a:xfrm>
            <a:custGeom>
              <a:avLst/>
              <a:gdLst/>
              <a:ahLst/>
              <a:cxnLst/>
              <a:rect l="l" t="t" r="r" b="b"/>
              <a:pathLst>
                <a:path w="2214" h="2244" fill="none" extrusionOk="0">
                  <a:moveTo>
                    <a:pt x="2213" y="1137"/>
                  </a:moveTo>
                  <a:lnTo>
                    <a:pt x="2213" y="1137"/>
                  </a:lnTo>
                  <a:lnTo>
                    <a:pt x="2213" y="891"/>
                  </a:lnTo>
                  <a:lnTo>
                    <a:pt x="2121" y="676"/>
                  </a:lnTo>
                  <a:lnTo>
                    <a:pt x="2029" y="492"/>
                  </a:lnTo>
                  <a:lnTo>
                    <a:pt x="1906" y="338"/>
                  </a:lnTo>
                  <a:lnTo>
                    <a:pt x="1722" y="215"/>
                  </a:lnTo>
                  <a:lnTo>
                    <a:pt x="1537" y="92"/>
                  </a:lnTo>
                  <a:lnTo>
                    <a:pt x="1322" y="31"/>
                  </a:lnTo>
                  <a:lnTo>
                    <a:pt x="1107" y="0"/>
                  </a:lnTo>
                  <a:lnTo>
                    <a:pt x="1107" y="0"/>
                  </a:lnTo>
                  <a:lnTo>
                    <a:pt x="892" y="31"/>
                  </a:lnTo>
                  <a:lnTo>
                    <a:pt x="677" y="92"/>
                  </a:lnTo>
                  <a:lnTo>
                    <a:pt x="492" y="215"/>
                  </a:lnTo>
                  <a:lnTo>
                    <a:pt x="308" y="338"/>
                  </a:lnTo>
                  <a:lnTo>
                    <a:pt x="185" y="492"/>
                  </a:lnTo>
                  <a:lnTo>
                    <a:pt x="93" y="676"/>
                  </a:lnTo>
                  <a:lnTo>
                    <a:pt x="32" y="891"/>
                  </a:lnTo>
                  <a:lnTo>
                    <a:pt x="1" y="1137"/>
                  </a:lnTo>
                  <a:lnTo>
                    <a:pt x="1" y="1137"/>
                  </a:lnTo>
                  <a:lnTo>
                    <a:pt x="32" y="1352"/>
                  </a:lnTo>
                  <a:lnTo>
                    <a:pt x="93" y="1567"/>
                  </a:lnTo>
                  <a:lnTo>
                    <a:pt x="185" y="1752"/>
                  </a:lnTo>
                  <a:lnTo>
                    <a:pt x="308" y="1905"/>
                  </a:lnTo>
                  <a:lnTo>
                    <a:pt x="492" y="2059"/>
                  </a:lnTo>
                  <a:lnTo>
                    <a:pt x="677" y="2151"/>
                  </a:lnTo>
                  <a:lnTo>
                    <a:pt x="892" y="2212"/>
                  </a:lnTo>
                  <a:lnTo>
                    <a:pt x="1107" y="2243"/>
                  </a:lnTo>
                  <a:lnTo>
                    <a:pt x="1107" y="2243"/>
                  </a:lnTo>
                  <a:lnTo>
                    <a:pt x="1322" y="2212"/>
                  </a:lnTo>
                  <a:lnTo>
                    <a:pt x="1537" y="2151"/>
                  </a:lnTo>
                  <a:lnTo>
                    <a:pt x="1722" y="2059"/>
                  </a:lnTo>
                  <a:lnTo>
                    <a:pt x="1906" y="1905"/>
                  </a:lnTo>
                  <a:lnTo>
                    <a:pt x="2029" y="1752"/>
                  </a:lnTo>
                  <a:lnTo>
                    <a:pt x="2121" y="1567"/>
                  </a:lnTo>
                  <a:lnTo>
                    <a:pt x="2213" y="1352"/>
                  </a:lnTo>
                  <a:lnTo>
                    <a:pt x="2213" y="11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6"/>
            <p:cNvSpPr/>
            <p:nvPr/>
          </p:nvSpPr>
          <p:spPr>
            <a:xfrm>
              <a:off x="2482769" y="3528421"/>
              <a:ext cx="229051" cy="229051"/>
            </a:xfrm>
            <a:custGeom>
              <a:avLst/>
              <a:gdLst/>
              <a:ahLst/>
              <a:cxnLst/>
              <a:rect l="l" t="t" r="r" b="b"/>
              <a:pathLst>
                <a:path w="2183" h="2183" fill="none" extrusionOk="0">
                  <a:moveTo>
                    <a:pt x="2182" y="1107"/>
                  </a:moveTo>
                  <a:lnTo>
                    <a:pt x="2182" y="1107"/>
                  </a:lnTo>
                  <a:lnTo>
                    <a:pt x="2182" y="861"/>
                  </a:lnTo>
                  <a:lnTo>
                    <a:pt x="2090" y="677"/>
                  </a:lnTo>
                  <a:lnTo>
                    <a:pt x="1998" y="492"/>
                  </a:lnTo>
                  <a:lnTo>
                    <a:pt x="1875" y="308"/>
                  </a:lnTo>
                  <a:lnTo>
                    <a:pt x="1721" y="185"/>
                  </a:lnTo>
                  <a:lnTo>
                    <a:pt x="1506" y="93"/>
                  </a:lnTo>
                  <a:lnTo>
                    <a:pt x="1322" y="32"/>
                  </a:lnTo>
                  <a:lnTo>
                    <a:pt x="1107" y="1"/>
                  </a:lnTo>
                  <a:lnTo>
                    <a:pt x="1107" y="1"/>
                  </a:lnTo>
                  <a:lnTo>
                    <a:pt x="861" y="32"/>
                  </a:lnTo>
                  <a:lnTo>
                    <a:pt x="677" y="93"/>
                  </a:lnTo>
                  <a:lnTo>
                    <a:pt x="492" y="185"/>
                  </a:lnTo>
                  <a:lnTo>
                    <a:pt x="308" y="308"/>
                  </a:lnTo>
                  <a:lnTo>
                    <a:pt x="185" y="492"/>
                  </a:lnTo>
                  <a:lnTo>
                    <a:pt x="93" y="677"/>
                  </a:lnTo>
                  <a:lnTo>
                    <a:pt x="32" y="861"/>
                  </a:lnTo>
                  <a:lnTo>
                    <a:pt x="1" y="1107"/>
                  </a:lnTo>
                  <a:lnTo>
                    <a:pt x="1" y="1107"/>
                  </a:lnTo>
                  <a:lnTo>
                    <a:pt x="32" y="1322"/>
                  </a:lnTo>
                  <a:lnTo>
                    <a:pt x="93" y="1537"/>
                  </a:lnTo>
                  <a:lnTo>
                    <a:pt x="185" y="1721"/>
                  </a:lnTo>
                  <a:lnTo>
                    <a:pt x="308" y="1875"/>
                  </a:lnTo>
                  <a:lnTo>
                    <a:pt x="492" y="1998"/>
                  </a:lnTo>
                  <a:lnTo>
                    <a:pt x="677" y="2121"/>
                  </a:lnTo>
                  <a:lnTo>
                    <a:pt x="861" y="2182"/>
                  </a:lnTo>
                  <a:lnTo>
                    <a:pt x="1107" y="2182"/>
                  </a:lnTo>
                  <a:lnTo>
                    <a:pt x="1107" y="2182"/>
                  </a:lnTo>
                  <a:lnTo>
                    <a:pt x="1322" y="2182"/>
                  </a:lnTo>
                  <a:lnTo>
                    <a:pt x="1506" y="2121"/>
                  </a:lnTo>
                  <a:lnTo>
                    <a:pt x="1721" y="1998"/>
                  </a:lnTo>
                  <a:lnTo>
                    <a:pt x="1875" y="1875"/>
                  </a:lnTo>
                  <a:lnTo>
                    <a:pt x="1998" y="1721"/>
                  </a:lnTo>
                  <a:lnTo>
                    <a:pt x="2090" y="1537"/>
                  </a:lnTo>
                  <a:lnTo>
                    <a:pt x="2182" y="1322"/>
                  </a:lnTo>
                  <a:lnTo>
                    <a:pt x="2182" y="11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6"/>
            <p:cNvSpPr/>
            <p:nvPr/>
          </p:nvSpPr>
          <p:spPr>
            <a:xfrm>
              <a:off x="2963119" y="3528421"/>
              <a:ext cx="174280" cy="171028"/>
            </a:xfrm>
            <a:custGeom>
              <a:avLst/>
              <a:gdLst/>
              <a:ahLst/>
              <a:cxnLst/>
              <a:rect l="l" t="t" r="r" b="b"/>
              <a:pathLst>
                <a:path w="1661" h="1630" extrusionOk="0">
                  <a:moveTo>
                    <a:pt x="831" y="1"/>
                  </a:moveTo>
                  <a:lnTo>
                    <a:pt x="677" y="32"/>
                  </a:lnTo>
                  <a:lnTo>
                    <a:pt x="523" y="62"/>
                  </a:lnTo>
                  <a:lnTo>
                    <a:pt x="370" y="154"/>
                  </a:lnTo>
                  <a:lnTo>
                    <a:pt x="247" y="247"/>
                  </a:lnTo>
                  <a:lnTo>
                    <a:pt x="155" y="369"/>
                  </a:lnTo>
                  <a:lnTo>
                    <a:pt x="62" y="492"/>
                  </a:lnTo>
                  <a:lnTo>
                    <a:pt x="32" y="646"/>
                  </a:lnTo>
                  <a:lnTo>
                    <a:pt x="1" y="830"/>
                  </a:lnTo>
                  <a:lnTo>
                    <a:pt x="32" y="984"/>
                  </a:lnTo>
                  <a:lnTo>
                    <a:pt x="62" y="1138"/>
                  </a:lnTo>
                  <a:lnTo>
                    <a:pt x="155" y="1291"/>
                  </a:lnTo>
                  <a:lnTo>
                    <a:pt x="247" y="1414"/>
                  </a:lnTo>
                  <a:lnTo>
                    <a:pt x="370" y="1506"/>
                  </a:lnTo>
                  <a:lnTo>
                    <a:pt x="523" y="1568"/>
                  </a:lnTo>
                  <a:lnTo>
                    <a:pt x="677" y="1629"/>
                  </a:lnTo>
                  <a:lnTo>
                    <a:pt x="984" y="1629"/>
                  </a:lnTo>
                  <a:lnTo>
                    <a:pt x="1138" y="1568"/>
                  </a:lnTo>
                  <a:lnTo>
                    <a:pt x="1291" y="1506"/>
                  </a:lnTo>
                  <a:lnTo>
                    <a:pt x="1414" y="1414"/>
                  </a:lnTo>
                  <a:lnTo>
                    <a:pt x="1507" y="1291"/>
                  </a:lnTo>
                  <a:lnTo>
                    <a:pt x="1599" y="1138"/>
                  </a:lnTo>
                  <a:lnTo>
                    <a:pt x="1629" y="984"/>
                  </a:lnTo>
                  <a:lnTo>
                    <a:pt x="1660" y="830"/>
                  </a:lnTo>
                  <a:lnTo>
                    <a:pt x="1629" y="646"/>
                  </a:lnTo>
                  <a:lnTo>
                    <a:pt x="1599" y="492"/>
                  </a:lnTo>
                  <a:lnTo>
                    <a:pt x="1507" y="369"/>
                  </a:lnTo>
                  <a:lnTo>
                    <a:pt x="1414" y="247"/>
                  </a:lnTo>
                  <a:lnTo>
                    <a:pt x="1291" y="154"/>
                  </a:lnTo>
                  <a:lnTo>
                    <a:pt x="1138" y="62"/>
                  </a:lnTo>
                  <a:lnTo>
                    <a:pt x="984" y="32"/>
                  </a:lnTo>
                  <a:lnTo>
                    <a:pt x="831"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6"/>
            <p:cNvSpPr/>
            <p:nvPr/>
          </p:nvSpPr>
          <p:spPr>
            <a:xfrm>
              <a:off x="2963119" y="3528421"/>
              <a:ext cx="174280" cy="171028"/>
            </a:xfrm>
            <a:custGeom>
              <a:avLst/>
              <a:gdLst/>
              <a:ahLst/>
              <a:cxnLst/>
              <a:rect l="l" t="t" r="r" b="b"/>
              <a:pathLst>
                <a:path w="1661" h="1630" fill="none" extrusionOk="0">
                  <a:moveTo>
                    <a:pt x="1660" y="830"/>
                  </a:moveTo>
                  <a:lnTo>
                    <a:pt x="1660" y="830"/>
                  </a:lnTo>
                  <a:lnTo>
                    <a:pt x="1629" y="984"/>
                  </a:lnTo>
                  <a:lnTo>
                    <a:pt x="1599" y="1138"/>
                  </a:lnTo>
                  <a:lnTo>
                    <a:pt x="1507" y="1291"/>
                  </a:lnTo>
                  <a:lnTo>
                    <a:pt x="1414" y="1414"/>
                  </a:lnTo>
                  <a:lnTo>
                    <a:pt x="1291" y="1506"/>
                  </a:lnTo>
                  <a:lnTo>
                    <a:pt x="1138" y="1568"/>
                  </a:lnTo>
                  <a:lnTo>
                    <a:pt x="984" y="1629"/>
                  </a:lnTo>
                  <a:lnTo>
                    <a:pt x="831" y="1629"/>
                  </a:lnTo>
                  <a:lnTo>
                    <a:pt x="831" y="1629"/>
                  </a:lnTo>
                  <a:lnTo>
                    <a:pt x="677" y="1629"/>
                  </a:lnTo>
                  <a:lnTo>
                    <a:pt x="523" y="1568"/>
                  </a:lnTo>
                  <a:lnTo>
                    <a:pt x="370" y="1506"/>
                  </a:lnTo>
                  <a:lnTo>
                    <a:pt x="247" y="1414"/>
                  </a:lnTo>
                  <a:lnTo>
                    <a:pt x="155" y="1291"/>
                  </a:lnTo>
                  <a:lnTo>
                    <a:pt x="62" y="1138"/>
                  </a:lnTo>
                  <a:lnTo>
                    <a:pt x="32" y="984"/>
                  </a:lnTo>
                  <a:lnTo>
                    <a:pt x="1" y="830"/>
                  </a:lnTo>
                  <a:lnTo>
                    <a:pt x="1" y="830"/>
                  </a:lnTo>
                  <a:lnTo>
                    <a:pt x="32" y="646"/>
                  </a:lnTo>
                  <a:lnTo>
                    <a:pt x="62" y="492"/>
                  </a:lnTo>
                  <a:lnTo>
                    <a:pt x="155" y="369"/>
                  </a:lnTo>
                  <a:lnTo>
                    <a:pt x="247" y="247"/>
                  </a:lnTo>
                  <a:lnTo>
                    <a:pt x="370" y="154"/>
                  </a:lnTo>
                  <a:lnTo>
                    <a:pt x="523" y="62"/>
                  </a:lnTo>
                  <a:lnTo>
                    <a:pt x="677" y="32"/>
                  </a:lnTo>
                  <a:lnTo>
                    <a:pt x="831" y="1"/>
                  </a:lnTo>
                  <a:lnTo>
                    <a:pt x="831" y="1"/>
                  </a:lnTo>
                  <a:lnTo>
                    <a:pt x="984" y="32"/>
                  </a:lnTo>
                  <a:lnTo>
                    <a:pt x="1138" y="62"/>
                  </a:lnTo>
                  <a:lnTo>
                    <a:pt x="1291" y="154"/>
                  </a:lnTo>
                  <a:lnTo>
                    <a:pt x="1414" y="247"/>
                  </a:lnTo>
                  <a:lnTo>
                    <a:pt x="1507" y="369"/>
                  </a:lnTo>
                  <a:lnTo>
                    <a:pt x="1599" y="492"/>
                  </a:lnTo>
                  <a:lnTo>
                    <a:pt x="1629" y="646"/>
                  </a:lnTo>
                  <a:lnTo>
                    <a:pt x="1660" y="8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6"/>
            <p:cNvSpPr/>
            <p:nvPr/>
          </p:nvSpPr>
          <p:spPr>
            <a:xfrm>
              <a:off x="3114737" y="3460745"/>
              <a:ext cx="232199" cy="232199"/>
            </a:xfrm>
            <a:custGeom>
              <a:avLst/>
              <a:gdLst/>
              <a:ahLst/>
              <a:cxnLst/>
              <a:rect l="l" t="t" r="r" b="b"/>
              <a:pathLst>
                <a:path w="2213" h="2213" extrusionOk="0">
                  <a:moveTo>
                    <a:pt x="1106" y="1"/>
                  </a:moveTo>
                  <a:lnTo>
                    <a:pt x="860" y="31"/>
                  </a:lnTo>
                  <a:lnTo>
                    <a:pt x="676" y="93"/>
                  </a:lnTo>
                  <a:lnTo>
                    <a:pt x="492" y="185"/>
                  </a:lnTo>
                  <a:lnTo>
                    <a:pt x="307" y="339"/>
                  </a:lnTo>
                  <a:lnTo>
                    <a:pt x="184" y="492"/>
                  </a:lnTo>
                  <a:lnTo>
                    <a:pt x="92" y="677"/>
                  </a:lnTo>
                  <a:lnTo>
                    <a:pt x="0" y="892"/>
                  </a:lnTo>
                  <a:lnTo>
                    <a:pt x="0" y="1107"/>
                  </a:lnTo>
                  <a:lnTo>
                    <a:pt x="0" y="1352"/>
                  </a:lnTo>
                  <a:lnTo>
                    <a:pt x="92" y="1537"/>
                  </a:lnTo>
                  <a:lnTo>
                    <a:pt x="184" y="1752"/>
                  </a:lnTo>
                  <a:lnTo>
                    <a:pt x="307" y="1906"/>
                  </a:lnTo>
                  <a:lnTo>
                    <a:pt x="492" y="2028"/>
                  </a:lnTo>
                  <a:lnTo>
                    <a:pt x="676" y="2151"/>
                  </a:lnTo>
                  <a:lnTo>
                    <a:pt x="860" y="2213"/>
                  </a:lnTo>
                  <a:lnTo>
                    <a:pt x="1321" y="2213"/>
                  </a:lnTo>
                  <a:lnTo>
                    <a:pt x="1536" y="2151"/>
                  </a:lnTo>
                  <a:lnTo>
                    <a:pt x="1721" y="2028"/>
                  </a:lnTo>
                  <a:lnTo>
                    <a:pt x="1874" y="1906"/>
                  </a:lnTo>
                  <a:lnTo>
                    <a:pt x="2028" y="1752"/>
                  </a:lnTo>
                  <a:lnTo>
                    <a:pt x="2120" y="1537"/>
                  </a:lnTo>
                  <a:lnTo>
                    <a:pt x="2182" y="1352"/>
                  </a:lnTo>
                  <a:lnTo>
                    <a:pt x="2212" y="1107"/>
                  </a:lnTo>
                  <a:lnTo>
                    <a:pt x="2182" y="892"/>
                  </a:lnTo>
                  <a:lnTo>
                    <a:pt x="2120" y="677"/>
                  </a:lnTo>
                  <a:lnTo>
                    <a:pt x="2028" y="492"/>
                  </a:lnTo>
                  <a:lnTo>
                    <a:pt x="1874" y="339"/>
                  </a:lnTo>
                  <a:lnTo>
                    <a:pt x="1721" y="185"/>
                  </a:lnTo>
                  <a:lnTo>
                    <a:pt x="1536" y="93"/>
                  </a:lnTo>
                  <a:lnTo>
                    <a:pt x="1321" y="31"/>
                  </a:lnTo>
                  <a:lnTo>
                    <a:pt x="1106"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6"/>
            <p:cNvSpPr/>
            <p:nvPr/>
          </p:nvSpPr>
          <p:spPr>
            <a:xfrm>
              <a:off x="3114737" y="3460745"/>
              <a:ext cx="232199" cy="232199"/>
            </a:xfrm>
            <a:custGeom>
              <a:avLst/>
              <a:gdLst/>
              <a:ahLst/>
              <a:cxnLst/>
              <a:rect l="l" t="t" r="r" b="b"/>
              <a:pathLst>
                <a:path w="2213" h="2213" fill="none" extrusionOk="0">
                  <a:moveTo>
                    <a:pt x="2212" y="1107"/>
                  </a:moveTo>
                  <a:lnTo>
                    <a:pt x="2212" y="1107"/>
                  </a:lnTo>
                  <a:lnTo>
                    <a:pt x="2182" y="1352"/>
                  </a:lnTo>
                  <a:lnTo>
                    <a:pt x="2120" y="1537"/>
                  </a:lnTo>
                  <a:lnTo>
                    <a:pt x="2028" y="1752"/>
                  </a:lnTo>
                  <a:lnTo>
                    <a:pt x="1874" y="1906"/>
                  </a:lnTo>
                  <a:lnTo>
                    <a:pt x="1721" y="2028"/>
                  </a:lnTo>
                  <a:lnTo>
                    <a:pt x="1536" y="2151"/>
                  </a:lnTo>
                  <a:lnTo>
                    <a:pt x="1321" y="2213"/>
                  </a:lnTo>
                  <a:lnTo>
                    <a:pt x="1106" y="2213"/>
                  </a:lnTo>
                  <a:lnTo>
                    <a:pt x="1106" y="2213"/>
                  </a:lnTo>
                  <a:lnTo>
                    <a:pt x="860" y="2213"/>
                  </a:lnTo>
                  <a:lnTo>
                    <a:pt x="676" y="2151"/>
                  </a:lnTo>
                  <a:lnTo>
                    <a:pt x="492" y="2028"/>
                  </a:lnTo>
                  <a:lnTo>
                    <a:pt x="307" y="1906"/>
                  </a:lnTo>
                  <a:lnTo>
                    <a:pt x="184" y="1752"/>
                  </a:lnTo>
                  <a:lnTo>
                    <a:pt x="92" y="1537"/>
                  </a:lnTo>
                  <a:lnTo>
                    <a:pt x="0" y="1352"/>
                  </a:lnTo>
                  <a:lnTo>
                    <a:pt x="0" y="1107"/>
                  </a:lnTo>
                  <a:lnTo>
                    <a:pt x="0" y="1107"/>
                  </a:lnTo>
                  <a:lnTo>
                    <a:pt x="0" y="892"/>
                  </a:lnTo>
                  <a:lnTo>
                    <a:pt x="92" y="677"/>
                  </a:lnTo>
                  <a:lnTo>
                    <a:pt x="184" y="492"/>
                  </a:lnTo>
                  <a:lnTo>
                    <a:pt x="307" y="339"/>
                  </a:lnTo>
                  <a:lnTo>
                    <a:pt x="492" y="185"/>
                  </a:lnTo>
                  <a:lnTo>
                    <a:pt x="676" y="93"/>
                  </a:lnTo>
                  <a:lnTo>
                    <a:pt x="860" y="31"/>
                  </a:lnTo>
                  <a:lnTo>
                    <a:pt x="1106" y="1"/>
                  </a:lnTo>
                  <a:lnTo>
                    <a:pt x="1106" y="1"/>
                  </a:lnTo>
                  <a:lnTo>
                    <a:pt x="1321" y="31"/>
                  </a:lnTo>
                  <a:lnTo>
                    <a:pt x="1536" y="93"/>
                  </a:lnTo>
                  <a:lnTo>
                    <a:pt x="1721" y="185"/>
                  </a:lnTo>
                  <a:lnTo>
                    <a:pt x="1874" y="339"/>
                  </a:lnTo>
                  <a:lnTo>
                    <a:pt x="2028" y="492"/>
                  </a:lnTo>
                  <a:lnTo>
                    <a:pt x="2120" y="677"/>
                  </a:lnTo>
                  <a:lnTo>
                    <a:pt x="2182" y="892"/>
                  </a:lnTo>
                  <a:lnTo>
                    <a:pt x="2212" y="11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6"/>
            <p:cNvSpPr/>
            <p:nvPr/>
          </p:nvSpPr>
          <p:spPr>
            <a:xfrm>
              <a:off x="3291957" y="3393068"/>
              <a:ext cx="335445" cy="335340"/>
            </a:xfrm>
            <a:custGeom>
              <a:avLst/>
              <a:gdLst/>
              <a:ahLst/>
              <a:cxnLst/>
              <a:rect l="l" t="t" r="r" b="b"/>
              <a:pathLst>
                <a:path w="3197" h="3196" extrusionOk="0">
                  <a:moveTo>
                    <a:pt x="1599" y="0"/>
                  </a:moveTo>
                  <a:lnTo>
                    <a:pt x="1261" y="31"/>
                  </a:lnTo>
                  <a:lnTo>
                    <a:pt x="984" y="123"/>
                  </a:lnTo>
                  <a:lnTo>
                    <a:pt x="708" y="277"/>
                  </a:lnTo>
                  <a:lnTo>
                    <a:pt x="462" y="461"/>
                  </a:lnTo>
                  <a:lnTo>
                    <a:pt x="278" y="707"/>
                  </a:lnTo>
                  <a:lnTo>
                    <a:pt x="124" y="984"/>
                  </a:lnTo>
                  <a:lnTo>
                    <a:pt x="32" y="1291"/>
                  </a:lnTo>
                  <a:lnTo>
                    <a:pt x="1" y="1598"/>
                  </a:lnTo>
                  <a:lnTo>
                    <a:pt x="32" y="1905"/>
                  </a:lnTo>
                  <a:lnTo>
                    <a:pt x="124" y="2213"/>
                  </a:lnTo>
                  <a:lnTo>
                    <a:pt x="278" y="2489"/>
                  </a:lnTo>
                  <a:lnTo>
                    <a:pt x="462" y="2735"/>
                  </a:lnTo>
                  <a:lnTo>
                    <a:pt x="708" y="2919"/>
                  </a:lnTo>
                  <a:lnTo>
                    <a:pt x="984" y="3073"/>
                  </a:lnTo>
                  <a:lnTo>
                    <a:pt x="1261" y="3165"/>
                  </a:lnTo>
                  <a:lnTo>
                    <a:pt x="1599" y="3196"/>
                  </a:lnTo>
                  <a:lnTo>
                    <a:pt x="1906" y="3165"/>
                  </a:lnTo>
                  <a:lnTo>
                    <a:pt x="2213" y="3073"/>
                  </a:lnTo>
                  <a:lnTo>
                    <a:pt x="2490" y="2919"/>
                  </a:lnTo>
                  <a:lnTo>
                    <a:pt x="2736" y="2735"/>
                  </a:lnTo>
                  <a:lnTo>
                    <a:pt x="2920" y="2489"/>
                  </a:lnTo>
                  <a:lnTo>
                    <a:pt x="3074" y="2213"/>
                  </a:lnTo>
                  <a:lnTo>
                    <a:pt x="3166" y="1905"/>
                  </a:lnTo>
                  <a:lnTo>
                    <a:pt x="3196" y="1598"/>
                  </a:lnTo>
                  <a:lnTo>
                    <a:pt x="3166" y="1291"/>
                  </a:lnTo>
                  <a:lnTo>
                    <a:pt x="3074" y="984"/>
                  </a:lnTo>
                  <a:lnTo>
                    <a:pt x="2920" y="707"/>
                  </a:lnTo>
                  <a:lnTo>
                    <a:pt x="2736" y="461"/>
                  </a:lnTo>
                  <a:lnTo>
                    <a:pt x="2490" y="277"/>
                  </a:lnTo>
                  <a:lnTo>
                    <a:pt x="2213" y="123"/>
                  </a:lnTo>
                  <a:lnTo>
                    <a:pt x="1906" y="31"/>
                  </a:lnTo>
                  <a:lnTo>
                    <a:pt x="1599"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6"/>
            <p:cNvSpPr/>
            <p:nvPr/>
          </p:nvSpPr>
          <p:spPr>
            <a:xfrm>
              <a:off x="3291957" y="3393068"/>
              <a:ext cx="335445" cy="335340"/>
            </a:xfrm>
            <a:custGeom>
              <a:avLst/>
              <a:gdLst/>
              <a:ahLst/>
              <a:cxnLst/>
              <a:rect l="l" t="t" r="r" b="b"/>
              <a:pathLst>
                <a:path w="3197" h="3196" fill="none" extrusionOk="0">
                  <a:moveTo>
                    <a:pt x="3196" y="1598"/>
                  </a:moveTo>
                  <a:lnTo>
                    <a:pt x="3196" y="1598"/>
                  </a:lnTo>
                  <a:lnTo>
                    <a:pt x="3166" y="1905"/>
                  </a:lnTo>
                  <a:lnTo>
                    <a:pt x="3074" y="2213"/>
                  </a:lnTo>
                  <a:lnTo>
                    <a:pt x="2920" y="2489"/>
                  </a:lnTo>
                  <a:lnTo>
                    <a:pt x="2736" y="2735"/>
                  </a:lnTo>
                  <a:lnTo>
                    <a:pt x="2490" y="2919"/>
                  </a:lnTo>
                  <a:lnTo>
                    <a:pt x="2213" y="3073"/>
                  </a:lnTo>
                  <a:lnTo>
                    <a:pt x="1906" y="3165"/>
                  </a:lnTo>
                  <a:lnTo>
                    <a:pt x="1599" y="3196"/>
                  </a:lnTo>
                  <a:lnTo>
                    <a:pt x="1599" y="3196"/>
                  </a:lnTo>
                  <a:lnTo>
                    <a:pt x="1261" y="3165"/>
                  </a:lnTo>
                  <a:lnTo>
                    <a:pt x="984" y="3073"/>
                  </a:lnTo>
                  <a:lnTo>
                    <a:pt x="708" y="2919"/>
                  </a:lnTo>
                  <a:lnTo>
                    <a:pt x="462" y="2735"/>
                  </a:lnTo>
                  <a:lnTo>
                    <a:pt x="278" y="2489"/>
                  </a:lnTo>
                  <a:lnTo>
                    <a:pt x="124" y="2213"/>
                  </a:lnTo>
                  <a:lnTo>
                    <a:pt x="32" y="1905"/>
                  </a:lnTo>
                  <a:lnTo>
                    <a:pt x="1" y="1598"/>
                  </a:lnTo>
                  <a:lnTo>
                    <a:pt x="1" y="1598"/>
                  </a:lnTo>
                  <a:lnTo>
                    <a:pt x="32" y="1291"/>
                  </a:lnTo>
                  <a:lnTo>
                    <a:pt x="124" y="984"/>
                  </a:lnTo>
                  <a:lnTo>
                    <a:pt x="278" y="707"/>
                  </a:lnTo>
                  <a:lnTo>
                    <a:pt x="462" y="461"/>
                  </a:lnTo>
                  <a:lnTo>
                    <a:pt x="708" y="277"/>
                  </a:lnTo>
                  <a:lnTo>
                    <a:pt x="984" y="123"/>
                  </a:lnTo>
                  <a:lnTo>
                    <a:pt x="1261" y="31"/>
                  </a:lnTo>
                  <a:lnTo>
                    <a:pt x="1599" y="0"/>
                  </a:lnTo>
                  <a:lnTo>
                    <a:pt x="1599" y="0"/>
                  </a:lnTo>
                  <a:lnTo>
                    <a:pt x="1906" y="31"/>
                  </a:lnTo>
                  <a:lnTo>
                    <a:pt x="2213" y="123"/>
                  </a:lnTo>
                  <a:lnTo>
                    <a:pt x="2490" y="277"/>
                  </a:lnTo>
                  <a:lnTo>
                    <a:pt x="2736" y="461"/>
                  </a:lnTo>
                  <a:lnTo>
                    <a:pt x="2920" y="707"/>
                  </a:lnTo>
                  <a:lnTo>
                    <a:pt x="3074" y="984"/>
                  </a:lnTo>
                  <a:lnTo>
                    <a:pt x="3166" y="1291"/>
                  </a:lnTo>
                  <a:lnTo>
                    <a:pt x="3196"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6"/>
            <p:cNvSpPr/>
            <p:nvPr/>
          </p:nvSpPr>
          <p:spPr>
            <a:xfrm>
              <a:off x="3562771" y="3405974"/>
              <a:ext cx="332193" cy="332088"/>
            </a:xfrm>
            <a:custGeom>
              <a:avLst/>
              <a:gdLst/>
              <a:ahLst/>
              <a:cxnLst/>
              <a:rect l="l" t="t" r="r" b="b"/>
              <a:pathLst>
                <a:path w="3166" h="3165" extrusionOk="0">
                  <a:moveTo>
                    <a:pt x="1599" y="0"/>
                  </a:moveTo>
                  <a:lnTo>
                    <a:pt x="1261" y="31"/>
                  </a:lnTo>
                  <a:lnTo>
                    <a:pt x="953" y="123"/>
                  </a:lnTo>
                  <a:lnTo>
                    <a:pt x="708" y="246"/>
                  </a:lnTo>
                  <a:lnTo>
                    <a:pt x="462" y="461"/>
                  </a:lnTo>
                  <a:lnTo>
                    <a:pt x="277" y="676"/>
                  </a:lnTo>
                  <a:lnTo>
                    <a:pt x="124" y="953"/>
                  </a:lnTo>
                  <a:lnTo>
                    <a:pt x="32" y="1260"/>
                  </a:lnTo>
                  <a:lnTo>
                    <a:pt x="1" y="1567"/>
                  </a:lnTo>
                  <a:lnTo>
                    <a:pt x="32" y="1905"/>
                  </a:lnTo>
                  <a:lnTo>
                    <a:pt x="124" y="2212"/>
                  </a:lnTo>
                  <a:lnTo>
                    <a:pt x="277" y="2458"/>
                  </a:lnTo>
                  <a:lnTo>
                    <a:pt x="462" y="2704"/>
                  </a:lnTo>
                  <a:lnTo>
                    <a:pt x="708" y="2888"/>
                  </a:lnTo>
                  <a:lnTo>
                    <a:pt x="953" y="3042"/>
                  </a:lnTo>
                  <a:lnTo>
                    <a:pt x="1261" y="3134"/>
                  </a:lnTo>
                  <a:lnTo>
                    <a:pt x="1599" y="3165"/>
                  </a:lnTo>
                  <a:lnTo>
                    <a:pt x="1906" y="3134"/>
                  </a:lnTo>
                  <a:lnTo>
                    <a:pt x="2213" y="3042"/>
                  </a:lnTo>
                  <a:lnTo>
                    <a:pt x="2490" y="2888"/>
                  </a:lnTo>
                  <a:lnTo>
                    <a:pt x="2705" y="2704"/>
                  </a:lnTo>
                  <a:lnTo>
                    <a:pt x="2920" y="2458"/>
                  </a:lnTo>
                  <a:lnTo>
                    <a:pt x="3043" y="2212"/>
                  </a:lnTo>
                  <a:lnTo>
                    <a:pt x="3135" y="1905"/>
                  </a:lnTo>
                  <a:lnTo>
                    <a:pt x="3166" y="1567"/>
                  </a:lnTo>
                  <a:lnTo>
                    <a:pt x="3135" y="1260"/>
                  </a:lnTo>
                  <a:lnTo>
                    <a:pt x="3043" y="953"/>
                  </a:lnTo>
                  <a:lnTo>
                    <a:pt x="2920" y="676"/>
                  </a:lnTo>
                  <a:lnTo>
                    <a:pt x="2705" y="461"/>
                  </a:lnTo>
                  <a:lnTo>
                    <a:pt x="2490" y="246"/>
                  </a:lnTo>
                  <a:lnTo>
                    <a:pt x="2213" y="123"/>
                  </a:lnTo>
                  <a:lnTo>
                    <a:pt x="1906" y="31"/>
                  </a:lnTo>
                  <a:lnTo>
                    <a:pt x="1599"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6"/>
            <p:cNvSpPr/>
            <p:nvPr/>
          </p:nvSpPr>
          <p:spPr>
            <a:xfrm>
              <a:off x="3562771" y="3405974"/>
              <a:ext cx="332193" cy="332088"/>
            </a:xfrm>
            <a:custGeom>
              <a:avLst/>
              <a:gdLst/>
              <a:ahLst/>
              <a:cxnLst/>
              <a:rect l="l" t="t" r="r" b="b"/>
              <a:pathLst>
                <a:path w="3166" h="3165" fill="none" extrusionOk="0">
                  <a:moveTo>
                    <a:pt x="3166" y="1567"/>
                  </a:moveTo>
                  <a:lnTo>
                    <a:pt x="3166" y="1567"/>
                  </a:lnTo>
                  <a:lnTo>
                    <a:pt x="3135" y="1905"/>
                  </a:lnTo>
                  <a:lnTo>
                    <a:pt x="3043" y="2212"/>
                  </a:lnTo>
                  <a:lnTo>
                    <a:pt x="2920" y="2458"/>
                  </a:lnTo>
                  <a:lnTo>
                    <a:pt x="2705" y="2704"/>
                  </a:lnTo>
                  <a:lnTo>
                    <a:pt x="2490" y="2888"/>
                  </a:lnTo>
                  <a:lnTo>
                    <a:pt x="2213" y="3042"/>
                  </a:lnTo>
                  <a:lnTo>
                    <a:pt x="1906" y="3134"/>
                  </a:lnTo>
                  <a:lnTo>
                    <a:pt x="1599" y="3165"/>
                  </a:lnTo>
                  <a:lnTo>
                    <a:pt x="1599" y="3165"/>
                  </a:lnTo>
                  <a:lnTo>
                    <a:pt x="1261" y="3134"/>
                  </a:lnTo>
                  <a:lnTo>
                    <a:pt x="953" y="3042"/>
                  </a:lnTo>
                  <a:lnTo>
                    <a:pt x="708" y="2888"/>
                  </a:lnTo>
                  <a:lnTo>
                    <a:pt x="462" y="2704"/>
                  </a:lnTo>
                  <a:lnTo>
                    <a:pt x="277" y="2458"/>
                  </a:lnTo>
                  <a:lnTo>
                    <a:pt x="124" y="2212"/>
                  </a:lnTo>
                  <a:lnTo>
                    <a:pt x="32" y="1905"/>
                  </a:lnTo>
                  <a:lnTo>
                    <a:pt x="1" y="1567"/>
                  </a:lnTo>
                  <a:lnTo>
                    <a:pt x="1" y="1567"/>
                  </a:lnTo>
                  <a:lnTo>
                    <a:pt x="32" y="1260"/>
                  </a:lnTo>
                  <a:lnTo>
                    <a:pt x="124" y="953"/>
                  </a:lnTo>
                  <a:lnTo>
                    <a:pt x="277" y="676"/>
                  </a:lnTo>
                  <a:lnTo>
                    <a:pt x="462" y="461"/>
                  </a:lnTo>
                  <a:lnTo>
                    <a:pt x="708" y="246"/>
                  </a:lnTo>
                  <a:lnTo>
                    <a:pt x="953" y="123"/>
                  </a:lnTo>
                  <a:lnTo>
                    <a:pt x="1261" y="31"/>
                  </a:lnTo>
                  <a:lnTo>
                    <a:pt x="1599" y="0"/>
                  </a:lnTo>
                  <a:lnTo>
                    <a:pt x="1599" y="0"/>
                  </a:lnTo>
                  <a:lnTo>
                    <a:pt x="1906" y="31"/>
                  </a:lnTo>
                  <a:lnTo>
                    <a:pt x="2213" y="123"/>
                  </a:lnTo>
                  <a:lnTo>
                    <a:pt x="2490" y="246"/>
                  </a:lnTo>
                  <a:lnTo>
                    <a:pt x="2705" y="461"/>
                  </a:lnTo>
                  <a:lnTo>
                    <a:pt x="2920" y="676"/>
                  </a:lnTo>
                  <a:lnTo>
                    <a:pt x="3043" y="953"/>
                  </a:lnTo>
                  <a:lnTo>
                    <a:pt x="3135" y="1260"/>
                  </a:lnTo>
                  <a:lnTo>
                    <a:pt x="3166" y="15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6"/>
            <p:cNvSpPr/>
            <p:nvPr/>
          </p:nvSpPr>
          <p:spPr>
            <a:xfrm>
              <a:off x="3840090" y="3360856"/>
              <a:ext cx="361152" cy="357899"/>
            </a:xfrm>
            <a:custGeom>
              <a:avLst/>
              <a:gdLst/>
              <a:ahLst/>
              <a:cxnLst/>
              <a:rect l="l" t="t" r="r" b="b"/>
              <a:pathLst>
                <a:path w="3442" h="3411" extrusionOk="0">
                  <a:moveTo>
                    <a:pt x="1721" y="0"/>
                  </a:moveTo>
                  <a:lnTo>
                    <a:pt x="1383" y="31"/>
                  </a:lnTo>
                  <a:lnTo>
                    <a:pt x="1045" y="123"/>
                  </a:lnTo>
                  <a:lnTo>
                    <a:pt x="768" y="277"/>
                  </a:lnTo>
                  <a:lnTo>
                    <a:pt x="523" y="492"/>
                  </a:lnTo>
                  <a:lnTo>
                    <a:pt x="308" y="737"/>
                  </a:lnTo>
                  <a:lnTo>
                    <a:pt x="154" y="1045"/>
                  </a:lnTo>
                  <a:lnTo>
                    <a:pt x="31" y="1352"/>
                  </a:lnTo>
                  <a:lnTo>
                    <a:pt x="0" y="1690"/>
                  </a:lnTo>
                  <a:lnTo>
                    <a:pt x="31" y="2059"/>
                  </a:lnTo>
                  <a:lnTo>
                    <a:pt x="154" y="2366"/>
                  </a:lnTo>
                  <a:lnTo>
                    <a:pt x="308" y="2673"/>
                  </a:lnTo>
                  <a:lnTo>
                    <a:pt x="523" y="2919"/>
                  </a:lnTo>
                  <a:lnTo>
                    <a:pt x="768" y="3134"/>
                  </a:lnTo>
                  <a:lnTo>
                    <a:pt x="1045" y="3288"/>
                  </a:lnTo>
                  <a:lnTo>
                    <a:pt x="1383" y="3380"/>
                  </a:lnTo>
                  <a:lnTo>
                    <a:pt x="1721" y="3411"/>
                  </a:lnTo>
                  <a:lnTo>
                    <a:pt x="2059" y="3380"/>
                  </a:lnTo>
                  <a:lnTo>
                    <a:pt x="2397" y="3288"/>
                  </a:lnTo>
                  <a:lnTo>
                    <a:pt x="2673" y="3134"/>
                  </a:lnTo>
                  <a:lnTo>
                    <a:pt x="2950" y="2919"/>
                  </a:lnTo>
                  <a:lnTo>
                    <a:pt x="3165" y="2673"/>
                  </a:lnTo>
                  <a:lnTo>
                    <a:pt x="3319" y="2366"/>
                  </a:lnTo>
                  <a:lnTo>
                    <a:pt x="3411" y="2059"/>
                  </a:lnTo>
                  <a:lnTo>
                    <a:pt x="3442" y="1690"/>
                  </a:lnTo>
                  <a:lnTo>
                    <a:pt x="3411" y="1352"/>
                  </a:lnTo>
                  <a:lnTo>
                    <a:pt x="3319" y="1045"/>
                  </a:lnTo>
                  <a:lnTo>
                    <a:pt x="3165" y="737"/>
                  </a:lnTo>
                  <a:lnTo>
                    <a:pt x="2950" y="492"/>
                  </a:lnTo>
                  <a:lnTo>
                    <a:pt x="2673" y="277"/>
                  </a:lnTo>
                  <a:lnTo>
                    <a:pt x="2397" y="123"/>
                  </a:lnTo>
                  <a:lnTo>
                    <a:pt x="2059" y="31"/>
                  </a:lnTo>
                  <a:lnTo>
                    <a:pt x="1721"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6"/>
            <p:cNvSpPr/>
            <p:nvPr/>
          </p:nvSpPr>
          <p:spPr>
            <a:xfrm>
              <a:off x="3840090" y="3360856"/>
              <a:ext cx="361152" cy="357899"/>
            </a:xfrm>
            <a:custGeom>
              <a:avLst/>
              <a:gdLst/>
              <a:ahLst/>
              <a:cxnLst/>
              <a:rect l="l" t="t" r="r" b="b"/>
              <a:pathLst>
                <a:path w="3442" h="3411" fill="none" extrusionOk="0">
                  <a:moveTo>
                    <a:pt x="3442" y="1690"/>
                  </a:moveTo>
                  <a:lnTo>
                    <a:pt x="3442" y="1690"/>
                  </a:lnTo>
                  <a:lnTo>
                    <a:pt x="3411" y="2059"/>
                  </a:lnTo>
                  <a:lnTo>
                    <a:pt x="3319" y="2366"/>
                  </a:lnTo>
                  <a:lnTo>
                    <a:pt x="3165" y="2673"/>
                  </a:lnTo>
                  <a:lnTo>
                    <a:pt x="2950" y="2919"/>
                  </a:lnTo>
                  <a:lnTo>
                    <a:pt x="2673" y="3134"/>
                  </a:lnTo>
                  <a:lnTo>
                    <a:pt x="2397" y="3288"/>
                  </a:lnTo>
                  <a:lnTo>
                    <a:pt x="2059" y="3380"/>
                  </a:lnTo>
                  <a:lnTo>
                    <a:pt x="1721" y="3411"/>
                  </a:lnTo>
                  <a:lnTo>
                    <a:pt x="1721" y="3411"/>
                  </a:lnTo>
                  <a:lnTo>
                    <a:pt x="1383" y="3380"/>
                  </a:lnTo>
                  <a:lnTo>
                    <a:pt x="1045" y="3288"/>
                  </a:lnTo>
                  <a:lnTo>
                    <a:pt x="768" y="3134"/>
                  </a:lnTo>
                  <a:lnTo>
                    <a:pt x="523" y="2919"/>
                  </a:lnTo>
                  <a:lnTo>
                    <a:pt x="308" y="2673"/>
                  </a:lnTo>
                  <a:lnTo>
                    <a:pt x="154" y="2366"/>
                  </a:lnTo>
                  <a:lnTo>
                    <a:pt x="31" y="2059"/>
                  </a:lnTo>
                  <a:lnTo>
                    <a:pt x="0" y="1690"/>
                  </a:lnTo>
                  <a:lnTo>
                    <a:pt x="0" y="1690"/>
                  </a:lnTo>
                  <a:lnTo>
                    <a:pt x="31" y="1352"/>
                  </a:lnTo>
                  <a:lnTo>
                    <a:pt x="154" y="1045"/>
                  </a:lnTo>
                  <a:lnTo>
                    <a:pt x="308" y="737"/>
                  </a:lnTo>
                  <a:lnTo>
                    <a:pt x="523" y="492"/>
                  </a:lnTo>
                  <a:lnTo>
                    <a:pt x="768" y="277"/>
                  </a:lnTo>
                  <a:lnTo>
                    <a:pt x="1045" y="123"/>
                  </a:lnTo>
                  <a:lnTo>
                    <a:pt x="1383" y="31"/>
                  </a:lnTo>
                  <a:lnTo>
                    <a:pt x="1721" y="0"/>
                  </a:lnTo>
                  <a:lnTo>
                    <a:pt x="1721" y="0"/>
                  </a:lnTo>
                  <a:lnTo>
                    <a:pt x="2059" y="31"/>
                  </a:lnTo>
                  <a:lnTo>
                    <a:pt x="2397" y="123"/>
                  </a:lnTo>
                  <a:lnTo>
                    <a:pt x="2673" y="277"/>
                  </a:lnTo>
                  <a:lnTo>
                    <a:pt x="2950" y="492"/>
                  </a:lnTo>
                  <a:lnTo>
                    <a:pt x="3165" y="737"/>
                  </a:lnTo>
                  <a:lnTo>
                    <a:pt x="3319" y="1045"/>
                  </a:lnTo>
                  <a:lnTo>
                    <a:pt x="3411" y="1352"/>
                  </a:lnTo>
                  <a:lnTo>
                    <a:pt x="3442"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6"/>
            <p:cNvSpPr/>
            <p:nvPr/>
          </p:nvSpPr>
          <p:spPr>
            <a:xfrm>
              <a:off x="4133463" y="3480051"/>
              <a:ext cx="274169" cy="274169"/>
            </a:xfrm>
            <a:custGeom>
              <a:avLst/>
              <a:gdLst/>
              <a:ahLst/>
              <a:cxnLst/>
              <a:rect l="l" t="t" r="r" b="b"/>
              <a:pathLst>
                <a:path w="2613" h="2613" extrusionOk="0">
                  <a:moveTo>
                    <a:pt x="1291" y="1"/>
                  </a:moveTo>
                  <a:lnTo>
                    <a:pt x="1045" y="32"/>
                  </a:lnTo>
                  <a:lnTo>
                    <a:pt x="799" y="124"/>
                  </a:lnTo>
                  <a:lnTo>
                    <a:pt x="584" y="247"/>
                  </a:lnTo>
                  <a:lnTo>
                    <a:pt x="369" y="400"/>
                  </a:lnTo>
                  <a:lnTo>
                    <a:pt x="215" y="585"/>
                  </a:lnTo>
                  <a:lnTo>
                    <a:pt x="93" y="800"/>
                  </a:lnTo>
                  <a:lnTo>
                    <a:pt x="31" y="1046"/>
                  </a:lnTo>
                  <a:lnTo>
                    <a:pt x="0" y="1322"/>
                  </a:lnTo>
                  <a:lnTo>
                    <a:pt x="31" y="1568"/>
                  </a:lnTo>
                  <a:lnTo>
                    <a:pt x="93" y="1814"/>
                  </a:lnTo>
                  <a:lnTo>
                    <a:pt x="215" y="2029"/>
                  </a:lnTo>
                  <a:lnTo>
                    <a:pt x="369" y="2244"/>
                  </a:lnTo>
                  <a:lnTo>
                    <a:pt x="584" y="2398"/>
                  </a:lnTo>
                  <a:lnTo>
                    <a:pt x="799" y="2520"/>
                  </a:lnTo>
                  <a:lnTo>
                    <a:pt x="1045" y="2582"/>
                  </a:lnTo>
                  <a:lnTo>
                    <a:pt x="1291" y="2613"/>
                  </a:lnTo>
                  <a:lnTo>
                    <a:pt x="1567" y="2582"/>
                  </a:lnTo>
                  <a:lnTo>
                    <a:pt x="1813" y="2520"/>
                  </a:lnTo>
                  <a:lnTo>
                    <a:pt x="2028" y="2398"/>
                  </a:lnTo>
                  <a:lnTo>
                    <a:pt x="2213" y="2244"/>
                  </a:lnTo>
                  <a:lnTo>
                    <a:pt x="2366" y="2029"/>
                  </a:lnTo>
                  <a:lnTo>
                    <a:pt x="2489" y="1814"/>
                  </a:lnTo>
                  <a:lnTo>
                    <a:pt x="2581" y="1568"/>
                  </a:lnTo>
                  <a:lnTo>
                    <a:pt x="2612" y="1322"/>
                  </a:lnTo>
                  <a:lnTo>
                    <a:pt x="2581" y="1046"/>
                  </a:lnTo>
                  <a:lnTo>
                    <a:pt x="2489" y="800"/>
                  </a:lnTo>
                  <a:lnTo>
                    <a:pt x="2366" y="585"/>
                  </a:lnTo>
                  <a:lnTo>
                    <a:pt x="2213" y="400"/>
                  </a:lnTo>
                  <a:lnTo>
                    <a:pt x="2028" y="247"/>
                  </a:lnTo>
                  <a:lnTo>
                    <a:pt x="1813" y="124"/>
                  </a:lnTo>
                  <a:lnTo>
                    <a:pt x="1567" y="32"/>
                  </a:lnTo>
                  <a:lnTo>
                    <a:pt x="1291"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6"/>
            <p:cNvSpPr/>
            <p:nvPr/>
          </p:nvSpPr>
          <p:spPr>
            <a:xfrm>
              <a:off x="4133463" y="3480051"/>
              <a:ext cx="274169" cy="274169"/>
            </a:xfrm>
            <a:custGeom>
              <a:avLst/>
              <a:gdLst/>
              <a:ahLst/>
              <a:cxnLst/>
              <a:rect l="l" t="t" r="r" b="b"/>
              <a:pathLst>
                <a:path w="2613" h="2613" fill="none" extrusionOk="0">
                  <a:moveTo>
                    <a:pt x="2612" y="1322"/>
                  </a:moveTo>
                  <a:lnTo>
                    <a:pt x="2612" y="1322"/>
                  </a:lnTo>
                  <a:lnTo>
                    <a:pt x="2581" y="1568"/>
                  </a:lnTo>
                  <a:lnTo>
                    <a:pt x="2489" y="1814"/>
                  </a:lnTo>
                  <a:lnTo>
                    <a:pt x="2366" y="2029"/>
                  </a:lnTo>
                  <a:lnTo>
                    <a:pt x="2213" y="2244"/>
                  </a:lnTo>
                  <a:lnTo>
                    <a:pt x="2028" y="2398"/>
                  </a:lnTo>
                  <a:lnTo>
                    <a:pt x="1813" y="2520"/>
                  </a:lnTo>
                  <a:lnTo>
                    <a:pt x="1567" y="2582"/>
                  </a:lnTo>
                  <a:lnTo>
                    <a:pt x="1291" y="2613"/>
                  </a:lnTo>
                  <a:lnTo>
                    <a:pt x="1291" y="2613"/>
                  </a:lnTo>
                  <a:lnTo>
                    <a:pt x="1045" y="2582"/>
                  </a:lnTo>
                  <a:lnTo>
                    <a:pt x="799" y="2520"/>
                  </a:lnTo>
                  <a:lnTo>
                    <a:pt x="584" y="2398"/>
                  </a:lnTo>
                  <a:lnTo>
                    <a:pt x="369" y="2244"/>
                  </a:lnTo>
                  <a:lnTo>
                    <a:pt x="215" y="2029"/>
                  </a:lnTo>
                  <a:lnTo>
                    <a:pt x="93" y="1814"/>
                  </a:lnTo>
                  <a:lnTo>
                    <a:pt x="31" y="1568"/>
                  </a:lnTo>
                  <a:lnTo>
                    <a:pt x="0" y="1322"/>
                  </a:lnTo>
                  <a:lnTo>
                    <a:pt x="0" y="1322"/>
                  </a:lnTo>
                  <a:lnTo>
                    <a:pt x="31" y="1046"/>
                  </a:lnTo>
                  <a:lnTo>
                    <a:pt x="93" y="800"/>
                  </a:lnTo>
                  <a:lnTo>
                    <a:pt x="215" y="585"/>
                  </a:lnTo>
                  <a:lnTo>
                    <a:pt x="369" y="400"/>
                  </a:lnTo>
                  <a:lnTo>
                    <a:pt x="584" y="247"/>
                  </a:lnTo>
                  <a:lnTo>
                    <a:pt x="799" y="124"/>
                  </a:lnTo>
                  <a:lnTo>
                    <a:pt x="1045" y="32"/>
                  </a:lnTo>
                  <a:lnTo>
                    <a:pt x="1291" y="1"/>
                  </a:lnTo>
                  <a:lnTo>
                    <a:pt x="1291" y="1"/>
                  </a:lnTo>
                  <a:lnTo>
                    <a:pt x="1567" y="32"/>
                  </a:lnTo>
                  <a:lnTo>
                    <a:pt x="1813" y="124"/>
                  </a:lnTo>
                  <a:lnTo>
                    <a:pt x="2028" y="247"/>
                  </a:lnTo>
                  <a:lnTo>
                    <a:pt x="2213" y="400"/>
                  </a:lnTo>
                  <a:lnTo>
                    <a:pt x="2366" y="585"/>
                  </a:lnTo>
                  <a:lnTo>
                    <a:pt x="2489" y="800"/>
                  </a:lnTo>
                  <a:lnTo>
                    <a:pt x="2581" y="1046"/>
                  </a:lnTo>
                  <a:lnTo>
                    <a:pt x="2612" y="13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6"/>
            <p:cNvSpPr/>
            <p:nvPr/>
          </p:nvSpPr>
          <p:spPr>
            <a:xfrm>
              <a:off x="4352653" y="3502610"/>
              <a:ext cx="174175" cy="171028"/>
            </a:xfrm>
            <a:custGeom>
              <a:avLst/>
              <a:gdLst/>
              <a:ahLst/>
              <a:cxnLst/>
              <a:rect l="l" t="t" r="r" b="b"/>
              <a:pathLst>
                <a:path w="1660" h="1630" extrusionOk="0">
                  <a:moveTo>
                    <a:pt x="830" y="1"/>
                  </a:moveTo>
                  <a:lnTo>
                    <a:pt x="646" y="32"/>
                  </a:lnTo>
                  <a:lnTo>
                    <a:pt x="492" y="62"/>
                  </a:lnTo>
                  <a:lnTo>
                    <a:pt x="369" y="155"/>
                  </a:lnTo>
                  <a:lnTo>
                    <a:pt x="247" y="247"/>
                  </a:lnTo>
                  <a:lnTo>
                    <a:pt x="154" y="370"/>
                  </a:lnTo>
                  <a:lnTo>
                    <a:pt x="62" y="493"/>
                  </a:lnTo>
                  <a:lnTo>
                    <a:pt x="31" y="646"/>
                  </a:lnTo>
                  <a:lnTo>
                    <a:pt x="1" y="831"/>
                  </a:lnTo>
                  <a:lnTo>
                    <a:pt x="31" y="984"/>
                  </a:lnTo>
                  <a:lnTo>
                    <a:pt x="62" y="1138"/>
                  </a:lnTo>
                  <a:lnTo>
                    <a:pt x="154" y="1291"/>
                  </a:lnTo>
                  <a:lnTo>
                    <a:pt x="247" y="1414"/>
                  </a:lnTo>
                  <a:lnTo>
                    <a:pt x="369" y="1507"/>
                  </a:lnTo>
                  <a:lnTo>
                    <a:pt x="492" y="1568"/>
                  </a:lnTo>
                  <a:lnTo>
                    <a:pt x="646" y="1629"/>
                  </a:lnTo>
                  <a:lnTo>
                    <a:pt x="984" y="1629"/>
                  </a:lnTo>
                  <a:lnTo>
                    <a:pt x="1138" y="1568"/>
                  </a:lnTo>
                  <a:lnTo>
                    <a:pt x="1291" y="1507"/>
                  </a:lnTo>
                  <a:lnTo>
                    <a:pt x="1414" y="1414"/>
                  </a:lnTo>
                  <a:lnTo>
                    <a:pt x="1506" y="1291"/>
                  </a:lnTo>
                  <a:lnTo>
                    <a:pt x="1568" y="1138"/>
                  </a:lnTo>
                  <a:lnTo>
                    <a:pt x="1629" y="984"/>
                  </a:lnTo>
                  <a:lnTo>
                    <a:pt x="1660" y="831"/>
                  </a:lnTo>
                  <a:lnTo>
                    <a:pt x="1629" y="646"/>
                  </a:lnTo>
                  <a:lnTo>
                    <a:pt x="1568" y="493"/>
                  </a:lnTo>
                  <a:lnTo>
                    <a:pt x="1506" y="370"/>
                  </a:lnTo>
                  <a:lnTo>
                    <a:pt x="1414" y="247"/>
                  </a:lnTo>
                  <a:lnTo>
                    <a:pt x="1291" y="155"/>
                  </a:lnTo>
                  <a:lnTo>
                    <a:pt x="1138" y="62"/>
                  </a:lnTo>
                  <a:lnTo>
                    <a:pt x="984" y="32"/>
                  </a:lnTo>
                  <a:lnTo>
                    <a:pt x="830"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6"/>
            <p:cNvSpPr/>
            <p:nvPr/>
          </p:nvSpPr>
          <p:spPr>
            <a:xfrm>
              <a:off x="4352653" y="3502610"/>
              <a:ext cx="174175" cy="171028"/>
            </a:xfrm>
            <a:custGeom>
              <a:avLst/>
              <a:gdLst/>
              <a:ahLst/>
              <a:cxnLst/>
              <a:rect l="l" t="t" r="r" b="b"/>
              <a:pathLst>
                <a:path w="1660" h="1630" fill="none" extrusionOk="0">
                  <a:moveTo>
                    <a:pt x="1660" y="831"/>
                  </a:moveTo>
                  <a:lnTo>
                    <a:pt x="1660" y="831"/>
                  </a:lnTo>
                  <a:lnTo>
                    <a:pt x="1629" y="984"/>
                  </a:lnTo>
                  <a:lnTo>
                    <a:pt x="1568" y="1138"/>
                  </a:lnTo>
                  <a:lnTo>
                    <a:pt x="1506" y="1291"/>
                  </a:lnTo>
                  <a:lnTo>
                    <a:pt x="1414" y="1414"/>
                  </a:lnTo>
                  <a:lnTo>
                    <a:pt x="1291" y="1507"/>
                  </a:lnTo>
                  <a:lnTo>
                    <a:pt x="1138" y="1568"/>
                  </a:lnTo>
                  <a:lnTo>
                    <a:pt x="984" y="1629"/>
                  </a:lnTo>
                  <a:lnTo>
                    <a:pt x="830" y="1629"/>
                  </a:lnTo>
                  <a:lnTo>
                    <a:pt x="830" y="1629"/>
                  </a:lnTo>
                  <a:lnTo>
                    <a:pt x="646" y="1629"/>
                  </a:lnTo>
                  <a:lnTo>
                    <a:pt x="492" y="1568"/>
                  </a:lnTo>
                  <a:lnTo>
                    <a:pt x="369" y="1507"/>
                  </a:lnTo>
                  <a:lnTo>
                    <a:pt x="247" y="1414"/>
                  </a:lnTo>
                  <a:lnTo>
                    <a:pt x="154" y="1291"/>
                  </a:lnTo>
                  <a:lnTo>
                    <a:pt x="62" y="1138"/>
                  </a:lnTo>
                  <a:lnTo>
                    <a:pt x="31" y="984"/>
                  </a:lnTo>
                  <a:lnTo>
                    <a:pt x="1" y="831"/>
                  </a:lnTo>
                  <a:lnTo>
                    <a:pt x="1" y="831"/>
                  </a:lnTo>
                  <a:lnTo>
                    <a:pt x="31" y="646"/>
                  </a:lnTo>
                  <a:lnTo>
                    <a:pt x="62" y="493"/>
                  </a:lnTo>
                  <a:lnTo>
                    <a:pt x="154" y="370"/>
                  </a:lnTo>
                  <a:lnTo>
                    <a:pt x="247" y="247"/>
                  </a:lnTo>
                  <a:lnTo>
                    <a:pt x="369" y="155"/>
                  </a:lnTo>
                  <a:lnTo>
                    <a:pt x="492" y="62"/>
                  </a:lnTo>
                  <a:lnTo>
                    <a:pt x="646" y="32"/>
                  </a:lnTo>
                  <a:lnTo>
                    <a:pt x="830" y="1"/>
                  </a:lnTo>
                  <a:lnTo>
                    <a:pt x="830" y="1"/>
                  </a:lnTo>
                  <a:lnTo>
                    <a:pt x="984" y="32"/>
                  </a:lnTo>
                  <a:lnTo>
                    <a:pt x="1138" y="62"/>
                  </a:lnTo>
                  <a:lnTo>
                    <a:pt x="1291" y="155"/>
                  </a:lnTo>
                  <a:lnTo>
                    <a:pt x="1414" y="247"/>
                  </a:lnTo>
                  <a:lnTo>
                    <a:pt x="1506" y="370"/>
                  </a:lnTo>
                  <a:lnTo>
                    <a:pt x="1568" y="493"/>
                  </a:lnTo>
                  <a:lnTo>
                    <a:pt x="1629" y="646"/>
                  </a:lnTo>
                  <a:lnTo>
                    <a:pt x="1660" y="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6"/>
            <p:cNvSpPr/>
            <p:nvPr/>
          </p:nvSpPr>
          <p:spPr>
            <a:xfrm>
              <a:off x="4681491" y="3367256"/>
              <a:ext cx="335445" cy="335340"/>
            </a:xfrm>
            <a:custGeom>
              <a:avLst/>
              <a:gdLst/>
              <a:ahLst/>
              <a:cxnLst/>
              <a:rect l="l" t="t" r="r" b="b"/>
              <a:pathLst>
                <a:path w="3197" h="3196" extrusionOk="0">
                  <a:moveTo>
                    <a:pt x="1599" y="0"/>
                  </a:moveTo>
                  <a:lnTo>
                    <a:pt x="1261" y="31"/>
                  </a:lnTo>
                  <a:lnTo>
                    <a:pt x="984" y="123"/>
                  </a:lnTo>
                  <a:lnTo>
                    <a:pt x="707" y="277"/>
                  </a:lnTo>
                  <a:lnTo>
                    <a:pt x="462" y="461"/>
                  </a:lnTo>
                  <a:lnTo>
                    <a:pt x="277" y="707"/>
                  </a:lnTo>
                  <a:lnTo>
                    <a:pt x="124" y="984"/>
                  </a:lnTo>
                  <a:lnTo>
                    <a:pt x="31" y="1291"/>
                  </a:lnTo>
                  <a:lnTo>
                    <a:pt x="1" y="1598"/>
                  </a:lnTo>
                  <a:lnTo>
                    <a:pt x="31" y="1936"/>
                  </a:lnTo>
                  <a:lnTo>
                    <a:pt x="124" y="2213"/>
                  </a:lnTo>
                  <a:lnTo>
                    <a:pt x="277" y="2489"/>
                  </a:lnTo>
                  <a:lnTo>
                    <a:pt x="462" y="2735"/>
                  </a:lnTo>
                  <a:lnTo>
                    <a:pt x="707" y="2919"/>
                  </a:lnTo>
                  <a:lnTo>
                    <a:pt x="984" y="3073"/>
                  </a:lnTo>
                  <a:lnTo>
                    <a:pt x="1261" y="3165"/>
                  </a:lnTo>
                  <a:lnTo>
                    <a:pt x="1599" y="3196"/>
                  </a:lnTo>
                  <a:lnTo>
                    <a:pt x="1906" y="3165"/>
                  </a:lnTo>
                  <a:lnTo>
                    <a:pt x="2213" y="3073"/>
                  </a:lnTo>
                  <a:lnTo>
                    <a:pt x="2490" y="2919"/>
                  </a:lnTo>
                  <a:lnTo>
                    <a:pt x="2705" y="2735"/>
                  </a:lnTo>
                  <a:lnTo>
                    <a:pt x="2920" y="2489"/>
                  </a:lnTo>
                  <a:lnTo>
                    <a:pt x="3073" y="2213"/>
                  </a:lnTo>
                  <a:lnTo>
                    <a:pt x="3166" y="1936"/>
                  </a:lnTo>
                  <a:lnTo>
                    <a:pt x="3196" y="1598"/>
                  </a:lnTo>
                  <a:lnTo>
                    <a:pt x="3166" y="1291"/>
                  </a:lnTo>
                  <a:lnTo>
                    <a:pt x="3073" y="984"/>
                  </a:lnTo>
                  <a:lnTo>
                    <a:pt x="2920" y="707"/>
                  </a:lnTo>
                  <a:lnTo>
                    <a:pt x="2705" y="461"/>
                  </a:lnTo>
                  <a:lnTo>
                    <a:pt x="2490" y="277"/>
                  </a:lnTo>
                  <a:lnTo>
                    <a:pt x="2213" y="123"/>
                  </a:lnTo>
                  <a:lnTo>
                    <a:pt x="1906" y="31"/>
                  </a:lnTo>
                  <a:lnTo>
                    <a:pt x="1599"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6"/>
            <p:cNvSpPr/>
            <p:nvPr/>
          </p:nvSpPr>
          <p:spPr>
            <a:xfrm>
              <a:off x="4681491" y="3367256"/>
              <a:ext cx="335445" cy="335340"/>
            </a:xfrm>
            <a:custGeom>
              <a:avLst/>
              <a:gdLst/>
              <a:ahLst/>
              <a:cxnLst/>
              <a:rect l="l" t="t" r="r" b="b"/>
              <a:pathLst>
                <a:path w="3197" h="3196" fill="none" extrusionOk="0">
                  <a:moveTo>
                    <a:pt x="3196" y="1598"/>
                  </a:moveTo>
                  <a:lnTo>
                    <a:pt x="3196" y="1598"/>
                  </a:lnTo>
                  <a:lnTo>
                    <a:pt x="3166" y="1936"/>
                  </a:lnTo>
                  <a:lnTo>
                    <a:pt x="3073" y="2213"/>
                  </a:lnTo>
                  <a:lnTo>
                    <a:pt x="2920" y="2489"/>
                  </a:lnTo>
                  <a:lnTo>
                    <a:pt x="2705" y="2735"/>
                  </a:lnTo>
                  <a:lnTo>
                    <a:pt x="2490" y="2919"/>
                  </a:lnTo>
                  <a:lnTo>
                    <a:pt x="2213" y="3073"/>
                  </a:lnTo>
                  <a:lnTo>
                    <a:pt x="1906" y="3165"/>
                  </a:lnTo>
                  <a:lnTo>
                    <a:pt x="1599" y="3196"/>
                  </a:lnTo>
                  <a:lnTo>
                    <a:pt x="1599" y="3196"/>
                  </a:lnTo>
                  <a:lnTo>
                    <a:pt x="1261" y="3165"/>
                  </a:lnTo>
                  <a:lnTo>
                    <a:pt x="984" y="3073"/>
                  </a:lnTo>
                  <a:lnTo>
                    <a:pt x="707" y="2919"/>
                  </a:lnTo>
                  <a:lnTo>
                    <a:pt x="462" y="2735"/>
                  </a:lnTo>
                  <a:lnTo>
                    <a:pt x="277" y="2489"/>
                  </a:lnTo>
                  <a:lnTo>
                    <a:pt x="124" y="2213"/>
                  </a:lnTo>
                  <a:lnTo>
                    <a:pt x="31" y="1936"/>
                  </a:lnTo>
                  <a:lnTo>
                    <a:pt x="1" y="1598"/>
                  </a:lnTo>
                  <a:lnTo>
                    <a:pt x="1" y="1598"/>
                  </a:lnTo>
                  <a:lnTo>
                    <a:pt x="31" y="1291"/>
                  </a:lnTo>
                  <a:lnTo>
                    <a:pt x="124" y="984"/>
                  </a:lnTo>
                  <a:lnTo>
                    <a:pt x="277" y="707"/>
                  </a:lnTo>
                  <a:lnTo>
                    <a:pt x="462" y="461"/>
                  </a:lnTo>
                  <a:lnTo>
                    <a:pt x="707" y="277"/>
                  </a:lnTo>
                  <a:lnTo>
                    <a:pt x="984" y="123"/>
                  </a:lnTo>
                  <a:lnTo>
                    <a:pt x="1261" y="31"/>
                  </a:lnTo>
                  <a:lnTo>
                    <a:pt x="1599" y="0"/>
                  </a:lnTo>
                  <a:lnTo>
                    <a:pt x="1599" y="0"/>
                  </a:lnTo>
                  <a:lnTo>
                    <a:pt x="1906" y="31"/>
                  </a:lnTo>
                  <a:lnTo>
                    <a:pt x="2213" y="123"/>
                  </a:lnTo>
                  <a:lnTo>
                    <a:pt x="2490" y="277"/>
                  </a:lnTo>
                  <a:lnTo>
                    <a:pt x="2705" y="461"/>
                  </a:lnTo>
                  <a:lnTo>
                    <a:pt x="2920" y="707"/>
                  </a:lnTo>
                  <a:lnTo>
                    <a:pt x="3073" y="984"/>
                  </a:lnTo>
                  <a:lnTo>
                    <a:pt x="3166" y="1291"/>
                  </a:lnTo>
                  <a:lnTo>
                    <a:pt x="3196"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6"/>
            <p:cNvSpPr/>
            <p:nvPr/>
          </p:nvSpPr>
          <p:spPr>
            <a:xfrm>
              <a:off x="4949157" y="3454344"/>
              <a:ext cx="335340" cy="335340"/>
            </a:xfrm>
            <a:custGeom>
              <a:avLst/>
              <a:gdLst/>
              <a:ahLst/>
              <a:cxnLst/>
              <a:rect l="l" t="t" r="r" b="b"/>
              <a:pathLst>
                <a:path w="3196" h="3196" extrusionOk="0">
                  <a:moveTo>
                    <a:pt x="1598" y="0"/>
                  </a:moveTo>
                  <a:lnTo>
                    <a:pt x="1290" y="31"/>
                  </a:lnTo>
                  <a:lnTo>
                    <a:pt x="983" y="123"/>
                  </a:lnTo>
                  <a:lnTo>
                    <a:pt x="707" y="277"/>
                  </a:lnTo>
                  <a:lnTo>
                    <a:pt x="492" y="492"/>
                  </a:lnTo>
                  <a:lnTo>
                    <a:pt x="277" y="707"/>
                  </a:lnTo>
                  <a:lnTo>
                    <a:pt x="154" y="983"/>
                  </a:lnTo>
                  <a:lnTo>
                    <a:pt x="31" y="1291"/>
                  </a:lnTo>
                  <a:lnTo>
                    <a:pt x="0" y="1598"/>
                  </a:lnTo>
                  <a:lnTo>
                    <a:pt x="31" y="1936"/>
                  </a:lnTo>
                  <a:lnTo>
                    <a:pt x="154" y="2212"/>
                  </a:lnTo>
                  <a:lnTo>
                    <a:pt x="277" y="2489"/>
                  </a:lnTo>
                  <a:lnTo>
                    <a:pt x="492" y="2735"/>
                  </a:lnTo>
                  <a:lnTo>
                    <a:pt x="707" y="2919"/>
                  </a:lnTo>
                  <a:lnTo>
                    <a:pt x="983" y="3073"/>
                  </a:lnTo>
                  <a:lnTo>
                    <a:pt x="1290" y="3165"/>
                  </a:lnTo>
                  <a:lnTo>
                    <a:pt x="1598" y="3196"/>
                  </a:lnTo>
                  <a:lnTo>
                    <a:pt x="1936" y="3165"/>
                  </a:lnTo>
                  <a:lnTo>
                    <a:pt x="2212" y="3073"/>
                  </a:lnTo>
                  <a:lnTo>
                    <a:pt x="2489" y="2919"/>
                  </a:lnTo>
                  <a:lnTo>
                    <a:pt x="2735" y="2735"/>
                  </a:lnTo>
                  <a:lnTo>
                    <a:pt x="2919" y="2489"/>
                  </a:lnTo>
                  <a:lnTo>
                    <a:pt x="3073" y="2212"/>
                  </a:lnTo>
                  <a:lnTo>
                    <a:pt x="3165" y="1936"/>
                  </a:lnTo>
                  <a:lnTo>
                    <a:pt x="3195" y="1598"/>
                  </a:lnTo>
                  <a:lnTo>
                    <a:pt x="3165" y="1291"/>
                  </a:lnTo>
                  <a:lnTo>
                    <a:pt x="3073" y="983"/>
                  </a:lnTo>
                  <a:lnTo>
                    <a:pt x="2919" y="707"/>
                  </a:lnTo>
                  <a:lnTo>
                    <a:pt x="2735" y="492"/>
                  </a:lnTo>
                  <a:lnTo>
                    <a:pt x="2489" y="277"/>
                  </a:lnTo>
                  <a:lnTo>
                    <a:pt x="2212" y="123"/>
                  </a:lnTo>
                  <a:lnTo>
                    <a:pt x="1936" y="31"/>
                  </a:lnTo>
                  <a:lnTo>
                    <a:pt x="1598"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6"/>
            <p:cNvSpPr/>
            <p:nvPr/>
          </p:nvSpPr>
          <p:spPr>
            <a:xfrm>
              <a:off x="4949157" y="3454344"/>
              <a:ext cx="335340" cy="335340"/>
            </a:xfrm>
            <a:custGeom>
              <a:avLst/>
              <a:gdLst/>
              <a:ahLst/>
              <a:cxnLst/>
              <a:rect l="l" t="t" r="r" b="b"/>
              <a:pathLst>
                <a:path w="3196" h="3196" fill="none" extrusionOk="0">
                  <a:moveTo>
                    <a:pt x="3195" y="1598"/>
                  </a:moveTo>
                  <a:lnTo>
                    <a:pt x="3195" y="1598"/>
                  </a:lnTo>
                  <a:lnTo>
                    <a:pt x="3165" y="1936"/>
                  </a:lnTo>
                  <a:lnTo>
                    <a:pt x="3073" y="2212"/>
                  </a:lnTo>
                  <a:lnTo>
                    <a:pt x="2919" y="2489"/>
                  </a:lnTo>
                  <a:lnTo>
                    <a:pt x="2735" y="2735"/>
                  </a:lnTo>
                  <a:lnTo>
                    <a:pt x="2489" y="2919"/>
                  </a:lnTo>
                  <a:lnTo>
                    <a:pt x="2212" y="3073"/>
                  </a:lnTo>
                  <a:lnTo>
                    <a:pt x="1936" y="3165"/>
                  </a:lnTo>
                  <a:lnTo>
                    <a:pt x="1598" y="3196"/>
                  </a:lnTo>
                  <a:lnTo>
                    <a:pt x="1598" y="3196"/>
                  </a:lnTo>
                  <a:lnTo>
                    <a:pt x="1290" y="3165"/>
                  </a:lnTo>
                  <a:lnTo>
                    <a:pt x="983" y="3073"/>
                  </a:lnTo>
                  <a:lnTo>
                    <a:pt x="707" y="2919"/>
                  </a:lnTo>
                  <a:lnTo>
                    <a:pt x="492" y="2735"/>
                  </a:lnTo>
                  <a:lnTo>
                    <a:pt x="277" y="2489"/>
                  </a:lnTo>
                  <a:lnTo>
                    <a:pt x="154" y="2212"/>
                  </a:lnTo>
                  <a:lnTo>
                    <a:pt x="31" y="1936"/>
                  </a:lnTo>
                  <a:lnTo>
                    <a:pt x="0" y="1598"/>
                  </a:lnTo>
                  <a:lnTo>
                    <a:pt x="0" y="1598"/>
                  </a:lnTo>
                  <a:lnTo>
                    <a:pt x="31" y="1291"/>
                  </a:lnTo>
                  <a:lnTo>
                    <a:pt x="154" y="983"/>
                  </a:lnTo>
                  <a:lnTo>
                    <a:pt x="277" y="707"/>
                  </a:lnTo>
                  <a:lnTo>
                    <a:pt x="492" y="492"/>
                  </a:lnTo>
                  <a:lnTo>
                    <a:pt x="707" y="277"/>
                  </a:lnTo>
                  <a:lnTo>
                    <a:pt x="983" y="123"/>
                  </a:lnTo>
                  <a:lnTo>
                    <a:pt x="1290" y="31"/>
                  </a:lnTo>
                  <a:lnTo>
                    <a:pt x="1598" y="0"/>
                  </a:lnTo>
                  <a:lnTo>
                    <a:pt x="1598" y="0"/>
                  </a:lnTo>
                  <a:lnTo>
                    <a:pt x="1936" y="31"/>
                  </a:lnTo>
                  <a:lnTo>
                    <a:pt x="2212" y="123"/>
                  </a:lnTo>
                  <a:lnTo>
                    <a:pt x="2489" y="277"/>
                  </a:lnTo>
                  <a:lnTo>
                    <a:pt x="2735" y="492"/>
                  </a:lnTo>
                  <a:lnTo>
                    <a:pt x="2919" y="707"/>
                  </a:lnTo>
                  <a:lnTo>
                    <a:pt x="3073" y="983"/>
                  </a:lnTo>
                  <a:lnTo>
                    <a:pt x="3165" y="1291"/>
                  </a:lnTo>
                  <a:lnTo>
                    <a:pt x="3195"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6"/>
            <p:cNvSpPr/>
            <p:nvPr/>
          </p:nvSpPr>
          <p:spPr>
            <a:xfrm>
              <a:off x="5229623" y="3335044"/>
              <a:ext cx="361152" cy="357899"/>
            </a:xfrm>
            <a:custGeom>
              <a:avLst/>
              <a:gdLst/>
              <a:ahLst/>
              <a:cxnLst/>
              <a:rect l="l" t="t" r="r" b="b"/>
              <a:pathLst>
                <a:path w="3442" h="3411" extrusionOk="0">
                  <a:moveTo>
                    <a:pt x="1721" y="0"/>
                  </a:moveTo>
                  <a:lnTo>
                    <a:pt x="1383" y="31"/>
                  </a:lnTo>
                  <a:lnTo>
                    <a:pt x="1045" y="123"/>
                  </a:lnTo>
                  <a:lnTo>
                    <a:pt x="768" y="277"/>
                  </a:lnTo>
                  <a:lnTo>
                    <a:pt x="492" y="492"/>
                  </a:lnTo>
                  <a:lnTo>
                    <a:pt x="307" y="738"/>
                  </a:lnTo>
                  <a:lnTo>
                    <a:pt x="123" y="1045"/>
                  </a:lnTo>
                  <a:lnTo>
                    <a:pt x="31" y="1352"/>
                  </a:lnTo>
                  <a:lnTo>
                    <a:pt x="0" y="1721"/>
                  </a:lnTo>
                  <a:lnTo>
                    <a:pt x="31" y="2059"/>
                  </a:lnTo>
                  <a:lnTo>
                    <a:pt x="123" y="2366"/>
                  </a:lnTo>
                  <a:lnTo>
                    <a:pt x="307" y="2673"/>
                  </a:lnTo>
                  <a:lnTo>
                    <a:pt x="492" y="2919"/>
                  </a:lnTo>
                  <a:lnTo>
                    <a:pt x="768" y="3134"/>
                  </a:lnTo>
                  <a:lnTo>
                    <a:pt x="1045" y="3288"/>
                  </a:lnTo>
                  <a:lnTo>
                    <a:pt x="1383" y="3380"/>
                  </a:lnTo>
                  <a:lnTo>
                    <a:pt x="1721" y="3411"/>
                  </a:lnTo>
                  <a:lnTo>
                    <a:pt x="2059" y="3380"/>
                  </a:lnTo>
                  <a:lnTo>
                    <a:pt x="2397" y="3288"/>
                  </a:lnTo>
                  <a:lnTo>
                    <a:pt x="2673" y="3134"/>
                  </a:lnTo>
                  <a:lnTo>
                    <a:pt x="2919" y="2919"/>
                  </a:lnTo>
                  <a:lnTo>
                    <a:pt x="3134" y="2673"/>
                  </a:lnTo>
                  <a:lnTo>
                    <a:pt x="3288" y="2366"/>
                  </a:lnTo>
                  <a:lnTo>
                    <a:pt x="3411" y="2059"/>
                  </a:lnTo>
                  <a:lnTo>
                    <a:pt x="3441" y="1721"/>
                  </a:lnTo>
                  <a:lnTo>
                    <a:pt x="3411" y="1352"/>
                  </a:lnTo>
                  <a:lnTo>
                    <a:pt x="3288" y="1045"/>
                  </a:lnTo>
                  <a:lnTo>
                    <a:pt x="3134" y="738"/>
                  </a:lnTo>
                  <a:lnTo>
                    <a:pt x="2919" y="492"/>
                  </a:lnTo>
                  <a:lnTo>
                    <a:pt x="2673" y="277"/>
                  </a:lnTo>
                  <a:lnTo>
                    <a:pt x="2397" y="123"/>
                  </a:lnTo>
                  <a:lnTo>
                    <a:pt x="2059" y="31"/>
                  </a:lnTo>
                  <a:lnTo>
                    <a:pt x="1721"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6"/>
            <p:cNvSpPr/>
            <p:nvPr/>
          </p:nvSpPr>
          <p:spPr>
            <a:xfrm>
              <a:off x="5229623" y="3335044"/>
              <a:ext cx="361152" cy="357899"/>
            </a:xfrm>
            <a:custGeom>
              <a:avLst/>
              <a:gdLst/>
              <a:ahLst/>
              <a:cxnLst/>
              <a:rect l="l" t="t" r="r" b="b"/>
              <a:pathLst>
                <a:path w="3442" h="3411" fill="none" extrusionOk="0">
                  <a:moveTo>
                    <a:pt x="3441" y="1721"/>
                  </a:moveTo>
                  <a:lnTo>
                    <a:pt x="3441" y="1721"/>
                  </a:lnTo>
                  <a:lnTo>
                    <a:pt x="3411" y="2059"/>
                  </a:lnTo>
                  <a:lnTo>
                    <a:pt x="3288" y="2366"/>
                  </a:lnTo>
                  <a:lnTo>
                    <a:pt x="3134" y="2673"/>
                  </a:lnTo>
                  <a:lnTo>
                    <a:pt x="2919" y="2919"/>
                  </a:lnTo>
                  <a:lnTo>
                    <a:pt x="2673" y="3134"/>
                  </a:lnTo>
                  <a:lnTo>
                    <a:pt x="2397" y="3288"/>
                  </a:lnTo>
                  <a:lnTo>
                    <a:pt x="2059" y="3380"/>
                  </a:lnTo>
                  <a:lnTo>
                    <a:pt x="1721" y="3411"/>
                  </a:lnTo>
                  <a:lnTo>
                    <a:pt x="1721" y="3411"/>
                  </a:lnTo>
                  <a:lnTo>
                    <a:pt x="1383" y="3380"/>
                  </a:lnTo>
                  <a:lnTo>
                    <a:pt x="1045" y="3288"/>
                  </a:lnTo>
                  <a:lnTo>
                    <a:pt x="768" y="3134"/>
                  </a:lnTo>
                  <a:lnTo>
                    <a:pt x="492" y="2919"/>
                  </a:lnTo>
                  <a:lnTo>
                    <a:pt x="307" y="2673"/>
                  </a:lnTo>
                  <a:lnTo>
                    <a:pt x="123" y="2366"/>
                  </a:lnTo>
                  <a:lnTo>
                    <a:pt x="31" y="2059"/>
                  </a:lnTo>
                  <a:lnTo>
                    <a:pt x="0" y="1721"/>
                  </a:lnTo>
                  <a:lnTo>
                    <a:pt x="0" y="1721"/>
                  </a:lnTo>
                  <a:lnTo>
                    <a:pt x="31" y="1352"/>
                  </a:lnTo>
                  <a:lnTo>
                    <a:pt x="123" y="1045"/>
                  </a:lnTo>
                  <a:lnTo>
                    <a:pt x="307" y="738"/>
                  </a:lnTo>
                  <a:lnTo>
                    <a:pt x="492" y="492"/>
                  </a:lnTo>
                  <a:lnTo>
                    <a:pt x="768" y="277"/>
                  </a:lnTo>
                  <a:lnTo>
                    <a:pt x="1045" y="123"/>
                  </a:lnTo>
                  <a:lnTo>
                    <a:pt x="1383" y="31"/>
                  </a:lnTo>
                  <a:lnTo>
                    <a:pt x="1721" y="0"/>
                  </a:lnTo>
                  <a:lnTo>
                    <a:pt x="1721" y="0"/>
                  </a:lnTo>
                  <a:lnTo>
                    <a:pt x="2059" y="31"/>
                  </a:lnTo>
                  <a:lnTo>
                    <a:pt x="2397" y="123"/>
                  </a:lnTo>
                  <a:lnTo>
                    <a:pt x="2673" y="277"/>
                  </a:lnTo>
                  <a:lnTo>
                    <a:pt x="2919" y="492"/>
                  </a:lnTo>
                  <a:lnTo>
                    <a:pt x="3134" y="738"/>
                  </a:lnTo>
                  <a:lnTo>
                    <a:pt x="3288" y="1045"/>
                  </a:lnTo>
                  <a:lnTo>
                    <a:pt x="3411" y="1352"/>
                  </a:lnTo>
                  <a:lnTo>
                    <a:pt x="3441" y="17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6"/>
            <p:cNvSpPr/>
            <p:nvPr/>
          </p:nvSpPr>
          <p:spPr>
            <a:xfrm>
              <a:off x="5522996" y="3454344"/>
              <a:ext cx="270916" cy="274064"/>
            </a:xfrm>
            <a:custGeom>
              <a:avLst/>
              <a:gdLst/>
              <a:ahLst/>
              <a:cxnLst/>
              <a:rect l="l" t="t" r="r" b="b"/>
              <a:pathLst>
                <a:path w="2582" h="2612" extrusionOk="0">
                  <a:moveTo>
                    <a:pt x="1291" y="0"/>
                  </a:moveTo>
                  <a:lnTo>
                    <a:pt x="1014" y="31"/>
                  </a:lnTo>
                  <a:lnTo>
                    <a:pt x="799" y="123"/>
                  </a:lnTo>
                  <a:lnTo>
                    <a:pt x="553" y="246"/>
                  </a:lnTo>
                  <a:lnTo>
                    <a:pt x="369" y="400"/>
                  </a:lnTo>
                  <a:lnTo>
                    <a:pt x="215" y="584"/>
                  </a:lnTo>
                  <a:lnTo>
                    <a:pt x="92" y="799"/>
                  </a:lnTo>
                  <a:lnTo>
                    <a:pt x="31" y="1045"/>
                  </a:lnTo>
                  <a:lnTo>
                    <a:pt x="0" y="1321"/>
                  </a:lnTo>
                  <a:lnTo>
                    <a:pt x="31" y="1567"/>
                  </a:lnTo>
                  <a:lnTo>
                    <a:pt x="92" y="1813"/>
                  </a:lnTo>
                  <a:lnTo>
                    <a:pt x="215" y="2028"/>
                  </a:lnTo>
                  <a:lnTo>
                    <a:pt x="369" y="2243"/>
                  </a:lnTo>
                  <a:lnTo>
                    <a:pt x="553" y="2397"/>
                  </a:lnTo>
                  <a:lnTo>
                    <a:pt x="799" y="2520"/>
                  </a:lnTo>
                  <a:lnTo>
                    <a:pt x="1014" y="2581"/>
                  </a:lnTo>
                  <a:lnTo>
                    <a:pt x="1291" y="2612"/>
                  </a:lnTo>
                  <a:lnTo>
                    <a:pt x="1536" y="2581"/>
                  </a:lnTo>
                  <a:lnTo>
                    <a:pt x="1782" y="2520"/>
                  </a:lnTo>
                  <a:lnTo>
                    <a:pt x="2028" y="2397"/>
                  </a:lnTo>
                  <a:lnTo>
                    <a:pt x="2212" y="2243"/>
                  </a:lnTo>
                  <a:lnTo>
                    <a:pt x="2366" y="2028"/>
                  </a:lnTo>
                  <a:lnTo>
                    <a:pt x="2489" y="1813"/>
                  </a:lnTo>
                  <a:lnTo>
                    <a:pt x="2550" y="1567"/>
                  </a:lnTo>
                  <a:lnTo>
                    <a:pt x="2581" y="1321"/>
                  </a:lnTo>
                  <a:lnTo>
                    <a:pt x="2550" y="1045"/>
                  </a:lnTo>
                  <a:lnTo>
                    <a:pt x="2489" y="799"/>
                  </a:lnTo>
                  <a:lnTo>
                    <a:pt x="2366" y="584"/>
                  </a:lnTo>
                  <a:lnTo>
                    <a:pt x="2212" y="400"/>
                  </a:lnTo>
                  <a:lnTo>
                    <a:pt x="2028" y="246"/>
                  </a:lnTo>
                  <a:lnTo>
                    <a:pt x="1782" y="123"/>
                  </a:lnTo>
                  <a:lnTo>
                    <a:pt x="1536" y="31"/>
                  </a:lnTo>
                  <a:lnTo>
                    <a:pt x="1291"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6"/>
            <p:cNvSpPr/>
            <p:nvPr/>
          </p:nvSpPr>
          <p:spPr>
            <a:xfrm>
              <a:off x="5522996" y="3454344"/>
              <a:ext cx="270916" cy="274064"/>
            </a:xfrm>
            <a:custGeom>
              <a:avLst/>
              <a:gdLst/>
              <a:ahLst/>
              <a:cxnLst/>
              <a:rect l="l" t="t" r="r" b="b"/>
              <a:pathLst>
                <a:path w="2582" h="2612" fill="none" extrusionOk="0">
                  <a:moveTo>
                    <a:pt x="2581" y="1321"/>
                  </a:moveTo>
                  <a:lnTo>
                    <a:pt x="2581" y="1321"/>
                  </a:lnTo>
                  <a:lnTo>
                    <a:pt x="2550" y="1567"/>
                  </a:lnTo>
                  <a:lnTo>
                    <a:pt x="2489" y="1813"/>
                  </a:lnTo>
                  <a:lnTo>
                    <a:pt x="2366" y="2028"/>
                  </a:lnTo>
                  <a:lnTo>
                    <a:pt x="2212" y="2243"/>
                  </a:lnTo>
                  <a:lnTo>
                    <a:pt x="2028" y="2397"/>
                  </a:lnTo>
                  <a:lnTo>
                    <a:pt x="1782" y="2520"/>
                  </a:lnTo>
                  <a:lnTo>
                    <a:pt x="1536" y="2581"/>
                  </a:lnTo>
                  <a:lnTo>
                    <a:pt x="1291" y="2612"/>
                  </a:lnTo>
                  <a:lnTo>
                    <a:pt x="1291" y="2612"/>
                  </a:lnTo>
                  <a:lnTo>
                    <a:pt x="1014" y="2581"/>
                  </a:lnTo>
                  <a:lnTo>
                    <a:pt x="799" y="2520"/>
                  </a:lnTo>
                  <a:lnTo>
                    <a:pt x="553" y="2397"/>
                  </a:lnTo>
                  <a:lnTo>
                    <a:pt x="369" y="2243"/>
                  </a:lnTo>
                  <a:lnTo>
                    <a:pt x="215" y="2028"/>
                  </a:lnTo>
                  <a:lnTo>
                    <a:pt x="92" y="1813"/>
                  </a:lnTo>
                  <a:lnTo>
                    <a:pt x="31" y="1567"/>
                  </a:lnTo>
                  <a:lnTo>
                    <a:pt x="0" y="1321"/>
                  </a:lnTo>
                  <a:lnTo>
                    <a:pt x="0" y="1321"/>
                  </a:lnTo>
                  <a:lnTo>
                    <a:pt x="31" y="1045"/>
                  </a:lnTo>
                  <a:lnTo>
                    <a:pt x="92" y="799"/>
                  </a:lnTo>
                  <a:lnTo>
                    <a:pt x="215" y="584"/>
                  </a:lnTo>
                  <a:lnTo>
                    <a:pt x="369" y="400"/>
                  </a:lnTo>
                  <a:lnTo>
                    <a:pt x="553" y="246"/>
                  </a:lnTo>
                  <a:lnTo>
                    <a:pt x="799" y="123"/>
                  </a:lnTo>
                  <a:lnTo>
                    <a:pt x="1014" y="31"/>
                  </a:lnTo>
                  <a:lnTo>
                    <a:pt x="1291" y="0"/>
                  </a:lnTo>
                  <a:lnTo>
                    <a:pt x="1291" y="0"/>
                  </a:lnTo>
                  <a:lnTo>
                    <a:pt x="1536" y="31"/>
                  </a:lnTo>
                  <a:lnTo>
                    <a:pt x="1782" y="123"/>
                  </a:lnTo>
                  <a:lnTo>
                    <a:pt x="2028" y="246"/>
                  </a:lnTo>
                  <a:lnTo>
                    <a:pt x="2212" y="400"/>
                  </a:lnTo>
                  <a:lnTo>
                    <a:pt x="2366" y="584"/>
                  </a:lnTo>
                  <a:lnTo>
                    <a:pt x="2489" y="799"/>
                  </a:lnTo>
                  <a:lnTo>
                    <a:pt x="2550" y="1045"/>
                  </a:lnTo>
                  <a:lnTo>
                    <a:pt x="2581" y="13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6"/>
            <p:cNvSpPr/>
            <p:nvPr/>
          </p:nvSpPr>
          <p:spPr>
            <a:xfrm>
              <a:off x="2473200" y="3618752"/>
              <a:ext cx="4197592" cy="251511"/>
            </a:xfrm>
            <a:custGeom>
              <a:avLst/>
              <a:gdLst/>
              <a:ahLst/>
              <a:cxnLst/>
              <a:rect l="l" t="t" r="r" b="b"/>
              <a:pathLst>
                <a:path w="51989" h="2397" extrusionOk="0">
                  <a:moveTo>
                    <a:pt x="1198" y="0"/>
                  </a:moveTo>
                  <a:lnTo>
                    <a:pt x="953" y="31"/>
                  </a:lnTo>
                  <a:lnTo>
                    <a:pt x="738" y="92"/>
                  </a:lnTo>
                  <a:lnTo>
                    <a:pt x="522" y="215"/>
                  </a:lnTo>
                  <a:lnTo>
                    <a:pt x="369" y="369"/>
                  </a:lnTo>
                  <a:lnTo>
                    <a:pt x="215" y="522"/>
                  </a:lnTo>
                  <a:lnTo>
                    <a:pt x="92" y="738"/>
                  </a:lnTo>
                  <a:lnTo>
                    <a:pt x="31" y="953"/>
                  </a:lnTo>
                  <a:lnTo>
                    <a:pt x="0" y="1198"/>
                  </a:lnTo>
                  <a:lnTo>
                    <a:pt x="31" y="1444"/>
                  </a:lnTo>
                  <a:lnTo>
                    <a:pt x="92" y="1659"/>
                  </a:lnTo>
                  <a:lnTo>
                    <a:pt x="215" y="1844"/>
                  </a:lnTo>
                  <a:lnTo>
                    <a:pt x="369" y="2028"/>
                  </a:lnTo>
                  <a:lnTo>
                    <a:pt x="522" y="2182"/>
                  </a:lnTo>
                  <a:lnTo>
                    <a:pt x="738" y="2274"/>
                  </a:lnTo>
                  <a:lnTo>
                    <a:pt x="953" y="2366"/>
                  </a:lnTo>
                  <a:lnTo>
                    <a:pt x="1198" y="2397"/>
                  </a:lnTo>
                  <a:lnTo>
                    <a:pt x="50790" y="2397"/>
                  </a:lnTo>
                  <a:lnTo>
                    <a:pt x="51036" y="2366"/>
                  </a:lnTo>
                  <a:lnTo>
                    <a:pt x="51251" y="2274"/>
                  </a:lnTo>
                  <a:lnTo>
                    <a:pt x="51466" y="2182"/>
                  </a:lnTo>
                  <a:lnTo>
                    <a:pt x="51650" y="2028"/>
                  </a:lnTo>
                  <a:lnTo>
                    <a:pt x="51773" y="1844"/>
                  </a:lnTo>
                  <a:lnTo>
                    <a:pt x="51896" y="1659"/>
                  </a:lnTo>
                  <a:lnTo>
                    <a:pt x="51957" y="1444"/>
                  </a:lnTo>
                  <a:lnTo>
                    <a:pt x="51988" y="1198"/>
                  </a:lnTo>
                  <a:lnTo>
                    <a:pt x="51957" y="953"/>
                  </a:lnTo>
                  <a:lnTo>
                    <a:pt x="51896" y="738"/>
                  </a:lnTo>
                  <a:lnTo>
                    <a:pt x="51773" y="522"/>
                  </a:lnTo>
                  <a:lnTo>
                    <a:pt x="51650" y="369"/>
                  </a:lnTo>
                  <a:lnTo>
                    <a:pt x="51466" y="215"/>
                  </a:lnTo>
                  <a:lnTo>
                    <a:pt x="51251" y="92"/>
                  </a:lnTo>
                  <a:lnTo>
                    <a:pt x="51036" y="31"/>
                  </a:lnTo>
                  <a:lnTo>
                    <a:pt x="50790"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6"/>
            <p:cNvSpPr/>
            <p:nvPr/>
          </p:nvSpPr>
          <p:spPr>
            <a:xfrm>
              <a:off x="3875555" y="2880405"/>
              <a:ext cx="225799" cy="422428"/>
            </a:xfrm>
            <a:custGeom>
              <a:avLst/>
              <a:gdLst/>
              <a:ahLst/>
              <a:cxnLst/>
              <a:rect l="l" t="t" r="r" b="b"/>
              <a:pathLst>
                <a:path w="2152" h="4026" extrusionOk="0">
                  <a:moveTo>
                    <a:pt x="1444" y="1"/>
                  </a:moveTo>
                  <a:lnTo>
                    <a:pt x="1106" y="462"/>
                  </a:lnTo>
                  <a:lnTo>
                    <a:pt x="799" y="923"/>
                  </a:lnTo>
                  <a:lnTo>
                    <a:pt x="492" y="1414"/>
                  </a:lnTo>
                  <a:lnTo>
                    <a:pt x="215" y="1906"/>
                  </a:lnTo>
                  <a:lnTo>
                    <a:pt x="0" y="2244"/>
                  </a:lnTo>
                  <a:lnTo>
                    <a:pt x="461" y="2305"/>
                  </a:lnTo>
                  <a:lnTo>
                    <a:pt x="1045" y="2367"/>
                  </a:lnTo>
                  <a:lnTo>
                    <a:pt x="1091" y="2364"/>
                  </a:lnTo>
                  <a:lnTo>
                    <a:pt x="1091" y="2364"/>
                  </a:lnTo>
                  <a:lnTo>
                    <a:pt x="1076" y="2398"/>
                  </a:lnTo>
                  <a:lnTo>
                    <a:pt x="830" y="2920"/>
                  </a:lnTo>
                  <a:lnTo>
                    <a:pt x="615" y="3442"/>
                  </a:lnTo>
                  <a:lnTo>
                    <a:pt x="461" y="4026"/>
                  </a:lnTo>
                  <a:lnTo>
                    <a:pt x="861" y="3596"/>
                  </a:lnTo>
                  <a:lnTo>
                    <a:pt x="1229" y="3135"/>
                  </a:lnTo>
                  <a:lnTo>
                    <a:pt x="1567" y="2674"/>
                  </a:lnTo>
                  <a:lnTo>
                    <a:pt x="1875" y="2182"/>
                  </a:lnTo>
                  <a:lnTo>
                    <a:pt x="2151" y="1752"/>
                  </a:lnTo>
                  <a:lnTo>
                    <a:pt x="1598" y="1722"/>
                  </a:lnTo>
                  <a:lnTo>
                    <a:pt x="1045" y="1691"/>
                  </a:lnTo>
                  <a:lnTo>
                    <a:pt x="890" y="1707"/>
                  </a:lnTo>
                  <a:lnTo>
                    <a:pt x="890" y="1707"/>
                  </a:lnTo>
                  <a:lnTo>
                    <a:pt x="922" y="1629"/>
                  </a:lnTo>
                  <a:lnTo>
                    <a:pt x="1137" y="1076"/>
                  </a:lnTo>
                  <a:lnTo>
                    <a:pt x="1291" y="554"/>
                  </a:lnTo>
                  <a:lnTo>
                    <a:pt x="1444" y="1"/>
                  </a:lnTo>
                  <a:close/>
                </a:path>
              </a:pathLst>
            </a:custGeom>
            <a:solidFill>
              <a:srgbClr val="E6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6"/>
            <p:cNvSpPr/>
            <p:nvPr/>
          </p:nvSpPr>
          <p:spPr>
            <a:xfrm>
              <a:off x="3875555" y="2880405"/>
              <a:ext cx="225799" cy="422428"/>
            </a:xfrm>
            <a:custGeom>
              <a:avLst/>
              <a:gdLst/>
              <a:ahLst/>
              <a:cxnLst/>
              <a:rect l="l" t="t" r="r" b="b"/>
              <a:pathLst>
                <a:path w="2152" h="4026" fill="none" extrusionOk="0">
                  <a:moveTo>
                    <a:pt x="1444" y="1"/>
                  </a:moveTo>
                  <a:lnTo>
                    <a:pt x="1444" y="1"/>
                  </a:lnTo>
                  <a:lnTo>
                    <a:pt x="1291" y="554"/>
                  </a:lnTo>
                  <a:lnTo>
                    <a:pt x="1291" y="554"/>
                  </a:lnTo>
                  <a:lnTo>
                    <a:pt x="1137" y="1076"/>
                  </a:lnTo>
                  <a:lnTo>
                    <a:pt x="1137" y="1076"/>
                  </a:lnTo>
                  <a:lnTo>
                    <a:pt x="922" y="1629"/>
                  </a:lnTo>
                  <a:lnTo>
                    <a:pt x="922" y="1629"/>
                  </a:lnTo>
                  <a:lnTo>
                    <a:pt x="707" y="2152"/>
                  </a:lnTo>
                  <a:lnTo>
                    <a:pt x="461" y="1752"/>
                  </a:lnTo>
                  <a:lnTo>
                    <a:pt x="461" y="1752"/>
                  </a:lnTo>
                  <a:lnTo>
                    <a:pt x="1045" y="1691"/>
                  </a:lnTo>
                  <a:lnTo>
                    <a:pt x="1598" y="1722"/>
                  </a:lnTo>
                  <a:lnTo>
                    <a:pt x="2151" y="1752"/>
                  </a:lnTo>
                  <a:lnTo>
                    <a:pt x="1875" y="2182"/>
                  </a:lnTo>
                  <a:lnTo>
                    <a:pt x="1875" y="2182"/>
                  </a:lnTo>
                  <a:lnTo>
                    <a:pt x="1567" y="2674"/>
                  </a:lnTo>
                  <a:lnTo>
                    <a:pt x="1229" y="3135"/>
                  </a:lnTo>
                  <a:lnTo>
                    <a:pt x="1229" y="3135"/>
                  </a:lnTo>
                  <a:lnTo>
                    <a:pt x="861" y="3596"/>
                  </a:lnTo>
                  <a:lnTo>
                    <a:pt x="861" y="3596"/>
                  </a:lnTo>
                  <a:lnTo>
                    <a:pt x="461" y="4026"/>
                  </a:lnTo>
                  <a:lnTo>
                    <a:pt x="461" y="4026"/>
                  </a:lnTo>
                  <a:lnTo>
                    <a:pt x="615" y="3442"/>
                  </a:lnTo>
                  <a:lnTo>
                    <a:pt x="615" y="3442"/>
                  </a:lnTo>
                  <a:lnTo>
                    <a:pt x="830" y="2920"/>
                  </a:lnTo>
                  <a:lnTo>
                    <a:pt x="830" y="2920"/>
                  </a:lnTo>
                  <a:lnTo>
                    <a:pt x="1076" y="2398"/>
                  </a:lnTo>
                  <a:lnTo>
                    <a:pt x="1322" y="1875"/>
                  </a:lnTo>
                  <a:lnTo>
                    <a:pt x="1598" y="2336"/>
                  </a:lnTo>
                  <a:lnTo>
                    <a:pt x="1598" y="2336"/>
                  </a:lnTo>
                  <a:lnTo>
                    <a:pt x="1045" y="2367"/>
                  </a:lnTo>
                  <a:lnTo>
                    <a:pt x="461" y="2305"/>
                  </a:lnTo>
                  <a:lnTo>
                    <a:pt x="0" y="2244"/>
                  </a:lnTo>
                  <a:lnTo>
                    <a:pt x="215" y="1906"/>
                  </a:lnTo>
                  <a:lnTo>
                    <a:pt x="215" y="1906"/>
                  </a:lnTo>
                  <a:lnTo>
                    <a:pt x="492" y="1414"/>
                  </a:lnTo>
                  <a:lnTo>
                    <a:pt x="492" y="1414"/>
                  </a:lnTo>
                  <a:lnTo>
                    <a:pt x="799" y="923"/>
                  </a:lnTo>
                  <a:lnTo>
                    <a:pt x="799" y="923"/>
                  </a:lnTo>
                  <a:lnTo>
                    <a:pt x="1106" y="462"/>
                  </a:lnTo>
                  <a:lnTo>
                    <a:pt x="1106" y="462"/>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6"/>
            <p:cNvSpPr/>
            <p:nvPr/>
          </p:nvSpPr>
          <p:spPr>
            <a:xfrm>
              <a:off x="3185667" y="3650974"/>
              <a:ext cx="3049855" cy="141964"/>
            </a:xfrm>
            <a:custGeom>
              <a:avLst/>
              <a:gdLst/>
              <a:ahLst/>
              <a:cxnLst/>
              <a:rect l="l" t="t" r="r" b="b"/>
              <a:pathLst>
                <a:path w="29067" h="1353" extrusionOk="0">
                  <a:moveTo>
                    <a:pt x="11246" y="0"/>
                  </a:moveTo>
                  <a:lnTo>
                    <a:pt x="8695" y="62"/>
                  </a:lnTo>
                  <a:lnTo>
                    <a:pt x="6330" y="123"/>
                  </a:lnTo>
                  <a:lnTo>
                    <a:pt x="4302" y="185"/>
                  </a:lnTo>
                  <a:lnTo>
                    <a:pt x="3994" y="431"/>
                  </a:lnTo>
                  <a:lnTo>
                    <a:pt x="3810" y="523"/>
                  </a:lnTo>
                  <a:lnTo>
                    <a:pt x="3626" y="615"/>
                  </a:lnTo>
                  <a:lnTo>
                    <a:pt x="3441" y="676"/>
                  </a:lnTo>
                  <a:lnTo>
                    <a:pt x="3226" y="738"/>
                  </a:lnTo>
                  <a:lnTo>
                    <a:pt x="3042" y="769"/>
                  </a:lnTo>
                  <a:lnTo>
                    <a:pt x="2612" y="769"/>
                  </a:lnTo>
                  <a:lnTo>
                    <a:pt x="2397" y="738"/>
                  </a:lnTo>
                  <a:lnTo>
                    <a:pt x="2182" y="676"/>
                  </a:lnTo>
                  <a:lnTo>
                    <a:pt x="2120" y="676"/>
                  </a:lnTo>
                  <a:lnTo>
                    <a:pt x="2120" y="646"/>
                  </a:lnTo>
                  <a:lnTo>
                    <a:pt x="2089" y="646"/>
                  </a:lnTo>
                  <a:lnTo>
                    <a:pt x="1813" y="523"/>
                  </a:lnTo>
                  <a:lnTo>
                    <a:pt x="1536" y="369"/>
                  </a:lnTo>
                  <a:lnTo>
                    <a:pt x="891" y="431"/>
                  </a:lnTo>
                  <a:lnTo>
                    <a:pt x="399" y="523"/>
                  </a:lnTo>
                  <a:lnTo>
                    <a:pt x="123" y="584"/>
                  </a:lnTo>
                  <a:lnTo>
                    <a:pt x="31" y="646"/>
                  </a:lnTo>
                  <a:lnTo>
                    <a:pt x="0" y="676"/>
                  </a:lnTo>
                  <a:lnTo>
                    <a:pt x="31" y="707"/>
                  </a:lnTo>
                  <a:lnTo>
                    <a:pt x="92" y="738"/>
                  </a:lnTo>
                  <a:lnTo>
                    <a:pt x="307" y="799"/>
                  </a:lnTo>
                  <a:lnTo>
                    <a:pt x="676" y="861"/>
                  </a:lnTo>
                  <a:lnTo>
                    <a:pt x="1168" y="953"/>
                  </a:lnTo>
                  <a:lnTo>
                    <a:pt x="2489" y="1045"/>
                  </a:lnTo>
                  <a:lnTo>
                    <a:pt x="4271" y="1168"/>
                  </a:lnTo>
                  <a:lnTo>
                    <a:pt x="6422" y="1229"/>
                  </a:lnTo>
                  <a:lnTo>
                    <a:pt x="8880" y="1291"/>
                  </a:lnTo>
                  <a:lnTo>
                    <a:pt x="11614" y="1352"/>
                  </a:lnTo>
                  <a:lnTo>
                    <a:pt x="17483" y="1352"/>
                  </a:lnTo>
                  <a:lnTo>
                    <a:pt x="20187" y="1291"/>
                  </a:lnTo>
                  <a:lnTo>
                    <a:pt x="22676" y="1229"/>
                  </a:lnTo>
                  <a:lnTo>
                    <a:pt x="24826" y="1168"/>
                  </a:lnTo>
                  <a:lnTo>
                    <a:pt x="26578" y="1045"/>
                  </a:lnTo>
                  <a:lnTo>
                    <a:pt x="27930" y="953"/>
                  </a:lnTo>
                  <a:lnTo>
                    <a:pt x="28421" y="861"/>
                  </a:lnTo>
                  <a:lnTo>
                    <a:pt x="28759" y="799"/>
                  </a:lnTo>
                  <a:lnTo>
                    <a:pt x="29005" y="738"/>
                  </a:lnTo>
                  <a:lnTo>
                    <a:pt x="29036" y="707"/>
                  </a:lnTo>
                  <a:lnTo>
                    <a:pt x="29067" y="676"/>
                  </a:lnTo>
                  <a:lnTo>
                    <a:pt x="29036" y="615"/>
                  </a:lnTo>
                  <a:lnTo>
                    <a:pt x="28944" y="584"/>
                  </a:lnTo>
                  <a:lnTo>
                    <a:pt x="28544" y="492"/>
                  </a:lnTo>
                  <a:lnTo>
                    <a:pt x="27899" y="400"/>
                  </a:lnTo>
                  <a:lnTo>
                    <a:pt x="27039" y="338"/>
                  </a:lnTo>
                  <a:lnTo>
                    <a:pt x="27039" y="584"/>
                  </a:lnTo>
                  <a:lnTo>
                    <a:pt x="19234" y="584"/>
                  </a:lnTo>
                  <a:lnTo>
                    <a:pt x="19234" y="31"/>
                  </a:lnTo>
                  <a:lnTo>
                    <a:pt x="17360" y="0"/>
                  </a:lnTo>
                  <a:lnTo>
                    <a:pt x="17206" y="185"/>
                  </a:lnTo>
                  <a:lnTo>
                    <a:pt x="17022" y="338"/>
                  </a:lnTo>
                  <a:lnTo>
                    <a:pt x="16838" y="461"/>
                  </a:lnTo>
                  <a:lnTo>
                    <a:pt x="16623" y="553"/>
                  </a:lnTo>
                  <a:lnTo>
                    <a:pt x="16408" y="646"/>
                  </a:lnTo>
                  <a:lnTo>
                    <a:pt x="16162" y="707"/>
                  </a:lnTo>
                  <a:lnTo>
                    <a:pt x="15947" y="769"/>
                  </a:lnTo>
                  <a:lnTo>
                    <a:pt x="15424" y="769"/>
                  </a:lnTo>
                  <a:lnTo>
                    <a:pt x="15209" y="738"/>
                  </a:lnTo>
                  <a:lnTo>
                    <a:pt x="14841" y="615"/>
                  </a:lnTo>
                  <a:lnTo>
                    <a:pt x="14625" y="492"/>
                  </a:lnTo>
                  <a:lnTo>
                    <a:pt x="14410" y="338"/>
                  </a:lnTo>
                  <a:lnTo>
                    <a:pt x="14195" y="185"/>
                  </a:lnTo>
                  <a:lnTo>
                    <a:pt x="14042" y="0"/>
                  </a:lnTo>
                  <a:close/>
                </a:path>
              </a:pathLst>
            </a:custGeom>
            <a:solidFill>
              <a:srgbClr val="64BD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6"/>
            <p:cNvSpPr/>
            <p:nvPr/>
          </p:nvSpPr>
          <p:spPr>
            <a:xfrm>
              <a:off x="3185667" y="3650974"/>
              <a:ext cx="3049855" cy="141964"/>
            </a:xfrm>
            <a:custGeom>
              <a:avLst/>
              <a:gdLst/>
              <a:ahLst/>
              <a:cxnLst/>
              <a:rect l="l" t="t" r="r" b="b"/>
              <a:pathLst>
                <a:path w="29067" h="1353" fill="none" extrusionOk="0">
                  <a:moveTo>
                    <a:pt x="14042" y="0"/>
                  </a:moveTo>
                  <a:lnTo>
                    <a:pt x="14042" y="0"/>
                  </a:lnTo>
                  <a:lnTo>
                    <a:pt x="11246" y="0"/>
                  </a:lnTo>
                  <a:lnTo>
                    <a:pt x="8695" y="62"/>
                  </a:lnTo>
                  <a:lnTo>
                    <a:pt x="6330" y="123"/>
                  </a:lnTo>
                  <a:lnTo>
                    <a:pt x="4302" y="185"/>
                  </a:lnTo>
                  <a:lnTo>
                    <a:pt x="4302" y="185"/>
                  </a:lnTo>
                  <a:lnTo>
                    <a:pt x="3994" y="431"/>
                  </a:lnTo>
                  <a:lnTo>
                    <a:pt x="3810" y="523"/>
                  </a:lnTo>
                  <a:lnTo>
                    <a:pt x="3626" y="615"/>
                  </a:lnTo>
                  <a:lnTo>
                    <a:pt x="3441" y="676"/>
                  </a:lnTo>
                  <a:lnTo>
                    <a:pt x="3226" y="738"/>
                  </a:lnTo>
                  <a:lnTo>
                    <a:pt x="3042" y="769"/>
                  </a:lnTo>
                  <a:lnTo>
                    <a:pt x="2827" y="769"/>
                  </a:lnTo>
                  <a:lnTo>
                    <a:pt x="2827" y="769"/>
                  </a:lnTo>
                  <a:lnTo>
                    <a:pt x="2827" y="769"/>
                  </a:lnTo>
                  <a:lnTo>
                    <a:pt x="2827" y="769"/>
                  </a:lnTo>
                  <a:lnTo>
                    <a:pt x="2827" y="769"/>
                  </a:lnTo>
                  <a:lnTo>
                    <a:pt x="2704" y="769"/>
                  </a:lnTo>
                  <a:lnTo>
                    <a:pt x="2704" y="769"/>
                  </a:lnTo>
                  <a:lnTo>
                    <a:pt x="2704" y="769"/>
                  </a:lnTo>
                  <a:lnTo>
                    <a:pt x="2704" y="769"/>
                  </a:lnTo>
                  <a:lnTo>
                    <a:pt x="2704" y="769"/>
                  </a:lnTo>
                  <a:lnTo>
                    <a:pt x="2704" y="769"/>
                  </a:lnTo>
                  <a:lnTo>
                    <a:pt x="2673" y="769"/>
                  </a:lnTo>
                  <a:lnTo>
                    <a:pt x="2673" y="769"/>
                  </a:lnTo>
                  <a:lnTo>
                    <a:pt x="2673" y="769"/>
                  </a:lnTo>
                  <a:lnTo>
                    <a:pt x="2673" y="769"/>
                  </a:lnTo>
                  <a:lnTo>
                    <a:pt x="2673" y="769"/>
                  </a:lnTo>
                  <a:lnTo>
                    <a:pt x="2673" y="769"/>
                  </a:lnTo>
                  <a:lnTo>
                    <a:pt x="2673" y="769"/>
                  </a:lnTo>
                  <a:lnTo>
                    <a:pt x="2673" y="769"/>
                  </a:lnTo>
                  <a:lnTo>
                    <a:pt x="2642" y="769"/>
                  </a:lnTo>
                  <a:lnTo>
                    <a:pt x="2642" y="769"/>
                  </a:lnTo>
                  <a:lnTo>
                    <a:pt x="2642" y="769"/>
                  </a:lnTo>
                  <a:lnTo>
                    <a:pt x="2642" y="769"/>
                  </a:lnTo>
                  <a:lnTo>
                    <a:pt x="2642" y="769"/>
                  </a:lnTo>
                  <a:lnTo>
                    <a:pt x="2642" y="769"/>
                  </a:lnTo>
                  <a:lnTo>
                    <a:pt x="2642" y="769"/>
                  </a:lnTo>
                  <a:lnTo>
                    <a:pt x="2642" y="769"/>
                  </a:lnTo>
                  <a:lnTo>
                    <a:pt x="2612" y="769"/>
                  </a:lnTo>
                  <a:lnTo>
                    <a:pt x="2612" y="769"/>
                  </a:lnTo>
                  <a:lnTo>
                    <a:pt x="2612" y="769"/>
                  </a:lnTo>
                  <a:lnTo>
                    <a:pt x="2612" y="769"/>
                  </a:lnTo>
                  <a:lnTo>
                    <a:pt x="2612" y="769"/>
                  </a:lnTo>
                  <a:lnTo>
                    <a:pt x="2612" y="769"/>
                  </a:lnTo>
                  <a:lnTo>
                    <a:pt x="2612" y="769"/>
                  </a:lnTo>
                  <a:lnTo>
                    <a:pt x="2612" y="769"/>
                  </a:lnTo>
                  <a:lnTo>
                    <a:pt x="2397" y="738"/>
                  </a:lnTo>
                  <a:lnTo>
                    <a:pt x="2182" y="676"/>
                  </a:lnTo>
                  <a:lnTo>
                    <a:pt x="2182" y="676"/>
                  </a:lnTo>
                  <a:lnTo>
                    <a:pt x="2182" y="676"/>
                  </a:lnTo>
                  <a:lnTo>
                    <a:pt x="2182" y="676"/>
                  </a:lnTo>
                  <a:lnTo>
                    <a:pt x="2151" y="676"/>
                  </a:lnTo>
                  <a:lnTo>
                    <a:pt x="2151" y="676"/>
                  </a:lnTo>
                  <a:lnTo>
                    <a:pt x="2151" y="676"/>
                  </a:lnTo>
                  <a:lnTo>
                    <a:pt x="2151" y="676"/>
                  </a:lnTo>
                  <a:lnTo>
                    <a:pt x="2151" y="676"/>
                  </a:lnTo>
                  <a:lnTo>
                    <a:pt x="2151" y="676"/>
                  </a:lnTo>
                  <a:lnTo>
                    <a:pt x="2151" y="676"/>
                  </a:lnTo>
                  <a:lnTo>
                    <a:pt x="2151" y="676"/>
                  </a:lnTo>
                  <a:lnTo>
                    <a:pt x="2151" y="676"/>
                  </a:lnTo>
                  <a:lnTo>
                    <a:pt x="2151" y="676"/>
                  </a:lnTo>
                  <a:lnTo>
                    <a:pt x="2120" y="676"/>
                  </a:lnTo>
                  <a:lnTo>
                    <a:pt x="2120" y="676"/>
                  </a:lnTo>
                  <a:lnTo>
                    <a:pt x="2120" y="676"/>
                  </a:lnTo>
                  <a:lnTo>
                    <a:pt x="2120" y="676"/>
                  </a:lnTo>
                  <a:lnTo>
                    <a:pt x="2120" y="676"/>
                  </a:lnTo>
                  <a:lnTo>
                    <a:pt x="2120" y="676"/>
                  </a:lnTo>
                  <a:lnTo>
                    <a:pt x="2120" y="646"/>
                  </a:lnTo>
                  <a:lnTo>
                    <a:pt x="2120" y="646"/>
                  </a:lnTo>
                  <a:lnTo>
                    <a:pt x="2120" y="646"/>
                  </a:lnTo>
                  <a:lnTo>
                    <a:pt x="2120" y="646"/>
                  </a:lnTo>
                  <a:lnTo>
                    <a:pt x="2089" y="646"/>
                  </a:lnTo>
                  <a:lnTo>
                    <a:pt x="2089" y="646"/>
                  </a:lnTo>
                  <a:lnTo>
                    <a:pt x="2089" y="646"/>
                  </a:lnTo>
                  <a:lnTo>
                    <a:pt x="2089" y="646"/>
                  </a:lnTo>
                  <a:lnTo>
                    <a:pt x="2089" y="646"/>
                  </a:lnTo>
                  <a:lnTo>
                    <a:pt x="2089" y="646"/>
                  </a:lnTo>
                  <a:lnTo>
                    <a:pt x="1813" y="523"/>
                  </a:lnTo>
                  <a:lnTo>
                    <a:pt x="1536" y="369"/>
                  </a:lnTo>
                  <a:lnTo>
                    <a:pt x="1536" y="369"/>
                  </a:lnTo>
                  <a:lnTo>
                    <a:pt x="891" y="431"/>
                  </a:lnTo>
                  <a:lnTo>
                    <a:pt x="399" y="523"/>
                  </a:lnTo>
                  <a:lnTo>
                    <a:pt x="123" y="584"/>
                  </a:lnTo>
                  <a:lnTo>
                    <a:pt x="31" y="646"/>
                  </a:lnTo>
                  <a:lnTo>
                    <a:pt x="0" y="676"/>
                  </a:lnTo>
                  <a:lnTo>
                    <a:pt x="0" y="676"/>
                  </a:lnTo>
                  <a:lnTo>
                    <a:pt x="31" y="707"/>
                  </a:lnTo>
                  <a:lnTo>
                    <a:pt x="92" y="738"/>
                  </a:lnTo>
                  <a:lnTo>
                    <a:pt x="307" y="799"/>
                  </a:lnTo>
                  <a:lnTo>
                    <a:pt x="676" y="861"/>
                  </a:lnTo>
                  <a:lnTo>
                    <a:pt x="1168" y="953"/>
                  </a:lnTo>
                  <a:lnTo>
                    <a:pt x="2489" y="1045"/>
                  </a:lnTo>
                  <a:lnTo>
                    <a:pt x="4271" y="1168"/>
                  </a:lnTo>
                  <a:lnTo>
                    <a:pt x="6422" y="1229"/>
                  </a:lnTo>
                  <a:lnTo>
                    <a:pt x="8880" y="1291"/>
                  </a:lnTo>
                  <a:lnTo>
                    <a:pt x="11614" y="1352"/>
                  </a:lnTo>
                  <a:lnTo>
                    <a:pt x="14533" y="1352"/>
                  </a:lnTo>
                  <a:lnTo>
                    <a:pt x="14533" y="1352"/>
                  </a:lnTo>
                  <a:lnTo>
                    <a:pt x="17483" y="1352"/>
                  </a:lnTo>
                  <a:lnTo>
                    <a:pt x="20187" y="1291"/>
                  </a:lnTo>
                  <a:lnTo>
                    <a:pt x="22676" y="1229"/>
                  </a:lnTo>
                  <a:lnTo>
                    <a:pt x="24826" y="1168"/>
                  </a:lnTo>
                  <a:lnTo>
                    <a:pt x="26578" y="1045"/>
                  </a:lnTo>
                  <a:lnTo>
                    <a:pt x="27930" y="953"/>
                  </a:lnTo>
                  <a:lnTo>
                    <a:pt x="28421" y="861"/>
                  </a:lnTo>
                  <a:lnTo>
                    <a:pt x="28759" y="799"/>
                  </a:lnTo>
                  <a:lnTo>
                    <a:pt x="29005" y="738"/>
                  </a:lnTo>
                  <a:lnTo>
                    <a:pt x="29036" y="707"/>
                  </a:lnTo>
                  <a:lnTo>
                    <a:pt x="29067" y="676"/>
                  </a:lnTo>
                  <a:lnTo>
                    <a:pt x="29067" y="676"/>
                  </a:lnTo>
                  <a:lnTo>
                    <a:pt x="29036" y="615"/>
                  </a:lnTo>
                  <a:lnTo>
                    <a:pt x="28944" y="584"/>
                  </a:lnTo>
                  <a:lnTo>
                    <a:pt x="28544" y="492"/>
                  </a:lnTo>
                  <a:lnTo>
                    <a:pt x="27899" y="400"/>
                  </a:lnTo>
                  <a:lnTo>
                    <a:pt x="27039" y="338"/>
                  </a:lnTo>
                  <a:lnTo>
                    <a:pt x="27039" y="584"/>
                  </a:lnTo>
                  <a:lnTo>
                    <a:pt x="19234" y="584"/>
                  </a:lnTo>
                  <a:lnTo>
                    <a:pt x="19234" y="31"/>
                  </a:lnTo>
                  <a:lnTo>
                    <a:pt x="19234" y="31"/>
                  </a:lnTo>
                  <a:lnTo>
                    <a:pt x="17360" y="0"/>
                  </a:lnTo>
                  <a:lnTo>
                    <a:pt x="17360" y="0"/>
                  </a:lnTo>
                  <a:lnTo>
                    <a:pt x="17206" y="185"/>
                  </a:lnTo>
                  <a:lnTo>
                    <a:pt x="17022" y="338"/>
                  </a:lnTo>
                  <a:lnTo>
                    <a:pt x="16838" y="461"/>
                  </a:lnTo>
                  <a:lnTo>
                    <a:pt x="16623" y="553"/>
                  </a:lnTo>
                  <a:lnTo>
                    <a:pt x="16408" y="646"/>
                  </a:lnTo>
                  <a:lnTo>
                    <a:pt x="16162" y="707"/>
                  </a:lnTo>
                  <a:lnTo>
                    <a:pt x="15947" y="769"/>
                  </a:lnTo>
                  <a:lnTo>
                    <a:pt x="15701" y="769"/>
                  </a:lnTo>
                  <a:lnTo>
                    <a:pt x="15701" y="769"/>
                  </a:lnTo>
                  <a:lnTo>
                    <a:pt x="15670" y="769"/>
                  </a:lnTo>
                  <a:lnTo>
                    <a:pt x="15670" y="769"/>
                  </a:lnTo>
                  <a:lnTo>
                    <a:pt x="15639" y="769"/>
                  </a:lnTo>
                  <a:lnTo>
                    <a:pt x="15639" y="769"/>
                  </a:lnTo>
                  <a:lnTo>
                    <a:pt x="15639" y="769"/>
                  </a:lnTo>
                  <a:lnTo>
                    <a:pt x="15639" y="769"/>
                  </a:lnTo>
                  <a:lnTo>
                    <a:pt x="15639" y="769"/>
                  </a:lnTo>
                  <a:lnTo>
                    <a:pt x="15639" y="769"/>
                  </a:lnTo>
                  <a:lnTo>
                    <a:pt x="15639" y="769"/>
                  </a:lnTo>
                  <a:lnTo>
                    <a:pt x="15639" y="769"/>
                  </a:lnTo>
                  <a:lnTo>
                    <a:pt x="15609" y="769"/>
                  </a:lnTo>
                  <a:lnTo>
                    <a:pt x="15609" y="769"/>
                  </a:lnTo>
                  <a:lnTo>
                    <a:pt x="15609" y="769"/>
                  </a:lnTo>
                  <a:lnTo>
                    <a:pt x="15609" y="769"/>
                  </a:lnTo>
                  <a:lnTo>
                    <a:pt x="15609" y="769"/>
                  </a:lnTo>
                  <a:lnTo>
                    <a:pt x="15609" y="769"/>
                  </a:lnTo>
                  <a:lnTo>
                    <a:pt x="15609" y="769"/>
                  </a:lnTo>
                  <a:lnTo>
                    <a:pt x="15424" y="769"/>
                  </a:lnTo>
                  <a:lnTo>
                    <a:pt x="15209" y="738"/>
                  </a:lnTo>
                  <a:lnTo>
                    <a:pt x="14841" y="615"/>
                  </a:lnTo>
                  <a:lnTo>
                    <a:pt x="14841" y="615"/>
                  </a:lnTo>
                  <a:lnTo>
                    <a:pt x="14841" y="615"/>
                  </a:lnTo>
                  <a:lnTo>
                    <a:pt x="14841" y="615"/>
                  </a:lnTo>
                  <a:lnTo>
                    <a:pt x="14625" y="492"/>
                  </a:lnTo>
                  <a:lnTo>
                    <a:pt x="14410" y="338"/>
                  </a:lnTo>
                  <a:lnTo>
                    <a:pt x="14195" y="185"/>
                  </a:lnTo>
                  <a:lnTo>
                    <a:pt x="14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6"/>
            <p:cNvSpPr/>
            <p:nvPr/>
          </p:nvSpPr>
          <p:spPr>
            <a:xfrm>
              <a:off x="5313459" y="2171217"/>
              <a:ext cx="622310" cy="1479862"/>
            </a:xfrm>
            <a:custGeom>
              <a:avLst/>
              <a:gdLst/>
              <a:ahLst/>
              <a:cxnLst/>
              <a:rect l="l" t="t" r="r" b="b"/>
              <a:pathLst>
                <a:path w="5931" h="14104" extrusionOk="0">
                  <a:moveTo>
                    <a:pt x="5930" y="0"/>
                  </a:moveTo>
                  <a:lnTo>
                    <a:pt x="0" y="1659"/>
                  </a:lnTo>
                  <a:lnTo>
                    <a:pt x="0" y="14103"/>
                  </a:lnTo>
                  <a:lnTo>
                    <a:pt x="5930" y="14103"/>
                  </a:lnTo>
                  <a:lnTo>
                    <a:pt x="5930" y="0"/>
                  </a:lnTo>
                  <a:close/>
                </a:path>
              </a:pathLst>
            </a:custGeom>
            <a:solidFill>
              <a:srgbClr val="4F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6"/>
            <p:cNvSpPr/>
            <p:nvPr/>
          </p:nvSpPr>
          <p:spPr>
            <a:xfrm>
              <a:off x="5313459" y="2171217"/>
              <a:ext cx="622310" cy="1479862"/>
            </a:xfrm>
            <a:custGeom>
              <a:avLst/>
              <a:gdLst/>
              <a:ahLst/>
              <a:cxnLst/>
              <a:rect l="l" t="t" r="r" b="b"/>
              <a:pathLst>
                <a:path w="5931" h="14104" fill="none" extrusionOk="0">
                  <a:moveTo>
                    <a:pt x="5930" y="14103"/>
                  </a:moveTo>
                  <a:lnTo>
                    <a:pt x="0" y="14103"/>
                  </a:lnTo>
                  <a:lnTo>
                    <a:pt x="0" y="1659"/>
                  </a:lnTo>
                  <a:lnTo>
                    <a:pt x="5930" y="0"/>
                  </a:lnTo>
                  <a:lnTo>
                    <a:pt x="5930" y="141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6"/>
            <p:cNvSpPr/>
            <p:nvPr/>
          </p:nvSpPr>
          <p:spPr>
            <a:xfrm>
              <a:off x="5313459" y="3573539"/>
              <a:ext cx="105" cy="22769"/>
            </a:xfrm>
            <a:custGeom>
              <a:avLst/>
              <a:gdLst/>
              <a:ahLst/>
              <a:cxnLst/>
              <a:rect l="l" t="t" r="r" b="b"/>
              <a:pathLst>
                <a:path w="1" h="217" extrusionOk="0">
                  <a:moveTo>
                    <a:pt x="0" y="1"/>
                  </a:moveTo>
                  <a:lnTo>
                    <a:pt x="0" y="1"/>
                  </a:lnTo>
                  <a:lnTo>
                    <a:pt x="0" y="1"/>
                  </a:lnTo>
                  <a:lnTo>
                    <a:pt x="0" y="216"/>
                  </a:lnTo>
                  <a:lnTo>
                    <a:pt x="0" y="216"/>
                  </a:lnTo>
                  <a:lnTo>
                    <a:pt x="0" y="1"/>
                  </a:lnTo>
                  <a:close/>
                </a:path>
              </a:pathLst>
            </a:custGeom>
            <a:solidFill>
              <a:srgbClr val="2D9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6"/>
            <p:cNvSpPr/>
            <p:nvPr/>
          </p:nvSpPr>
          <p:spPr>
            <a:xfrm>
              <a:off x="5313459" y="3573539"/>
              <a:ext cx="105" cy="22769"/>
            </a:xfrm>
            <a:custGeom>
              <a:avLst/>
              <a:gdLst/>
              <a:ahLst/>
              <a:cxnLst/>
              <a:rect l="l" t="t" r="r" b="b"/>
              <a:pathLst>
                <a:path w="1" h="217" fill="none" extrusionOk="0">
                  <a:moveTo>
                    <a:pt x="0" y="1"/>
                  </a:moveTo>
                  <a:lnTo>
                    <a:pt x="0" y="1"/>
                  </a:lnTo>
                  <a:lnTo>
                    <a:pt x="0" y="1"/>
                  </a:lnTo>
                  <a:lnTo>
                    <a:pt x="0" y="216"/>
                  </a:lnTo>
                  <a:lnTo>
                    <a:pt x="0" y="21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6"/>
            <p:cNvSpPr/>
            <p:nvPr/>
          </p:nvSpPr>
          <p:spPr>
            <a:xfrm>
              <a:off x="5313459" y="2177617"/>
              <a:ext cx="622310" cy="1418691"/>
            </a:xfrm>
            <a:custGeom>
              <a:avLst/>
              <a:gdLst/>
              <a:ahLst/>
              <a:cxnLst/>
              <a:rect l="l" t="t" r="r" b="b"/>
              <a:pathLst>
                <a:path w="5931" h="13521" extrusionOk="0">
                  <a:moveTo>
                    <a:pt x="5930" y="1"/>
                  </a:moveTo>
                  <a:lnTo>
                    <a:pt x="5377" y="154"/>
                  </a:lnTo>
                  <a:lnTo>
                    <a:pt x="5377" y="7406"/>
                  </a:lnTo>
                  <a:lnTo>
                    <a:pt x="5346" y="7959"/>
                  </a:lnTo>
                  <a:lnTo>
                    <a:pt x="5254" y="8481"/>
                  </a:lnTo>
                  <a:lnTo>
                    <a:pt x="5162" y="9003"/>
                  </a:lnTo>
                  <a:lnTo>
                    <a:pt x="4978" y="9495"/>
                  </a:lnTo>
                  <a:lnTo>
                    <a:pt x="4793" y="9987"/>
                  </a:lnTo>
                  <a:lnTo>
                    <a:pt x="4547" y="10447"/>
                  </a:lnTo>
                  <a:lnTo>
                    <a:pt x="4240" y="10878"/>
                  </a:lnTo>
                  <a:lnTo>
                    <a:pt x="3933" y="11277"/>
                  </a:lnTo>
                  <a:lnTo>
                    <a:pt x="3933" y="12168"/>
                  </a:lnTo>
                  <a:lnTo>
                    <a:pt x="3902" y="12383"/>
                  </a:lnTo>
                  <a:lnTo>
                    <a:pt x="3871" y="12537"/>
                  </a:lnTo>
                  <a:lnTo>
                    <a:pt x="3779" y="12721"/>
                  </a:lnTo>
                  <a:lnTo>
                    <a:pt x="3656" y="12844"/>
                  </a:lnTo>
                  <a:lnTo>
                    <a:pt x="3503" y="12967"/>
                  </a:lnTo>
                  <a:lnTo>
                    <a:pt x="3349" y="13059"/>
                  </a:lnTo>
                  <a:lnTo>
                    <a:pt x="3165" y="13121"/>
                  </a:lnTo>
                  <a:lnTo>
                    <a:pt x="2980" y="13151"/>
                  </a:lnTo>
                  <a:lnTo>
                    <a:pt x="2919" y="13151"/>
                  </a:lnTo>
                  <a:lnTo>
                    <a:pt x="2673" y="13090"/>
                  </a:lnTo>
                  <a:lnTo>
                    <a:pt x="2458" y="12998"/>
                  </a:lnTo>
                  <a:lnTo>
                    <a:pt x="2274" y="12875"/>
                  </a:lnTo>
                  <a:lnTo>
                    <a:pt x="2151" y="12690"/>
                  </a:lnTo>
                  <a:lnTo>
                    <a:pt x="1628" y="12906"/>
                  </a:lnTo>
                  <a:lnTo>
                    <a:pt x="1106" y="13090"/>
                  </a:lnTo>
                  <a:lnTo>
                    <a:pt x="584" y="13213"/>
                  </a:lnTo>
                  <a:lnTo>
                    <a:pt x="0" y="13305"/>
                  </a:lnTo>
                  <a:lnTo>
                    <a:pt x="0" y="13520"/>
                  </a:lnTo>
                  <a:lnTo>
                    <a:pt x="5930" y="13520"/>
                  </a:lnTo>
                  <a:lnTo>
                    <a:pt x="5930" y="1"/>
                  </a:lnTo>
                  <a:close/>
                </a:path>
              </a:pathLst>
            </a:custGeom>
            <a:solidFill>
              <a:srgbClr val="3F58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6"/>
            <p:cNvSpPr/>
            <p:nvPr/>
          </p:nvSpPr>
          <p:spPr>
            <a:xfrm>
              <a:off x="5313459" y="2177617"/>
              <a:ext cx="622310" cy="1418691"/>
            </a:xfrm>
            <a:custGeom>
              <a:avLst/>
              <a:gdLst/>
              <a:ahLst/>
              <a:cxnLst/>
              <a:rect l="l" t="t" r="r" b="b"/>
              <a:pathLst>
                <a:path w="5931" h="13521" fill="none" extrusionOk="0">
                  <a:moveTo>
                    <a:pt x="5930" y="1"/>
                  </a:moveTo>
                  <a:lnTo>
                    <a:pt x="5377" y="154"/>
                  </a:lnTo>
                  <a:lnTo>
                    <a:pt x="5377" y="7406"/>
                  </a:lnTo>
                  <a:lnTo>
                    <a:pt x="5377" y="7406"/>
                  </a:lnTo>
                  <a:lnTo>
                    <a:pt x="5346" y="7959"/>
                  </a:lnTo>
                  <a:lnTo>
                    <a:pt x="5254" y="8481"/>
                  </a:lnTo>
                  <a:lnTo>
                    <a:pt x="5162" y="9003"/>
                  </a:lnTo>
                  <a:lnTo>
                    <a:pt x="4978" y="9495"/>
                  </a:lnTo>
                  <a:lnTo>
                    <a:pt x="4793" y="9987"/>
                  </a:lnTo>
                  <a:lnTo>
                    <a:pt x="4547" y="10447"/>
                  </a:lnTo>
                  <a:lnTo>
                    <a:pt x="4240" y="10878"/>
                  </a:lnTo>
                  <a:lnTo>
                    <a:pt x="3933" y="11277"/>
                  </a:lnTo>
                  <a:lnTo>
                    <a:pt x="3933" y="12168"/>
                  </a:lnTo>
                  <a:lnTo>
                    <a:pt x="3933" y="12168"/>
                  </a:lnTo>
                  <a:lnTo>
                    <a:pt x="3933" y="12168"/>
                  </a:lnTo>
                  <a:lnTo>
                    <a:pt x="3902" y="12383"/>
                  </a:lnTo>
                  <a:lnTo>
                    <a:pt x="3871" y="12537"/>
                  </a:lnTo>
                  <a:lnTo>
                    <a:pt x="3779" y="12721"/>
                  </a:lnTo>
                  <a:lnTo>
                    <a:pt x="3656" y="12844"/>
                  </a:lnTo>
                  <a:lnTo>
                    <a:pt x="3503" y="12967"/>
                  </a:lnTo>
                  <a:lnTo>
                    <a:pt x="3349" y="13059"/>
                  </a:lnTo>
                  <a:lnTo>
                    <a:pt x="3165" y="13121"/>
                  </a:lnTo>
                  <a:lnTo>
                    <a:pt x="2980" y="13151"/>
                  </a:lnTo>
                  <a:lnTo>
                    <a:pt x="298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19" y="13151"/>
                  </a:lnTo>
                  <a:lnTo>
                    <a:pt x="2919" y="13151"/>
                  </a:lnTo>
                  <a:lnTo>
                    <a:pt x="2919" y="13151"/>
                  </a:lnTo>
                  <a:lnTo>
                    <a:pt x="2919" y="13151"/>
                  </a:lnTo>
                  <a:lnTo>
                    <a:pt x="2919" y="13151"/>
                  </a:lnTo>
                  <a:lnTo>
                    <a:pt x="2919" y="13151"/>
                  </a:lnTo>
                  <a:lnTo>
                    <a:pt x="2919" y="13151"/>
                  </a:lnTo>
                  <a:lnTo>
                    <a:pt x="2919" y="13151"/>
                  </a:lnTo>
                  <a:lnTo>
                    <a:pt x="2673" y="13090"/>
                  </a:lnTo>
                  <a:lnTo>
                    <a:pt x="2458" y="12998"/>
                  </a:lnTo>
                  <a:lnTo>
                    <a:pt x="2274" y="12875"/>
                  </a:lnTo>
                  <a:lnTo>
                    <a:pt x="2151" y="12690"/>
                  </a:lnTo>
                  <a:lnTo>
                    <a:pt x="2151" y="12690"/>
                  </a:lnTo>
                  <a:lnTo>
                    <a:pt x="1628" y="12906"/>
                  </a:lnTo>
                  <a:lnTo>
                    <a:pt x="1106" y="13090"/>
                  </a:lnTo>
                  <a:lnTo>
                    <a:pt x="584" y="13213"/>
                  </a:lnTo>
                  <a:lnTo>
                    <a:pt x="0" y="13305"/>
                  </a:lnTo>
                  <a:lnTo>
                    <a:pt x="0" y="13520"/>
                  </a:lnTo>
                  <a:lnTo>
                    <a:pt x="5930" y="13520"/>
                  </a:lnTo>
                  <a:lnTo>
                    <a:pt x="59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6"/>
            <p:cNvSpPr/>
            <p:nvPr/>
          </p:nvSpPr>
          <p:spPr>
            <a:xfrm>
              <a:off x="5522996" y="3102845"/>
              <a:ext cx="203135" cy="454745"/>
            </a:xfrm>
            <a:custGeom>
              <a:avLst/>
              <a:gdLst/>
              <a:ahLst/>
              <a:cxnLst/>
              <a:rect l="l" t="t" r="r" b="b"/>
              <a:pathLst>
                <a:path w="1936" h="4334" extrusionOk="0">
                  <a:moveTo>
                    <a:pt x="983" y="1"/>
                  </a:moveTo>
                  <a:lnTo>
                    <a:pt x="768" y="32"/>
                  </a:lnTo>
                  <a:lnTo>
                    <a:pt x="584" y="62"/>
                  </a:lnTo>
                  <a:lnTo>
                    <a:pt x="430" y="155"/>
                  </a:lnTo>
                  <a:lnTo>
                    <a:pt x="277" y="278"/>
                  </a:lnTo>
                  <a:lnTo>
                    <a:pt x="185" y="431"/>
                  </a:lnTo>
                  <a:lnTo>
                    <a:pt x="92" y="585"/>
                  </a:lnTo>
                  <a:lnTo>
                    <a:pt x="31" y="769"/>
                  </a:lnTo>
                  <a:lnTo>
                    <a:pt x="0" y="953"/>
                  </a:lnTo>
                  <a:lnTo>
                    <a:pt x="0" y="3350"/>
                  </a:lnTo>
                  <a:lnTo>
                    <a:pt x="31" y="3565"/>
                  </a:lnTo>
                  <a:lnTo>
                    <a:pt x="92" y="3719"/>
                  </a:lnTo>
                  <a:lnTo>
                    <a:pt x="185" y="3903"/>
                  </a:lnTo>
                  <a:lnTo>
                    <a:pt x="277" y="4026"/>
                  </a:lnTo>
                  <a:lnTo>
                    <a:pt x="430" y="4149"/>
                  </a:lnTo>
                  <a:lnTo>
                    <a:pt x="584" y="4241"/>
                  </a:lnTo>
                  <a:lnTo>
                    <a:pt x="768" y="4303"/>
                  </a:lnTo>
                  <a:lnTo>
                    <a:pt x="983" y="4333"/>
                  </a:lnTo>
                  <a:lnTo>
                    <a:pt x="1168" y="4303"/>
                  </a:lnTo>
                  <a:lnTo>
                    <a:pt x="1352" y="4241"/>
                  </a:lnTo>
                  <a:lnTo>
                    <a:pt x="1506" y="4149"/>
                  </a:lnTo>
                  <a:lnTo>
                    <a:pt x="1659" y="4026"/>
                  </a:lnTo>
                  <a:lnTo>
                    <a:pt x="1782" y="3903"/>
                  </a:lnTo>
                  <a:lnTo>
                    <a:pt x="1874" y="3719"/>
                  </a:lnTo>
                  <a:lnTo>
                    <a:pt x="1905" y="3565"/>
                  </a:lnTo>
                  <a:lnTo>
                    <a:pt x="1936" y="3350"/>
                  </a:lnTo>
                  <a:lnTo>
                    <a:pt x="1936" y="953"/>
                  </a:lnTo>
                  <a:lnTo>
                    <a:pt x="1905" y="769"/>
                  </a:lnTo>
                  <a:lnTo>
                    <a:pt x="1874" y="585"/>
                  </a:lnTo>
                  <a:lnTo>
                    <a:pt x="1782" y="431"/>
                  </a:lnTo>
                  <a:lnTo>
                    <a:pt x="1659" y="278"/>
                  </a:lnTo>
                  <a:lnTo>
                    <a:pt x="1506" y="155"/>
                  </a:lnTo>
                  <a:lnTo>
                    <a:pt x="1352" y="62"/>
                  </a:lnTo>
                  <a:lnTo>
                    <a:pt x="1168" y="32"/>
                  </a:lnTo>
                  <a:lnTo>
                    <a:pt x="983" y="1"/>
                  </a:lnTo>
                  <a:close/>
                </a:path>
              </a:pathLst>
            </a:custGeom>
            <a:solidFill>
              <a:srgbClr val="8C8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6"/>
            <p:cNvSpPr/>
            <p:nvPr/>
          </p:nvSpPr>
          <p:spPr>
            <a:xfrm>
              <a:off x="5522996" y="3102845"/>
              <a:ext cx="203135" cy="454745"/>
            </a:xfrm>
            <a:custGeom>
              <a:avLst/>
              <a:gdLst/>
              <a:ahLst/>
              <a:cxnLst/>
              <a:rect l="l" t="t" r="r" b="b"/>
              <a:pathLst>
                <a:path w="1936" h="4334" fill="none" extrusionOk="0">
                  <a:moveTo>
                    <a:pt x="983" y="4333"/>
                  </a:moveTo>
                  <a:lnTo>
                    <a:pt x="983" y="4333"/>
                  </a:lnTo>
                  <a:lnTo>
                    <a:pt x="768" y="4303"/>
                  </a:lnTo>
                  <a:lnTo>
                    <a:pt x="584" y="4241"/>
                  </a:lnTo>
                  <a:lnTo>
                    <a:pt x="430" y="4149"/>
                  </a:lnTo>
                  <a:lnTo>
                    <a:pt x="277" y="4026"/>
                  </a:lnTo>
                  <a:lnTo>
                    <a:pt x="185" y="3903"/>
                  </a:lnTo>
                  <a:lnTo>
                    <a:pt x="92" y="3719"/>
                  </a:lnTo>
                  <a:lnTo>
                    <a:pt x="31" y="3565"/>
                  </a:lnTo>
                  <a:lnTo>
                    <a:pt x="0" y="3350"/>
                  </a:lnTo>
                  <a:lnTo>
                    <a:pt x="0" y="953"/>
                  </a:lnTo>
                  <a:lnTo>
                    <a:pt x="0" y="953"/>
                  </a:lnTo>
                  <a:lnTo>
                    <a:pt x="31" y="769"/>
                  </a:lnTo>
                  <a:lnTo>
                    <a:pt x="92" y="585"/>
                  </a:lnTo>
                  <a:lnTo>
                    <a:pt x="185" y="431"/>
                  </a:lnTo>
                  <a:lnTo>
                    <a:pt x="277" y="278"/>
                  </a:lnTo>
                  <a:lnTo>
                    <a:pt x="430" y="155"/>
                  </a:lnTo>
                  <a:lnTo>
                    <a:pt x="584" y="62"/>
                  </a:lnTo>
                  <a:lnTo>
                    <a:pt x="768" y="32"/>
                  </a:lnTo>
                  <a:lnTo>
                    <a:pt x="983" y="1"/>
                  </a:lnTo>
                  <a:lnTo>
                    <a:pt x="983" y="1"/>
                  </a:lnTo>
                  <a:lnTo>
                    <a:pt x="1168" y="32"/>
                  </a:lnTo>
                  <a:lnTo>
                    <a:pt x="1352" y="62"/>
                  </a:lnTo>
                  <a:lnTo>
                    <a:pt x="1506" y="155"/>
                  </a:lnTo>
                  <a:lnTo>
                    <a:pt x="1659" y="278"/>
                  </a:lnTo>
                  <a:lnTo>
                    <a:pt x="1782" y="431"/>
                  </a:lnTo>
                  <a:lnTo>
                    <a:pt x="1874" y="585"/>
                  </a:lnTo>
                  <a:lnTo>
                    <a:pt x="1905" y="769"/>
                  </a:lnTo>
                  <a:lnTo>
                    <a:pt x="1936" y="953"/>
                  </a:lnTo>
                  <a:lnTo>
                    <a:pt x="1936" y="3350"/>
                  </a:lnTo>
                  <a:lnTo>
                    <a:pt x="1936" y="3350"/>
                  </a:lnTo>
                  <a:lnTo>
                    <a:pt x="1905" y="3565"/>
                  </a:lnTo>
                  <a:lnTo>
                    <a:pt x="1874" y="3719"/>
                  </a:lnTo>
                  <a:lnTo>
                    <a:pt x="1782" y="3903"/>
                  </a:lnTo>
                  <a:lnTo>
                    <a:pt x="1659" y="4026"/>
                  </a:lnTo>
                  <a:lnTo>
                    <a:pt x="1506" y="4149"/>
                  </a:lnTo>
                  <a:lnTo>
                    <a:pt x="1352" y="4241"/>
                  </a:lnTo>
                  <a:lnTo>
                    <a:pt x="1168" y="4303"/>
                  </a:lnTo>
                  <a:lnTo>
                    <a:pt x="983" y="43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6"/>
            <p:cNvSpPr/>
            <p:nvPr/>
          </p:nvSpPr>
          <p:spPr>
            <a:xfrm>
              <a:off x="5726028" y="3199586"/>
              <a:ext cx="105" cy="161375"/>
            </a:xfrm>
            <a:custGeom>
              <a:avLst/>
              <a:gdLst/>
              <a:ahLst/>
              <a:cxnLst/>
              <a:rect l="l" t="t" r="r" b="b"/>
              <a:pathLst>
                <a:path w="1" h="1538" extrusionOk="0">
                  <a:moveTo>
                    <a:pt x="1" y="31"/>
                  </a:moveTo>
                  <a:lnTo>
                    <a:pt x="1" y="31"/>
                  </a:lnTo>
                  <a:lnTo>
                    <a:pt x="1" y="31"/>
                  </a:lnTo>
                  <a:lnTo>
                    <a:pt x="1" y="1537"/>
                  </a:lnTo>
                  <a:lnTo>
                    <a:pt x="1" y="1537"/>
                  </a:lnTo>
                  <a:lnTo>
                    <a:pt x="1" y="31"/>
                  </a:lnTo>
                  <a:lnTo>
                    <a:pt x="1" y="31"/>
                  </a:lnTo>
                  <a:lnTo>
                    <a:pt x="1" y="31"/>
                  </a:lnTo>
                  <a:close/>
                  <a:moveTo>
                    <a:pt x="1" y="31"/>
                  </a:moveTo>
                  <a:lnTo>
                    <a:pt x="1" y="31"/>
                  </a:lnTo>
                  <a:lnTo>
                    <a:pt x="1" y="31"/>
                  </a:lnTo>
                  <a:lnTo>
                    <a:pt x="1" y="31"/>
                  </a:lnTo>
                  <a:lnTo>
                    <a:pt x="1" y="31"/>
                  </a:lnTo>
                  <a:close/>
                  <a:moveTo>
                    <a:pt x="1" y="31"/>
                  </a:moveTo>
                  <a:lnTo>
                    <a:pt x="1" y="31"/>
                  </a:lnTo>
                  <a:lnTo>
                    <a:pt x="1" y="31"/>
                  </a:lnTo>
                  <a:lnTo>
                    <a:pt x="1" y="31"/>
                  </a:lnTo>
                  <a:lnTo>
                    <a:pt x="1" y="31"/>
                  </a:lnTo>
                  <a:close/>
                  <a:moveTo>
                    <a:pt x="1" y="1"/>
                  </a:moveTo>
                  <a:lnTo>
                    <a:pt x="1" y="1"/>
                  </a:lnTo>
                  <a:lnTo>
                    <a:pt x="1" y="1"/>
                  </a:lnTo>
                  <a:lnTo>
                    <a:pt x="1" y="1"/>
                  </a:lnTo>
                  <a:lnTo>
                    <a:pt x="1" y="1"/>
                  </a:lnTo>
                  <a:close/>
                  <a:moveTo>
                    <a:pt x="1" y="1"/>
                  </a:moveTo>
                  <a:lnTo>
                    <a:pt x="1" y="1"/>
                  </a:lnTo>
                  <a:lnTo>
                    <a:pt x="1" y="1"/>
                  </a:lnTo>
                  <a:lnTo>
                    <a:pt x="1" y="1"/>
                  </a:lnTo>
                  <a:lnTo>
                    <a:pt x="1" y="1"/>
                  </a:lnTo>
                  <a:close/>
                  <a:moveTo>
                    <a:pt x="1" y="1"/>
                  </a:moveTo>
                  <a:lnTo>
                    <a:pt x="1" y="1"/>
                  </a:lnTo>
                  <a:lnTo>
                    <a:pt x="1" y="1"/>
                  </a:lnTo>
                  <a:lnTo>
                    <a:pt x="1" y="1"/>
                  </a:lnTo>
                  <a:lnTo>
                    <a:pt x="1" y="1"/>
                  </a:lnTo>
                  <a:close/>
                  <a:moveTo>
                    <a:pt x="1" y="1"/>
                  </a:moveTo>
                  <a:lnTo>
                    <a:pt x="1" y="1"/>
                  </a:lnTo>
                  <a:lnTo>
                    <a:pt x="1" y="1"/>
                  </a:lnTo>
                  <a:lnTo>
                    <a:pt x="1" y="1"/>
                  </a:lnTo>
                  <a:lnTo>
                    <a:pt x="1" y="1"/>
                  </a:lnTo>
                  <a:close/>
                </a:path>
              </a:pathLst>
            </a:custGeom>
            <a:solidFill>
              <a:srgbClr val="3F58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6"/>
            <p:cNvSpPr/>
            <p:nvPr/>
          </p:nvSpPr>
          <p:spPr>
            <a:xfrm>
              <a:off x="5726028" y="3202839"/>
              <a:ext cx="105" cy="158122"/>
            </a:xfrm>
            <a:custGeom>
              <a:avLst/>
              <a:gdLst/>
              <a:ahLst/>
              <a:cxnLst/>
              <a:rect l="l" t="t" r="r" b="b"/>
              <a:pathLst>
                <a:path w="1" h="1507" fill="none" extrusionOk="0">
                  <a:moveTo>
                    <a:pt x="1" y="0"/>
                  </a:moveTo>
                  <a:lnTo>
                    <a:pt x="1" y="0"/>
                  </a:lnTo>
                  <a:lnTo>
                    <a:pt x="1" y="0"/>
                  </a:lnTo>
                  <a:lnTo>
                    <a:pt x="1" y="1506"/>
                  </a:lnTo>
                  <a:lnTo>
                    <a:pt x="1" y="1506"/>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6"/>
            <p:cNvSpPr/>
            <p:nvPr/>
          </p:nvSpPr>
          <p:spPr>
            <a:xfrm>
              <a:off x="5726028" y="3202839"/>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6"/>
            <p:cNvSpPr/>
            <p:nvPr/>
          </p:nvSpPr>
          <p:spPr>
            <a:xfrm>
              <a:off x="5726028" y="3202839"/>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6"/>
            <p:cNvSpPr/>
            <p:nvPr/>
          </p:nvSpPr>
          <p:spPr>
            <a:xfrm>
              <a:off x="5726028" y="3199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6"/>
            <p:cNvSpPr/>
            <p:nvPr/>
          </p:nvSpPr>
          <p:spPr>
            <a:xfrm>
              <a:off x="5726028" y="3199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6"/>
            <p:cNvSpPr/>
            <p:nvPr/>
          </p:nvSpPr>
          <p:spPr>
            <a:xfrm>
              <a:off x="5726028" y="3199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6"/>
            <p:cNvSpPr/>
            <p:nvPr/>
          </p:nvSpPr>
          <p:spPr>
            <a:xfrm>
              <a:off x="5726028" y="3199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6"/>
            <p:cNvSpPr/>
            <p:nvPr/>
          </p:nvSpPr>
          <p:spPr>
            <a:xfrm>
              <a:off x="5619633" y="3360856"/>
              <a:ext cx="106499" cy="196734"/>
            </a:xfrm>
            <a:custGeom>
              <a:avLst/>
              <a:gdLst/>
              <a:ahLst/>
              <a:cxnLst/>
              <a:rect l="l" t="t" r="r" b="b"/>
              <a:pathLst>
                <a:path w="1015" h="1875" extrusionOk="0">
                  <a:moveTo>
                    <a:pt x="32" y="1874"/>
                  </a:moveTo>
                  <a:lnTo>
                    <a:pt x="32" y="1874"/>
                  </a:lnTo>
                  <a:lnTo>
                    <a:pt x="32" y="1874"/>
                  </a:lnTo>
                  <a:lnTo>
                    <a:pt x="32" y="1874"/>
                  </a:lnTo>
                  <a:lnTo>
                    <a:pt x="32" y="1874"/>
                  </a:lnTo>
                  <a:close/>
                  <a:moveTo>
                    <a:pt x="32" y="1874"/>
                  </a:moveTo>
                  <a:lnTo>
                    <a:pt x="32" y="1874"/>
                  </a:lnTo>
                  <a:lnTo>
                    <a:pt x="32" y="1874"/>
                  </a:lnTo>
                  <a:lnTo>
                    <a:pt x="32" y="1874"/>
                  </a:lnTo>
                  <a:lnTo>
                    <a:pt x="32" y="1874"/>
                  </a:lnTo>
                  <a:close/>
                  <a:moveTo>
                    <a:pt x="32" y="1874"/>
                  </a:moveTo>
                  <a:lnTo>
                    <a:pt x="32" y="1874"/>
                  </a:lnTo>
                  <a:lnTo>
                    <a:pt x="32" y="1874"/>
                  </a:lnTo>
                  <a:lnTo>
                    <a:pt x="32" y="1874"/>
                  </a:lnTo>
                  <a:lnTo>
                    <a:pt x="32" y="1874"/>
                  </a:lnTo>
                  <a:close/>
                  <a:moveTo>
                    <a:pt x="1" y="1874"/>
                  </a:moveTo>
                  <a:lnTo>
                    <a:pt x="1" y="1874"/>
                  </a:lnTo>
                  <a:lnTo>
                    <a:pt x="1" y="1874"/>
                  </a:lnTo>
                  <a:lnTo>
                    <a:pt x="1" y="1874"/>
                  </a:lnTo>
                  <a:lnTo>
                    <a:pt x="1" y="1874"/>
                  </a:lnTo>
                  <a:close/>
                  <a:moveTo>
                    <a:pt x="1" y="1874"/>
                  </a:moveTo>
                  <a:lnTo>
                    <a:pt x="1" y="1874"/>
                  </a:lnTo>
                  <a:lnTo>
                    <a:pt x="1" y="1874"/>
                  </a:lnTo>
                  <a:lnTo>
                    <a:pt x="1" y="1874"/>
                  </a:lnTo>
                  <a:lnTo>
                    <a:pt x="1" y="1874"/>
                  </a:lnTo>
                  <a:close/>
                  <a:moveTo>
                    <a:pt x="1015" y="0"/>
                  </a:moveTo>
                  <a:lnTo>
                    <a:pt x="1015" y="0"/>
                  </a:lnTo>
                  <a:lnTo>
                    <a:pt x="1015" y="891"/>
                  </a:lnTo>
                  <a:lnTo>
                    <a:pt x="1015" y="891"/>
                  </a:lnTo>
                  <a:lnTo>
                    <a:pt x="1015" y="0"/>
                  </a:lnTo>
                  <a:close/>
                </a:path>
              </a:pathLst>
            </a:custGeom>
            <a:solidFill>
              <a:srgbClr val="3347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6"/>
            <p:cNvSpPr/>
            <p:nvPr/>
          </p:nvSpPr>
          <p:spPr>
            <a:xfrm>
              <a:off x="5622886"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6"/>
            <p:cNvSpPr/>
            <p:nvPr/>
          </p:nvSpPr>
          <p:spPr>
            <a:xfrm>
              <a:off x="5622886"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6"/>
            <p:cNvSpPr/>
            <p:nvPr/>
          </p:nvSpPr>
          <p:spPr>
            <a:xfrm>
              <a:off x="5622886"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6"/>
            <p:cNvSpPr/>
            <p:nvPr/>
          </p:nvSpPr>
          <p:spPr>
            <a:xfrm>
              <a:off x="5619633"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6"/>
            <p:cNvSpPr/>
            <p:nvPr/>
          </p:nvSpPr>
          <p:spPr>
            <a:xfrm>
              <a:off x="5619633"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6"/>
            <p:cNvSpPr/>
            <p:nvPr/>
          </p:nvSpPr>
          <p:spPr>
            <a:xfrm>
              <a:off x="5726028" y="3360856"/>
              <a:ext cx="105" cy="93593"/>
            </a:xfrm>
            <a:custGeom>
              <a:avLst/>
              <a:gdLst/>
              <a:ahLst/>
              <a:cxnLst/>
              <a:rect l="l" t="t" r="r" b="b"/>
              <a:pathLst>
                <a:path w="1" h="892" fill="none" extrusionOk="0">
                  <a:moveTo>
                    <a:pt x="1" y="0"/>
                  </a:moveTo>
                  <a:lnTo>
                    <a:pt x="1" y="0"/>
                  </a:lnTo>
                  <a:lnTo>
                    <a:pt x="1" y="891"/>
                  </a:lnTo>
                  <a:lnTo>
                    <a:pt x="1" y="89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6"/>
            <p:cNvSpPr/>
            <p:nvPr/>
          </p:nvSpPr>
          <p:spPr>
            <a:xfrm>
              <a:off x="5532649" y="3135162"/>
              <a:ext cx="193482" cy="422428"/>
            </a:xfrm>
            <a:custGeom>
              <a:avLst/>
              <a:gdLst/>
              <a:ahLst/>
              <a:cxnLst/>
              <a:rect l="l" t="t" r="r" b="b"/>
              <a:pathLst>
                <a:path w="1844" h="4026" extrusionOk="0">
                  <a:moveTo>
                    <a:pt x="1567" y="0"/>
                  </a:moveTo>
                  <a:lnTo>
                    <a:pt x="1660" y="185"/>
                  </a:lnTo>
                  <a:lnTo>
                    <a:pt x="1690" y="400"/>
                  </a:lnTo>
                  <a:lnTo>
                    <a:pt x="1690" y="2796"/>
                  </a:lnTo>
                  <a:lnTo>
                    <a:pt x="1660" y="2981"/>
                  </a:lnTo>
                  <a:lnTo>
                    <a:pt x="1598" y="3165"/>
                  </a:lnTo>
                  <a:lnTo>
                    <a:pt x="1506" y="3349"/>
                  </a:lnTo>
                  <a:lnTo>
                    <a:pt x="1383" y="3472"/>
                  </a:lnTo>
                  <a:lnTo>
                    <a:pt x="1260" y="3595"/>
                  </a:lnTo>
                  <a:lnTo>
                    <a:pt x="1076" y="3687"/>
                  </a:lnTo>
                  <a:lnTo>
                    <a:pt x="891" y="3749"/>
                  </a:lnTo>
                  <a:lnTo>
                    <a:pt x="707" y="3780"/>
                  </a:lnTo>
                  <a:lnTo>
                    <a:pt x="523" y="3749"/>
                  </a:lnTo>
                  <a:lnTo>
                    <a:pt x="308" y="3687"/>
                  </a:lnTo>
                  <a:lnTo>
                    <a:pt x="154" y="3595"/>
                  </a:lnTo>
                  <a:lnTo>
                    <a:pt x="0" y="3472"/>
                  </a:lnTo>
                  <a:lnTo>
                    <a:pt x="0" y="3472"/>
                  </a:lnTo>
                  <a:lnTo>
                    <a:pt x="154" y="3687"/>
                  </a:lnTo>
                  <a:lnTo>
                    <a:pt x="338" y="3841"/>
                  </a:lnTo>
                  <a:lnTo>
                    <a:pt x="584" y="3964"/>
                  </a:lnTo>
                  <a:lnTo>
                    <a:pt x="707" y="3995"/>
                  </a:lnTo>
                  <a:lnTo>
                    <a:pt x="830" y="4025"/>
                  </a:lnTo>
                  <a:lnTo>
                    <a:pt x="891" y="4025"/>
                  </a:lnTo>
                  <a:lnTo>
                    <a:pt x="1076" y="3995"/>
                  </a:lnTo>
                  <a:lnTo>
                    <a:pt x="1260" y="3933"/>
                  </a:lnTo>
                  <a:lnTo>
                    <a:pt x="1414" y="3841"/>
                  </a:lnTo>
                  <a:lnTo>
                    <a:pt x="1567" y="3718"/>
                  </a:lnTo>
                  <a:lnTo>
                    <a:pt x="1690" y="3595"/>
                  </a:lnTo>
                  <a:lnTo>
                    <a:pt x="1782" y="3411"/>
                  </a:lnTo>
                  <a:lnTo>
                    <a:pt x="1813" y="3257"/>
                  </a:lnTo>
                  <a:lnTo>
                    <a:pt x="1844" y="3042"/>
                  </a:lnTo>
                  <a:lnTo>
                    <a:pt x="1844" y="2151"/>
                  </a:lnTo>
                  <a:lnTo>
                    <a:pt x="1844" y="645"/>
                  </a:lnTo>
                  <a:lnTo>
                    <a:pt x="1844" y="615"/>
                  </a:lnTo>
                  <a:lnTo>
                    <a:pt x="1813" y="430"/>
                  </a:lnTo>
                  <a:lnTo>
                    <a:pt x="1752" y="277"/>
                  </a:lnTo>
                  <a:lnTo>
                    <a:pt x="1690" y="123"/>
                  </a:lnTo>
                  <a:lnTo>
                    <a:pt x="1567" y="0"/>
                  </a:lnTo>
                  <a:close/>
                </a:path>
              </a:pathLst>
            </a:custGeom>
            <a:solidFill>
              <a:srgbClr val="707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6"/>
            <p:cNvSpPr/>
            <p:nvPr/>
          </p:nvSpPr>
          <p:spPr>
            <a:xfrm>
              <a:off x="5532649" y="3135162"/>
              <a:ext cx="193482" cy="422428"/>
            </a:xfrm>
            <a:custGeom>
              <a:avLst/>
              <a:gdLst/>
              <a:ahLst/>
              <a:cxnLst/>
              <a:rect l="l" t="t" r="r" b="b"/>
              <a:pathLst>
                <a:path w="1844" h="4026" fill="none" extrusionOk="0">
                  <a:moveTo>
                    <a:pt x="1567" y="0"/>
                  </a:moveTo>
                  <a:lnTo>
                    <a:pt x="1567" y="0"/>
                  </a:lnTo>
                  <a:lnTo>
                    <a:pt x="1660" y="185"/>
                  </a:lnTo>
                  <a:lnTo>
                    <a:pt x="1690" y="400"/>
                  </a:lnTo>
                  <a:lnTo>
                    <a:pt x="1690" y="2796"/>
                  </a:lnTo>
                  <a:lnTo>
                    <a:pt x="1690" y="2796"/>
                  </a:lnTo>
                  <a:lnTo>
                    <a:pt x="1660" y="2981"/>
                  </a:lnTo>
                  <a:lnTo>
                    <a:pt x="1598" y="3165"/>
                  </a:lnTo>
                  <a:lnTo>
                    <a:pt x="1506" y="3349"/>
                  </a:lnTo>
                  <a:lnTo>
                    <a:pt x="1383" y="3472"/>
                  </a:lnTo>
                  <a:lnTo>
                    <a:pt x="1260" y="3595"/>
                  </a:lnTo>
                  <a:lnTo>
                    <a:pt x="1076" y="3687"/>
                  </a:lnTo>
                  <a:lnTo>
                    <a:pt x="891" y="3749"/>
                  </a:lnTo>
                  <a:lnTo>
                    <a:pt x="707" y="3780"/>
                  </a:lnTo>
                  <a:lnTo>
                    <a:pt x="707" y="3780"/>
                  </a:lnTo>
                  <a:lnTo>
                    <a:pt x="523" y="3749"/>
                  </a:lnTo>
                  <a:lnTo>
                    <a:pt x="308" y="3687"/>
                  </a:lnTo>
                  <a:lnTo>
                    <a:pt x="154" y="3595"/>
                  </a:lnTo>
                  <a:lnTo>
                    <a:pt x="0" y="3472"/>
                  </a:lnTo>
                  <a:lnTo>
                    <a:pt x="0" y="3472"/>
                  </a:lnTo>
                  <a:lnTo>
                    <a:pt x="154" y="3687"/>
                  </a:lnTo>
                  <a:lnTo>
                    <a:pt x="338" y="3841"/>
                  </a:lnTo>
                  <a:lnTo>
                    <a:pt x="584" y="3964"/>
                  </a:lnTo>
                  <a:lnTo>
                    <a:pt x="707" y="3995"/>
                  </a:lnTo>
                  <a:lnTo>
                    <a:pt x="830" y="4025"/>
                  </a:lnTo>
                  <a:lnTo>
                    <a:pt x="830" y="4025"/>
                  </a:lnTo>
                  <a:lnTo>
                    <a:pt x="830" y="4025"/>
                  </a:lnTo>
                  <a:lnTo>
                    <a:pt x="830" y="4025"/>
                  </a:lnTo>
                  <a:lnTo>
                    <a:pt x="830" y="4025"/>
                  </a:lnTo>
                  <a:lnTo>
                    <a:pt x="830" y="4025"/>
                  </a:lnTo>
                  <a:lnTo>
                    <a:pt x="830" y="4025"/>
                  </a:lnTo>
                  <a:lnTo>
                    <a:pt x="830" y="4025"/>
                  </a:lnTo>
                  <a:lnTo>
                    <a:pt x="861" y="4025"/>
                  </a:lnTo>
                  <a:lnTo>
                    <a:pt x="861" y="4025"/>
                  </a:lnTo>
                  <a:lnTo>
                    <a:pt x="861" y="4025"/>
                  </a:lnTo>
                  <a:lnTo>
                    <a:pt x="861" y="4025"/>
                  </a:lnTo>
                  <a:lnTo>
                    <a:pt x="861" y="4025"/>
                  </a:lnTo>
                  <a:lnTo>
                    <a:pt x="861" y="4025"/>
                  </a:lnTo>
                  <a:lnTo>
                    <a:pt x="861" y="4025"/>
                  </a:lnTo>
                  <a:lnTo>
                    <a:pt x="861" y="4025"/>
                  </a:lnTo>
                  <a:lnTo>
                    <a:pt x="861" y="4025"/>
                  </a:lnTo>
                  <a:lnTo>
                    <a:pt x="861" y="4025"/>
                  </a:lnTo>
                  <a:lnTo>
                    <a:pt x="861" y="4025"/>
                  </a:lnTo>
                  <a:lnTo>
                    <a:pt x="861" y="4025"/>
                  </a:lnTo>
                  <a:lnTo>
                    <a:pt x="891" y="4025"/>
                  </a:lnTo>
                  <a:lnTo>
                    <a:pt x="891" y="4025"/>
                  </a:lnTo>
                  <a:lnTo>
                    <a:pt x="1076" y="3995"/>
                  </a:lnTo>
                  <a:lnTo>
                    <a:pt x="1260" y="3933"/>
                  </a:lnTo>
                  <a:lnTo>
                    <a:pt x="1414" y="3841"/>
                  </a:lnTo>
                  <a:lnTo>
                    <a:pt x="1567" y="3718"/>
                  </a:lnTo>
                  <a:lnTo>
                    <a:pt x="1690" y="3595"/>
                  </a:lnTo>
                  <a:lnTo>
                    <a:pt x="1782" y="3411"/>
                  </a:lnTo>
                  <a:lnTo>
                    <a:pt x="1813" y="3257"/>
                  </a:lnTo>
                  <a:lnTo>
                    <a:pt x="1844" y="3042"/>
                  </a:lnTo>
                  <a:lnTo>
                    <a:pt x="1844" y="2151"/>
                  </a:lnTo>
                  <a:lnTo>
                    <a:pt x="1844" y="645"/>
                  </a:lnTo>
                  <a:lnTo>
                    <a:pt x="1844" y="645"/>
                  </a:lnTo>
                  <a:lnTo>
                    <a:pt x="1844" y="645"/>
                  </a:lnTo>
                  <a:lnTo>
                    <a:pt x="1844" y="645"/>
                  </a:lnTo>
                  <a:lnTo>
                    <a:pt x="1844" y="645"/>
                  </a:lnTo>
                  <a:lnTo>
                    <a:pt x="1844" y="645"/>
                  </a:lnTo>
                  <a:lnTo>
                    <a:pt x="1844" y="645"/>
                  </a:lnTo>
                  <a:lnTo>
                    <a:pt x="1844" y="645"/>
                  </a:lnTo>
                  <a:lnTo>
                    <a:pt x="1844" y="645"/>
                  </a:lnTo>
                  <a:lnTo>
                    <a:pt x="1844" y="645"/>
                  </a:lnTo>
                  <a:lnTo>
                    <a:pt x="1844" y="645"/>
                  </a:lnTo>
                  <a:lnTo>
                    <a:pt x="1844" y="64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13" y="430"/>
                  </a:lnTo>
                  <a:lnTo>
                    <a:pt x="1752" y="277"/>
                  </a:lnTo>
                  <a:lnTo>
                    <a:pt x="1690" y="123"/>
                  </a:lnTo>
                  <a:lnTo>
                    <a:pt x="15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6"/>
            <p:cNvSpPr/>
            <p:nvPr/>
          </p:nvSpPr>
          <p:spPr>
            <a:xfrm>
              <a:off x="5555209" y="3315633"/>
              <a:ext cx="138711" cy="145216"/>
            </a:xfrm>
            <a:custGeom>
              <a:avLst/>
              <a:gdLst/>
              <a:ahLst/>
              <a:cxnLst/>
              <a:rect l="l" t="t" r="r" b="b"/>
              <a:pathLst>
                <a:path w="1322" h="1384" extrusionOk="0">
                  <a:moveTo>
                    <a:pt x="216" y="1"/>
                  </a:moveTo>
                  <a:lnTo>
                    <a:pt x="123" y="32"/>
                  </a:lnTo>
                  <a:lnTo>
                    <a:pt x="62" y="62"/>
                  </a:lnTo>
                  <a:lnTo>
                    <a:pt x="31" y="124"/>
                  </a:lnTo>
                  <a:lnTo>
                    <a:pt x="0" y="216"/>
                  </a:lnTo>
                  <a:lnTo>
                    <a:pt x="0" y="1199"/>
                  </a:lnTo>
                  <a:lnTo>
                    <a:pt x="31" y="1261"/>
                  </a:lnTo>
                  <a:lnTo>
                    <a:pt x="62" y="1322"/>
                  </a:lnTo>
                  <a:lnTo>
                    <a:pt x="123" y="1384"/>
                  </a:lnTo>
                  <a:lnTo>
                    <a:pt x="1199" y="1384"/>
                  </a:lnTo>
                  <a:lnTo>
                    <a:pt x="1260" y="1322"/>
                  </a:lnTo>
                  <a:lnTo>
                    <a:pt x="1291" y="1261"/>
                  </a:lnTo>
                  <a:lnTo>
                    <a:pt x="1322" y="1199"/>
                  </a:lnTo>
                  <a:lnTo>
                    <a:pt x="1322" y="216"/>
                  </a:lnTo>
                  <a:lnTo>
                    <a:pt x="1291" y="124"/>
                  </a:lnTo>
                  <a:lnTo>
                    <a:pt x="1260" y="62"/>
                  </a:lnTo>
                  <a:lnTo>
                    <a:pt x="1199" y="32"/>
                  </a:lnTo>
                  <a:lnTo>
                    <a:pt x="1107" y="1"/>
                  </a:lnTo>
                  <a:close/>
                </a:path>
              </a:pathLst>
            </a:custGeom>
            <a:solidFill>
              <a:srgbClr val="5D6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6"/>
            <p:cNvSpPr/>
            <p:nvPr/>
          </p:nvSpPr>
          <p:spPr>
            <a:xfrm>
              <a:off x="5555209" y="3315633"/>
              <a:ext cx="138711" cy="145216"/>
            </a:xfrm>
            <a:custGeom>
              <a:avLst/>
              <a:gdLst/>
              <a:ahLst/>
              <a:cxnLst/>
              <a:rect l="l" t="t" r="r" b="b"/>
              <a:pathLst>
                <a:path w="1322" h="1384" fill="none" extrusionOk="0">
                  <a:moveTo>
                    <a:pt x="1107" y="1384"/>
                  </a:moveTo>
                  <a:lnTo>
                    <a:pt x="216" y="1384"/>
                  </a:lnTo>
                  <a:lnTo>
                    <a:pt x="216" y="1384"/>
                  </a:lnTo>
                  <a:lnTo>
                    <a:pt x="123" y="1384"/>
                  </a:lnTo>
                  <a:lnTo>
                    <a:pt x="62" y="1322"/>
                  </a:lnTo>
                  <a:lnTo>
                    <a:pt x="31" y="1261"/>
                  </a:lnTo>
                  <a:lnTo>
                    <a:pt x="0" y="1199"/>
                  </a:lnTo>
                  <a:lnTo>
                    <a:pt x="0" y="216"/>
                  </a:lnTo>
                  <a:lnTo>
                    <a:pt x="0" y="216"/>
                  </a:lnTo>
                  <a:lnTo>
                    <a:pt x="31" y="124"/>
                  </a:lnTo>
                  <a:lnTo>
                    <a:pt x="62" y="62"/>
                  </a:lnTo>
                  <a:lnTo>
                    <a:pt x="123" y="32"/>
                  </a:lnTo>
                  <a:lnTo>
                    <a:pt x="216" y="1"/>
                  </a:lnTo>
                  <a:lnTo>
                    <a:pt x="1107" y="1"/>
                  </a:lnTo>
                  <a:lnTo>
                    <a:pt x="1107" y="1"/>
                  </a:lnTo>
                  <a:lnTo>
                    <a:pt x="1199" y="32"/>
                  </a:lnTo>
                  <a:lnTo>
                    <a:pt x="1260" y="62"/>
                  </a:lnTo>
                  <a:lnTo>
                    <a:pt x="1291" y="124"/>
                  </a:lnTo>
                  <a:lnTo>
                    <a:pt x="1322" y="216"/>
                  </a:lnTo>
                  <a:lnTo>
                    <a:pt x="1322" y="1199"/>
                  </a:lnTo>
                  <a:lnTo>
                    <a:pt x="1322" y="1199"/>
                  </a:lnTo>
                  <a:lnTo>
                    <a:pt x="1291" y="1261"/>
                  </a:lnTo>
                  <a:lnTo>
                    <a:pt x="1260" y="1322"/>
                  </a:lnTo>
                  <a:lnTo>
                    <a:pt x="1199" y="1384"/>
                  </a:lnTo>
                  <a:lnTo>
                    <a:pt x="1107" y="13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6"/>
            <p:cNvSpPr/>
            <p:nvPr/>
          </p:nvSpPr>
          <p:spPr>
            <a:xfrm>
              <a:off x="5571367" y="3338192"/>
              <a:ext cx="106499" cy="106499"/>
            </a:xfrm>
            <a:custGeom>
              <a:avLst/>
              <a:gdLst/>
              <a:ahLst/>
              <a:cxnLst/>
              <a:rect l="l" t="t" r="r" b="b"/>
              <a:pathLst>
                <a:path w="1015" h="1015" extrusionOk="0">
                  <a:moveTo>
                    <a:pt x="400" y="1"/>
                  </a:moveTo>
                  <a:lnTo>
                    <a:pt x="307" y="32"/>
                  </a:lnTo>
                  <a:lnTo>
                    <a:pt x="215" y="93"/>
                  </a:lnTo>
                  <a:lnTo>
                    <a:pt x="154" y="155"/>
                  </a:lnTo>
                  <a:lnTo>
                    <a:pt x="92" y="216"/>
                  </a:lnTo>
                  <a:lnTo>
                    <a:pt x="31" y="308"/>
                  </a:lnTo>
                  <a:lnTo>
                    <a:pt x="0" y="400"/>
                  </a:lnTo>
                  <a:lnTo>
                    <a:pt x="0" y="523"/>
                  </a:lnTo>
                  <a:lnTo>
                    <a:pt x="0" y="615"/>
                  </a:lnTo>
                  <a:lnTo>
                    <a:pt x="31" y="708"/>
                  </a:lnTo>
                  <a:lnTo>
                    <a:pt x="92" y="800"/>
                  </a:lnTo>
                  <a:lnTo>
                    <a:pt x="154" y="861"/>
                  </a:lnTo>
                  <a:lnTo>
                    <a:pt x="215" y="923"/>
                  </a:lnTo>
                  <a:lnTo>
                    <a:pt x="307" y="984"/>
                  </a:lnTo>
                  <a:lnTo>
                    <a:pt x="400" y="1015"/>
                  </a:lnTo>
                  <a:lnTo>
                    <a:pt x="615" y="1015"/>
                  </a:lnTo>
                  <a:lnTo>
                    <a:pt x="707" y="984"/>
                  </a:lnTo>
                  <a:lnTo>
                    <a:pt x="799" y="923"/>
                  </a:lnTo>
                  <a:lnTo>
                    <a:pt x="860" y="861"/>
                  </a:lnTo>
                  <a:lnTo>
                    <a:pt x="922" y="800"/>
                  </a:lnTo>
                  <a:lnTo>
                    <a:pt x="983" y="708"/>
                  </a:lnTo>
                  <a:lnTo>
                    <a:pt x="1014" y="615"/>
                  </a:lnTo>
                  <a:lnTo>
                    <a:pt x="1014" y="523"/>
                  </a:lnTo>
                  <a:lnTo>
                    <a:pt x="1014" y="400"/>
                  </a:lnTo>
                  <a:lnTo>
                    <a:pt x="983" y="308"/>
                  </a:lnTo>
                  <a:lnTo>
                    <a:pt x="922" y="216"/>
                  </a:lnTo>
                  <a:lnTo>
                    <a:pt x="860" y="155"/>
                  </a:lnTo>
                  <a:lnTo>
                    <a:pt x="799" y="93"/>
                  </a:lnTo>
                  <a:lnTo>
                    <a:pt x="707" y="32"/>
                  </a:lnTo>
                  <a:lnTo>
                    <a:pt x="615" y="1"/>
                  </a:lnTo>
                  <a:close/>
                </a:path>
              </a:pathLst>
            </a:custGeom>
            <a:solidFill>
              <a:srgbClr val="272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6"/>
            <p:cNvSpPr/>
            <p:nvPr/>
          </p:nvSpPr>
          <p:spPr>
            <a:xfrm>
              <a:off x="5571367" y="3338192"/>
              <a:ext cx="106499" cy="106499"/>
            </a:xfrm>
            <a:custGeom>
              <a:avLst/>
              <a:gdLst/>
              <a:ahLst/>
              <a:cxnLst/>
              <a:rect l="l" t="t" r="r" b="b"/>
              <a:pathLst>
                <a:path w="1015" h="1015" fill="none" extrusionOk="0">
                  <a:moveTo>
                    <a:pt x="0" y="523"/>
                  </a:moveTo>
                  <a:lnTo>
                    <a:pt x="0" y="523"/>
                  </a:lnTo>
                  <a:lnTo>
                    <a:pt x="0" y="400"/>
                  </a:lnTo>
                  <a:lnTo>
                    <a:pt x="31" y="308"/>
                  </a:lnTo>
                  <a:lnTo>
                    <a:pt x="92" y="216"/>
                  </a:lnTo>
                  <a:lnTo>
                    <a:pt x="154" y="155"/>
                  </a:lnTo>
                  <a:lnTo>
                    <a:pt x="215" y="93"/>
                  </a:lnTo>
                  <a:lnTo>
                    <a:pt x="307" y="32"/>
                  </a:lnTo>
                  <a:lnTo>
                    <a:pt x="400" y="1"/>
                  </a:lnTo>
                  <a:lnTo>
                    <a:pt x="522" y="1"/>
                  </a:lnTo>
                  <a:lnTo>
                    <a:pt x="522" y="1"/>
                  </a:lnTo>
                  <a:lnTo>
                    <a:pt x="615" y="1"/>
                  </a:lnTo>
                  <a:lnTo>
                    <a:pt x="707" y="32"/>
                  </a:lnTo>
                  <a:lnTo>
                    <a:pt x="799" y="93"/>
                  </a:lnTo>
                  <a:lnTo>
                    <a:pt x="860" y="155"/>
                  </a:lnTo>
                  <a:lnTo>
                    <a:pt x="922" y="216"/>
                  </a:lnTo>
                  <a:lnTo>
                    <a:pt x="983" y="308"/>
                  </a:lnTo>
                  <a:lnTo>
                    <a:pt x="1014" y="400"/>
                  </a:lnTo>
                  <a:lnTo>
                    <a:pt x="1014" y="523"/>
                  </a:lnTo>
                  <a:lnTo>
                    <a:pt x="1014" y="523"/>
                  </a:lnTo>
                  <a:lnTo>
                    <a:pt x="1014" y="615"/>
                  </a:lnTo>
                  <a:lnTo>
                    <a:pt x="983" y="708"/>
                  </a:lnTo>
                  <a:lnTo>
                    <a:pt x="922" y="800"/>
                  </a:lnTo>
                  <a:lnTo>
                    <a:pt x="860" y="861"/>
                  </a:lnTo>
                  <a:lnTo>
                    <a:pt x="799" y="923"/>
                  </a:lnTo>
                  <a:lnTo>
                    <a:pt x="707" y="984"/>
                  </a:lnTo>
                  <a:lnTo>
                    <a:pt x="615" y="1015"/>
                  </a:lnTo>
                  <a:lnTo>
                    <a:pt x="522" y="1015"/>
                  </a:lnTo>
                  <a:lnTo>
                    <a:pt x="522" y="1015"/>
                  </a:lnTo>
                  <a:lnTo>
                    <a:pt x="400" y="1015"/>
                  </a:lnTo>
                  <a:lnTo>
                    <a:pt x="307" y="984"/>
                  </a:lnTo>
                  <a:lnTo>
                    <a:pt x="215" y="923"/>
                  </a:lnTo>
                  <a:lnTo>
                    <a:pt x="154" y="861"/>
                  </a:lnTo>
                  <a:lnTo>
                    <a:pt x="92" y="800"/>
                  </a:lnTo>
                  <a:lnTo>
                    <a:pt x="31" y="708"/>
                  </a:lnTo>
                  <a:lnTo>
                    <a:pt x="0" y="615"/>
                  </a:lnTo>
                  <a:lnTo>
                    <a:pt x="0" y="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6"/>
            <p:cNvSpPr/>
            <p:nvPr/>
          </p:nvSpPr>
          <p:spPr>
            <a:xfrm>
              <a:off x="5619633" y="3386563"/>
              <a:ext cx="58233" cy="58128"/>
            </a:xfrm>
            <a:custGeom>
              <a:avLst/>
              <a:gdLst/>
              <a:ahLst/>
              <a:cxnLst/>
              <a:rect l="l" t="t" r="r" b="b"/>
              <a:pathLst>
                <a:path w="555" h="554" extrusionOk="0">
                  <a:moveTo>
                    <a:pt x="32" y="554"/>
                  </a:moveTo>
                  <a:lnTo>
                    <a:pt x="32" y="554"/>
                  </a:lnTo>
                  <a:lnTo>
                    <a:pt x="62" y="554"/>
                  </a:lnTo>
                  <a:lnTo>
                    <a:pt x="62" y="554"/>
                  </a:lnTo>
                  <a:lnTo>
                    <a:pt x="32" y="554"/>
                  </a:lnTo>
                  <a:close/>
                  <a:moveTo>
                    <a:pt x="32" y="554"/>
                  </a:moveTo>
                  <a:lnTo>
                    <a:pt x="32" y="554"/>
                  </a:lnTo>
                  <a:lnTo>
                    <a:pt x="32" y="554"/>
                  </a:lnTo>
                  <a:lnTo>
                    <a:pt x="32" y="554"/>
                  </a:lnTo>
                  <a:lnTo>
                    <a:pt x="32" y="554"/>
                  </a:lnTo>
                  <a:close/>
                  <a:moveTo>
                    <a:pt x="32" y="554"/>
                  </a:moveTo>
                  <a:lnTo>
                    <a:pt x="32" y="554"/>
                  </a:lnTo>
                  <a:lnTo>
                    <a:pt x="32" y="554"/>
                  </a:lnTo>
                  <a:lnTo>
                    <a:pt x="32" y="554"/>
                  </a:lnTo>
                  <a:lnTo>
                    <a:pt x="32" y="554"/>
                  </a:lnTo>
                  <a:close/>
                  <a:moveTo>
                    <a:pt x="32" y="554"/>
                  </a:moveTo>
                  <a:lnTo>
                    <a:pt x="32" y="554"/>
                  </a:lnTo>
                  <a:lnTo>
                    <a:pt x="32" y="554"/>
                  </a:lnTo>
                  <a:lnTo>
                    <a:pt x="32" y="554"/>
                  </a:lnTo>
                  <a:lnTo>
                    <a:pt x="32" y="554"/>
                  </a:lnTo>
                  <a:close/>
                  <a:moveTo>
                    <a:pt x="32" y="554"/>
                  </a:moveTo>
                  <a:lnTo>
                    <a:pt x="32" y="554"/>
                  </a:lnTo>
                  <a:lnTo>
                    <a:pt x="32" y="554"/>
                  </a:lnTo>
                  <a:lnTo>
                    <a:pt x="32" y="554"/>
                  </a:lnTo>
                  <a:lnTo>
                    <a:pt x="32" y="554"/>
                  </a:lnTo>
                  <a:close/>
                  <a:moveTo>
                    <a:pt x="1" y="554"/>
                  </a:moveTo>
                  <a:lnTo>
                    <a:pt x="1" y="554"/>
                  </a:lnTo>
                  <a:lnTo>
                    <a:pt x="32" y="554"/>
                  </a:lnTo>
                  <a:lnTo>
                    <a:pt x="32" y="554"/>
                  </a:lnTo>
                  <a:lnTo>
                    <a:pt x="1" y="554"/>
                  </a:lnTo>
                  <a:close/>
                  <a:moveTo>
                    <a:pt x="1" y="554"/>
                  </a:moveTo>
                  <a:lnTo>
                    <a:pt x="1" y="554"/>
                  </a:lnTo>
                  <a:lnTo>
                    <a:pt x="1" y="554"/>
                  </a:lnTo>
                  <a:lnTo>
                    <a:pt x="1" y="554"/>
                  </a:lnTo>
                  <a:lnTo>
                    <a:pt x="1" y="554"/>
                  </a:lnTo>
                  <a:close/>
                  <a:moveTo>
                    <a:pt x="554" y="32"/>
                  </a:moveTo>
                  <a:lnTo>
                    <a:pt x="554" y="32"/>
                  </a:lnTo>
                  <a:lnTo>
                    <a:pt x="554" y="62"/>
                  </a:lnTo>
                  <a:lnTo>
                    <a:pt x="554" y="62"/>
                  </a:lnTo>
                  <a:lnTo>
                    <a:pt x="554" y="62"/>
                  </a:lnTo>
                  <a:lnTo>
                    <a:pt x="554" y="32"/>
                  </a:lnTo>
                  <a:close/>
                  <a:moveTo>
                    <a:pt x="554" y="32"/>
                  </a:moveTo>
                  <a:lnTo>
                    <a:pt x="554" y="32"/>
                  </a:lnTo>
                  <a:lnTo>
                    <a:pt x="554" y="32"/>
                  </a:lnTo>
                  <a:lnTo>
                    <a:pt x="554" y="32"/>
                  </a:lnTo>
                  <a:lnTo>
                    <a:pt x="554" y="32"/>
                  </a:lnTo>
                  <a:close/>
                  <a:moveTo>
                    <a:pt x="554" y="32"/>
                  </a:moveTo>
                  <a:lnTo>
                    <a:pt x="554" y="32"/>
                  </a:lnTo>
                  <a:lnTo>
                    <a:pt x="554" y="32"/>
                  </a:lnTo>
                  <a:lnTo>
                    <a:pt x="554" y="32"/>
                  </a:lnTo>
                  <a:lnTo>
                    <a:pt x="554" y="32"/>
                  </a:lnTo>
                  <a:close/>
                  <a:moveTo>
                    <a:pt x="554" y="32"/>
                  </a:moveTo>
                  <a:lnTo>
                    <a:pt x="554" y="32"/>
                  </a:lnTo>
                  <a:lnTo>
                    <a:pt x="554" y="32"/>
                  </a:lnTo>
                  <a:lnTo>
                    <a:pt x="554" y="32"/>
                  </a:lnTo>
                  <a:lnTo>
                    <a:pt x="554" y="32"/>
                  </a:lnTo>
                  <a:close/>
                  <a:moveTo>
                    <a:pt x="554" y="1"/>
                  </a:moveTo>
                  <a:lnTo>
                    <a:pt x="554" y="1"/>
                  </a:lnTo>
                  <a:lnTo>
                    <a:pt x="554" y="32"/>
                  </a:lnTo>
                  <a:lnTo>
                    <a:pt x="554" y="32"/>
                  </a:lnTo>
                  <a:lnTo>
                    <a:pt x="554" y="1"/>
                  </a:lnTo>
                  <a:close/>
                </a:path>
              </a:pathLst>
            </a:custGeom>
            <a:solidFill>
              <a:srgbClr val="424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6"/>
            <p:cNvSpPr/>
            <p:nvPr/>
          </p:nvSpPr>
          <p:spPr>
            <a:xfrm>
              <a:off x="5622886" y="3444586"/>
              <a:ext cx="3358" cy="105"/>
            </a:xfrm>
            <a:custGeom>
              <a:avLst/>
              <a:gdLst/>
              <a:ahLst/>
              <a:cxnLst/>
              <a:rect l="l" t="t" r="r" b="b"/>
              <a:pathLst>
                <a:path w="32" h="1" fill="none" extrusionOk="0">
                  <a:moveTo>
                    <a:pt x="1" y="1"/>
                  </a:moveTo>
                  <a:lnTo>
                    <a:pt x="1" y="1"/>
                  </a:lnTo>
                  <a:lnTo>
                    <a:pt x="31" y="1"/>
                  </a:ln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6"/>
            <p:cNvSpPr/>
            <p:nvPr/>
          </p:nvSpPr>
          <p:spPr>
            <a:xfrm>
              <a:off x="5622886"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6"/>
            <p:cNvSpPr/>
            <p:nvPr/>
          </p:nvSpPr>
          <p:spPr>
            <a:xfrm>
              <a:off x="5622886"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6"/>
            <p:cNvSpPr/>
            <p:nvPr/>
          </p:nvSpPr>
          <p:spPr>
            <a:xfrm>
              <a:off x="5622886"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6"/>
            <p:cNvSpPr/>
            <p:nvPr/>
          </p:nvSpPr>
          <p:spPr>
            <a:xfrm>
              <a:off x="5622886"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6"/>
            <p:cNvSpPr/>
            <p:nvPr/>
          </p:nvSpPr>
          <p:spPr>
            <a:xfrm>
              <a:off x="5619633" y="3444586"/>
              <a:ext cx="3358" cy="105"/>
            </a:xfrm>
            <a:custGeom>
              <a:avLst/>
              <a:gdLst/>
              <a:ahLst/>
              <a:cxnLst/>
              <a:rect l="l" t="t" r="r" b="b"/>
              <a:pathLst>
                <a:path w="32" h="1" fill="none" extrusionOk="0">
                  <a:moveTo>
                    <a:pt x="1" y="1"/>
                  </a:moveTo>
                  <a:lnTo>
                    <a:pt x="1" y="1"/>
                  </a:lnTo>
                  <a:lnTo>
                    <a:pt x="32" y="1"/>
                  </a:lnTo>
                  <a:lnTo>
                    <a:pt x="3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6"/>
            <p:cNvSpPr/>
            <p:nvPr/>
          </p:nvSpPr>
          <p:spPr>
            <a:xfrm>
              <a:off x="5619633"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6"/>
            <p:cNvSpPr/>
            <p:nvPr/>
          </p:nvSpPr>
          <p:spPr>
            <a:xfrm>
              <a:off x="5677762" y="3389815"/>
              <a:ext cx="105" cy="3358"/>
            </a:xfrm>
            <a:custGeom>
              <a:avLst/>
              <a:gdLst/>
              <a:ahLst/>
              <a:cxnLst/>
              <a:rect l="l" t="t" r="r" b="b"/>
              <a:pathLst>
                <a:path w="1" h="32" fill="none" extrusionOk="0">
                  <a:moveTo>
                    <a:pt x="0" y="1"/>
                  </a:moveTo>
                  <a:lnTo>
                    <a:pt x="0" y="1"/>
                  </a:lnTo>
                  <a:lnTo>
                    <a:pt x="0" y="31"/>
                  </a:lnTo>
                  <a:lnTo>
                    <a:pt x="0" y="31"/>
                  </a:lnTo>
                  <a:lnTo>
                    <a:pt x="0" y="3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6"/>
            <p:cNvSpPr/>
            <p:nvPr/>
          </p:nvSpPr>
          <p:spPr>
            <a:xfrm>
              <a:off x="5677762" y="3389815"/>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6"/>
            <p:cNvSpPr/>
            <p:nvPr/>
          </p:nvSpPr>
          <p:spPr>
            <a:xfrm>
              <a:off x="5677762" y="3389815"/>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6"/>
            <p:cNvSpPr/>
            <p:nvPr/>
          </p:nvSpPr>
          <p:spPr>
            <a:xfrm>
              <a:off x="5677762" y="3389815"/>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6"/>
            <p:cNvSpPr/>
            <p:nvPr/>
          </p:nvSpPr>
          <p:spPr>
            <a:xfrm>
              <a:off x="5677762" y="3386563"/>
              <a:ext cx="105" cy="3358"/>
            </a:xfrm>
            <a:custGeom>
              <a:avLst/>
              <a:gdLst/>
              <a:ahLst/>
              <a:cxnLst/>
              <a:rect l="l" t="t" r="r" b="b"/>
              <a:pathLst>
                <a:path w="1" h="32" fill="none" extrusionOk="0">
                  <a:moveTo>
                    <a:pt x="0" y="1"/>
                  </a:moveTo>
                  <a:lnTo>
                    <a:pt x="0" y="1"/>
                  </a:lnTo>
                  <a:lnTo>
                    <a:pt x="0" y="32"/>
                  </a:lnTo>
                  <a:lnTo>
                    <a:pt x="0"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6"/>
            <p:cNvSpPr/>
            <p:nvPr/>
          </p:nvSpPr>
          <p:spPr>
            <a:xfrm>
              <a:off x="5577768" y="3354351"/>
              <a:ext cx="100098" cy="90340"/>
            </a:xfrm>
            <a:custGeom>
              <a:avLst/>
              <a:gdLst/>
              <a:ahLst/>
              <a:cxnLst/>
              <a:rect l="l" t="t" r="r" b="b"/>
              <a:pathLst>
                <a:path w="954" h="861" extrusionOk="0">
                  <a:moveTo>
                    <a:pt x="830" y="1"/>
                  </a:moveTo>
                  <a:lnTo>
                    <a:pt x="892" y="123"/>
                  </a:lnTo>
                  <a:lnTo>
                    <a:pt x="892" y="277"/>
                  </a:lnTo>
                  <a:lnTo>
                    <a:pt x="892" y="369"/>
                  </a:lnTo>
                  <a:lnTo>
                    <a:pt x="861" y="461"/>
                  </a:lnTo>
                  <a:lnTo>
                    <a:pt x="799" y="554"/>
                  </a:lnTo>
                  <a:lnTo>
                    <a:pt x="738" y="646"/>
                  </a:lnTo>
                  <a:lnTo>
                    <a:pt x="676" y="707"/>
                  </a:lnTo>
                  <a:lnTo>
                    <a:pt x="584" y="738"/>
                  </a:lnTo>
                  <a:lnTo>
                    <a:pt x="492" y="769"/>
                  </a:lnTo>
                  <a:lnTo>
                    <a:pt x="400" y="799"/>
                  </a:lnTo>
                  <a:lnTo>
                    <a:pt x="277" y="769"/>
                  </a:lnTo>
                  <a:lnTo>
                    <a:pt x="185" y="738"/>
                  </a:lnTo>
                  <a:lnTo>
                    <a:pt x="93" y="677"/>
                  </a:lnTo>
                  <a:lnTo>
                    <a:pt x="1" y="615"/>
                  </a:lnTo>
                  <a:lnTo>
                    <a:pt x="93" y="707"/>
                  </a:lnTo>
                  <a:lnTo>
                    <a:pt x="185" y="799"/>
                  </a:lnTo>
                  <a:lnTo>
                    <a:pt x="277" y="830"/>
                  </a:lnTo>
                  <a:lnTo>
                    <a:pt x="400" y="861"/>
                  </a:lnTo>
                  <a:lnTo>
                    <a:pt x="554" y="861"/>
                  </a:lnTo>
                  <a:lnTo>
                    <a:pt x="646" y="830"/>
                  </a:lnTo>
                  <a:lnTo>
                    <a:pt x="738" y="769"/>
                  </a:lnTo>
                  <a:lnTo>
                    <a:pt x="799" y="707"/>
                  </a:lnTo>
                  <a:lnTo>
                    <a:pt x="861" y="646"/>
                  </a:lnTo>
                  <a:lnTo>
                    <a:pt x="922" y="554"/>
                  </a:lnTo>
                  <a:lnTo>
                    <a:pt x="953" y="461"/>
                  </a:lnTo>
                  <a:lnTo>
                    <a:pt x="953" y="369"/>
                  </a:lnTo>
                  <a:lnTo>
                    <a:pt x="953" y="339"/>
                  </a:lnTo>
                  <a:lnTo>
                    <a:pt x="953" y="308"/>
                  </a:lnTo>
                  <a:lnTo>
                    <a:pt x="922" y="154"/>
                  </a:lnTo>
                  <a:lnTo>
                    <a:pt x="830" y="1"/>
                  </a:lnTo>
                  <a:close/>
                </a:path>
              </a:pathLst>
            </a:custGeom>
            <a:solidFill>
              <a:srgbClr val="1C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6"/>
            <p:cNvSpPr/>
            <p:nvPr/>
          </p:nvSpPr>
          <p:spPr>
            <a:xfrm>
              <a:off x="5577768" y="3354351"/>
              <a:ext cx="100098" cy="90340"/>
            </a:xfrm>
            <a:custGeom>
              <a:avLst/>
              <a:gdLst/>
              <a:ahLst/>
              <a:cxnLst/>
              <a:rect l="l" t="t" r="r" b="b"/>
              <a:pathLst>
                <a:path w="954" h="861" fill="none" extrusionOk="0">
                  <a:moveTo>
                    <a:pt x="830" y="1"/>
                  </a:moveTo>
                  <a:lnTo>
                    <a:pt x="830" y="1"/>
                  </a:lnTo>
                  <a:lnTo>
                    <a:pt x="892" y="123"/>
                  </a:lnTo>
                  <a:lnTo>
                    <a:pt x="892" y="277"/>
                  </a:lnTo>
                  <a:lnTo>
                    <a:pt x="892" y="277"/>
                  </a:lnTo>
                  <a:lnTo>
                    <a:pt x="892" y="369"/>
                  </a:lnTo>
                  <a:lnTo>
                    <a:pt x="861" y="461"/>
                  </a:lnTo>
                  <a:lnTo>
                    <a:pt x="799" y="554"/>
                  </a:lnTo>
                  <a:lnTo>
                    <a:pt x="738" y="646"/>
                  </a:lnTo>
                  <a:lnTo>
                    <a:pt x="676" y="707"/>
                  </a:lnTo>
                  <a:lnTo>
                    <a:pt x="584" y="738"/>
                  </a:lnTo>
                  <a:lnTo>
                    <a:pt x="492" y="769"/>
                  </a:lnTo>
                  <a:lnTo>
                    <a:pt x="400" y="799"/>
                  </a:lnTo>
                  <a:lnTo>
                    <a:pt x="400" y="799"/>
                  </a:lnTo>
                  <a:lnTo>
                    <a:pt x="277" y="769"/>
                  </a:lnTo>
                  <a:lnTo>
                    <a:pt x="185" y="738"/>
                  </a:lnTo>
                  <a:lnTo>
                    <a:pt x="93" y="677"/>
                  </a:lnTo>
                  <a:lnTo>
                    <a:pt x="1" y="615"/>
                  </a:lnTo>
                  <a:lnTo>
                    <a:pt x="1" y="615"/>
                  </a:lnTo>
                  <a:lnTo>
                    <a:pt x="93" y="707"/>
                  </a:lnTo>
                  <a:lnTo>
                    <a:pt x="185" y="799"/>
                  </a:lnTo>
                  <a:lnTo>
                    <a:pt x="277" y="830"/>
                  </a:lnTo>
                  <a:lnTo>
                    <a:pt x="400" y="861"/>
                  </a:lnTo>
                  <a:lnTo>
                    <a:pt x="400" y="861"/>
                  </a:lnTo>
                  <a:lnTo>
                    <a:pt x="400" y="861"/>
                  </a:lnTo>
                  <a:lnTo>
                    <a:pt x="400" y="861"/>
                  </a:lnTo>
                  <a:lnTo>
                    <a:pt x="400" y="861"/>
                  </a:lnTo>
                  <a:lnTo>
                    <a:pt x="400"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61" y="861"/>
                  </a:lnTo>
                  <a:lnTo>
                    <a:pt x="461" y="861"/>
                  </a:lnTo>
                  <a:lnTo>
                    <a:pt x="461" y="861"/>
                  </a:lnTo>
                  <a:lnTo>
                    <a:pt x="554" y="861"/>
                  </a:lnTo>
                  <a:lnTo>
                    <a:pt x="646" y="830"/>
                  </a:lnTo>
                  <a:lnTo>
                    <a:pt x="738" y="769"/>
                  </a:lnTo>
                  <a:lnTo>
                    <a:pt x="799" y="707"/>
                  </a:lnTo>
                  <a:lnTo>
                    <a:pt x="861" y="646"/>
                  </a:lnTo>
                  <a:lnTo>
                    <a:pt x="922" y="554"/>
                  </a:lnTo>
                  <a:lnTo>
                    <a:pt x="953" y="461"/>
                  </a:lnTo>
                  <a:lnTo>
                    <a:pt x="953" y="369"/>
                  </a:lnTo>
                  <a:lnTo>
                    <a:pt x="953" y="36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08"/>
                  </a:lnTo>
                  <a:lnTo>
                    <a:pt x="953" y="308"/>
                  </a:lnTo>
                  <a:lnTo>
                    <a:pt x="922" y="154"/>
                  </a:lnTo>
                  <a:lnTo>
                    <a:pt x="8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6"/>
            <p:cNvSpPr/>
            <p:nvPr/>
          </p:nvSpPr>
          <p:spPr>
            <a:xfrm>
              <a:off x="5590673" y="3357603"/>
              <a:ext cx="67782" cy="67782"/>
            </a:xfrm>
            <a:custGeom>
              <a:avLst/>
              <a:gdLst/>
              <a:ahLst/>
              <a:cxnLst/>
              <a:rect l="l" t="t" r="r" b="b"/>
              <a:pathLst>
                <a:path w="646" h="646" extrusionOk="0">
                  <a:moveTo>
                    <a:pt x="338" y="0"/>
                  </a:moveTo>
                  <a:lnTo>
                    <a:pt x="185" y="31"/>
                  </a:lnTo>
                  <a:lnTo>
                    <a:pt x="93" y="92"/>
                  </a:lnTo>
                  <a:lnTo>
                    <a:pt x="31" y="185"/>
                  </a:lnTo>
                  <a:lnTo>
                    <a:pt x="0" y="338"/>
                  </a:lnTo>
                  <a:lnTo>
                    <a:pt x="31" y="461"/>
                  </a:lnTo>
                  <a:lnTo>
                    <a:pt x="93" y="553"/>
                  </a:lnTo>
                  <a:lnTo>
                    <a:pt x="185" y="615"/>
                  </a:lnTo>
                  <a:lnTo>
                    <a:pt x="338" y="646"/>
                  </a:lnTo>
                  <a:lnTo>
                    <a:pt x="461" y="615"/>
                  </a:lnTo>
                  <a:lnTo>
                    <a:pt x="553" y="553"/>
                  </a:lnTo>
                  <a:lnTo>
                    <a:pt x="646" y="461"/>
                  </a:lnTo>
                  <a:lnTo>
                    <a:pt x="646" y="338"/>
                  </a:lnTo>
                  <a:lnTo>
                    <a:pt x="646" y="185"/>
                  </a:lnTo>
                  <a:lnTo>
                    <a:pt x="553" y="92"/>
                  </a:lnTo>
                  <a:lnTo>
                    <a:pt x="461" y="31"/>
                  </a:lnTo>
                  <a:lnTo>
                    <a:pt x="338" y="0"/>
                  </a:lnTo>
                  <a:close/>
                </a:path>
              </a:pathLst>
            </a:custGeom>
            <a:solidFill>
              <a:srgbClr val="171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6"/>
            <p:cNvSpPr/>
            <p:nvPr/>
          </p:nvSpPr>
          <p:spPr>
            <a:xfrm>
              <a:off x="5548703" y="3160974"/>
              <a:ext cx="145216" cy="112899"/>
            </a:xfrm>
            <a:custGeom>
              <a:avLst/>
              <a:gdLst/>
              <a:ahLst/>
              <a:cxnLst/>
              <a:rect l="l" t="t" r="r" b="b"/>
              <a:pathLst>
                <a:path w="1384" h="1076" extrusionOk="0">
                  <a:moveTo>
                    <a:pt x="400" y="0"/>
                  </a:moveTo>
                  <a:lnTo>
                    <a:pt x="247" y="31"/>
                  </a:lnTo>
                  <a:lnTo>
                    <a:pt x="124" y="123"/>
                  </a:lnTo>
                  <a:lnTo>
                    <a:pt x="32" y="246"/>
                  </a:lnTo>
                  <a:lnTo>
                    <a:pt x="1" y="399"/>
                  </a:lnTo>
                  <a:lnTo>
                    <a:pt x="1" y="676"/>
                  </a:lnTo>
                  <a:lnTo>
                    <a:pt x="32" y="830"/>
                  </a:lnTo>
                  <a:lnTo>
                    <a:pt x="124" y="953"/>
                  </a:lnTo>
                  <a:lnTo>
                    <a:pt x="247" y="1045"/>
                  </a:lnTo>
                  <a:lnTo>
                    <a:pt x="400" y="1075"/>
                  </a:lnTo>
                  <a:lnTo>
                    <a:pt x="984" y="1075"/>
                  </a:lnTo>
                  <a:lnTo>
                    <a:pt x="1138" y="1045"/>
                  </a:lnTo>
                  <a:lnTo>
                    <a:pt x="1261" y="953"/>
                  </a:lnTo>
                  <a:lnTo>
                    <a:pt x="1353" y="830"/>
                  </a:lnTo>
                  <a:lnTo>
                    <a:pt x="1384" y="676"/>
                  </a:lnTo>
                  <a:lnTo>
                    <a:pt x="1384" y="399"/>
                  </a:lnTo>
                  <a:lnTo>
                    <a:pt x="1353" y="246"/>
                  </a:lnTo>
                  <a:lnTo>
                    <a:pt x="1261" y="123"/>
                  </a:lnTo>
                  <a:lnTo>
                    <a:pt x="1138" y="31"/>
                  </a:lnTo>
                  <a:lnTo>
                    <a:pt x="984" y="0"/>
                  </a:lnTo>
                  <a:close/>
                </a:path>
              </a:pathLst>
            </a:custGeom>
            <a:solidFill>
              <a:srgbClr val="272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6"/>
            <p:cNvSpPr/>
            <p:nvPr/>
          </p:nvSpPr>
          <p:spPr>
            <a:xfrm>
              <a:off x="5570738" y="3187310"/>
              <a:ext cx="103456" cy="58653"/>
            </a:xfrm>
            <a:custGeom>
              <a:avLst/>
              <a:gdLst/>
              <a:ahLst/>
              <a:cxnLst/>
              <a:rect l="l" t="t" r="r" b="b"/>
              <a:pathLst>
                <a:path w="986" h="559" extrusionOk="0">
                  <a:moveTo>
                    <a:pt x="445" y="145"/>
                  </a:moveTo>
                  <a:lnTo>
                    <a:pt x="550" y="548"/>
                  </a:lnTo>
                  <a:lnTo>
                    <a:pt x="628" y="548"/>
                  </a:lnTo>
                  <a:lnTo>
                    <a:pt x="715" y="217"/>
                  </a:lnTo>
                  <a:lnTo>
                    <a:pt x="802" y="548"/>
                  </a:lnTo>
                  <a:lnTo>
                    <a:pt x="880" y="548"/>
                  </a:lnTo>
                  <a:lnTo>
                    <a:pt x="986" y="145"/>
                  </a:lnTo>
                  <a:lnTo>
                    <a:pt x="920" y="145"/>
                  </a:lnTo>
                  <a:lnTo>
                    <a:pt x="837" y="459"/>
                  </a:lnTo>
                  <a:lnTo>
                    <a:pt x="754" y="145"/>
                  </a:lnTo>
                  <a:lnTo>
                    <a:pt x="676" y="145"/>
                  </a:lnTo>
                  <a:lnTo>
                    <a:pt x="594" y="459"/>
                  </a:lnTo>
                  <a:lnTo>
                    <a:pt x="511" y="145"/>
                  </a:lnTo>
                  <a:close/>
                  <a:moveTo>
                    <a:pt x="163" y="1"/>
                  </a:moveTo>
                  <a:cubicBezTo>
                    <a:pt x="141" y="1"/>
                    <a:pt x="119" y="3"/>
                    <a:pt x="95" y="6"/>
                  </a:cubicBezTo>
                  <a:cubicBezTo>
                    <a:pt x="70" y="10"/>
                    <a:pt x="45" y="16"/>
                    <a:pt x="17" y="24"/>
                  </a:cubicBezTo>
                  <a:lnTo>
                    <a:pt x="17" y="88"/>
                  </a:lnTo>
                  <a:cubicBezTo>
                    <a:pt x="44" y="79"/>
                    <a:pt x="69" y="73"/>
                    <a:pt x="92" y="68"/>
                  </a:cubicBezTo>
                  <a:cubicBezTo>
                    <a:pt x="115" y="64"/>
                    <a:pt x="136" y="62"/>
                    <a:pt x="156" y="62"/>
                  </a:cubicBezTo>
                  <a:cubicBezTo>
                    <a:pt x="193" y="62"/>
                    <a:pt x="221" y="69"/>
                    <a:pt x="240" y="84"/>
                  </a:cubicBezTo>
                  <a:cubicBezTo>
                    <a:pt x="260" y="99"/>
                    <a:pt x="270" y="120"/>
                    <a:pt x="270" y="148"/>
                  </a:cubicBezTo>
                  <a:cubicBezTo>
                    <a:pt x="270" y="174"/>
                    <a:pt x="260" y="195"/>
                    <a:pt x="241" y="209"/>
                  </a:cubicBezTo>
                  <a:cubicBezTo>
                    <a:pt x="222" y="224"/>
                    <a:pt x="195" y="231"/>
                    <a:pt x="159" y="231"/>
                  </a:cubicBezTo>
                  <a:lnTo>
                    <a:pt x="94" y="231"/>
                  </a:lnTo>
                  <a:lnTo>
                    <a:pt x="94" y="290"/>
                  </a:lnTo>
                  <a:lnTo>
                    <a:pt x="156" y="290"/>
                  </a:lnTo>
                  <a:cubicBezTo>
                    <a:pt x="196" y="290"/>
                    <a:pt x="227" y="299"/>
                    <a:pt x="249" y="317"/>
                  </a:cubicBezTo>
                  <a:cubicBezTo>
                    <a:pt x="271" y="335"/>
                    <a:pt x="282" y="360"/>
                    <a:pt x="282" y="392"/>
                  </a:cubicBezTo>
                  <a:cubicBezTo>
                    <a:pt x="282" y="426"/>
                    <a:pt x="270" y="452"/>
                    <a:pt x="247" y="470"/>
                  </a:cubicBezTo>
                  <a:cubicBezTo>
                    <a:pt x="223" y="488"/>
                    <a:pt x="188" y="497"/>
                    <a:pt x="142" y="497"/>
                  </a:cubicBezTo>
                  <a:cubicBezTo>
                    <a:pt x="116" y="497"/>
                    <a:pt x="91" y="494"/>
                    <a:pt x="67" y="488"/>
                  </a:cubicBezTo>
                  <a:cubicBezTo>
                    <a:pt x="43" y="482"/>
                    <a:pt x="21" y="473"/>
                    <a:pt x="1" y="461"/>
                  </a:cubicBezTo>
                  <a:lnTo>
                    <a:pt x="1" y="532"/>
                  </a:lnTo>
                  <a:cubicBezTo>
                    <a:pt x="26" y="541"/>
                    <a:pt x="51" y="547"/>
                    <a:pt x="75" y="552"/>
                  </a:cubicBezTo>
                  <a:cubicBezTo>
                    <a:pt x="99" y="556"/>
                    <a:pt x="122" y="558"/>
                    <a:pt x="144" y="558"/>
                  </a:cubicBezTo>
                  <a:cubicBezTo>
                    <a:pt x="212" y="558"/>
                    <a:pt x="264" y="544"/>
                    <a:pt x="300" y="515"/>
                  </a:cubicBezTo>
                  <a:cubicBezTo>
                    <a:pt x="336" y="486"/>
                    <a:pt x="355" y="445"/>
                    <a:pt x="355" y="392"/>
                  </a:cubicBezTo>
                  <a:cubicBezTo>
                    <a:pt x="355" y="357"/>
                    <a:pt x="345" y="328"/>
                    <a:pt x="325" y="305"/>
                  </a:cubicBezTo>
                  <a:cubicBezTo>
                    <a:pt x="306" y="281"/>
                    <a:pt x="279" y="265"/>
                    <a:pt x="244" y="258"/>
                  </a:cubicBezTo>
                  <a:cubicBezTo>
                    <a:pt x="275" y="250"/>
                    <a:pt x="300" y="236"/>
                    <a:pt x="317" y="215"/>
                  </a:cubicBezTo>
                  <a:cubicBezTo>
                    <a:pt x="334" y="195"/>
                    <a:pt x="342" y="170"/>
                    <a:pt x="342" y="140"/>
                  </a:cubicBezTo>
                  <a:cubicBezTo>
                    <a:pt x="342" y="97"/>
                    <a:pt x="326" y="63"/>
                    <a:pt x="294" y="38"/>
                  </a:cubicBezTo>
                  <a:cubicBezTo>
                    <a:pt x="262" y="13"/>
                    <a:pt x="218" y="1"/>
                    <a:pt x="163" y="1"/>
                  </a:cubicBezTo>
                  <a:close/>
                </a:path>
              </a:pathLst>
            </a:custGeom>
            <a:solidFill>
              <a:srgbClr val="A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6"/>
            <p:cNvSpPr/>
            <p:nvPr/>
          </p:nvSpPr>
          <p:spPr>
            <a:xfrm>
              <a:off x="5203812" y="3596203"/>
              <a:ext cx="818940" cy="116152"/>
            </a:xfrm>
            <a:custGeom>
              <a:avLst/>
              <a:gdLst/>
              <a:ahLst/>
              <a:cxnLst/>
              <a:rect l="l" t="t" r="r" b="b"/>
              <a:pathLst>
                <a:path w="7805" h="1107" extrusionOk="0">
                  <a:moveTo>
                    <a:pt x="0" y="0"/>
                  </a:moveTo>
                  <a:lnTo>
                    <a:pt x="0" y="1106"/>
                  </a:lnTo>
                  <a:lnTo>
                    <a:pt x="7805" y="1106"/>
                  </a:lnTo>
                  <a:lnTo>
                    <a:pt x="7805" y="0"/>
                  </a:lnTo>
                  <a:close/>
                </a:path>
              </a:pathLst>
            </a:custGeom>
            <a:solidFill>
              <a:srgbClr val="3C4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6"/>
            <p:cNvSpPr/>
            <p:nvPr/>
          </p:nvSpPr>
          <p:spPr>
            <a:xfrm>
              <a:off x="5203812" y="3596203"/>
              <a:ext cx="818940" cy="116152"/>
            </a:xfrm>
            <a:custGeom>
              <a:avLst/>
              <a:gdLst/>
              <a:ahLst/>
              <a:cxnLst/>
              <a:rect l="l" t="t" r="r" b="b"/>
              <a:pathLst>
                <a:path w="7805" h="1107" fill="none" extrusionOk="0">
                  <a:moveTo>
                    <a:pt x="7805" y="1106"/>
                  </a:moveTo>
                  <a:lnTo>
                    <a:pt x="0" y="1106"/>
                  </a:lnTo>
                  <a:lnTo>
                    <a:pt x="0" y="0"/>
                  </a:lnTo>
                  <a:lnTo>
                    <a:pt x="7805" y="0"/>
                  </a:lnTo>
                  <a:lnTo>
                    <a:pt x="7805" y="11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6"/>
            <p:cNvSpPr/>
            <p:nvPr/>
          </p:nvSpPr>
          <p:spPr>
            <a:xfrm>
              <a:off x="5203812" y="3596203"/>
              <a:ext cx="818940" cy="116152"/>
            </a:xfrm>
            <a:custGeom>
              <a:avLst/>
              <a:gdLst/>
              <a:ahLst/>
              <a:cxnLst/>
              <a:rect l="l" t="t" r="r" b="b"/>
              <a:pathLst>
                <a:path w="7805" h="1107" extrusionOk="0">
                  <a:moveTo>
                    <a:pt x="7497" y="0"/>
                  </a:moveTo>
                  <a:lnTo>
                    <a:pt x="7436" y="154"/>
                  </a:lnTo>
                  <a:lnTo>
                    <a:pt x="7344" y="307"/>
                  </a:lnTo>
                  <a:lnTo>
                    <a:pt x="7221" y="430"/>
                  </a:lnTo>
                  <a:lnTo>
                    <a:pt x="7098" y="553"/>
                  </a:lnTo>
                  <a:lnTo>
                    <a:pt x="6944" y="645"/>
                  </a:lnTo>
                  <a:lnTo>
                    <a:pt x="6791" y="707"/>
                  </a:lnTo>
                  <a:lnTo>
                    <a:pt x="6637" y="768"/>
                  </a:lnTo>
                  <a:lnTo>
                    <a:pt x="0" y="768"/>
                  </a:lnTo>
                  <a:lnTo>
                    <a:pt x="0" y="1106"/>
                  </a:lnTo>
                  <a:lnTo>
                    <a:pt x="7805" y="1106"/>
                  </a:lnTo>
                  <a:lnTo>
                    <a:pt x="7805" y="860"/>
                  </a:lnTo>
                  <a:lnTo>
                    <a:pt x="7805" y="215"/>
                  </a:lnTo>
                  <a:lnTo>
                    <a:pt x="7805" y="0"/>
                  </a:lnTo>
                  <a:close/>
                </a:path>
              </a:pathLst>
            </a:custGeom>
            <a:solidFill>
              <a:srgbClr val="2B3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6"/>
            <p:cNvSpPr/>
            <p:nvPr/>
          </p:nvSpPr>
          <p:spPr>
            <a:xfrm>
              <a:off x="5203812" y="3596203"/>
              <a:ext cx="818940" cy="116152"/>
            </a:xfrm>
            <a:custGeom>
              <a:avLst/>
              <a:gdLst/>
              <a:ahLst/>
              <a:cxnLst/>
              <a:rect l="l" t="t" r="r" b="b"/>
              <a:pathLst>
                <a:path w="7805" h="1107" fill="none" extrusionOk="0">
                  <a:moveTo>
                    <a:pt x="7805" y="0"/>
                  </a:moveTo>
                  <a:lnTo>
                    <a:pt x="7497" y="0"/>
                  </a:lnTo>
                  <a:lnTo>
                    <a:pt x="7497" y="0"/>
                  </a:lnTo>
                  <a:lnTo>
                    <a:pt x="7436" y="154"/>
                  </a:lnTo>
                  <a:lnTo>
                    <a:pt x="7344" y="307"/>
                  </a:lnTo>
                  <a:lnTo>
                    <a:pt x="7221" y="430"/>
                  </a:lnTo>
                  <a:lnTo>
                    <a:pt x="7098" y="553"/>
                  </a:lnTo>
                  <a:lnTo>
                    <a:pt x="6944" y="645"/>
                  </a:lnTo>
                  <a:lnTo>
                    <a:pt x="6791" y="707"/>
                  </a:lnTo>
                  <a:lnTo>
                    <a:pt x="6637" y="768"/>
                  </a:lnTo>
                  <a:lnTo>
                    <a:pt x="6453" y="768"/>
                  </a:lnTo>
                  <a:lnTo>
                    <a:pt x="0" y="768"/>
                  </a:lnTo>
                  <a:lnTo>
                    <a:pt x="0" y="1106"/>
                  </a:lnTo>
                  <a:lnTo>
                    <a:pt x="7805" y="1106"/>
                  </a:lnTo>
                  <a:lnTo>
                    <a:pt x="7805" y="860"/>
                  </a:lnTo>
                  <a:lnTo>
                    <a:pt x="7805" y="215"/>
                  </a:lnTo>
                  <a:lnTo>
                    <a:pt x="78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6"/>
            <p:cNvSpPr/>
            <p:nvPr/>
          </p:nvSpPr>
          <p:spPr>
            <a:xfrm>
              <a:off x="5071605" y="3328539"/>
              <a:ext cx="561034" cy="158122"/>
            </a:xfrm>
            <a:custGeom>
              <a:avLst/>
              <a:gdLst/>
              <a:ahLst/>
              <a:cxnLst/>
              <a:rect l="l" t="t" r="r" b="b"/>
              <a:pathLst>
                <a:path w="5347" h="1507" extrusionOk="0">
                  <a:moveTo>
                    <a:pt x="4425" y="1"/>
                  </a:moveTo>
                  <a:lnTo>
                    <a:pt x="4271" y="32"/>
                  </a:lnTo>
                  <a:lnTo>
                    <a:pt x="4118" y="62"/>
                  </a:lnTo>
                  <a:lnTo>
                    <a:pt x="3964" y="93"/>
                  </a:lnTo>
                  <a:lnTo>
                    <a:pt x="3811" y="185"/>
                  </a:lnTo>
                  <a:lnTo>
                    <a:pt x="3657" y="277"/>
                  </a:lnTo>
                  <a:lnTo>
                    <a:pt x="3473" y="431"/>
                  </a:lnTo>
                  <a:lnTo>
                    <a:pt x="3288" y="585"/>
                  </a:lnTo>
                  <a:lnTo>
                    <a:pt x="3104" y="800"/>
                  </a:lnTo>
                  <a:lnTo>
                    <a:pt x="2827" y="1045"/>
                  </a:lnTo>
                  <a:lnTo>
                    <a:pt x="2551" y="1199"/>
                  </a:lnTo>
                  <a:lnTo>
                    <a:pt x="2305" y="1291"/>
                  </a:lnTo>
                  <a:lnTo>
                    <a:pt x="2028" y="1322"/>
                  </a:lnTo>
                  <a:lnTo>
                    <a:pt x="1844" y="1322"/>
                  </a:lnTo>
                  <a:lnTo>
                    <a:pt x="1690" y="1291"/>
                  </a:lnTo>
                  <a:lnTo>
                    <a:pt x="1322" y="1168"/>
                  </a:lnTo>
                  <a:lnTo>
                    <a:pt x="1015" y="984"/>
                  </a:lnTo>
                  <a:lnTo>
                    <a:pt x="738" y="800"/>
                  </a:lnTo>
                  <a:lnTo>
                    <a:pt x="492" y="585"/>
                  </a:lnTo>
                  <a:lnTo>
                    <a:pt x="308" y="400"/>
                  </a:lnTo>
                  <a:lnTo>
                    <a:pt x="185" y="277"/>
                  </a:lnTo>
                  <a:lnTo>
                    <a:pt x="154" y="247"/>
                  </a:lnTo>
                  <a:lnTo>
                    <a:pt x="93" y="216"/>
                  </a:lnTo>
                  <a:lnTo>
                    <a:pt x="31" y="247"/>
                  </a:lnTo>
                  <a:lnTo>
                    <a:pt x="1" y="277"/>
                  </a:lnTo>
                  <a:lnTo>
                    <a:pt x="31" y="339"/>
                  </a:lnTo>
                  <a:lnTo>
                    <a:pt x="185" y="523"/>
                  </a:lnTo>
                  <a:lnTo>
                    <a:pt x="369" y="707"/>
                  </a:lnTo>
                  <a:lnTo>
                    <a:pt x="615" y="923"/>
                  </a:lnTo>
                  <a:lnTo>
                    <a:pt x="922" y="1138"/>
                  </a:lnTo>
                  <a:lnTo>
                    <a:pt x="1260" y="1322"/>
                  </a:lnTo>
                  <a:lnTo>
                    <a:pt x="1445" y="1383"/>
                  </a:lnTo>
                  <a:lnTo>
                    <a:pt x="1629" y="1445"/>
                  </a:lnTo>
                  <a:lnTo>
                    <a:pt x="1844" y="1476"/>
                  </a:lnTo>
                  <a:lnTo>
                    <a:pt x="2028" y="1506"/>
                  </a:lnTo>
                  <a:lnTo>
                    <a:pt x="2336" y="1476"/>
                  </a:lnTo>
                  <a:lnTo>
                    <a:pt x="2489" y="1414"/>
                  </a:lnTo>
                  <a:lnTo>
                    <a:pt x="2643" y="1353"/>
                  </a:lnTo>
                  <a:lnTo>
                    <a:pt x="2797" y="1291"/>
                  </a:lnTo>
                  <a:lnTo>
                    <a:pt x="2920" y="1168"/>
                  </a:lnTo>
                  <a:lnTo>
                    <a:pt x="3073" y="1045"/>
                  </a:lnTo>
                  <a:lnTo>
                    <a:pt x="3227" y="892"/>
                  </a:lnTo>
                  <a:lnTo>
                    <a:pt x="3411" y="707"/>
                  </a:lnTo>
                  <a:lnTo>
                    <a:pt x="3565" y="554"/>
                  </a:lnTo>
                  <a:lnTo>
                    <a:pt x="3749" y="431"/>
                  </a:lnTo>
                  <a:lnTo>
                    <a:pt x="3903" y="339"/>
                  </a:lnTo>
                  <a:lnTo>
                    <a:pt x="4026" y="247"/>
                  </a:lnTo>
                  <a:lnTo>
                    <a:pt x="4179" y="216"/>
                  </a:lnTo>
                  <a:lnTo>
                    <a:pt x="4425" y="185"/>
                  </a:lnTo>
                  <a:lnTo>
                    <a:pt x="4609" y="185"/>
                  </a:lnTo>
                  <a:lnTo>
                    <a:pt x="4763" y="247"/>
                  </a:lnTo>
                  <a:lnTo>
                    <a:pt x="4886" y="308"/>
                  </a:lnTo>
                  <a:lnTo>
                    <a:pt x="5009" y="400"/>
                  </a:lnTo>
                  <a:lnTo>
                    <a:pt x="5163" y="554"/>
                  </a:lnTo>
                  <a:lnTo>
                    <a:pt x="5193" y="615"/>
                  </a:lnTo>
                  <a:lnTo>
                    <a:pt x="5255" y="677"/>
                  </a:lnTo>
                  <a:lnTo>
                    <a:pt x="5316" y="646"/>
                  </a:lnTo>
                  <a:lnTo>
                    <a:pt x="5347" y="585"/>
                  </a:lnTo>
                  <a:lnTo>
                    <a:pt x="5347" y="523"/>
                  </a:lnTo>
                  <a:lnTo>
                    <a:pt x="5285" y="462"/>
                  </a:lnTo>
                  <a:lnTo>
                    <a:pt x="5101" y="277"/>
                  </a:lnTo>
                  <a:lnTo>
                    <a:pt x="4978" y="185"/>
                  </a:lnTo>
                  <a:lnTo>
                    <a:pt x="4825" y="93"/>
                  </a:lnTo>
                  <a:lnTo>
                    <a:pt x="4640" y="32"/>
                  </a:lnTo>
                  <a:lnTo>
                    <a:pt x="4425"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6"/>
            <p:cNvSpPr/>
            <p:nvPr/>
          </p:nvSpPr>
          <p:spPr>
            <a:xfrm>
              <a:off x="5429507" y="2715987"/>
              <a:ext cx="393364" cy="280674"/>
            </a:xfrm>
            <a:custGeom>
              <a:avLst/>
              <a:gdLst/>
              <a:ahLst/>
              <a:cxnLst/>
              <a:rect l="l" t="t" r="r" b="b"/>
              <a:pathLst>
                <a:path w="3749" h="2675" extrusionOk="0">
                  <a:moveTo>
                    <a:pt x="492" y="1"/>
                  </a:moveTo>
                  <a:lnTo>
                    <a:pt x="369" y="32"/>
                  </a:lnTo>
                  <a:lnTo>
                    <a:pt x="277" y="62"/>
                  </a:lnTo>
                  <a:lnTo>
                    <a:pt x="215" y="93"/>
                  </a:lnTo>
                  <a:lnTo>
                    <a:pt x="123" y="155"/>
                  </a:lnTo>
                  <a:lnTo>
                    <a:pt x="62" y="247"/>
                  </a:lnTo>
                  <a:lnTo>
                    <a:pt x="31" y="308"/>
                  </a:lnTo>
                  <a:lnTo>
                    <a:pt x="0" y="400"/>
                  </a:lnTo>
                  <a:lnTo>
                    <a:pt x="0" y="523"/>
                  </a:lnTo>
                  <a:lnTo>
                    <a:pt x="0" y="2182"/>
                  </a:lnTo>
                  <a:lnTo>
                    <a:pt x="0" y="2275"/>
                  </a:lnTo>
                  <a:lnTo>
                    <a:pt x="31" y="2367"/>
                  </a:lnTo>
                  <a:lnTo>
                    <a:pt x="62" y="2459"/>
                  </a:lnTo>
                  <a:lnTo>
                    <a:pt x="123" y="2520"/>
                  </a:lnTo>
                  <a:lnTo>
                    <a:pt x="215" y="2582"/>
                  </a:lnTo>
                  <a:lnTo>
                    <a:pt x="277" y="2643"/>
                  </a:lnTo>
                  <a:lnTo>
                    <a:pt x="369" y="2643"/>
                  </a:lnTo>
                  <a:lnTo>
                    <a:pt x="492" y="2674"/>
                  </a:lnTo>
                  <a:lnTo>
                    <a:pt x="3257" y="2674"/>
                  </a:lnTo>
                  <a:lnTo>
                    <a:pt x="3349" y="2643"/>
                  </a:lnTo>
                  <a:lnTo>
                    <a:pt x="3441" y="2643"/>
                  </a:lnTo>
                  <a:lnTo>
                    <a:pt x="3534" y="2582"/>
                  </a:lnTo>
                  <a:lnTo>
                    <a:pt x="3595" y="2520"/>
                  </a:lnTo>
                  <a:lnTo>
                    <a:pt x="3657" y="2459"/>
                  </a:lnTo>
                  <a:lnTo>
                    <a:pt x="3687" y="2367"/>
                  </a:lnTo>
                  <a:lnTo>
                    <a:pt x="3718" y="2275"/>
                  </a:lnTo>
                  <a:lnTo>
                    <a:pt x="3749" y="2182"/>
                  </a:lnTo>
                  <a:lnTo>
                    <a:pt x="3749" y="523"/>
                  </a:lnTo>
                  <a:lnTo>
                    <a:pt x="3718" y="400"/>
                  </a:lnTo>
                  <a:lnTo>
                    <a:pt x="3687" y="308"/>
                  </a:lnTo>
                  <a:lnTo>
                    <a:pt x="3657" y="247"/>
                  </a:lnTo>
                  <a:lnTo>
                    <a:pt x="3595" y="155"/>
                  </a:lnTo>
                  <a:lnTo>
                    <a:pt x="3534" y="93"/>
                  </a:lnTo>
                  <a:lnTo>
                    <a:pt x="3441" y="62"/>
                  </a:lnTo>
                  <a:lnTo>
                    <a:pt x="3349" y="32"/>
                  </a:lnTo>
                  <a:lnTo>
                    <a:pt x="3257" y="1"/>
                  </a:lnTo>
                  <a:close/>
                </a:path>
              </a:pathLst>
            </a:custGeom>
            <a:solidFill>
              <a:srgbClr val="7F8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6"/>
            <p:cNvSpPr/>
            <p:nvPr/>
          </p:nvSpPr>
          <p:spPr>
            <a:xfrm>
              <a:off x="5445561" y="2728893"/>
              <a:ext cx="358004" cy="254863"/>
            </a:xfrm>
            <a:custGeom>
              <a:avLst/>
              <a:gdLst/>
              <a:ahLst/>
              <a:cxnLst/>
              <a:rect l="l" t="t" r="r" b="b"/>
              <a:pathLst>
                <a:path w="3412" h="2429" extrusionOk="0">
                  <a:moveTo>
                    <a:pt x="462" y="1"/>
                  </a:moveTo>
                  <a:lnTo>
                    <a:pt x="369" y="32"/>
                  </a:lnTo>
                  <a:lnTo>
                    <a:pt x="277" y="32"/>
                  </a:lnTo>
                  <a:lnTo>
                    <a:pt x="124" y="154"/>
                  </a:lnTo>
                  <a:lnTo>
                    <a:pt x="31" y="277"/>
                  </a:lnTo>
                  <a:lnTo>
                    <a:pt x="1" y="369"/>
                  </a:lnTo>
                  <a:lnTo>
                    <a:pt x="1" y="462"/>
                  </a:lnTo>
                  <a:lnTo>
                    <a:pt x="1" y="1967"/>
                  </a:lnTo>
                  <a:lnTo>
                    <a:pt x="1" y="2059"/>
                  </a:lnTo>
                  <a:lnTo>
                    <a:pt x="31" y="2152"/>
                  </a:lnTo>
                  <a:lnTo>
                    <a:pt x="124" y="2305"/>
                  </a:lnTo>
                  <a:lnTo>
                    <a:pt x="277" y="2397"/>
                  </a:lnTo>
                  <a:lnTo>
                    <a:pt x="369" y="2428"/>
                  </a:lnTo>
                  <a:lnTo>
                    <a:pt x="3073" y="2428"/>
                  </a:lnTo>
                  <a:lnTo>
                    <a:pt x="3135" y="2397"/>
                  </a:lnTo>
                  <a:lnTo>
                    <a:pt x="3288" y="2305"/>
                  </a:lnTo>
                  <a:lnTo>
                    <a:pt x="3381" y="2152"/>
                  </a:lnTo>
                  <a:lnTo>
                    <a:pt x="3411" y="2059"/>
                  </a:lnTo>
                  <a:lnTo>
                    <a:pt x="3411" y="1967"/>
                  </a:lnTo>
                  <a:lnTo>
                    <a:pt x="3411" y="462"/>
                  </a:lnTo>
                  <a:lnTo>
                    <a:pt x="3411" y="369"/>
                  </a:lnTo>
                  <a:lnTo>
                    <a:pt x="3381" y="277"/>
                  </a:lnTo>
                  <a:lnTo>
                    <a:pt x="3288" y="154"/>
                  </a:lnTo>
                  <a:lnTo>
                    <a:pt x="3135" y="32"/>
                  </a:lnTo>
                  <a:lnTo>
                    <a:pt x="3073" y="32"/>
                  </a:lnTo>
                  <a:lnTo>
                    <a:pt x="2981" y="1"/>
                  </a:lnTo>
                  <a:close/>
                </a:path>
              </a:pathLst>
            </a:custGeom>
            <a:solidFill>
              <a:srgbClr val="101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6"/>
            <p:cNvSpPr/>
            <p:nvPr/>
          </p:nvSpPr>
          <p:spPr>
            <a:xfrm>
              <a:off x="5484279" y="2767610"/>
              <a:ext cx="283822" cy="180681"/>
            </a:xfrm>
            <a:custGeom>
              <a:avLst/>
              <a:gdLst/>
              <a:ahLst/>
              <a:cxnLst/>
              <a:rect l="l" t="t" r="r" b="b"/>
              <a:pathLst>
                <a:path w="2705" h="1722" extrusionOk="0">
                  <a:moveTo>
                    <a:pt x="1967" y="154"/>
                  </a:moveTo>
                  <a:lnTo>
                    <a:pt x="2059" y="246"/>
                  </a:lnTo>
                  <a:lnTo>
                    <a:pt x="2151" y="338"/>
                  </a:lnTo>
                  <a:lnTo>
                    <a:pt x="2182" y="461"/>
                  </a:lnTo>
                  <a:lnTo>
                    <a:pt x="2182" y="554"/>
                  </a:lnTo>
                  <a:lnTo>
                    <a:pt x="2551" y="554"/>
                  </a:lnTo>
                  <a:lnTo>
                    <a:pt x="2551" y="1168"/>
                  </a:lnTo>
                  <a:lnTo>
                    <a:pt x="2182" y="1168"/>
                  </a:lnTo>
                  <a:lnTo>
                    <a:pt x="2182" y="1230"/>
                  </a:lnTo>
                  <a:lnTo>
                    <a:pt x="2151" y="1352"/>
                  </a:lnTo>
                  <a:lnTo>
                    <a:pt x="2059" y="1475"/>
                  </a:lnTo>
                  <a:lnTo>
                    <a:pt x="1967" y="1537"/>
                  </a:lnTo>
                  <a:lnTo>
                    <a:pt x="1844" y="1568"/>
                  </a:lnTo>
                  <a:lnTo>
                    <a:pt x="492" y="1568"/>
                  </a:lnTo>
                  <a:lnTo>
                    <a:pt x="338" y="1537"/>
                  </a:lnTo>
                  <a:lnTo>
                    <a:pt x="246" y="1445"/>
                  </a:lnTo>
                  <a:lnTo>
                    <a:pt x="185" y="1352"/>
                  </a:lnTo>
                  <a:lnTo>
                    <a:pt x="154" y="1230"/>
                  </a:lnTo>
                  <a:lnTo>
                    <a:pt x="154" y="461"/>
                  </a:lnTo>
                  <a:lnTo>
                    <a:pt x="185" y="338"/>
                  </a:lnTo>
                  <a:lnTo>
                    <a:pt x="246" y="246"/>
                  </a:lnTo>
                  <a:lnTo>
                    <a:pt x="338" y="154"/>
                  </a:lnTo>
                  <a:close/>
                  <a:moveTo>
                    <a:pt x="369" y="0"/>
                  </a:moveTo>
                  <a:lnTo>
                    <a:pt x="277" y="31"/>
                  </a:lnTo>
                  <a:lnTo>
                    <a:pt x="123" y="123"/>
                  </a:lnTo>
                  <a:lnTo>
                    <a:pt x="31" y="277"/>
                  </a:lnTo>
                  <a:lnTo>
                    <a:pt x="0" y="369"/>
                  </a:lnTo>
                  <a:lnTo>
                    <a:pt x="0" y="461"/>
                  </a:lnTo>
                  <a:lnTo>
                    <a:pt x="0" y="1230"/>
                  </a:lnTo>
                  <a:lnTo>
                    <a:pt x="0" y="1322"/>
                  </a:lnTo>
                  <a:lnTo>
                    <a:pt x="31" y="1414"/>
                  </a:lnTo>
                  <a:lnTo>
                    <a:pt x="123" y="1568"/>
                  </a:lnTo>
                  <a:lnTo>
                    <a:pt x="277" y="1660"/>
                  </a:lnTo>
                  <a:lnTo>
                    <a:pt x="369" y="1690"/>
                  </a:lnTo>
                  <a:lnTo>
                    <a:pt x="492" y="1721"/>
                  </a:lnTo>
                  <a:lnTo>
                    <a:pt x="1844" y="1721"/>
                  </a:lnTo>
                  <a:lnTo>
                    <a:pt x="1936" y="1690"/>
                  </a:lnTo>
                  <a:lnTo>
                    <a:pt x="2028" y="1660"/>
                  </a:lnTo>
                  <a:lnTo>
                    <a:pt x="2182" y="1568"/>
                  </a:lnTo>
                  <a:lnTo>
                    <a:pt x="2274" y="1414"/>
                  </a:lnTo>
                  <a:lnTo>
                    <a:pt x="2305" y="1322"/>
                  </a:lnTo>
                  <a:lnTo>
                    <a:pt x="2704" y="1322"/>
                  </a:lnTo>
                  <a:lnTo>
                    <a:pt x="2704" y="400"/>
                  </a:lnTo>
                  <a:lnTo>
                    <a:pt x="2315" y="400"/>
                  </a:lnTo>
                  <a:lnTo>
                    <a:pt x="2305" y="369"/>
                  </a:lnTo>
                  <a:lnTo>
                    <a:pt x="2274" y="277"/>
                  </a:lnTo>
                  <a:lnTo>
                    <a:pt x="2182" y="123"/>
                  </a:lnTo>
                  <a:lnTo>
                    <a:pt x="2028" y="31"/>
                  </a:lnTo>
                  <a:lnTo>
                    <a:pt x="1936"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5513343" y="2796674"/>
              <a:ext cx="45223" cy="119300"/>
            </a:xfrm>
            <a:custGeom>
              <a:avLst/>
              <a:gdLst/>
              <a:ahLst/>
              <a:cxnLst/>
              <a:rect l="l" t="t" r="r" b="b"/>
              <a:pathLst>
                <a:path w="431" h="1137" extrusionOk="0">
                  <a:moveTo>
                    <a:pt x="123" y="0"/>
                  </a:moveTo>
                  <a:lnTo>
                    <a:pt x="61" y="61"/>
                  </a:lnTo>
                  <a:lnTo>
                    <a:pt x="0" y="123"/>
                  </a:lnTo>
                  <a:lnTo>
                    <a:pt x="0" y="215"/>
                  </a:lnTo>
                  <a:lnTo>
                    <a:pt x="0" y="922"/>
                  </a:lnTo>
                  <a:lnTo>
                    <a:pt x="0" y="1014"/>
                  </a:lnTo>
                  <a:lnTo>
                    <a:pt x="61" y="1075"/>
                  </a:lnTo>
                  <a:lnTo>
                    <a:pt x="123" y="1137"/>
                  </a:lnTo>
                  <a:lnTo>
                    <a:pt x="307" y="1137"/>
                  </a:lnTo>
                  <a:lnTo>
                    <a:pt x="369" y="1075"/>
                  </a:lnTo>
                  <a:lnTo>
                    <a:pt x="430" y="1014"/>
                  </a:lnTo>
                  <a:lnTo>
                    <a:pt x="430" y="922"/>
                  </a:lnTo>
                  <a:lnTo>
                    <a:pt x="430" y="215"/>
                  </a:lnTo>
                  <a:lnTo>
                    <a:pt x="430" y="123"/>
                  </a:lnTo>
                  <a:lnTo>
                    <a:pt x="369" y="61"/>
                  </a:lnTo>
                  <a:lnTo>
                    <a:pt x="307"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6"/>
            <p:cNvSpPr/>
            <p:nvPr/>
          </p:nvSpPr>
          <p:spPr>
            <a:xfrm>
              <a:off x="5571367" y="2796674"/>
              <a:ext cx="48370" cy="119300"/>
            </a:xfrm>
            <a:custGeom>
              <a:avLst/>
              <a:gdLst/>
              <a:ahLst/>
              <a:cxnLst/>
              <a:rect l="l" t="t" r="r" b="b"/>
              <a:pathLst>
                <a:path w="461" h="1137" extrusionOk="0">
                  <a:moveTo>
                    <a:pt x="154" y="0"/>
                  </a:moveTo>
                  <a:lnTo>
                    <a:pt x="62" y="61"/>
                  </a:lnTo>
                  <a:lnTo>
                    <a:pt x="31" y="123"/>
                  </a:lnTo>
                  <a:lnTo>
                    <a:pt x="0" y="215"/>
                  </a:lnTo>
                  <a:lnTo>
                    <a:pt x="0" y="922"/>
                  </a:lnTo>
                  <a:lnTo>
                    <a:pt x="31" y="1014"/>
                  </a:lnTo>
                  <a:lnTo>
                    <a:pt x="62" y="1075"/>
                  </a:lnTo>
                  <a:lnTo>
                    <a:pt x="154" y="1137"/>
                  </a:lnTo>
                  <a:lnTo>
                    <a:pt x="307" y="1137"/>
                  </a:lnTo>
                  <a:lnTo>
                    <a:pt x="369" y="1075"/>
                  </a:lnTo>
                  <a:lnTo>
                    <a:pt x="430" y="1014"/>
                  </a:lnTo>
                  <a:lnTo>
                    <a:pt x="461" y="922"/>
                  </a:lnTo>
                  <a:lnTo>
                    <a:pt x="461" y="215"/>
                  </a:lnTo>
                  <a:lnTo>
                    <a:pt x="430" y="123"/>
                  </a:lnTo>
                  <a:lnTo>
                    <a:pt x="369" y="61"/>
                  </a:lnTo>
                  <a:lnTo>
                    <a:pt x="307"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6"/>
            <p:cNvSpPr/>
            <p:nvPr/>
          </p:nvSpPr>
          <p:spPr>
            <a:xfrm>
              <a:off x="5593926" y="2603193"/>
              <a:ext cx="13011" cy="6505"/>
            </a:xfrm>
            <a:custGeom>
              <a:avLst/>
              <a:gdLst/>
              <a:ahLst/>
              <a:cxnLst/>
              <a:rect l="l" t="t" r="r" b="b"/>
              <a:pathLst>
                <a:path w="124" h="62" extrusionOk="0">
                  <a:moveTo>
                    <a:pt x="31" y="0"/>
                  </a:moveTo>
                  <a:lnTo>
                    <a:pt x="0" y="31"/>
                  </a:lnTo>
                  <a:lnTo>
                    <a:pt x="62" y="62"/>
                  </a:lnTo>
                  <a:lnTo>
                    <a:pt x="123" y="31"/>
                  </a:lnTo>
                  <a:lnTo>
                    <a:pt x="31" y="0"/>
                  </a:lnTo>
                  <a:close/>
                </a:path>
              </a:pathLst>
            </a:custGeom>
            <a:solidFill>
              <a:srgbClr val="4F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5522996" y="2396910"/>
              <a:ext cx="135458" cy="203135"/>
            </a:xfrm>
            <a:custGeom>
              <a:avLst/>
              <a:gdLst/>
              <a:ahLst/>
              <a:cxnLst/>
              <a:rect l="l" t="t" r="r" b="b"/>
              <a:pathLst>
                <a:path w="1291" h="1936" extrusionOk="0">
                  <a:moveTo>
                    <a:pt x="983" y="0"/>
                  </a:moveTo>
                  <a:lnTo>
                    <a:pt x="768" y="31"/>
                  </a:lnTo>
                  <a:lnTo>
                    <a:pt x="584" y="92"/>
                  </a:lnTo>
                  <a:lnTo>
                    <a:pt x="430" y="154"/>
                  </a:lnTo>
                  <a:lnTo>
                    <a:pt x="277" y="277"/>
                  </a:lnTo>
                  <a:lnTo>
                    <a:pt x="154" y="430"/>
                  </a:lnTo>
                  <a:lnTo>
                    <a:pt x="62" y="584"/>
                  </a:lnTo>
                  <a:lnTo>
                    <a:pt x="0" y="768"/>
                  </a:lnTo>
                  <a:lnTo>
                    <a:pt x="0" y="983"/>
                  </a:lnTo>
                  <a:lnTo>
                    <a:pt x="0" y="1137"/>
                  </a:lnTo>
                  <a:lnTo>
                    <a:pt x="62" y="1291"/>
                  </a:lnTo>
                  <a:lnTo>
                    <a:pt x="123" y="1444"/>
                  </a:lnTo>
                  <a:lnTo>
                    <a:pt x="215" y="1567"/>
                  </a:lnTo>
                  <a:lnTo>
                    <a:pt x="307" y="1690"/>
                  </a:lnTo>
                  <a:lnTo>
                    <a:pt x="430" y="1782"/>
                  </a:lnTo>
                  <a:lnTo>
                    <a:pt x="584" y="1874"/>
                  </a:lnTo>
                  <a:lnTo>
                    <a:pt x="738" y="1936"/>
                  </a:lnTo>
                  <a:lnTo>
                    <a:pt x="1291" y="953"/>
                  </a:lnTo>
                  <a:lnTo>
                    <a:pt x="615" y="1014"/>
                  </a:lnTo>
                  <a:lnTo>
                    <a:pt x="369" y="1014"/>
                  </a:lnTo>
                  <a:lnTo>
                    <a:pt x="492" y="830"/>
                  </a:lnTo>
                  <a:lnTo>
                    <a:pt x="1045" y="0"/>
                  </a:lnTo>
                  <a:close/>
                </a:path>
              </a:pathLst>
            </a:custGeom>
            <a:solidFill>
              <a:srgbClr val="101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5606832" y="2403311"/>
              <a:ext cx="119300" cy="199987"/>
            </a:xfrm>
            <a:custGeom>
              <a:avLst/>
              <a:gdLst/>
              <a:ahLst/>
              <a:cxnLst/>
              <a:rect l="l" t="t" r="r" b="b"/>
              <a:pathLst>
                <a:path w="1137" h="1906" extrusionOk="0">
                  <a:moveTo>
                    <a:pt x="522" y="0"/>
                  </a:moveTo>
                  <a:lnTo>
                    <a:pt x="430" y="154"/>
                  </a:lnTo>
                  <a:lnTo>
                    <a:pt x="31" y="738"/>
                  </a:lnTo>
                  <a:lnTo>
                    <a:pt x="615" y="769"/>
                  </a:lnTo>
                  <a:lnTo>
                    <a:pt x="737" y="769"/>
                  </a:lnTo>
                  <a:lnTo>
                    <a:pt x="676" y="861"/>
                  </a:lnTo>
                  <a:lnTo>
                    <a:pt x="0" y="1875"/>
                  </a:lnTo>
                  <a:lnTo>
                    <a:pt x="184" y="1905"/>
                  </a:lnTo>
                  <a:lnTo>
                    <a:pt x="369" y="1875"/>
                  </a:lnTo>
                  <a:lnTo>
                    <a:pt x="553" y="1813"/>
                  </a:lnTo>
                  <a:lnTo>
                    <a:pt x="707" y="1721"/>
                  </a:lnTo>
                  <a:lnTo>
                    <a:pt x="860" y="1598"/>
                  </a:lnTo>
                  <a:lnTo>
                    <a:pt x="983" y="1475"/>
                  </a:lnTo>
                  <a:lnTo>
                    <a:pt x="1075" y="1291"/>
                  </a:lnTo>
                  <a:lnTo>
                    <a:pt x="1137" y="1107"/>
                  </a:lnTo>
                  <a:lnTo>
                    <a:pt x="1137" y="922"/>
                  </a:lnTo>
                  <a:lnTo>
                    <a:pt x="1137" y="769"/>
                  </a:lnTo>
                  <a:lnTo>
                    <a:pt x="1106" y="615"/>
                  </a:lnTo>
                  <a:lnTo>
                    <a:pt x="1045" y="492"/>
                  </a:lnTo>
                  <a:lnTo>
                    <a:pt x="983" y="369"/>
                  </a:lnTo>
                  <a:lnTo>
                    <a:pt x="891" y="246"/>
                  </a:lnTo>
                  <a:lnTo>
                    <a:pt x="768" y="154"/>
                  </a:lnTo>
                  <a:lnTo>
                    <a:pt x="645" y="62"/>
                  </a:lnTo>
                  <a:lnTo>
                    <a:pt x="522" y="0"/>
                  </a:lnTo>
                  <a:close/>
                </a:path>
              </a:pathLst>
            </a:custGeom>
            <a:solidFill>
              <a:srgbClr val="101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5561609" y="2396910"/>
              <a:ext cx="122657" cy="203135"/>
            </a:xfrm>
            <a:custGeom>
              <a:avLst/>
              <a:gdLst/>
              <a:ahLst/>
              <a:cxnLst/>
              <a:rect l="l" t="t" r="r" b="b"/>
              <a:pathLst>
                <a:path w="1169" h="1936" extrusionOk="0">
                  <a:moveTo>
                    <a:pt x="677" y="0"/>
                  </a:moveTo>
                  <a:lnTo>
                    <a:pt x="124" y="830"/>
                  </a:lnTo>
                  <a:lnTo>
                    <a:pt x="1" y="1014"/>
                  </a:lnTo>
                  <a:lnTo>
                    <a:pt x="247" y="1014"/>
                  </a:lnTo>
                  <a:lnTo>
                    <a:pt x="923" y="953"/>
                  </a:lnTo>
                  <a:lnTo>
                    <a:pt x="370" y="1936"/>
                  </a:lnTo>
                  <a:lnTo>
                    <a:pt x="431" y="1936"/>
                  </a:lnTo>
                  <a:lnTo>
                    <a:pt x="1107" y="922"/>
                  </a:lnTo>
                  <a:lnTo>
                    <a:pt x="1168" y="830"/>
                  </a:lnTo>
                  <a:lnTo>
                    <a:pt x="1046" y="830"/>
                  </a:lnTo>
                  <a:lnTo>
                    <a:pt x="462" y="799"/>
                  </a:lnTo>
                  <a:lnTo>
                    <a:pt x="892" y="184"/>
                  </a:lnTo>
                  <a:lnTo>
                    <a:pt x="953" y="61"/>
                  </a:lnTo>
                  <a:lnTo>
                    <a:pt x="830" y="31"/>
                  </a:lnTo>
                  <a:lnTo>
                    <a:pt x="677" y="0"/>
                  </a:lnTo>
                  <a:close/>
                </a:path>
              </a:pathLst>
            </a:custGeom>
            <a:solidFill>
              <a:srgbClr val="4F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5368231" y="3051327"/>
              <a:ext cx="525569" cy="6505"/>
            </a:xfrm>
            <a:custGeom>
              <a:avLst/>
              <a:gdLst/>
              <a:ahLst/>
              <a:cxnLst/>
              <a:rect l="l" t="t" r="r" b="b"/>
              <a:pathLst>
                <a:path w="5009" h="62" extrusionOk="0">
                  <a:moveTo>
                    <a:pt x="1260" y="0"/>
                  </a:moveTo>
                  <a:lnTo>
                    <a:pt x="0" y="31"/>
                  </a:lnTo>
                  <a:lnTo>
                    <a:pt x="1260" y="62"/>
                  </a:lnTo>
                  <a:lnTo>
                    <a:pt x="3749" y="62"/>
                  </a:lnTo>
                  <a:lnTo>
                    <a:pt x="5009" y="31"/>
                  </a:lnTo>
                  <a:lnTo>
                    <a:pt x="3749" y="0"/>
                  </a:lnTo>
                  <a:close/>
                </a:path>
              </a:pathLst>
            </a:custGeom>
            <a:solidFill>
              <a:srgbClr val="39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2614975" y="3683185"/>
              <a:ext cx="105" cy="3358"/>
            </a:xfrm>
            <a:custGeom>
              <a:avLst/>
              <a:gdLst/>
              <a:ahLst/>
              <a:cxnLst/>
              <a:rect l="l" t="t" r="r" b="b"/>
              <a:pathLst>
                <a:path w="1" h="32" extrusionOk="0">
                  <a:moveTo>
                    <a:pt x="1" y="1"/>
                  </a:moveTo>
                  <a:lnTo>
                    <a:pt x="1" y="31"/>
                  </a:lnTo>
                  <a:lnTo>
                    <a:pt x="1" y="31"/>
                  </a:lnTo>
                  <a:lnTo>
                    <a:pt x="1" y="31"/>
                  </a:lnTo>
                  <a:lnTo>
                    <a:pt x="1" y="1"/>
                  </a:lnTo>
                  <a:close/>
                </a:path>
              </a:pathLst>
            </a:custGeom>
            <a:solidFill>
              <a:srgbClr val="73C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2614975" y="3683185"/>
              <a:ext cx="105" cy="3358"/>
            </a:xfrm>
            <a:custGeom>
              <a:avLst/>
              <a:gdLst/>
              <a:ahLst/>
              <a:cxnLst/>
              <a:rect l="l" t="t" r="r" b="b"/>
              <a:pathLst>
                <a:path w="1" h="32" fill="none" extrusionOk="0">
                  <a:moveTo>
                    <a:pt x="1" y="1"/>
                  </a:moveTo>
                  <a:lnTo>
                    <a:pt x="1" y="31"/>
                  </a:lnTo>
                  <a:lnTo>
                    <a:pt x="1" y="31"/>
                  </a:lnTo>
                  <a:lnTo>
                    <a:pt x="1" y="3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2614975" y="3686438"/>
              <a:ext cx="105" cy="16158"/>
            </a:xfrm>
            <a:custGeom>
              <a:avLst/>
              <a:gdLst/>
              <a:ahLst/>
              <a:cxnLst/>
              <a:rect l="l" t="t" r="r" b="b"/>
              <a:pathLst>
                <a:path w="1" h="154" extrusionOk="0">
                  <a:moveTo>
                    <a:pt x="1" y="0"/>
                  </a:moveTo>
                  <a:lnTo>
                    <a:pt x="1" y="0"/>
                  </a:lnTo>
                  <a:lnTo>
                    <a:pt x="1" y="0"/>
                  </a:lnTo>
                  <a:lnTo>
                    <a:pt x="1" y="154"/>
                  </a:lnTo>
                  <a:lnTo>
                    <a:pt x="1" y="154"/>
                  </a:lnTo>
                  <a:lnTo>
                    <a:pt x="1" y="0"/>
                  </a:lnTo>
                  <a:close/>
                </a:path>
              </a:pathLst>
            </a:custGeom>
            <a:solidFill>
              <a:srgbClr val="59A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2614975" y="3686438"/>
              <a:ext cx="105" cy="16158"/>
            </a:xfrm>
            <a:custGeom>
              <a:avLst/>
              <a:gdLst/>
              <a:ahLst/>
              <a:cxnLst/>
              <a:rect l="l" t="t" r="r" b="b"/>
              <a:pathLst>
                <a:path w="1" h="154" fill="none" extrusionOk="0">
                  <a:moveTo>
                    <a:pt x="1" y="0"/>
                  </a:moveTo>
                  <a:lnTo>
                    <a:pt x="1" y="0"/>
                  </a:lnTo>
                  <a:lnTo>
                    <a:pt x="1" y="0"/>
                  </a:lnTo>
                  <a:lnTo>
                    <a:pt x="1" y="154"/>
                  </a:lnTo>
                  <a:lnTo>
                    <a:pt x="1" y="15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4120557" y="2574129"/>
              <a:ext cx="45223" cy="48475"/>
            </a:xfrm>
            <a:custGeom>
              <a:avLst/>
              <a:gdLst/>
              <a:ahLst/>
              <a:cxnLst/>
              <a:rect l="l" t="t" r="r" b="b"/>
              <a:pathLst>
                <a:path w="431" h="462" extrusionOk="0">
                  <a:moveTo>
                    <a:pt x="0" y="1"/>
                  </a:moveTo>
                  <a:lnTo>
                    <a:pt x="0" y="462"/>
                  </a:lnTo>
                  <a:lnTo>
                    <a:pt x="431" y="462"/>
                  </a:lnTo>
                  <a:lnTo>
                    <a:pt x="431" y="1"/>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4197887" y="2574129"/>
              <a:ext cx="48475" cy="48475"/>
            </a:xfrm>
            <a:custGeom>
              <a:avLst/>
              <a:gdLst/>
              <a:ahLst/>
              <a:cxnLst/>
              <a:rect l="l" t="t" r="r" b="b"/>
              <a:pathLst>
                <a:path w="462" h="462" extrusionOk="0">
                  <a:moveTo>
                    <a:pt x="1" y="1"/>
                  </a:moveTo>
                  <a:lnTo>
                    <a:pt x="1" y="462"/>
                  </a:lnTo>
                  <a:lnTo>
                    <a:pt x="462" y="462"/>
                  </a:lnTo>
                  <a:lnTo>
                    <a:pt x="462" y="1"/>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6"/>
            <p:cNvSpPr/>
            <p:nvPr/>
          </p:nvSpPr>
          <p:spPr>
            <a:xfrm>
              <a:off x="4278575" y="2574129"/>
              <a:ext cx="48370" cy="48475"/>
            </a:xfrm>
            <a:custGeom>
              <a:avLst/>
              <a:gdLst/>
              <a:ahLst/>
              <a:cxnLst/>
              <a:rect l="l" t="t" r="r" b="b"/>
              <a:pathLst>
                <a:path w="461" h="462" extrusionOk="0">
                  <a:moveTo>
                    <a:pt x="0" y="1"/>
                  </a:moveTo>
                  <a:lnTo>
                    <a:pt x="0" y="462"/>
                  </a:lnTo>
                  <a:lnTo>
                    <a:pt x="461" y="462"/>
                  </a:lnTo>
                  <a:lnTo>
                    <a:pt x="461" y="1"/>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6"/>
            <p:cNvSpPr/>
            <p:nvPr/>
          </p:nvSpPr>
          <p:spPr>
            <a:xfrm>
              <a:off x="4359158" y="2574129"/>
              <a:ext cx="45223" cy="48475"/>
            </a:xfrm>
            <a:custGeom>
              <a:avLst/>
              <a:gdLst/>
              <a:ahLst/>
              <a:cxnLst/>
              <a:rect l="l" t="t" r="r" b="b"/>
              <a:pathLst>
                <a:path w="431" h="462" extrusionOk="0">
                  <a:moveTo>
                    <a:pt x="0" y="1"/>
                  </a:moveTo>
                  <a:lnTo>
                    <a:pt x="0" y="462"/>
                  </a:lnTo>
                  <a:lnTo>
                    <a:pt x="430" y="462"/>
                  </a:lnTo>
                  <a:lnTo>
                    <a:pt x="430" y="1"/>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6"/>
            <p:cNvSpPr/>
            <p:nvPr/>
          </p:nvSpPr>
          <p:spPr>
            <a:xfrm>
              <a:off x="4120557" y="2677375"/>
              <a:ext cx="45223" cy="48475"/>
            </a:xfrm>
            <a:custGeom>
              <a:avLst/>
              <a:gdLst/>
              <a:ahLst/>
              <a:cxnLst/>
              <a:rect l="l" t="t" r="r" b="b"/>
              <a:pathLst>
                <a:path w="431" h="462" extrusionOk="0">
                  <a:moveTo>
                    <a:pt x="0" y="0"/>
                  </a:moveTo>
                  <a:lnTo>
                    <a:pt x="0" y="461"/>
                  </a:lnTo>
                  <a:lnTo>
                    <a:pt x="431" y="461"/>
                  </a:lnTo>
                  <a:lnTo>
                    <a:pt x="431"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6"/>
            <p:cNvSpPr/>
            <p:nvPr/>
          </p:nvSpPr>
          <p:spPr>
            <a:xfrm>
              <a:off x="4120557" y="2677375"/>
              <a:ext cx="45223" cy="48475"/>
            </a:xfrm>
            <a:custGeom>
              <a:avLst/>
              <a:gdLst/>
              <a:ahLst/>
              <a:cxnLst/>
              <a:rect l="l" t="t" r="r" b="b"/>
              <a:pathLst>
                <a:path w="431" h="462" fill="none" extrusionOk="0">
                  <a:moveTo>
                    <a:pt x="431" y="461"/>
                  </a:moveTo>
                  <a:lnTo>
                    <a:pt x="0" y="461"/>
                  </a:lnTo>
                  <a:lnTo>
                    <a:pt x="0" y="0"/>
                  </a:lnTo>
                  <a:lnTo>
                    <a:pt x="431" y="0"/>
                  </a:lnTo>
                  <a:lnTo>
                    <a:pt x="431"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6"/>
            <p:cNvSpPr/>
            <p:nvPr/>
          </p:nvSpPr>
          <p:spPr>
            <a:xfrm>
              <a:off x="4197887" y="2677375"/>
              <a:ext cx="48475" cy="48475"/>
            </a:xfrm>
            <a:custGeom>
              <a:avLst/>
              <a:gdLst/>
              <a:ahLst/>
              <a:cxnLst/>
              <a:rect l="l" t="t" r="r" b="b"/>
              <a:pathLst>
                <a:path w="462" h="462" extrusionOk="0">
                  <a:moveTo>
                    <a:pt x="1" y="0"/>
                  </a:moveTo>
                  <a:lnTo>
                    <a:pt x="1" y="461"/>
                  </a:lnTo>
                  <a:lnTo>
                    <a:pt x="462" y="461"/>
                  </a:lnTo>
                  <a:lnTo>
                    <a:pt x="462"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6"/>
            <p:cNvSpPr/>
            <p:nvPr/>
          </p:nvSpPr>
          <p:spPr>
            <a:xfrm>
              <a:off x="4197887" y="2677375"/>
              <a:ext cx="48475" cy="48475"/>
            </a:xfrm>
            <a:custGeom>
              <a:avLst/>
              <a:gdLst/>
              <a:ahLst/>
              <a:cxnLst/>
              <a:rect l="l" t="t" r="r" b="b"/>
              <a:pathLst>
                <a:path w="462" h="462" fill="none" extrusionOk="0">
                  <a:moveTo>
                    <a:pt x="462" y="461"/>
                  </a:moveTo>
                  <a:lnTo>
                    <a:pt x="1" y="461"/>
                  </a:lnTo>
                  <a:lnTo>
                    <a:pt x="1" y="0"/>
                  </a:lnTo>
                  <a:lnTo>
                    <a:pt x="462" y="0"/>
                  </a:lnTo>
                  <a:lnTo>
                    <a:pt x="462"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6"/>
            <p:cNvSpPr/>
            <p:nvPr/>
          </p:nvSpPr>
          <p:spPr>
            <a:xfrm>
              <a:off x="4278575" y="2677375"/>
              <a:ext cx="48370" cy="48475"/>
            </a:xfrm>
            <a:custGeom>
              <a:avLst/>
              <a:gdLst/>
              <a:ahLst/>
              <a:cxnLst/>
              <a:rect l="l" t="t" r="r" b="b"/>
              <a:pathLst>
                <a:path w="461" h="462" extrusionOk="0">
                  <a:moveTo>
                    <a:pt x="0" y="0"/>
                  </a:moveTo>
                  <a:lnTo>
                    <a:pt x="0" y="461"/>
                  </a:lnTo>
                  <a:lnTo>
                    <a:pt x="461" y="461"/>
                  </a:lnTo>
                  <a:lnTo>
                    <a:pt x="461"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6"/>
            <p:cNvSpPr/>
            <p:nvPr/>
          </p:nvSpPr>
          <p:spPr>
            <a:xfrm>
              <a:off x="4359158" y="2677375"/>
              <a:ext cx="45223" cy="48475"/>
            </a:xfrm>
            <a:custGeom>
              <a:avLst/>
              <a:gdLst/>
              <a:ahLst/>
              <a:cxnLst/>
              <a:rect l="l" t="t" r="r" b="b"/>
              <a:pathLst>
                <a:path w="431" h="462" extrusionOk="0">
                  <a:moveTo>
                    <a:pt x="0" y="0"/>
                  </a:moveTo>
                  <a:lnTo>
                    <a:pt x="0" y="461"/>
                  </a:lnTo>
                  <a:lnTo>
                    <a:pt x="430" y="461"/>
                  </a:lnTo>
                  <a:lnTo>
                    <a:pt x="430"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6"/>
            <p:cNvSpPr/>
            <p:nvPr/>
          </p:nvSpPr>
          <p:spPr>
            <a:xfrm>
              <a:off x="4359158" y="2677375"/>
              <a:ext cx="45223" cy="48475"/>
            </a:xfrm>
            <a:custGeom>
              <a:avLst/>
              <a:gdLst/>
              <a:ahLst/>
              <a:cxnLst/>
              <a:rect l="l" t="t" r="r" b="b"/>
              <a:pathLst>
                <a:path w="431" h="462" fill="none" extrusionOk="0">
                  <a:moveTo>
                    <a:pt x="430" y="461"/>
                  </a:moveTo>
                  <a:lnTo>
                    <a:pt x="0" y="461"/>
                  </a:lnTo>
                  <a:lnTo>
                    <a:pt x="0" y="0"/>
                  </a:lnTo>
                  <a:lnTo>
                    <a:pt x="430" y="0"/>
                  </a:lnTo>
                  <a:lnTo>
                    <a:pt x="430"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6"/>
            <p:cNvSpPr/>
            <p:nvPr/>
          </p:nvSpPr>
          <p:spPr>
            <a:xfrm>
              <a:off x="4120557" y="2780516"/>
              <a:ext cx="45223" cy="48475"/>
            </a:xfrm>
            <a:custGeom>
              <a:avLst/>
              <a:gdLst/>
              <a:ahLst/>
              <a:cxnLst/>
              <a:rect l="l" t="t" r="r" b="b"/>
              <a:pathLst>
                <a:path w="431" h="462" extrusionOk="0">
                  <a:moveTo>
                    <a:pt x="0" y="0"/>
                  </a:moveTo>
                  <a:lnTo>
                    <a:pt x="0" y="461"/>
                  </a:lnTo>
                  <a:lnTo>
                    <a:pt x="431" y="461"/>
                  </a:lnTo>
                  <a:lnTo>
                    <a:pt x="431"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6"/>
            <p:cNvSpPr/>
            <p:nvPr/>
          </p:nvSpPr>
          <p:spPr>
            <a:xfrm>
              <a:off x="4120557" y="2780516"/>
              <a:ext cx="45223" cy="48475"/>
            </a:xfrm>
            <a:custGeom>
              <a:avLst/>
              <a:gdLst/>
              <a:ahLst/>
              <a:cxnLst/>
              <a:rect l="l" t="t" r="r" b="b"/>
              <a:pathLst>
                <a:path w="431" h="462" fill="none" extrusionOk="0">
                  <a:moveTo>
                    <a:pt x="431" y="461"/>
                  </a:moveTo>
                  <a:lnTo>
                    <a:pt x="0" y="461"/>
                  </a:lnTo>
                  <a:lnTo>
                    <a:pt x="0" y="0"/>
                  </a:lnTo>
                  <a:lnTo>
                    <a:pt x="431" y="0"/>
                  </a:lnTo>
                  <a:lnTo>
                    <a:pt x="431"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6"/>
            <p:cNvSpPr/>
            <p:nvPr/>
          </p:nvSpPr>
          <p:spPr>
            <a:xfrm>
              <a:off x="4197887" y="2780516"/>
              <a:ext cx="48475" cy="48475"/>
            </a:xfrm>
            <a:custGeom>
              <a:avLst/>
              <a:gdLst/>
              <a:ahLst/>
              <a:cxnLst/>
              <a:rect l="l" t="t" r="r" b="b"/>
              <a:pathLst>
                <a:path w="462" h="462" extrusionOk="0">
                  <a:moveTo>
                    <a:pt x="1" y="0"/>
                  </a:moveTo>
                  <a:lnTo>
                    <a:pt x="1" y="461"/>
                  </a:lnTo>
                  <a:lnTo>
                    <a:pt x="462" y="461"/>
                  </a:lnTo>
                  <a:lnTo>
                    <a:pt x="462"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6"/>
            <p:cNvSpPr/>
            <p:nvPr/>
          </p:nvSpPr>
          <p:spPr>
            <a:xfrm>
              <a:off x="4197887" y="2780516"/>
              <a:ext cx="48475" cy="48475"/>
            </a:xfrm>
            <a:custGeom>
              <a:avLst/>
              <a:gdLst/>
              <a:ahLst/>
              <a:cxnLst/>
              <a:rect l="l" t="t" r="r" b="b"/>
              <a:pathLst>
                <a:path w="462" h="462" fill="none" extrusionOk="0">
                  <a:moveTo>
                    <a:pt x="462" y="461"/>
                  </a:moveTo>
                  <a:lnTo>
                    <a:pt x="1" y="461"/>
                  </a:lnTo>
                  <a:lnTo>
                    <a:pt x="1" y="0"/>
                  </a:lnTo>
                  <a:lnTo>
                    <a:pt x="462" y="0"/>
                  </a:lnTo>
                  <a:lnTo>
                    <a:pt x="462"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6"/>
            <p:cNvSpPr/>
            <p:nvPr/>
          </p:nvSpPr>
          <p:spPr>
            <a:xfrm>
              <a:off x="4278575" y="2780516"/>
              <a:ext cx="48370" cy="48475"/>
            </a:xfrm>
            <a:custGeom>
              <a:avLst/>
              <a:gdLst/>
              <a:ahLst/>
              <a:cxnLst/>
              <a:rect l="l" t="t" r="r" b="b"/>
              <a:pathLst>
                <a:path w="461" h="462" extrusionOk="0">
                  <a:moveTo>
                    <a:pt x="0" y="0"/>
                  </a:moveTo>
                  <a:lnTo>
                    <a:pt x="0" y="461"/>
                  </a:lnTo>
                  <a:lnTo>
                    <a:pt x="461" y="461"/>
                  </a:lnTo>
                  <a:lnTo>
                    <a:pt x="461"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6"/>
            <p:cNvSpPr/>
            <p:nvPr/>
          </p:nvSpPr>
          <p:spPr>
            <a:xfrm>
              <a:off x="4278575" y="2780516"/>
              <a:ext cx="48370" cy="48475"/>
            </a:xfrm>
            <a:custGeom>
              <a:avLst/>
              <a:gdLst/>
              <a:ahLst/>
              <a:cxnLst/>
              <a:rect l="l" t="t" r="r" b="b"/>
              <a:pathLst>
                <a:path w="461" h="462" fill="none" extrusionOk="0">
                  <a:moveTo>
                    <a:pt x="461" y="461"/>
                  </a:moveTo>
                  <a:lnTo>
                    <a:pt x="0" y="461"/>
                  </a:lnTo>
                  <a:lnTo>
                    <a:pt x="0" y="0"/>
                  </a:lnTo>
                  <a:lnTo>
                    <a:pt x="461" y="0"/>
                  </a:lnTo>
                  <a:lnTo>
                    <a:pt x="461"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6"/>
            <p:cNvSpPr/>
            <p:nvPr/>
          </p:nvSpPr>
          <p:spPr>
            <a:xfrm>
              <a:off x="4359158" y="2780516"/>
              <a:ext cx="45223" cy="48475"/>
            </a:xfrm>
            <a:custGeom>
              <a:avLst/>
              <a:gdLst/>
              <a:ahLst/>
              <a:cxnLst/>
              <a:rect l="l" t="t" r="r" b="b"/>
              <a:pathLst>
                <a:path w="431" h="462" extrusionOk="0">
                  <a:moveTo>
                    <a:pt x="0" y="0"/>
                  </a:moveTo>
                  <a:lnTo>
                    <a:pt x="0" y="461"/>
                  </a:lnTo>
                  <a:lnTo>
                    <a:pt x="430" y="461"/>
                  </a:lnTo>
                  <a:lnTo>
                    <a:pt x="430"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6"/>
            <p:cNvSpPr/>
            <p:nvPr/>
          </p:nvSpPr>
          <p:spPr>
            <a:xfrm>
              <a:off x="4359158" y="2780516"/>
              <a:ext cx="45223" cy="48475"/>
            </a:xfrm>
            <a:custGeom>
              <a:avLst/>
              <a:gdLst/>
              <a:ahLst/>
              <a:cxnLst/>
              <a:rect l="l" t="t" r="r" b="b"/>
              <a:pathLst>
                <a:path w="431" h="462" fill="none" extrusionOk="0">
                  <a:moveTo>
                    <a:pt x="430" y="461"/>
                  </a:moveTo>
                  <a:lnTo>
                    <a:pt x="0" y="461"/>
                  </a:lnTo>
                  <a:lnTo>
                    <a:pt x="0" y="0"/>
                  </a:lnTo>
                  <a:lnTo>
                    <a:pt x="430" y="0"/>
                  </a:lnTo>
                  <a:lnTo>
                    <a:pt x="430"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6"/>
            <p:cNvSpPr/>
            <p:nvPr/>
          </p:nvSpPr>
          <p:spPr>
            <a:xfrm>
              <a:off x="3253344" y="3280169"/>
              <a:ext cx="454640" cy="451492"/>
            </a:xfrm>
            <a:custGeom>
              <a:avLst/>
              <a:gdLst/>
              <a:ahLst/>
              <a:cxnLst/>
              <a:rect l="l" t="t" r="r" b="b"/>
              <a:pathLst>
                <a:path w="4333" h="4303" extrusionOk="0">
                  <a:moveTo>
                    <a:pt x="1936" y="1"/>
                  </a:moveTo>
                  <a:lnTo>
                    <a:pt x="1721" y="32"/>
                  </a:lnTo>
                  <a:lnTo>
                    <a:pt x="1537" y="93"/>
                  </a:lnTo>
                  <a:lnTo>
                    <a:pt x="1321" y="155"/>
                  </a:lnTo>
                  <a:lnTo>
                    <a:pt x="1137" y="247"/>
                  </a:lnTo>
                  <a:lnTo>
                    <a:pt x="953" y="370"/>
                  </a:lnTo>
                  <a:lnTo>
                    <a:pt x="799" y="493"/>
                  </a:lnTo>
                  <a:lnTo>
                    <a:pt x="646" y="615"/>
                  </a:lnTo>
                  <a:lnTo>
                    <a:pt x="492" y="769"/>
                  </a:lnTo>
                  <a:lnTo>
                    <a:pt x="369" y="953"/>
                  </a:lnTo>
                  <a:lnTo>
                    <a:pt x="277" y="1107"/>
                  </a:lnTo>
                  <a:lnTo>
                    <a:pt x="185" y="1322"/>
                  </a:lnTo>
                  <a:lnTo>
                    <a:pt x="92" y="1506"/>
                  </a:lnTo>
                  <a:lnTo>
                    <a:pt x="62" y="1722"/>
                  </a:lnTo>
                  <a:lnTo>
                    <a:pt x="31" y="1937"/>
                  </a:lnTo>
                  <a:lnTo>
                    <a:pt x="0" y="2152"/>
                  </a:lnTo>
                  <a:lnTo>
                    <a:pt x="31" y="2367"/>
                  </a:lnTo>
                  <a:lnTo>
                    <a:pt x="62" y="2582"/>
                  </a:lnTo>
                  <a:lnTo>
                    <a:pt x="92" y="2797"/>
                  </a:lnTo>
                  <a:lnTo>
                    <a:pt x="185" y="2981"/>
                  </a:lnTo>
                  <a:lnTo>
                    <a:pt x="277" y="3166"/>
                  </a:lnTo>
                  <a:lnTo>
                    <a:pt x="369" y="3350"/>
                  </a:lnTo>
                  <a:lnTo>
                    <a:pt x="492" y="3534"/>
                  </a:lnTo>
                  <a:lnTo>
                    <a:pt x="646" y="3688"/>
                  </a:lnTo>
                  <a:lnTo>
                    <a:pt x="799" y="3811"/>
                  </a:lnTo>
                  <a:lnTo>
                    <a:pt x="953" y="3934"/>
                  </a:lnTo>
                  <a:lnTo>
                    <a:pt x="1137" y="4057"/>
                  </a:lnTo>
                  <a:lnTo>
                    <a:pt x="1321" y="4149"/>
                  </a:lnTo>
                  <a:lnTo>
                    <a:pt x="1537" y="4210"/>
                  </a:lnTo>
                  <a:lnTo>
                    <a:pt x="1721" y="4272"/>
                  </a:lnTo>
                  <a:lnTo>
                    <a:pt x="1936" y="4303"/>
                  </a:lnTo>
                  <a:lnTo>
                    <a:pt x="2397" y="4303"/>
                  </a:lnTo>
                  <a:lnTo>
                    <a:pt x="2612" y="4272"/>
                  </a:lnTo>
                  <a:lnTo>
                    <a:pt x="2827" y="4210"/>
                  </a:lnTo>
                  <a:lnTo>
                    <a:pt x="3011" y="4149"/>
                  </a:lnTo>
                  <a:lnTo>
                    <a:pt x="3196" y="4057"/>
                  </a:lnTo>
                  <a:lnTo>
                    <a:pt x="3380" y="3934"/>
                  </a:lnTo>
                  <a:lnTo>
                    <a:pt x="3534" y="3811"/>
                  </a:lnTo>
                  <a:lnTo>
                    <a:pt x="3687" y="3688"/>
                  </a:lnTo>
                  <a:lnTo>
                    <a:pt x="3841" y="3534"/>
                  </a:lnTo>
                  <a:lnTo>
                    <a:pt x="3964" y="3350"/>
                  </a:lnTo>
                  <a:lnTo>
                    <a:pt x="4056" y="3166"/>
                  </a:lnTo>
                  <a:lnTo>
                    <a:pt x="4148" y="2981"/>
                  </a:lnTo>
                  <a:lnTo>
                    <a:pt x="4240" y="2797"/>
                  </a:lnTo>
                  <a:lnTo>
                    <a:pt x="4302" y="2582"/>
                  </a:lnTo>
                  <a:lnTo>
                    <a:pt x="4333" y="2367"/>
                  </a:lnTo>
                  <a:lnTo>
                    <a:pt x="4333" y="2152"/>
                  </a:lnTo>
                  <a:lnTo>
                    <a:pt x="4333" y="1937"/>
                  </a:lnTo>
                  <a:lnTo>
                    <a:pt x="4302" y="1722"/>
                  </a:lnTo>
                  <a:lnTo>
                    <a:pt x="4240" y="1506"/>
                  </a:lnTo>
                  <a:lnTo>
                    <a:pt x="4148" y="1322"/>
                  </a:lnTo>
                  <a:lnTo>
                    <a:pt x="4056" y="1107"/>
                  </a:lnTo>
                  <a:lnTo>
                    <a:pt x="3964" y="953"/>
                  </a:lnTo>
                  <a:lnTo>
                    <a:pt x="3841" y="769"/>
                  </a:lnTo>
                  <a:lnTo>
                    <a:pt x="3687" y="615"/>
                  </a:lnTo>
                  <a:lnTo>
                    <a:pt x="3534" y="493"/>
                  </a:lnTo>
                  <a:lnTo>
                    <a:pt x="3380" y="370"/>
                  </a:lnTo>
                  <a:lnTo>
                    <a:pt x="3196" y="247"/>
                  </a:lnTo>
                  <a:lnTo>
                    <a:pt x="3011" y="155"/>
                  </a:lnTo>
                  <a:lnTo>
                    <a:pt x="2827" y="93"/>
                  </a:lnTo>
                  <a:lnTo>
                    <a:pt x="2612" y="32"/>
                  </a:lnTo>
                  <a:lnTo>
                    <a:pt x="2397" y="1"/>
                  </a:lnTo>
                  <a:close/>
                </a:path>
              </a:pathLst>
            </a:custGeom>
            <a:solidFill>
              <a:srgbClr val="3437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6"/>
            <p:cNvSpPr/>
            <p:nvPr/>
          </p:nvSpPr>
          <p:spPr>
            <a:xfrm>
              <a:off x="3253344" y="3280169"/>
              <a:ext cx="454640" cy="451492"/>
            </a:xfrm>
            <a:custGeom>
              <a:avLst/>
              <a:gdLst/>
              <a:ahLst/>
              <a:cxnLst/>
              <a:rect l="l" t="t" r="r" b="b"/>
              <a:pathLst>
                <a:path w="4333" h="4303" fill="none" extrusionOk="0">
                  <a:moveTo>
                    <a:pt x="4333" y="2152"/>
                  </a:moveTo>
                  <a:lnTo>
                    <a:pt x="4333" y="2152"/>
                  </a:lnTo>
                  <a:lnTo>
                    <a:pt x="4333" y="2367"/>
                  </a:lnTo>
                  <a:lnTo>
                    <a:pt x="4302" y="2582"/>
                  </a:lnTo>
                  <a:lnTo>
                    <a:pt x="4240" y="2797"/>
                  </a:lnTo>
                  <a:lnTo>
                    <a:pt x="4148" y="2981"/>
                  </a:lnTo>
                  <a:lnTo>
                    <a:pt x="4056" y="3166"/>
                  </a:lnTo>
                  <a:lnTo>
                    <a:pt x="3964" y="3350"/>
                  </a:lnTo>
                  <a:lnTo>
                    <a:pt x="3841" y="3534"/>
                  </a:lnTo>
                  <a:lnTo>
                    <a:pt x="3687" y="3688"/>
                  </a:lnTo>
                  <a:lnTo>
                    <a:pt x="3534" y="3811"/>
                  </a:lnTo>
                  <a:lnTo>
                    <a:pt x="3380" y="3934"/>
                  </a:lnTo>
                  <a:lnTo>
                    <a:pt x="3196" y="4057"/>
                  </a:lnTo>
                  <a:lnTo>
                    <a:pt x="3011" y="4149"/>
                  </a:lnTo>
                  <a:lnTo>
                    <a:pt x="2827" y="4210"/>
                  </a:lnTo>
                  <a:lnTo>
                    <a:pt x="2612" y="4272"/>
                  </a:lnTo>
                  <a:lnTo>
                    <a:pt x="2397" y="4303"/>
                  </a:lnTo>
                  <a:lnTo>
                    <a:pt x="2182" y="4303"/>
                  </a:lnTo>
                  <a:lnTo>
                    <a:pt x="2182" y="4303"/>
                  </a:lnTo>
                  <a:lnTo>
                    <a:pt x="1936" y="4303"/>
                  </a:lnTo>
                  <a:lnTo>
                    <a:pt x="1721" y="4272"/>
                  </a:lnTo>
                  <a:lnTo>
                    <a:pt x="1537" y="4210"/>
                  </a:lnTo>
                  <a:lnTo>
                    <a:pt x="1321" y="4149"/>
                  </a:lnTo>
                  <a:lnTo>
                    <a:pt x="1137" y="4057"/>
                  </a:lnTo>
                  <a:lnTo>
                    <a:pt x="953" y="3934"/>
                  </a:lnTo>
                  <a:lnTo>
                    <a:pt x="799" y="3811"/>
                  </a:lnTo>
                  <a:lnTo>
                    <a:pt x="646" y="3688"/>
                  </a:lnTo>
                  <a:lnTo>
                    <a:pt x="492" y="3534"/>
                  </a:lnTo>
                  <a:lnTo>
                    <a:pt x="369" y="3350"/>
                  </a:lnTo>
                  <a:lnTo>
                    <a:pt x="277" y="3166"/>
                  </a:lnTo>
                  <a:lnTo>
                    <a:pt x="185" y="2981"/>
                  </a:lnTo>
                  <a:lnTo>
                    <a:pt x="92" y="2797"/>
                  </a:lnTo>
                  <a:lnTo>
                    <a:pt x="62" y="2582"/>
                  </a:lnTo>
                  <a:lnTo>
                    <a:pt x="31" y="2367"/>
                  </a:lnTo>
                  <a:lnTo>
                    <a:pt x="0" y="2152"/>
                  </a:lnTo>
                  <a:lnTo>
                    <a:pt x="0" y="2152"/>
                  </a:lnTo>
                  <a:lnTo>
                    <a:pt x="31" y="1937"/>
                  </a:lnTo>
                  <a:lnTo>
                    <a:pt x="62" y="1722"/>
                  </a:lnTo>
                  <a:lnTo>
                    <a:pt x="92" y="1506"/>
                  </a:lnTo>
                  <a:lnTo>
                    <a:pt x="185" y="1322"/>
                  </a:lnTo>
                  <a:lnTo>
                    <a:pt x="277" y="1107"/>
                  </a:lnTo>
                  <a:lnTo>
                    <a:pt x="369" y="953"/>
                  </a:lnTo>
                  <a:lnTo>
                    <a:pt x="492" y="769"/>
                  </a:lnTo>
                  <a:lnTo>
                    <a:pt x="646" y="615"/>
                  </a:lnTo>
                  <a:lnTo>
                    <a:pt x="799" y="493"/>
                  </a:lnTo>
                  <a:lnTo>
                    <a:pt x="953" y="370"/>
                  </a:lnTo>
                  <a:lnTo>
                    <a:pt x="1137" y="247"/>
                  </a:lnTo>
                  <a:lnTo>
                    <a:pt x="1321" y="155"/>
                  </a:lnTo>
                  <a:lnTo>
                    <a:pt x="1537" y="93"/>
                  </a:lnTo>
                  <a:lnTo>
                    <a:pt x="1721" y="32"/>
                  </a:lnTo>
                  <a:lnTo>
                    <a:pt x="1936" y="1"/>
                  </a:lnTo>
                  <a:lnTo>
                    <a:pt x="2182" y="1"/>
                  </a:lnTo>
                  <a:lnTo>
                    <a:pt x="2182" y="1"/>
                  </a:lnTo>
                  <a:lnTo>
                    <a:pt x="2397" y="1"/>
                  </a:lnTo>
                  <a:lnTo>
                    <a:pt x="2612" y="32"/>
                  </a:lnTo>
                  <a:lnTo>
                    <a:pt x="2827" y="93"/>
                  </a:lnTo>
                  <a:lnTo>
                    <a:pt x="3011" y="155"/>
                  </a:lnTo>
                  <a:lnTo>
                    <a:pt x="3196" y="247"/>
                  </a:lnTo>
                  <a:lnTo>
                    <a:pt x="3380" y="370"/>
                  </a:lnTo>
                  <a:lnTo>
                    <a:pt x="3534" y="493"/>
                  </a:lnTo>
                  <a:lnTo>
                    <a:pt x="3687" y="615"/>
                  </a:lnTo>
                  <a:lnTo>
                    <a:pt x="3841" y="769"/>
                  </a:lnTo>
                  <a:lnTo>
                    <a:pt x="3964" y="953"/>
                  </a:lnTo>
                  <a:lnTo>
                    <a:pt x="4056" y="1107"/>
                  </a:lnTo>
                  <a:lnTo>
                    <a:pt x="4148" y="1322"/>
                  </a:lnTo>
                  <a:lnTo>
                    <a:pt x="4240" y="1506"/>
                  </a:lnTo>
                  <a:lnTo>
                    <a:pt x="4302" y="1722"/>
                  </a:lnTo>
                  <a:lnTo>
                    <a:pt x="4333" y="1937"/>
                  </a:lnTo>
                  <a:lnTo>
                    <a:pt x="4333" y="2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6"/>
            <p:cNvSpPr/>
            <p:nvPr/>
          </p:nvSpPr>
          <p:spPr>
            <a:xfrm>
              <a:off x="3675671" y="3554233"/>
              <a:ext cx="25916" cy="64634"/>
            </a:xfrm>
            <a:custGeom>
              <a:avLst/>
              <a:gdLst/>
              <a:ahLst/>
              <a:cxnLst/>
              <a:rect l="l" t="t" r="r" b="b"/>
              <a:pathLst>
                <a:path w="247" h="616" extrusionOk="0">
                  <a:moveTo>
                    <a:pt x="246" y="1"/>
                  </a:moveTo>
                  <a:lnTo>
                    <a:pt x="246" y="1"/>
                  </a:lnTo>
                  <a:lnTo>
                    <a:pt x="154" y="339"/>
                  </a:lnTo>
                  <a:lnTo>
                    <a:pt x="0" y="615"/>
                  </a:lnTo>
                  <a:lnTo>
                    <a:pt x="0" y="615"/>
                  </a:lnTo>
                  <a:lnTo>
                    <a:pt x="0" y="615"/>
                  </a:lnTo>
                  <a:lnTo>
                    <a:pt x="154" y="339"/>
                  </a:lnTo>
                  <a:lnTo>
                    <a:pt x="246" y="1"/>
                  </a:lnTo>
                  <a:close/>
                </a:path>
              </a:pathLst>
            </a:custGeom>
            <a:solidFill>
              <a:srgbClr val="216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6"/>
            <p:cNvSpPr/>
            <p:nvPr/>
          </p:nvSpPr>
          <p:spPr>
            <a:xfrm>
              <a:off x="3675671" y="3554233"/>
              <a:ext cx="25916" cy="64634"/>
            </a:xfrm>
            <a:custGeom>
              <a:avLst/>
              <a:gdLst/>
              <a:ahLst/>
              <a:cxnLst/>
              <a:rect l="l" t="t" r="r" b="b"/>
              <a:pathLst>
                <a:path w="247" h="616" fill="none" extrusionOk="0">
                  <a:moveTo>
                    <a:pt x="246" y="1"/>
                  </a:moveTo>
                  <a:lnTo>
                    <a:pt x="246" y="1"/>
                  </a:lnTo>
                  <a:lnTo>
                    <a:pt x="154" y="339"/>
                  </a:lnTo>
                  <a:lnTo>
                    <a:pt x="0" y="615"/>
                  </a:lnTo>
                  <a:lnTo>
                    <a:pt x="0" y="615"/>
                  </a:lnTo>
                  <a:lnTo>
                    <a:pt x="0" y="615"/>
                  </a:lnTo>
                  <a:lnTo>
                    <a:pt x="154" y="339"/>
                  </a:lnTo>
                  <a:lnTo>
                    <a:pt x="2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6"/>
            <p:cNvSpPr/>
            <p:nvPr/>
          </p:nvSpPr>
          <p:spPr>
            <a:xfrm>
              <a:off x="3636953" y="3618762"/>
              <a:ext cx="38822" cy="51623"/>
            </a:xfrm>
            <a:custGeom>
              <a:avLst/>
              <a:gdLst/>
              <a:ahLst/>
              <a:cxnLst/>
              <a:rect l="l" t="t" r="r" b="b"/>
              <a:pathLst>
                <a:path w="370" h="492" extrusionOk="0">
                  <a:moveTo>
                    <a:pt x="369" y="0"/>
                  </a:moveTo>
                  <a:lnTo>
                    <a:pt x="369" y="0"/>
                  </a:lnTo>
                  <a:lnTo>
                    <a:pt x="369" y="0"/>
                  </a:lnTo>
                  <a:lnTo>
                    <a:pt x="216" y="277"/>
                  </a:lnTo>
                  <a:lnTo>
                    <a:pt x="1" y="492"/>
                  </a:lnTo>
                  <a:lnTo>
                    <a:pt x="1" y="492"/>
                  </a:lnTo>
                  <a:lnTo>
                    <a:pt x="1" y="492"/>
                  </a:lnTo>
                  <a:lnTo>
                    <a:pt x="216" y="277"/>
                  </a:lnTo>
                  <a:lnTo>
                    <a:pt x="369" y="0"/>
                  </a:lnTo>
                  <a:close/>
                </a:path>
              </a:pathLst>
            </a:custGeom>
            <a:solidFill>
              <a:srgbClr val="4C8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6"/>
            <p:cNvSpPr/>
            <p:nvPr/>
          </p:nvSpPr>
          <p:spPr>
            <a:xfrm>
              <a:off x="3636953" y="3618762"/>
              <a:ext cx="38822" cy="51623"/>
            </a:xfrm>
            <a:custGeom>
              <a:avLst/>
              <a:gdLst/>
              <a:ahLst/>
              <a:cxnLst/>
              <a:rect l="l" t="t" r="r" b="b"/>
              <a:pathLst>
                <a:path w="370" h="492" fill="none" extrusionOk="0">
                  <a:moveTo>
                    <a:pt x="369" y="0"/>
                  </a:moveTo>
                  <a:lnTo>
                    <a:pt x="369" y="0"/>
                  </a:lnTo>
                  <a:lnTo>
                    <a:pt x="369" y="0"/>
                  </a:lnTo>
                  <a:lnTo>
                    <a:pt x="216" y="277"/>
                  </a:lnTo>
                  <a:lnTo>
                    <a:pt x="1" y="492"/>
                  </a:lnTo>
                  <a:lnTo>
                    <a:pt x="1" y="492"/>
                  </a:lnTo>
                  <a:lnTo>
                    <a:pt x="1" y="492"/>
                  </a:lnTo>
                  <a:lnTo>
                    <a:pt x="216" y="277"/>
                  </a:lnTo>
                  <a:lnTo>
                    <a:pt x="3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6"/>
            <p:cNvSpPr/>
            <p:nvPr/>
          </p:nvSpPr>
          <p:spPr>
            <a:xfrm>
              <a:off x="3404857" y="3670280"/>
              <a:ext cx="232199" cy="61381"/>
            </a:xfrm>
            <a:custGeom>
              <a:avLst/>
              <a:gdLst/>
              <a:ahLst/>
              <a:cxnLst/>
              <a:rect l="l" t="t" r="r" b="b"/>
              <a:pathLst>
                <a:path w="2213" h="585" extrusionOk="0">
                  <a:moveTo>
                    <a:pt x="615" y="585"/>
                  </a:moveTo>
                  <a:lnTo>
                    <a:pt x="615" y="585"/>
                  </a:lnTo>
                  <a:lnTo>
                    <a:pt x="615" y="585"/>
                  </a:lnTo>
                  <a:lnTo>
                    <a:pt x="615" y="585"/>
                  </a:lnTo>
                  <a:lnTo>
                    <a:pt x="615" y="585"/>
                  </a:lnTo>
                  <a:close/>
                  <a:moveTo>
                    <a:pt x="584" y="585"/>
                  </a:moveTo>
                  <a:lnTo>
                    <a:pt x="584" y="585"/>
                  </a:lnTo>
                  <a:lnTo>
                    <a:pt x="615" y="585"/>
                  </a:lnTo>
                  <a:lnTo>
                    <a:pt x="615" y="585"/>
                  </a:lnTo>
                  <a:lnTo>
                    <a:pt x="584" y="585"/>
                  </a:lnTo>
                  <a:close/>
                  <a:moveTo>
                    <a:pt x="584" y="585"/>
                  </a:moveTo>
                  <a:lnTo>
                    <a:pt x="584" y="585"/>
                  </a:lnTo>
                  <a:lnTo>
                    <a:pt x="584" y="585"/>
                  </a:lnTo>
                  <a:lnTo>
                    <a:pt x="584" y="585"/>
                  </a:lnTo>
                  <a:lnTo>
                    <a:pt x="584" y="585"/>
                  </a:lnTo>
                  <a:close/>
                  <a:moveTo>
                    <a:pt x="553" y="585"/>
                  </a:moveTo>
                  <a:lnTo>
                    <a:pt x="553" y="585"/>
                  </a:lnTo>
                  <a:lnTo>
                    <a:pt x="584" y="585"/>
                  </a:lnTo>
                  <a:lnTo>
                    <a:pt x="584" y="585"/>
                  </a:lnTo>
                  <a:lnTo>
                    <a:pt x="553" y="585"/>
                  </a:lnTo>
                  <a:close/>
                  <a:moveTo>
                    <a:pt x="553" y="585"/>
                  </a:moveTo>
                  <a:lnTo>
                    <a:pt x="553" y="585"/>
                  </a:lnTo>
                  <a:lnTo>
                    <a:pt x="553" y="585"/>
                  </a:lnTo>
                  <a:lnTo>
                    <a:pt x="553" y="585"/>
                  </a:lnTo>
                  <a:lnTo>
                    <a:pt x="553" y="585"/>
                  </a:lnTo>
                  <a:close/>
                  <a:moveTo>
                    <a:pt x="523" y="585"/>
                  </a:moveTo>
                  <a:lnTo>
                    <a:pt x="523" y="585"/>
                  </a:lnTo>
                  <a:lnTo>
                    <a:pt x="553" y="585"/>
                  </a:lnTo>
                  <a:lnTo>
                    <a:pt x="553" y="585"/>
                  </a:lnTo>
                  <a:lnTo>
                    <a:pt x="523" y="585"/>
                  </a:lnTo>
                  <a:close/>
                  <a:moveTo>
                    <a:pt x="523" y="585"/>
                  </a:moveTo>
                  <a:lnTo>
                    <a:pt x="523" y="585"/>
                  </a:lnTo>
                  <a:lnTo>
                    <a:pt x="523" y="585"/>
                  </a:lnTo>
                  <a:lnTo>
                    <a:pt x="523" y="585"/>
                  </a:lnTo>
                  <a:lnTo>
                    <a:pt x="523" y="585"/>
                  </a:lnTo>
                  <a:close/>
                  <a:moveTo>
                    <a:pt x="93" y="492"/>
                  </a:moveTo>
                  <a:lnTo>
                    <a:pt x="93" y="492"/>
                  </a:lnTo>
                  <a:lnTo>
                    <a:pt x="308" y="554"/>
                  </a:lnTo>
                  <a:lnTo>
                    <a:pt x="523" y="585"/>
                  </a:lnTo>
                  <a:lnTo>
                    <a:pt x="523" y="585"/>
                  </a:lnTo>
                  <a:lnTo>
                    <a:pt x="308" y="554"/>
                  </a:lnTo>
                  <a:lnTo>
                    <a:pt x="93" y="492"/>
                  </a:lnTo>
                  <a:close/>
                  <a:moveTo>
                    <a:pt x="62" y="492"/>
                  </a:moveTo>
                  <a:lnTo>
                    <a:pt x="62" y="492"/>
                  </a:lnTo>
                  <a:lnTo>
                    <a:pt x="93" y="492"/>
                  </a:lnTo>
                  <a:lnTo>
                    <a:pt x="93" y="492"/>
                  </a:lnTo>
                  <a:lnTo>
                    <a:pt x="62" y="492"/>
                  </a:lnTo>
                  <a:close/>
                  <a:moveTo>
                    <a:pt x="62" y="492"/>
                  </a:moveTo>
                  <a:lnTo>
                    <a:pt x="62" y="492"/>
                  </a:lnTo>
                  <a:lnTo>
                    <a:pt x="62" y="492"/>
                  </a:lnTo>
                  <a:lnTo>
                    <a:pt x="62" y="492"/>
                  </a:lnTo>
                  <a:lnTo>
                    <a:pt x="62" y="492"/>
                  </a:lnTo>
                  <a:close/>
                  <a:moveTo>
                    <a:pt x="62" y="492"/>
                  </a:moveTo>
                  <a:lnTo>
                    <a:pt x="62" y="492"/>
                  </a:lnTo>
                  <a:lnTo>
                    <a:pt x="62" y="492"/>
                  </a:lnTo>
                  <a:lnTo>
                    <a:pt x="62" y="492"/>
                  </a:lnTo>
                  <a:lnTo>
                    <a:pt x="62" y="492"/>
                  </a:lnTo>
                  <a:close/>
                  <a:moveTo>
                    <a:pt x="31" y="492"/>
                  </a:moveTo>
                  <a:lnTo>
                    <a:pt x="31" y="492"/>
                  </a:lnTo>
                  <a:lnTo>
                    <a:pt x="31" y="492"/>
                  </a:lnTo>
                  <a:lnTo>
                    <a:pt x="31" y="492"/>
                  </a:lnTo>
                  <a:lnTo>
                    <a:pt x="31" y="492"/>
                  </a:lnTo>
                  <a:close/>
                  <a:moveTo>
                    <a:pt x="31" y="462"/>
                  </a:moveTo>
                  <a:lnTo>
                    <a:pt x="31" y="462"/>
                  </a:lnTo>
                  <a:lnTo>
                    <a:pt x="31" y="492"/>
                  </a:lnTo>
                  <a:lnTo>
                    <a:pt x="31" y="492"/>
                  </a:lnTo>
                  <a:lnTo>
                    <a:pt x="31" y="462"/>
                  </a:lnTo>
                  <a:close/>
                  <a:moveTo>
                    <a:pt x="0" y="462"/>
                  </a:moveTo>
                  <a:lnTo>
                    <a:pt x="0" y="462"/>
                  </a:lnTo>
                  <a:lnTo>
                    <a:pt x="31" y="462"/>
                  </a:lnTo>
                  <a:lnTo>
                    <a:pt x="31" y="462"/>
                  </a:lnTo>
                  <a:lnTo>
                    <a:pt x="0" y="462"/>
                  </a:lnTo>
                  <a:close/>
                  <a:moveTo>
                    <a:pt x="0" y="462"/>
                  </a:moveTo>
                  <a:lnTo>
                    <a:pt x="0" y="462"/>
                  </a:lnTo>
                  <a:lnTo>
                    <a:pt x="0" y="462"/>
                  </a:lnTo>
                  <a:lnTo>
                    <a:pt x="0" y="462"/>
                  </a:lnTo>
                  <a:lnTo>
                    <a:pt x="0" y="462"/>
                  </a:lnTo>
                  <a:close/>
                  <a:moveTo>
                    <a:pt x="2213" y="1"/>
                  </a:moveTo>
                  <a:lnTo>
                    <a:pt x="2213" y="1"/>
                  </a:lnTo>
                  <a:lnTo>
                    <a:pt x="2213" y="1"/>
                  </a:lnTo>
                  <a:lnTo>
                    <a:pt x="1905" y="247"/>
                  </a:lnTo>
                  <a:lnTo>
                    <a:pt x="1721" y="339"/>
                  </a:lnTo>
                  <a:lnTo>
                    <a:pt x="1537" y="431"/>
                  </a:lnTo>
                  <a:lnTo>
                    <a:pt x="1352" y="492"/>
                  </a:lnTo>
                  <a:lnTo>
                    <a:pt x="1137" y="554"/>
                  </a:lnTo>
                  <a:lnTo>
                    <a:pt x="953" y="585"/>
                  </a:lnTo>
                  <a:lnTo>
                    <a:pt x="738" y="585"/>
                  </a:lnTo>
                  <a:lnTo>
                    <a:pt x="738" y="585"/>
                  </a:lnTo>
                  <a:lnTo>
                    <a:pt x="738" y="585"/>
                  </a:lnTo>
                  <a:lnTo>
                    <a:pt x="738" y="585"/>
                  </a:lnTo>
                  <a:lnTo>
                    <a:pt x="953" y="585"/>
                  </a:lnTo>
                  <a:lnTo>
                    <a:pt x="1137" y="554"/>
                  </a:lnTo>
                  <a:lnTo>
                    <a:pt x="1352" y="492"/>
                  </a:lnTo>
                  <a:lnTo>
                    <a:pt x="1537" y="431"/>
                  </a:lnTo>
                  <a:lnTo>
                    <a:pt x="1721" y="339"/>
                  </a:lnTo>
                  <a:lnTo>
                    <a:pt x="1905" y="247"/>
                  </a:lnTo>
                  <a:lnTo>
                    <a:pt x="2213" y="1"/>
                  </a:lnTo>
                  <a:close/>
                </a:path>
              </a:pathLst>
            </a:custGeom>
            <a:solidFill>
              <a:srgbClr val="3B7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6"/>
            <p:cNvSpPr/>
            <p:nvPr/>
          </p:nvSpPr>
          <p:spPr>
            <a:xfrm>
              <a:off x="3469282" y="373155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6"/>
            <p:cNvSpPr/>
            <p:nvPr/>
          </p:nvSpPr>
          <p:spPr>
            <a:xfrm>
              <a:off x="3466134" y="3731556"/>
              <a:ext cx="3253" cy="105"/>
            </a:xfrm>
            <a:custGeom>
              <a:avLst/>
              <a:gdLst/>
              <a:ahLst/>
              <a:cxnLst/>
              <a:rect l="l" t="t" r="r" b="b"/>
              <a:pathLst>
                <a:path w="31" h="1" fill="none" extrusionOk="0">
                  <a:moveTo>
                    <a:pt x="0" y="1"/>
                  </a:moveTo>
                  <a:lnTo>
                    <a:pt x="0" y="1"/>
                  </a:lnTo>
                  <a:lnTo>
                    <a:pt x="31" y="1"/>
                  </a:ln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6"/>
            <p:cNvSpPr/>
            <p:nvPr/>
          </p:nvSpPr>
          <p:spPr>
            <a:xfrm>
              <a:off x="3466134" y="3731556"/>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6"/>
            <p:cNvSpPr/>
            <p:nvPr/>
          </p:nvSpPr>
          <p:spPr>
            <a:xfrm>
              <a:off x="3462881" y="3731556"/>
              <a:ext cx="3358" cy="105"/>
            </a:xfrm>
            <a:custGeom>
              <a:avLst/>
              <a:gdLst/>
              <a:ahLst/>
              <a:cxnLst/>
              <a:rect l="l" t="t" r="r" b="b"/>
              <a:pathLst>
                <a:path w="32" h="1" fill="none" extrusionOk="0">
                  <a:moveTo>
                    <a:pt x="0" y="1"/>
                  </a:moveTo>
                  <a:lnTo>
                    <a:pt x="0" y="1"/>
                  </a:lnTo>
                  <a:lnTo>
                    <a:pt x="31" y="1"/>
                  </a:ln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6"/>
            <p:cNvSpPr/>
            <p:nvPr/>
          </p:nvSpPr>
          <p:spPr>
            <a:xfrm>
              <a:off x="3462881" y="3731556"/>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6"/>
            <p:cNvSpPr/>
            <p:nvPr/>
          </p:nvSpPr>
          <p:spPr>
            <a:xfrm>
              <a:off x="3459629" y="3731556"/>
              <a:ext cx="3358" cy="105"/>
            </a:xfrm>
            <a:custGeom>
              <a:avLst/>
              <a:gdLst/>
              <a:ahLst/>
              <a:cxnLst/>
              <a:rect l="l" t="t" r="r" b="b"/>
              <a:pathLst>
                <a:path w="32" h="1" fill="none" extrusionOk="0">
                  <a:moveTo>
                    <a:pt x="1" y="1"/>
                  </a:moveTo>
                  <a:lnTo>
                    <a:pt x="1" y="1"/>
                  </a:lnTo>
                  <a:lnTo>
                    <a:pt x="31" y="1"/>
                  </a:ln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6"/>
            <p:cNvSpPr/>
            <p:nvPr/>
          </p:nvSpPr>
          <p:spPr>
            <a:xfrm>
              <a:off x="3459629" y="373155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6"/>
            <p:cNvSpPr/>
            <p:nvPr/>
          </p:nvSpPr>
          <p:spPr>
            <a:xfrm>
              <a:off x="3414510" y="3721903"/>
              <a:ext cx="45223" cy="9758"/>
            </a:xfrm>
            <a:custGeom>
              <a:avLst/>
              <a:gdLst/>
              <a:ahLst/>
              <a:cxnLst/>
              <a:rect l="l" t="t" r="r" b="b"/>
              <a:pathLst>
                <a:path w="431" h="93" fill="none" extrusionOk="0">
                  <a:moveTo>
                    <a:pt x="1" y="0"/>
                  </a:moveTo>
                  <a:lnTo>
                    <a:pt x="1" y="0"/>
                  </a:lnTo>
                  <a:lnTo>
                    <a:pt x="216" y="62"/>
                  </a:lnTo>
                  <a:lnTo>
                    <a:pt x="431" y="93"/>
                  </a:lnTo>
                  <a:lnTo>
                    <a:pt x="431" y="93"/>
                  </a:lnTo>
                  <a:lnTo>
                    <a:pt x="216" y="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6"/>
            <p:cNvSpPr/>
            <p:nvPr/>
          </p:nvSpPr>
          <p:spPr>
            <a:xfrm>
              <a:off x="3411258" y="3721903"/>
              <a:ext cx="3358" cy="105"/>
            </a:xfrm>
            <a:custGeom>
              <a:avLst/>
              <a:gdLst/>
              <a:ahLst/>
              <a:cxnLst/>
              <a:rect l="l" t="t" r="r" b="b"/>
              <a:pathLst>
                <a:path w="32" h="1" fill="none" extrusionOk="0">
                  <a:moveTo>
                    <a:pt x="1" y="0"/>
                  </a:moveTo>
                  <a:lnTo>
                    <a:pt x="1" y="0"/>
                  </a:lnTo>
                  <a:lnTo>
                    <a:pt x="32" y="0"/>
                  </a:lnTo>
                  <a:lnTo>
                    <a:pt x="32"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6"/>
            <p:cNvSpPr/>
            <p:nvPr/>
          </p:nvSpPr>
          <p:spPr>
            <a:xfrm>
              <a:off x="3411258" y="3721903"/>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6"/>
            <p:cNvSpPr/>
            <p:nvPr/>
          </p:nvSpPr>
          <p:spPr>
            <a:xfrm>
              <a:off x="3411258" y="3721903"/>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6"/>
            <p:cNvSpPr/>
            <p:nvPr/>
          </p:nvSpPr>
          <p:spPr>
            <a:xfrm>
              <a:off x="3408110" y="3721903"/>
              <a:ext cx="105" cy="10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6"/>
            <p:cNvSpPr/>
            <p:nvPr/>
          </p:nvSpPr>
          <p:spPr>
            <a:xfrm>
              <a:off x="3408110" y="3718650"/>
              <a:ext cx="105" cy="3358"/>
            </a:xfrm>
            <a:custGeom>
              <a:avLst/>
              <a:gdLst/>
              <a:ahLst/>
              <a:cxnLst/>
              <a:rect l="l" t="t" r="r" b="b"/>
              <a:pathLst>
                <a:path w="1" h="32" fill="none" extrusionOk="0">
                  <a:moveTo>
                    <a:pt x="0" y="1"/>
                  </a:moveTo>
                  <a:lnTo>
                    <a:pt x="0" y="1"/>
                  </a:lnTo>
                  <a:lnTo>
                    <a:pt x="0" y="31"/>
                  </a:lnTo>
                  <a:lnTo>
                    <a:pt x="0" y="3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6"/>
            <p:cNvSpPr/>
            <p:nvPr/>
          </p:nvSpPr>
          <p:spPr>
            <a:xfrm>
              <a:off x="3404857" y="3718650"/>
              <a:ext cx="3358" cy="105"/>
            </a:xfrm>
            <a:custGeom>
              <a:avLst/>
              <a:gdLst/>
              <a:ahLst/>
              <a:cxnLst/>
              <a:rect l="l" t="t" r="r" b="b"/>
              <a:pathLst>
                <a:path w="32" h="1" fill="none" extrusionOk="0">
                  <a:moveTo>
                    <a:pt x="0" y="1"/>
                  </a:moveTo>
                  <a:lnTo>
                    <a:pt x="0" y="1"/>
                  </a:lnTo>
                  <a:lnTo>
                    <a:pt x="31" y="1"/>
                  </a:ln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6"/>
            <p:cNvSpPr/>
            <p:nvPr/>
          </p:nvSpPr>
          <p:spPr>
            <a:xfrm>
              <a:off x="3404857" y="3718650"/>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6"/>
            <p:cNvSpPr/>
            <p:nvPr/>
          </p:nvSpPr>
          <p:spPr>
            <a:xfrm>
              <a:off x="3482188" y="3670280"/>
              <a:ext cx="154869" cy="61381"/>
            </a:xfrm>
            <a:custGeom>
              <a:avLst/>
              <a:gdLst/>
              <a:ahLst/>
              <a:cxnLst/>
              <a:rect l="l" t="t" r="r" b="b"/>
              <a:pathLst>
                <a:path w="1476" h="585" fill="none" extrusionOk="0">
                  <a:moveTo>
                    <a:pt x="1476" y="1"/>
                  </a:moveTo>
                  <a:lnTo>
                    <a:pt x="1476" y="1"/>
                  </a:lnTo>
                  <a:lnTo>
                    <a:pt x="1476" y="1"/>
                  </a:lnTo>
                  <a:lnTo>
                    <a:pt x="1168" y="247"/>
                  </a:lnTo>
                  <a:lnTo>
                    <a:pt x="984" y="339"/>
                  </a:lnTo>
                  <a:lnTo>
                    <a:pt x="800" y="431"/>
                  </a:lnTo>
                  <a:lnTo>
                    <a:pt x="615" y="492"/>
                  </a:lnTo>
                  <a:lnTo>
                    <a:pt x="400" y="554"/>
                  </a:lnTo>
                  <a:lnTo>
                    <a:pt x="216" y="585"/>
                  </a:lnTo>
                  <a:lnTo>
                    <a:pt x="1" y="585"/>
                  </a:lnTo>
                  <a:lnTo>
                    <a:pt x="1" y="585"/>
                  </a:lnTo>
                  <a:lnTo>
                    <a:pt x="1" y="585"/>
                  </a:lnTo>
                  <a:lnTo>
                    <a:pt x="1" y="585"/>
                  </a:lnTo>
                  <a:lnTo>
                    <a:pt x="216" y="585"/>
                  </a:lnTo>
                  <a:lnTo>
                    <a:pt x="400" y="554"/>
                  </a:lnTo>
                  <a:lnTo>
                    <a:pt x="615" y="492"/>
                  </a:lnTo>
                  <a:lnTo>
                    <a:pt x="800" y="431"/>
                  </a:lnTo>
                  <a:lnTo>
                    <a:pt x="984" y="339"/>
                  </a:lnTo>
                  <a:lnTo>
                    <a:pt x="1168" y="247"/>
                  </a:lnTo>
                  <a:lnTo>
                    <a:pt x="14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6"/>
            <p:cNvSpPr/>
            <p:nvPr/>
          </p:nvSpPr>
          <p:spPr>
            <a:xfrm>
              <a:off x="3391951" y="3360856"/>
              <a:ext cx="316034" cy="370805"/>
            </a:xfrm>
            <a:custGeom>
              <a:avLst/>
              <a:gdLst/>
              <a:ahLst/>
              <a:cxnLst/>
              <a:rect l="l" t="t" r="r" b="b"/>
              <a:pathLst>
                <a:path w="3012" h="3534" extrusionOk="0">
                  <a:moveTo>
                    <a:pt x="2028" y="0"/>
                  </a:moveTo>
                  <a:lnTo>
                    <a:pt x="2243" y="307"/>
                  </a:lnTo>
                  <a:lnTo>
                    <a:pt x="2397" y="645"/>
                  </a:lnTo>
                  <a:lnTo>
                    <a:pt x="2520" y="983"/>
                  </a:lnTo>
                  <a:lnTo>
                    <a:pt x="2551" y="1383"/>
                  </a:lnTo>
                  <a:lnTo>
                    <a:pt x="2520" y="1598"/>
                  </a:lnTo>
                  <a:lnTo>
                    <a:pt x="2489" y="1782"/>
                  </a:lnTo>
                  <a:lnTo>
                    <a:pt x="2459" y="1997"/>
                  </a:lnTo>
                  <a:lnTo>
                    <a:pt x="2397" y="2182"/>
                  </a:lnTo>
                  <a:lnTo>
                    <a:pt x="2305" y="2366"/>
                  </a:lnTo>
                  <a:lnTo>
                    <a:pt x="2182" y="2520"/>
                  </a:lnTo>
                  <a:lnTo>
                    <a:pt x="2090" y="2673"/>
                  </a:lnTo>
                  <a:lnTo>
                    <a:pt x="1936" y="2827"/>
                  </a:lnTo>
                  <a:lnTo>
                    <a:pt x="1813" y="2950"/>
                  </a:lnTo>
                  <a:lnTo>
                    <a:pt x="1629" y="3073"/>
                  </a:lnTo>
                  <a:lnTo>
                    <a:pt x="1475" y="3196"/>
                  </a:lnTo>
                  <a:lnTo>
                    <a:pt x="1291" y="3257"/>
                  </a:lnTo>
                  <a:lnTo>
                    <a:pt x="1107" y="3349"/>
                  </a:lnTo>
                  <a:lnTo>
                    <a:pt x="922" y="3380"/>
                  </a:lnTo>
                  <a:lnTo>
                    <a:pt x="707" y="3411"/>
                  </a:lnTo>
                  <a:lnTo>
                    <a:pt x="492" y="3441"/>
                  </a:lnTo>
                  <a:lnTo>
                    <a:pt x="246" y="3411"/>
                  </a:lnTo>
                  <a:lnTo>
                    <a:pt x="0" y="3380"/>
                  </a:lnTo>
                  <a:lnTo>
                    <a:pt x="0" y="3380"/>
                  </a:lnTo>
                  <a:lnTo>
                    <a:pt x="123" y="3411"/>
                  </a:lnTo>
                  <a:lnTo>
                    <a:pt x="154" y="3411"/>
                  </a:lnTo>
                  <a:lnTo>
                    <a:pt x="154" y="3441"/>
                  </a:lnTo>
                  <a:lnTo>
                    <a:pt x="216" y="3441"/>
                  </a:lnTo>
                  <a:lnTo>
                    <a:pt x="431" y="3503"/>
                  </a:lnTo>
                  <a:lnTo>
                    <a:pt x="646" y="3534"/>
                  </a:lnTo>
                  <a:lnTo>
                    <a:pt x="1076" y="3534"/>
                  </a:lnTo>
                  <a:lnTo>
                    <a:pt x="1260" y="3503"/>
                  </a:lnTo>
                  <a:lnTo>
                    <a:pt x="1475" y="3441"/>
                  </a:lnTo>
                  <a:lnTo>
                    <a:pt x="1660" y="3380"/>
                  </a:lnTo>
                  <a:lnTo>
                    <a:pt x="1844" y="3288"/>
                  </a:lnTo>
                  <a:lnTo>
                    <a:pt x="2028" y="3196"/>
                  </a:lnTo>
                  <a:lnTo>
                    <a:pt x="2336" y="2950"/>
                  </a:lnTo>
                  <a:lnTo>
                    <a:pt x="2551" y="2735"/>
                  </a:lnTo>
                  <a:lnTo>
                    <a:pt x="2704" y="2458"/>
                  </a:lnTo>
                  <a:lnTo>
                    <a:pt x="2858" y="2182"/>
                  </a:lnTo>
                  <a:lnTo>
                    <a:pt x="2950" y="1844"/>
                  </a:lnTo>
                  <a:lnTo>
                    <a:pt x="2981" y="1629"/>
                  </a:lnTo>
                  <a:lnTo>
                    <a:pt x="3012" y="1383"/>
                  </a:lnTo>
                  <a:lnTo>
                    <a:pt x="3012" y="1352"/>
                  </a:lnTo>
                  <a:lnTo>
                    <a:pt x="2858" y="953"/>
                  </a:lnTo>
                  <a:lnTo>
                    <a:pt x="2704" y="707"/>
                  </a:lnTo>
                  <a:lnTo>
                    <a:pt x="2520" y="461"/>
                  </a:lnTo>
                  <a:lnTo>
                    <a:pt x="2274" y="215"/>
                  </a:lnTo>
                  <a:lnTo>
                    <a:pt x="2028" y="0"/>
                  </a:lnTo>
                  <a:close/>
                </a:path>
              </a:pathLst>
            </a:custGeom>
            <a:solidFill>
              <a:srgbClr val="1F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6"/>
            <p:cNvSpPr/>
            <p:nvPr/>
          </p:nvSpPr>
          <p:spPr>
            <a:xfrm>
              <a:off x="3391951" y="3360856"/>
              <a:ext cx="316034" cy="370805"/>
            </a:xfrm>
            <a:custGeom>
              <a:avLst/>
              <a:gdLst/>
              <a:ahLst/>
              <a:cxnLst/>
              <a:rect l="l" t="t" r="r" b="b"/>
              <a:pathLst>
                <a:path w="3012" h="3534" fill="none" extrusionOk="0">
                  <a:moveTo>
                    <a:pt x="2028" y="0"/>
                  </a:moveTo>
                  <a:lnTo>
                    <a:pt x="2028" y="0"/>
                  </a:lnTo>
                  <a:lnTo>
                    <a:pt x="2243" y="307"/>
                  </a:lnTo>
                  <a:lnTo>
                    <a:pt x="2397" y="645"/>
                  </a:lnTo>
                  <a:lnTo>
                    <a:pt x="2520" y="983"/>
                  </a:lnTo>
                  <a:lnTo>
                    <a:pt x="2551" y="1383"/>
                  </a:lnTo>
                  <a:lnTo>
                    <a:pt x="2551" y="1383"/>
                  </a:lnTo>
                  <a:lnTo>
                    <a:pt x="2520" y="1598"/>
                  </a:lnTo>
                  <a:lnTo>
                    <a:pt x="2489" y="1782"/>
                  </a:lnTo>
                  <a:lnTo>
                    <a:pt x="2459" y="1997"/>
                  </a:lnTo>
                  <a:lnTo>
                    <a:pt x="2397" y="2182"/>
                  </a:lnTo>
                  <a:lnTo>
                    <a:pt x="2305" y="2366"/>
                  </a:lnTo>
                  <a:lnTo>
                    <a:pt x="2182" y="2520"/>
                  </a:lnTo>
                  <a:lnTo>
                    <a:pt x="2090" y="2673"/>
                  </a:lnTo>
                  <a:lnTo>
                    <a:pt x="1936" y="2827"/>
                  </a:lnTo>
                  <a:lnTo>
                    <a:pt x="1813" y="2950"/>
                  </a:lnTo>
                  <a:lnTo>
                    <a:pt x="1629" y="3073"/>
                  </a:lnTo>
                  <a:lnTo>
                    <a:pt x="1475" y="3196"/>
                  </a:lnTo>
                  <a:lnTo>
                    <a:pt x="1291" y="3257"/>
                  </a:lnTo>
                  <a:lnTo>
                    <a:pt x="1107" y="3349"/>
                  </a:lnTo>
                  <a:lnTo>
                    <a:pt x="922" y="3380"/>
                  </a:lnTo>
                  <a:lnTo>
                    <a:pt x="707" y="3411"/>
                  </a:lnTo>
                  <a:lnTo>
                    <a:pt x="492" y="3441"/>
                  </a:lnTo>
                  <a:lnTo>
                    <a:pt x="492" y="3441"/>
                  </a:lnTo>
                  <a:lnTo>
                    <a:pt x="246" y="3411"/>
                  </a:lnTo>
                  <a:lnTo>
                    <a:pt x="0" y="3380"/>
                  </a:lnTo>
                  <a:lnTo>
                    <a:pt x="0" y="3380"/>
                  </a:lnTo>
                  <a:lnTo>
                    <a:pt x="123" y="3411"/>
                  </a:lnTo>
                  <a:lnTo>
                    <a:pt x="123" y="3411"/>
                  </a:lnTo>
                  <a:lnTo>
                    <a:pt x="123" y="3411"/>
                  </a:lnTo>
                  <a:lnTo>
                    <a:pt x="123" y="3411"/>
                  </a:lnTo>
                  <a:lnTo>
                    <a:pt x="123" y="3411"/>
                  </a:lnTo>
                  <a:lnTo>
                    <a:pt x="123" y="3411"/>
                  </a:lnTo>
                  <a:lnTo>
                    <a:pt x="154" y="3411"/>
                  </a:lnTo>
                  <a:lnTo>
                    <a:pt x="154" y="3411"/>
                  </a:lnTo>
                  <a:lnTo>
                    <a:pt x="154" y="3411"/>
                  </a:lnTo>
                  <a:lnTo>
                    <a:pt x="154" y="3411"/>
                  </a:lnTo>
                  <a:lnTo>
                    <a:pt x="154" y="3441"/>
                  </a:lnTo>
                  <a:lnTo>
                    <a:pt x="154" y="3441"/>
                  </a:lnTo>
                  <a:lnTo>
                    <a:pt x="154" y="3441"/>
                  </a:lnTo>
                  <a:lnTo>
                    <a:pt x="154" y="3441"/>
                  </a:lnTo>
                  <a:lnTo>
                    <a:pt x="154" y="3441"/>
                  </a:lnTo>
                  <a:lnTo>
                    <a:pt x="154" y="3441"/>
                  </a:lnTo>
                  <a:lnTo>
                    <a:pt x="185" y="3441"/>
                  </a:lnTo>
                  <a:lnTo>
                    <a:pt x="185" y="3441"/>
                  </a:lnTo>
                  <a:lnTo>
                    <a:pt x="185" y="3441"/>
                  </a:lnTo>
                  <a:lnTo>
                    <a:pt x="185" y="3441"/>
                  </a:lnTo>
                  <a:lnTo>
                    <a:pt x="185" y="3441"/>
                  </a:lnTo>
                  <a:lnTo>
                    <a:pt x="185" y="3441"/>
                  </a:lnTo>
                  <a:lnTo>
                    <a:pt x="185" y="3441"/>
                  </a:lnTo>
                  <a:lnTo>
                    <a:pt x="185" y="3441"/>
                  </a:lnTo>
                  <a:lnTo>
                    <a:pt x="185" y="3441"/>
                  </a:lnTo>
                  <a:lnTo>
                    <a:pt x="185" y="3441"/>
                  </a:lnTo>
                  <a:lnTo>
                    <a:pt x="216" y="3441"/>
                  </a:lnTo>
                  <a:lnTo>
                    <a:pt x="216" y="3441"/>
                  </a:lnTo>
                  <a:lnTo>
                    <a:pt x="216" y="3441"/>
                  </a:lnTo>
                  <a:lnTo>
                    <a:pt x="216" y="3441"/>
                  </a:lnTo>
                  <a:lnTo>
                    <a:pt x="431" y="3503"/>
                  </a:lnTo>
                  <a:lnTo>
                    <a:pt x="646" y="3534"/>
                  </a:lnTo>
                  <a:lnTo>
                    <a:pt x="646" y="3534"/>
                  </a:lnTo>
                  <a:lnTo>
                    <a:pt x="646" y="3534"/>
                  </a:lnTo>
                  <a:lnTo>
                    <a:pt x="646" y="3534"/>
                  </a:lnTo>
                  <a:lnTo>
                    <a:pt x="646" y="3534"/>
                  </a:lnTo>
                  <a:lnTo>
                    <a:pt x="646" y="3534"/>
                  </a:lnTo>
                  <a:lnTo>
                    <a:pt x="646" y="3534"/>
                  </a:lnTo>
                  <a:lnTo>
                    <a:pt x="646" y="3534"/>
                  </a:lnTo>
                  <a:lnTo>
                    <a:pt x="676" y="3534"/>
                  </a:lnTo>
                  <a:lnTo>
                    <a:pt x="676" y="3534"/>
                  </a:lnTo>
                  <a:lnTo>
                    <a:pt x="676" y="3534"/>
                  </a:lnTo>
                  <a:lnTo>
                    <a:pt x="676" y="3534"/>
                  </a:lnTo>
                  <a:lnTo>
                    <a:pt x="676" y="3534"/>
                  </a:lnTo>
                  <a:lnTo>
                    <a:pt x="676" y="3534"/>
                  </a:lnTo>
                  <a:lnTo>
                    <a:pt x="676" y="3534"/>
                  </a:lnTo>
                  <a:lnTo>
                    <a:pt x="676" y="3534"/>
                  </a:lnTo>
                  <a:lnTo>
                    <a:pt x="707" y="3534"/>
                  </a:lnTo>
                  <a:lnTo>
                    <a:pt x="707" y="3534"/>
                  </a:lnTo>
                  <a:lnTo>
                    <a:pt x="707" y="3534"/>
                  </a:lnTo>
                  <a:lnTo>
                    <a:pt x="707" y="3534"/>
                  </a:lnTo>
                  <a:lnTo>
                    <a:pt x="707" y="3534"/>
                  </a:lnTo>
                  <a:lnTo>
                    <a:pt x="707" y="3534"/>
                  </a:lnTo>
                  <a:lnTo>
                    <a:pt x="707" y="3534"/>
                  </a:lnTo>
                  <a:lnTo>
                    <a:pt x="707" y="3534"/>
                  </a:lnTo>
                  <a:lnTo>
                    <a:pt x="738" y="3534"/>
                  </a:lnTo>
                  <a:lnTo>
                    <a:pt x="738" y="3534"/>
                  </a:lnTo>
                  <a:lnTo>
                    <a:pt x="738" y="3534"/>
                  </a:lnTo>
                  <a:lnTo>
                    <a:pt x="738" y="3534"/>
                  </a:lnTo>
                  <a:lnTo>
                    <a:pt x="738" y="3534"/>
                  </a:lnTo>
                  <a:lnTo>
                    <a:pt x="738" y="3534"/>
                  </a:lnTo>
                  <a:lnTo>
                    <a:pt x="861" y="3534"/>
                  </a:lnTo>
                  <a:lnTo>
                    <a:pt x="861" y="3534"/>
                  </a:lnTo>
                  <a:lnTo>
                    <a:pt x="1076" y="3534"/>
                  </a:lnTo>
                  <a:lnTo>
                    <a:pt x="1260" y="3503"/>
                  </a:lnTo>
                  <a:lnTo>
                    <a:pt x="1475" y="3441"/>
                  </a:lnTo>
                  <a:lnTo>
                    <a:pt x="1660" y="3380"/>
                  </a:lnTo>
                  <a:lnTo>
                    <a:pt x="1844" y="3288"/>
                  </a:lnTo>
                  <a:lnTo>
                    <a:pt x="2028" y="3196"/>
                  </a:lnTo>
                  <a:lnTo>
                    <a:pt x="2336" y="2950"/>
                  </a:lnTo>
                  <a:lnTo>
                    <a:pt x="2336" y="2950"/>
                  </a:lnTo>
                  <a:lnTo>
                    <a:pt x="2551" y="2735"/>
                  </a:lnTo>
                  <a:lnTo>
                    <a:pt x="2704" y="2458"/>
                  </a:lnTo>
                  <a:lnTo>
                    <a:pt x="2704" y="2458"/>
                  </a:lnTo>
                  <a:lnTo>
                    <a:pt x="2858" y="2182"/>
                  </a:lnTo>
                  <a:lnTo>
                    <a:pt x="2950" y="1844"/>
                  </a:lnTo>
                  <a:lnTo>
                    <a:pt x="2950" y="1844"/>
                  </a:lnTo>
                  <a:lnTo>
                    <a:pt x="2981" y="1629"/>
                  </a:lnTo>
                  <a:lnTo>
                    <a:pt x="3012" y="1383"/>
                  </a:lnTo>
                  <a:lnTo>
                    <a:pt x="3012" y="1383"/>
                  </a:lnTo>
                  <a:lnTo>
                    <a:pt x="3012" y="1352"/>
                  </a:lnTo>
                  <a:lnTo>
                    <a:pt x="3012" y="1352"/>
                  </a:lnTo>
                  <a:lnTo>
                    <a:pt x="2858" y="953"/>
                  </a:lnTo>
                  <a:lnTo>
                    <a:pt x="2858" y="953"/>
                  </a:lnTo>
                  <a:lnTo>
                    <a:pt x="2858" y="953"/>
                  </a:lnTo>
                  <a:lnTo>
                    <a:pt x="2858" y="953"/>
                  </a:lnTo>
                  <a:lnTo>
                    <a:pt x="2704" y="707"/>
                  </a:lnTo>
                  <a:lnTo>
                    <a:pt x="2520" y="461"/>
                  </a:lnTo>
                  <a:lnTo>
                    <a:pt x="2274" y="215"/>
                  </a:lnTo>
                  <a:lnTo>
                    <a:pt x="20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6"/>
            <p:cNvSpPr/>
            <p:nvPr/>
          </p:nvSpPr>
          <p:spPr>
            <a:xfrm>
              <a:off x="3337180" y="3364004"/>
              <a:ext cx="286970" cy="283822"/>
            </a:xfrm>
            <a:custGeom>
              <a:avLst/>
              <a:gdLst/>
              <a:ahLst/>
              <a:cxnLst/>
              <a:rect l="l" t="t" r="r" b="b"/>
              <a:pathLst>
                <a:path w="2735" h="2705" extrusionOk="0">
                  <a:moveTo>
                    <a:pt x="1383" y="216"/>
                  </a:moveTo>
                  <a:lnTo>
                    <a:pt x="1598" y="247"/>
                  </a:lnTo>
                  <a:lnTo>
                    <a:pt x="1813" y="308"/>
                  </a:lnTo>
                  <a:lnTo>
                    <a:pt x="1997" y="431"/>
                  </a:lnTo>
                  <a:lnTo>
                    <a:pt x="2151" y="554"/>
                  </a:lnTo>
                  <a:lnTo>
                    <a:pt x="2305" y="738"/>
                  </a:lnTo>
                  <a:lnTo>
                    <a:pt x="2397" y="923"/>
                  </a:lnTo>
                  <a:lnTo>
                    <a:pt x="2458" y="1138"/>
                  </a:lnTo>
                  <a:lnTo>
                    <a:pt x="2489" y="1353"/>
                  </a:lnTo>
                  <a:lnTo>
                    <a:pt x="2458" y="1568"/>
                  </a:lnTo>
                  <a:lnTo>
                    <a:pt x="2397" y="1783"/>
                  </a:lnTo>
                  <a:lnTo>
                    <a:pt x="2305" y="1967"/>
                  </a:lnTo>
                  <a:lnTo>
                    <a:pt x="2151" y="2152"/>
                  </a:lnTo>
                  <a:lnTo>
                    <a:pt x="1997" y="2274"/>
                  </a:lnTo>
                  <a:lnTo>
                    <a:pt x="1813" y="2397"/>
                  </a:lnTo>
                  <a:lnTo>
                    <a:pt x="1598" y="2459"/>
                  </a:lnTo>
                  <a:lnTo>
                    <a:pt x="1137" y="2459"/>
                  </a:lnTo>
                  <a:lnTo>
                    <a:pt x="922" y="2397"/>
                  </a:lnTo>
                  <a:lnTo>
                    <a:pt x="738" y="2274"/>
                  </a:lnTo>
                  <a:lnTo>
                    <a:pt x="584" y="2152"/>
                  </a:lnTo>
                  <a:lnTo>
                    <a:pt x="430" y="1967"/>
                  </a:lnTo>
                  <a:lnTo>
                    <a:pt x="338" y="1783"/>
                  </a:lnTo>
                  <a:lnTo>
                    <a:pt x="277" y="1568"/>
                  </a:lnTo>
                  <a:lnTo>
                    <a:pt x="246" y="1353"/>
                  </a:lnTo>
                  <a:lnTo>
                    <a:pt x="277" y="1138"/>
                  </a:lnTo>
                  <a:lnTo>
                    <a:pt x="338" y="923"/>
                  </a:lnTo>
                  <a:lnTo>
                    <a:pt x="430" y="738"/>
                  </a:lnTo>
                  <a:lnTo>
                    <a:pt x="584" y="554"/>
                  </a:lnTo>
                  <a:lnTo>
                    <a:pt x="738" y="431"/>
                  </a:lnTo>
                  <a:lnTo>
                    <a:pt x="922" y="308"/>
                  </a:lnTo>
                  <a:lnTo>
                    <a:pt x="1137" y="247"/>
                  </a:lnTo>
                  <a:lnTo>
                    <a:pt x="1383" y="216"/>
                  </a:lnTo>
                  <a:close/>
                  <a:moveTo>
                    <a:pt x="1383" y="1"/>
                  </a:moveTo>
                  <a:lnTo>
                    <a:pt x="1106" y="31"/>
                  </a:lnTo>
                  <a:lnTo>
                    <a:pt x="830" y="93"/>
                  </a:lnTo>
                  <a:lnTo>
                    <a:pt x="615" y="216"/>
                  </a:lnTo>
                  <a:lnTo>
                    <a:pt x="400" y="400"/>
                  </a:lnTo>
                  <a:lnTo>
                    <a:pt x="246" y="585"/>
                  </a:lnTo>
                  <a:lnTo>
                    <a:pt x="123" y="830"/>
                  </a:lnTo>
                  <a:lnTo>
                    <a:pt x="31" y="1076"/>
                  </a:lnTo>
                  <a:lnTo>
                    <a:pt x="0" y="1353"/>
                  </a:lnTo>
                  <a:lnTo>
                    <a:pt x="31" y="1629"/>
                  </a:lnTo>
                  <a:lnTo>
                    <a:pt x="123" y="1875"/>
                  </a:lnTo>
                  <a:lnTo>
                    <a:pt x="246" y="2121"/>
                  </a:lnTo>
                  <a:lnTo>
                    <a:pt x="400" y="2305"/>
                  </a:lnTo>
                  <a:lnTo>
                    <a:pt x="615" y="2490"/>
                  </a:lnTo>
                  <a:lnTo>
                    <a:pt x="830" y="2612"/>
                  </a:lnTo>
                  <a:lnTo>
                    <a:pt x="1106" y="2674"/>
                  </a:lnTo>
                  <a:lnTo>
                    <a:pt x="1383" y="2705"/>
                  </a:lnTo>
                  <a:lnTo>
                    <a:pt x="1659" y="2674"/>
                  </a:lnTo>
                  <a:lnTo>
                    <a:pt x="1905" y="2612"/>
                  </a:lnTo>
                  <a:lnTo>
                    <a:pt x="2120" y="2490"/>
                  </a:lnTo>
                  <a:lnTo>
                    <a:pt x="2335" y="2305"/>
                  </a:lnTo>
                  <a:lnTo>
                    <a:pt x="2489" y="2121"/>
                  </a:lnTo>
                  <a:lnTo>
                    <a:pt x="2612" y="1875"/>
                  </a:lnTo>
                  <a:lnTo>
                    <a:pt x="2704" y="1629"/>
                  </a:lnTo>
                  <a:lnTo>
                    <a:pt x="2735" y="1353"/>
                  </a:lnTo>
                  <a:lnTo>
                    <a:pt x="2704" y="1076"/>
                  </a:lnTo>
                  <a:lnTo>
                    <a:pt x="2612" y="830"/>
                  </a:lnTo>
                  <a:lnTo>
                    <a:pt x="2489" y="585"/>
                  </a:lnTo>
                  <a:lnTo>
                    <a:pt x="2335" y="400"/>
                  </a:lnTo>
                  <a:lnTo>
                    <a:pt x="2120" y="216"/>
                  </a:lnTo>
                  <a:lnTo>
                    <a:pt x="1905" y="93"/>
                  </a:lnTo>
                  <a:lnTo>
                    <a:pt x="1659" y="31"/>
                  </a:lnTo>
                  <a:lnTo>
                    <a:pt x="1383"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6"/>
            <p:cNvSpPr/>
            <p:nvPr/>
          </p:nvSpPr>
          <p:spPr>
            <a:xfrm>
              <a:off x="3337180" y="3364004"/>
              <a:ext cx="286970" cy="283822"/>
            </a:xfrm>
            <a:custGeom>
              <a:avLst/>
              <a:gdLst/>
              <a:ahLst/>
              <a:cxnLst/>
              <a:rect l="l" t="t" r="r" b="b"/>
              <a:pathLst>
                <a:path w="2735" h="2705" fill="none" extrusionOk="0">
                  <a:moveTo>
                    <a:pt x="2612" y="1353"/>
                  </a:moveTo>
                  <a:lnTo>
                    <a:pt x="2489" y="1353"/>
                  </a:lnTo>
                  <a:lnTo>
                    <a:pt x="2489" y="1353"/>
                  </a:lnTo>
                  <a:lnTo>
                    <a:pt x="2458" y="1568"/>
                  </a:lnTo>
                  <a:lnTo>
                    <a:pt x="2397" y="1783"/>
                  </a:lnTo>
                  <a:lnTo>
                    <a:pt x="2305" y="1967"/>
                  </a:lnTo>
                  <a:lnTo>
                    <a:pt x="2151" y="2152"/>
                  </a:lnTo>
                  <a:lnTo>
                    <a:pt x="2151" y="2152"/>
                  </a:lnTo>
                  <a:lnTo>
                    <a:pt x="1997" y="2274"/>
                  </a:lnTo>
                  <a:lnTo>
                    <a:pt x="1813" y="2397"/>
                  </a:lnTo>
                  <a:lnTo>
                    <a:pt x="1598" y="2459"/>
                  </a:lnTo>
                  <a:lnTo>
                    <a:pt x="1383" y="2459"/>
                  </a:lnTo>
                  <a:lnTo>
                    <a:pt x="1383" y="2459"/>
                  </a:lnTo>
                  <a:lnTo>
                    <a:pt x="1137" y="2459"/>
                  </a:lnTo>
                  <a:lnTo>
                    <a:pt x="922" y="2397"/>
                  </a:lnTo>
                  <a:lnTo>
                    <a:pt x="738" y="2274"/>
                  </a:lnTo>
                  <a:lnTo>
                    <a:pt x="584" y="2152"/>
                  </a:lnTo>
                  <a:lnTo>
                    <a:pt x="584" y="2152"/>
                  </a:lnTo>
                  <a:lnTo>
                    <a:pt x="430" y="1967"/>
                  </a:lnTo>
                  <a:lnTo>
                    <a:pt x="338" y="1783"/>
                  </a:lnTo>
                  <a:lnTo>
                    <a:pt x="277" y="1568"/>
                  </a:lnTo>
                  <a:lnTo>
                    <a:pt x="246" y="1353"/>
                  </a:lnTo>
                  <a:lnTo>
                    <a:pt x="246" y="1353"/>
                  </a:lnTo>
                  <a:lnTo>
                    <a:pt x="277" y="1138"/>
                  </a:lnTo>
                  <a:lnTo>
                    <a:pt x="338" y="923"/>
                  </a:lnTo>
                  <a:lnTo>
                    <a:pt x="430" y="738"/>
                  </a:lnTo>
                  <a:lnTo>
                    <a:pt x="584" y="554"/>
                  </a:lnTo>
                  <a:lnTo>
                    <a:pt x="584" y="554"/>
                  </a:lnTo>
                  <a:lnTo>
                    <a:pt x="738" y="431"/>
                  </a:lnTo>
                  <a:lnTo>
                    <a:pt x="922" y="308"/>
                  </a:lnTo>
                  <a:lnTo>
                    <a:pt x="1137" y="247"/>
                  </a:lnTo>
                  <a:lnTo>
                    <a:pt x="1383" y="216"/>
                  </a:lnTo>
                  <a:lnTo>
                    <a:pt x="1383" y="216"/>
                  </a:lnTo>
                  <a:lnTo>
                    <a:pt x="1598" y="247"/>
                  </a:lnTo>
                  <a:lnTo>
                    <a:pt x="1813" y="308"/>
                  </a:lnTo>
                  <a:lnTo>
                    <a:pt x="1997" y="431"/>
                  </a:lnTo>
                  <a:lnTo>
                    <a:pt x="2151" y="554"/>
                  </a:lnTo>
                  <a:lnTo>
                    <a:pt x="2151" y="554"/>
                  </a:lnTo>
                  <a:lnTo>
                    <a:pt x="2305" y="738"/>
                  </a:lnTo>
                  <a:lnTo>
                    <a:pt x="2397" y="923"/>
                  </a:lnTo>
                  <a:lnTo>
                    <a:pt x="2458" y="1138"/>
                  </a:lnTo>
                  <a:lnTo>
                    <a:pt x="2489" y="1353"/>
                  </a:lnTo>
                  <a:lnTo>
                    <a:pt x="2612" y="1353"/>
                  </a:lnTo>
                  <a:lnTo>
                    <a:pt x="2735" y="1353"/>
                  </a:lnTo>
                  <a:lnTo>
                    <a:pt x="2735" y="1353"/>
                  </a:lnTo>
                  <a:lnTo>
                    <a:pt x="2704" y="1076"/>
                  </a:lnTo>
                  <a:lnTo>
                    <a:pt x="2612" y="830"/>
                  </a:lnTo>
                  <a:lnTo>
                    <a:pt x="2489" y="585"/>
                  </a:lnTo>
                  <a:lnTo>
                    <a:pt x="2335" y="400"/>
                  </a:lnTo>
                  <a:lnTo>
                    <a:pt x="2120" y="216"/>
                  </a:lnTo>
                  <a:lnTo>
                    <a:pt x="1905" y="93"/>
                  </a:lnTo>
                  <a:lnTo>
                    <a:pt x="1659" y="31"/>
                  </a:lnTo>
                  <a:lnTo>
                    <a:pt x="1383" y="1"/>
                  </a:lnTo>
                  <a:lnTo>
                    <a:pt x="1383" y="1"/>
                  </a:lnTo>
                  <a:lnTo>
                    <a:pt x="1106" y="31"/>
                  </a:lnTo>
                  <a:lnTo>
                    <a:pt x="830" y="93"/>
                  </a:lnTo>
                  <a:lnTo>
                    <a:pt x="615" y="216"/>
                  </a:lnTo>
                  <a:lnTo>
                    <a:pt x="400" y="400"/>
                  </a:lnTo>
                  <a:lnTo>
                    <a:pt x="246" y="585"/>
                  </a:lnTo>
                  <a:lnTo>
                    <a:pt x="123" y="830"/>
                  </a:lnTo>
                  <a:lnTo>
                    <a:pt x="31" y="1076"/>
                  </a:lnTo>
                  <a:lnTo>
                    <a:pt x="0" y="1353"/>
                  </a:lnTo>
                  <a:lnTo>
                    <a:pt x="0" y="1353"/>
                  </a:lnTo>
                  <a:lnTo>
                    <a:pt x="31" y="1629"/>
                  </a:lnTo>
                  <a:lnTo>
                    <a:pt x="123" y="1875"/>
                  </a:lnTo>
                  <a:lnTo>
                    <a:pt x="246" y="2121"/>
                  </a:lnTo>
                  <a:lnTo>
                    <a:pt x="400" y="2305"/>
                  </a:lnTo>
                  <a:lnTo>
                    <a:pt x="615" y="2490"/>
                  </a:lnTo>
                  <a:lnTo>
                    <a:pt x="830" y="2612"/>
                  </a:lnTo>
                  <a:lnTo>
                    <a:pt x="1106" y="2674"/>
                  </a:lnTo>
                  <a:lnTo>
                    <a:pt x="1383" y="2705"/>
                  </a:lnTo>
                  <a:lnTo>
                    <a:pt x="1383" y="2705"/>
                  </a:lnTo>
                  <a:lnTo>
                    <a:pt x="1659" y="2674"/>
                  </a:lnTo>
                  <a:lnTo>
                    <a:pt x="1905" y="2612"/>
                  </a:lnTo>
                  <a:lnTo>
                    <a:pt x="2120" y="2490"/>
                  </a:lnTo>
                  <a:lnTo>
                    <a:pt x="2335" y="2305"/>
                  </a:lnTo>
                  <a:lnTo>
                    <a:pt x="2489" y="2121"/>
                  </a:lnTo>
                  <a:lnTo>
                    <a:pt x="2612" y="1875"/>
                  </a:lnTo>
                  <a:lnTo>
                    <a:pt x="2704" y="1629"/>
                  </a:lnTo>
                  <a:lnTo>
                    <a:pt x="2735" y="1353"/>
                  </a:lnTo>
                  <a:lnTo>
                    <a:pt x="2612" y="1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6"/>
            <p:cNvSpPr/>
            <p:nvPr/>
          </p:nvSpPr>
          <p:spPr>
            <a:xfrm>
              <a:off x="3414510" y="3438186"/>
              <a:ext cx="135563" cy="135458"/>
            </a:xfrm>
            <a:custGeom>
              <a:avLst/>
              <a:gdLst/>
              <a:ahLst/>
              <a:cxnLst/>
              <a:rect l="l" t="t" r="r" b="b"/>
              <a:pathLst>
                <a:path w="1292" h="1291" extrusionOk="0">
                  <a:moveTo>
                    <a:pt x="492" y="0"/>
                  </a:moveTo>
                  <a:lnTo>
                    <a:pt x="369" y="62"/>
                  </a:lnTo>
                  <a:lnTo>
                    <a:pt x="277" y="123"/>
                  </a:lnTo>
                  <a:lnTo>
                    <a:pt x="185" y="185"/>
                  </a:lnTo>
                  <a:lnTo>
                    <a:pt x="93" y="277"/>
                  </a:lnTo>
                  <a:lnTo>
                    <a:pt x="31" y="400"/>
                  </a:lnTo>
                  <a:lnTo>
                    <a:pt x="1" y="523"/>
                  </a:lnTo>
                  <a:lnTo>
                    <a:pt x="1" y="646"/>
                  </a:lnTo>
                  <a:lnTo>
                    <a:pt x="1" y="769"/>
                  </a:lnTo>
                  <a:lnTo>
                    <a:pt x="31" y="892"/>
                  </a:lnTo>
                  <a:lnTo>
                    <a:pt x="93" y="1014"/>
                  </a:lnTo>
                  <a:lnTo>
                    <a:pt x="185" y="1107"/>
                  </a:lnTo>
                  <a:lnTo>
                    <a:pt x="277" y="1168"/>
                  </a:lnTo>
                  <a:lnTo>
                    <a:pt x="369" y="1229"/>
                  </a:lnTo>
                  <a:lnTo>
                    <a:pt x="492" y="1260"/>
                  </a:lnTo>
                  <a:lnTo>
                    <a:pt x="646" y="1291"/>
                  </a:lnTo>
                  <a:lnTo>
                    <a:pt x="769" y="1260"/>
                  </a:lnTo>
                  <a:lnTo>
                    <a:pt x="892" y="1229"/>
                  </a:lnTo>
                  <a:lnTo>
                    <a:pt x="984" y="1168"/>
                  </a:lnTo>
                  <a:lnTo>
                    <a:pt x="1076" y="1107"/>
                  </a:lnTo>
                  <a:lnTo>
                    <a:pt x="1168" y="1014"/>
                  </a:lnTo>
                  <a:lnTo>
                    <a:pt x="1230" y="892"/>
                  </a:lnTo>
                  <a:lnTo>
                    <a:pt x="1260" y="769"/>
                  </a:lnTo>
                  <a:lnTo>
                    <a:pt x="1291" y="646"/>
                  </a:lnTo>
                  <a:lnTo>
                    <a:pt x="1260" y="523"/>
                  </a:lnTo>
                  <a:lnTo>
                    <a:pt x="1230" y="400"/>
                  </a:lnTo>
                  <a:lnTo>
                    <a:pt x="1168" y="277"/>
                  </a:lnTo>
                  <a:lnTo>
                    <a:pt x="1076" y="185"/>
                  </a:lnTo>
                  <a:lnTo>
                    <a:pt x="984" y="123"/>
                  </a:lnTo>
                  <a:lnTo>
                    <a:pt x="892" y="62"/>
                  </a:lnTo>
                  <a:lnTo>
                    <a:pt x="769"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6"/>
            <p:cNvSpPr/>
            <p:nvPr/>
          </p:nvSpPr>
          <p:spPr>
            <a:xfrm>
              <a:off x="3469282" y="3376909"/>
              <a:ext cx="22664" cy="258011"/>
            </a:xfrm>
            <a:custGeom>
              <a:avLst/>
              <a:gdLst/>
              <a:ahLst/>
              <a:cxnLst/>
              <a:rect l="l" t="t" r="r" b="b"/>
              <a:pathLst>
                <a:path w="216" h="2459" extrusionOk="0">
                  <a:moveTo>
                    <a:pt x="1" y="1"/>
                  </a:moveTo>
                  <a:lnTo>
                    <a:pt x="1" y="2459"/>
                  </a:lnTo>
                  <a:lnTo>
                    <a:pt x="216" y="2459"/>
                  </a:lnTo>
                  <a:lnTo>
                    <a:pt x="216"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6"/>
            <p:cNvSpPr/>
            <p:nvPr/>
          </p:nvSpPr>
          <p:spPr>
            <a:xfrm>
              <a:off x="3469282" y="3376909"/>
              <a:ext cx="22664" cy="258011"/>
            </a:xfrm>
            <a:custGeom>
              <a:avLst/>
              <a:gdLst/>
              <a:ahLst/>
              <a:cxnLst/>
              <a:rect l="l" t="t" r="r" b="b"/>
              <a:pathLst>
                <a:path w="216" h="2459" fill="none" extrusionOk="0">
                  <a:moveTo>
                    <a:pt x="1" y="1"/>
                  </a:moveTo>
                  <a:lnTo>
                    <a:pt x="1" y="2459"/>
                  </a:lnTo>
                  <a:lnTo>
                    <a:pt x="216" y="2459"/>
                  </a:lnTo>
                  <a:lnTo>
                    <a:pt x="216"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6"/>
            <p:cNvSpPr/>
            <p:nvPr/>
          </p:nvSpPr>
          <p:spPr>
            <a:xfrm>
              <a:off x="3350086" y="3492957"/>
              <a:ext cx="261158" cy="25916"/>
            </a:xfrm>
            <a:custGeom>
              <a:avLst/>
              <a:gdLst/>
              <a:ahLst/>
              <a:cxnLst/>
              <a:rect l="l" t="t" r="r" b="b"/>
              <a:pathLst>
                <a:path w="2489" h="247" extrusionOk="0">
                  <a:moveTo>
                    <a:pt x="0" y="1"/>
                  </a:moveTo>
                  <a:lnTo>
                    <a:pt x="0" y="247"/>
                  </a:lnTo>
                  <a:lnTo>
                    <a:pt x="2489" y="247"/>
                  </a:lnTo>
                  <a:lnTo>
                    <a:pt x="2489"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6"/>
            <p:cNvSpPr/>
            <p:nvPr/>
          </p:nvSpPr>
          <p:spPr>
            <a:xfrm>
              <a:off x="3350086" y="3492957"/>
              <a:ext cx="261158" cy="25916"/>
            </a:xfrm>
            <a:custGeom>
              <a:avLst/>
              <a:gdLst/>
              <a:ahLst/>
              <a:cxnLst/>
              <a:rect l="l" t="t" r="r" b="b"/>
              <a:pathLst>
                <a:path w="2489" h="247" fill="none" extrusionOk="0">
                  <a:moveTo>
                    <a:pt x="0" y="247"/>
                  </a:moveTo>
                  <a:lnTo>
                    <a:pt x="2489" y="247"/>
                  </a:lnTo>
                  <a:lnTo>
                    <a:pt x="2489" y="1"/>
                  </a:lnTo>
                  <a:lnTo>
                    <a:pt x="0" y="1"/>
                  </a:lnTo>
                  <a:lnTo>
                    <a:pt x="0" y="2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6"/>
            <p:cNvSpPr/>
            <p:nvPr/>
          </p:nvSpPr>
          <p:spPr>
            <a:xfrm>
              <a:off x="3379046" y="3402721"/>
              <a:ext cx="199987" cy="203240"/>
            </a:xfrm>
            <a:custGeom>
              <a:avLst/>
              <a:gdLst/>
              <a:ahLst/>
              <a:cxnLst/>
              <a:rect l="l" t="t" r="r" b="b"/>
              <a:pathLst>
                <a:path w="1906" h="1937" extrusionOk="0">
                  <a:moveTo>
                    <a:pt x="1752" y="0"/>
                  </a:moveTo>
                  <a:lnTo>
                    <a:pt x="1" y="1752"/>
                  </a:lnTo>
                  <a:lnTo>
                    <a:pt x="154" y="1936"/>
                  </a:lnTo>
                  <a:lnTo>
                    <a:pt x="1906" y="185"/>
                  </a:lnTo>
                  <a:lnTo>
                    <a:pt x="1752"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6"/>
            <p:cNvSpPr/>
            <p:nvPr/>
          </p:nvSpPr>
          <p:spPr>
            <a:xfrm>
              <a:off x="3379046" y="3402721"/>
              <a:ext cx="199987" cy="203240"/>
            </a:xfrm>
            <a:custGeom>
              <a:avLst/>
              <a:gdLst/>
              <a:ahLst/>
              <a:cxnLst/>
              <a:rect l="l" t="t" r="r" b="b"/>
              <a:pathLst>
                <a:path w="1906" h="1937" fill="none" extrusionOk="0">
                  <a:moveTo>
                    <a:pt x="154" y="1936"/>
                  </a:moveTo>
                  <a:lnTo>
                    <a:pt x="1906" y="185"/>
                  </a:lnTo>
                  <a:lnTo>
                    <a:pt x="1752" y="0"/>
                  </a:lnTo>
                  <a:lnTo>
                    <a:pt x="1" y="1752"/>
                  </a:lnTo>
                  <a:lnTo>
                    <a:pt x="154" y="19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6"/>
            <p:cNvSpPr/>
            <p:nvPr/>
          </p:nvSpPr>
          <p:spPr>
            <a:xfrm>
              <a:off x="3379046" y="3405974"/>
              <a:ext cx="203240" cy="199987"/>
            </a:xfrm>
            <a:custGeom>
              <a:avLst/>
              <a:gdLst/>
              <a:ahLst/>
              <a:cxnLst/>
              <a:rect l="l" t="t" r="r" b="b"/>
              <a:pathLst>
                <a:path w="1937" h="1906" extrusionOk="0">
                  <a:moveTo>
                    <a:pt x="185" y="0"/>
                  </a:moveTo>
                  <a:lnTo>
                    <a:pt x="1" y="154"/>
                  </a:lnTo>
                  <a:lnTo>
                    <a:pt x="1752" y="1905"/>
                  </a:lnTo>
                  <a:lnTo>
                    <a:pt x="1936" y="1752"/>
                  </a:lnTo>
                  <a:lnTo>
                    <a:pt x="185"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6"/>
            <p:cNvSpPr/>
            <p:nvPr/>
          </p:nvSpPr>
          <p:spPr>
            <a:xfrm>
              <a:off x="3379046" y="3405974"/>
              <a:ext cx="203240" cy="199987"/>
            </a:xfrm>
            <a:custGeom>
              <a:avLst/>
              <a:gdLst/>
              <a:ahLst/>
              <a:cxnLst/>
              <a:rect l="l" t="t" r="r" b="b"/>
              <a:pathLst>
                <a:path w="1937" h="1906" fill="none" extrusionOk="0">
                  <a:moveTo>
                    <a:pt x="1" y="154"/>
                  </a:moveTo>
                  <a:lnTo>
                    <a:pt x="1752" y="1905"/>
                  </a:lnTo>
                  <a:lnTo>
                    <a:pt x="1936" y="1752"/>
                  </a:lnTo>
                  <a:lnTo>
                    <a:pt x="185" y="0"/>
                  </a:lnTo>
                  <a:lnTo>
                    <a:pt x="1" y="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6"/>
            <p:cNvSpPr/>
            <p:nvPr/>
          </p:nvSpPr>
          <p:spPr>
            <a:xfrm>
              <a:off x="3366140" y="3405974"/>
              <a:ext cx="258011" cy="241852"/>
            </a:xfrm>
            <a:custGeom>
              <a:avLst/>
              <a:gdLst/>
              <a:ahLst/>
              <a:cxnLst/>
              <a:rect l="l" t="t" r="r" b="b"/>
              <a:pathLst>
                <a:path w="2459" h="2305" extrusionOk="0">
                  <a:moveTo>
                    <a:pt x="2059" y="0"/>
                  </a:moveTo>
                  <a:lnTo>
                    <a:pt x="2182" y="185"/>
                  </a:lnTo>
                  <a:lnTo>
                    <a:pt x="2244" y="369"/>
                  </a:lnTo>
                  <a:lnTo>
                    <a:pt x="2305" y="584"/>
                  </a:lnTo>
                  <a:lnTo>
                    <a:pt x="2336" y="799"/>
                  </a:lnTo>
                  <a:lnTo>
                    <a:pt x="2336" y="830"/>
                  </a:lnTo>
                  <a:lnTo>
                    <a:pt x="2336" y="953"/>
                  </a:lnTo>
                  <a:lnTo>
                    <a:pt x="2336" y="1076"/>
                  </a:lnTo>
                  <a:lnTo>
                    <a:pt x="2305" y="1076"/>
                  </a:lnTo>
                  <a:lnTo>
                    <a:pt x="2244" y="1229"/>
                  </a:lnTo>
                  <a:lnTo>
                    <a:pt x="2182" y="1414"/>
                  </a:lnTo>
                  <a:lnTo>
                    <a:pt x="2090" y="1567"/>
                  </a:lnTo>
                  <a:lnTo>
                    <a:pt x="1998" y="1690"/>
                  </a:lnTo>
                  <a:lnTo>
                    <a:pt x="2059" y="1752"/>
                  </a:lnTo>
                  <a:lnTo>
                    <a:pt x="1875" y="1905"/>
                  </a:lnTo>
                  <a:lnTo>
                    <a:pt x="1813" y="1844"/>
                  </a:lnTo>
                  <a:lnTo>
                    <a:pt x="1691" y="1967"/>
                  </a:lnTo>
                  <a:lnTo>
                    <a:pt x="1537" y="2028"/>
                  </a:lnTo>
                  <a:lnTo>
                    <a:pt x="1383" y="2090"/>
                  </a:lnTo>
                  <a:lnTo>
                    <a:pt x="1199" y="2151"/>
                  </a:lnTo>
                  <a:lnTo>
                    <a:pt x="1199" y="2182"/>
                  </a:lnTo>
                  <a:lnTo>
                    <a:pt x="984" y="2182"/>
                  </a:lnTo>
                  <a:lnTo>
                    <a:pt x="984" y="2151"/>
                  </a:lnTo>
                  <a:lnTo>
                    <a:pt x="677" y="2120"/>
                  </a:lnTo>
                  <a:lnTo>
                    <a:pt x="431" y="2059"/>
                  </a:lnTo>
                  <a:lnTo>
                    <a:pt x="185" y="1905"/>
                  </a:lnTo>
                  <a:lnTo>
                    <a:pt x="1" y="1752"/>
                  </a:lnTo>
                  <a:lnTo>
                    <a:pt x="216" y="1967"/>
                  </a:lnTo>
                  <a:lnTo>
                    <a:pt x="462" y="2151"/>
                  </a:lnTo>
                  <a:lnTo>
                    <a:pt x="615" y="2212"/>
                  </a:lnTo>
                  <a:lnTo>
                    <a:pt x="769" y="2274"/>
                  </a:lnTo>
                  <a:lnTo>
                    <a:pt x="922" y="2305"/>
                  </a:lnTo>
                  <a:lnTo>
                    <a:pt x="1107" y="2305"/>
                  </a:lnTo>
                  <a:lnTo>
                    <a:pt x="1353" y="2274"/>
                  </a:lnTo>
                  <a:lnTo>
                    <a:pt x="1629" y="2212"/>
                  </a:lnTo>
                  <a:lnTo>
                    <a:pt x="1844" y="2059"/>
                  </a:lnTo>
                  <a:lnTo>
                    <a:pt x="2059" y="1905"/>
                  </a:lnTo>
                  <a:lnTo>
                    <a:pt x="2213" y="1721"/>
                  </a:lnTo>
                  <a:lnTo>
                    <a:pt x="2336" y="1475"/>
                  </a:lnTo>
                  <a:lnTo>
                    <a:pt x="2428" y="1229"/>
                  </a:lnTo>
                  <a:lnTo>
                    <a:pt x="2459" y="953"/>
                  </a:lnTo>
                  <a:lnTo>
                    <a:pt x="2428" y="676"/>
                  </a:lnTo>
                  <a:lnTo>
                    <a:pt x="2336" y="430"/>
                  </a:lnTo>
                  <a:lnTo>
                    <a:pt x="2213" y="215"/>
                  </a:lnTo>
                  <a:lnTo>
                    <a:pt x="2059"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6"/>
            <p:cNvSpPr/>
            <p:nvPr/>
          </p:nvSpPr>
          <p:spPr>
            <a:xfrm>
              <a:off x="3366140" y="3505862"/>
              <a:ext cx="258011" cy="141964"/>
            </a:xfrm>
            <a:custGeom>
              <a:avLst/>
              <a:gdLst/>
              <a:ahLst/>
              <a:cxnLst/>
              <a:rect l="l" t="t" r="r" b="b"/>
              <a:pathLst>
                <a:path w="2459" h="1353" fill="none" extrusionOk="0">
                  <a:moveTo>
                    <a:pt x="2459" y="1"/>
                  </a:moveTo>
                  <a:lnTo>
                    <a:pt x="2336" y="1"/>
                  </a:lnTo>
                  <a:lnTo>
                    <a:pt x="2336" y="124"/>
                  </a:lnTo>
                  <a:lnTo>
                    <a:pt x="2305" y="124"/>
                  </a:lnTo>
                  <a:lnTo>
                    <a:pt x="2305" y="124"/>
                  </a:lnTo>
                  <a:lnTo>
                    <a:pt x="2244" y="277"/>
                  </a:lnTo>
                  <a:lnTo>
                    <a:pt x="2182" y="462"/>
                  </a:lnTo>
                  <a:lnTo>
                    <a:pt x="2090" y="615"/>
                  </a:lnTo>
                  <a:lnTo>
                    <a:pt x="1998" y="738"/>
                  </a:lnTo>
                  <a:lnTo>
                    <a:pt x="2059" y="800"/>
                  </a:lnTo>
                  <a:lnTo>
                    <a:pt x="1875" y="953"/>
                  </a:lnTo>
                  <a:lnTo>
                    <a:pt x="1813" y="892"/>
                  </a:lnTo>
                  <a:lnTo>
                    <a:pt x="1813" y="892"/>
                  </a:lnTo>
                  <a:lnTo>
                    <a:pt x="1691" y="1015"/>
                  </a:lnTo>
                  <a:lnTo>
                    <a:pt x="1537" y="1076"/>
                  </a:lnTo>
                  <a:lnTo>
                    <a:pt x="1383" y="1138"/>
                  </a:lnTo>
                  <a:lnTo>
                    <a:pt x="1199" y="1199"/>
                  </a:lnTo>
                  <a:lnTo>
                    <a:pt x="1199" y="1230"/>
                  </a:lnTo>
                  <a:lnTo>
                    <a:pt x="984" y="1230"/>
                  </a:lnTo>
                  <a:lnTo>
                    <a:pt x="984" y="1199"/>
                  </a:lnTo>
                  <a:lnTo>
                    <a:pt x="984" y="1199"/>
                  </a:lnTo>
                  <a:lnTo>
                    <a:pt x="984" y="1199"/>
                  </a:lnTo>
                  <a:lnTo>
                    <a:pt x="984" y="1199"/>
                  </a:lnTo>
                  <a:lnTo>
                    <a:pt x="677" y="1168"/>
                  </a:lnTo>
                  <a:lnTo>
                    <a:pt x="431" y="1107"/>
                  </a:lnTo>
                  <a:lnTo>
                    <a:pt x="185" y="953"/>
                  </a:lnTo>
                  <a:lnTo>
                    <a:pt x="1" y="800"/>
                  </a:lnTo>
                  <a:lnTo>
                    <a:pt x="1" y="800"/>
                  </a:lnTo>
                  <a:lnTo>
                    <a:pt x="216" y="1015"/>
                  </a:lnTo>
                  <a:lnTo>
                    <a:pt x="462" y="1199"/>
                  </a:lnTo>
                  <a:lnTo>
                    <a:pt x="615" y="1260"/>
                  </a:lnTo>
                  <a:lnTo>
                    <a:pt x="769" y="1322"/>
                  </a:lnTo>
                  <a:lnTo>
                    <a:pt x="922" y="1353"/>
                  </a:lnTo>
                  <a:lnTo>
                    <a:pt x="1107" y="1353"/>
                  </a:lnTo>
                  <a:lnTo>
                    <a:pt x="1107" y="1353"/>
                  </a:lnTo>
                  <a:lnTo>
                    <a:pt x="1353" y="1322"/>
                  </a:lnTo>
                  <a:lnTo>
                    <a:pt x="1629" y="1260"/>
                  </a:lnTo>
                  <a:lnTo>
                    <a:pt x="1844" y="1107"/>
                  </a:lnTo>
                  <a:lnTo>
                    <a:pt x="2059" y="953"/>
                  </a:lnTo>
                  <a:lnTo>
                    <a:pt x="2213" y="769"/>
                  </a:lnTo>
                  <a:lnTo>
                    <a:pt x="2336" y="523"/>
                  </a:lnTo>
                  <a:lnTo>
                    <a:pt x="2428" y="277"/>
                  </a:lnTo>
                  <a:lnTo>
                    <a:pt x="24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6"/>
            <p:cNvSpPr/>
            <p:nvPr/>
          </p:nvSpPr>
          <p:spPr>
            <a:xfrm>
              <a:off x="3582182" y="3405974"/>
              <a:ext cx="41970" cy="99994"/>
            </a:xfrm>
            <a:custGeom>
              <a:avLst/>
              <a:gdLst/>
              <a:ahLst/>
              <a:cxnLst/>
              <a:rect l="l" t="t" r="r" b="b"/>
              <a:pathLst>
                <a:path w="400" h="953" fill="none" extrusionOk="0">
                  <a:moveTo>
                    <a:pt x="0" y="0"/>
                  </a:moveTo>
                  <a:lnTo>
                    <a:pt x="0" y="0"/>
                  </a:lnTo>
                  <a:lnTo>
                    <a:pt x="123" y="185"/>
                  </a:lnTo>
                  <a:lnTo>
                    <a:pt x="185" y="369"/>
                  </a:lnTo>
                  <a:lnTo>
                    <a:pt x="246" y="584"/>
                  </a:lnTo>
                  <a:lnTo>
                    <a:pt x="277" y="799"/>
                  </a:lnTo>
                  <a:lnTo>
                    <a:pt x="277" y="799"/>
                  </a:lnTo>
                  <a:lnTo>
                    <a:pt x="277" y="830"/>
                  </a:lnTo>
                  <a:lnTo>
                    <a:pt x="277" y="830"/>
                  </a:lnTo>
                  <a:lnTo>
                    <a:pt x="277" y="953"/>
                  </a:lnTo>
                  <a:lnTo>
                    <a:pt x="400" y="953"/>
                  </a:lnTo>
                  <a:lnTo>
                    <a:pt x="400" y="953"/>
                  </a:lnTo>
                  <a:lnTo>
                    <a:pt x="400" y="953"/>
                  </a:lnTo>
                  <a:lnTo>
                    <a:pt x="400" y="953"/>
                  </a:lnTo>
                  <a:lnTo>
                    <a:pt x="369" y="676"/>
                  </a:lnTo>
                  <a:lnTo>
                    <a:pt x="277" y="430"/>
                  </a:lnTo>
                  <a:lnTo>
                    <a:pt x="154" y="21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6"/>
            <p:cNvSpPr/>
            <p:nvPr/>
          </p:nvSpPr>
          <p:spPr>
            <a:xfrm>
              <a:off x="3469282" y="3631667"/>
              <a:ext cx="22664" cy="3253"/>
            </a:xfrm>
            <a:custGeom>
              <a:avLst/>
              <a:gdLst/>
              <a:ahLst/>
              <a:cxnLst/>
              <a:rect l="l" t="t" r="r" b="b"/>
              <a:pathLst>
                <a:path w="216" h="31" extrusionOk="0">
                  <a:moveTo>
                    <a:pt x="1" y="0"/>
                  </a:moveTo>
                  <a:lnTo>
                    <a:pt x="1" y="31"/>
                  </a:lnTo>
                  <a:lnTo>
                    <a:pt x="216" y="31"/>
                  </a:lnTo>
                  <a:lnTo>
                    <a:pt x="216"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6"/>
            <p:cNvSpPr/>
            <p:nvPr/>
          </p:nvSpPr>
          <p:spPr>
            <a:xfrm>
              <a:off x="3469282" y="3631667"/>
              <a:ext cx="22664" cy="3253"/>
            </a:xfrm>
            <a:custGeom>
              <a:avLst/>
              <a:gdLst/>
              <a:ahLst/>
              <a:cxnLst/>
              <a:rect l="l" t="t" r="r" b="b"/>
              <a:pathLst>
                <a:path w="216" h="31" fill="none" extrusionOk="0">
                  <a:moveTo>
                    <a:pt x="216" y="0"/>
                  </a:moveTo>
                  <a:lnTo>
                    <a:pt x="216" y="0"/>
                  </a:lnTo>
                  <a:lnTo>
                    <a:pt x="1" y="0"/>
                  </a:lnTo>
                  <a:lnTo>
                    <a:pt x="1" y="31"/>
                  </a:lnTo>
                  <a:lnTo>
                    <a:pt x="216" y="31"/>
                  </a:lnTo>
                  <a:lnTo>
                    <a:pt x="2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6"/>
            <p:cNvSpPr/>
            <p:nvPr/>
          </p:nvSpPr>
          <p:spPr>
            <a:xfrm>
              <a:off x="3607994" y="3492957"/>
              <a:ext cx="3253" cy="25916"/>
            </a:xfrm>
            <a:custGeom>
              <a:avLst/>
              <a:gdLst/>
              <a:ahLst/>
              <a:cxnLst/>
              <a:rect l="l" t="t" r="r" b="b"/>
              <a:pathLst>
                <a:path w="31" h="247" extrusionOk="0">
                  <a:moveTo>
                    <a:pt x="31" y="1"/>
                  </a:moveTo>
                  <a:lnTo>
                    <a:pt x="0" y="247"/>
                  </a:lnTo>
                  <a:lnTo>
                    <a:pt x="31" y="247"/>
                  </a:lnTo>
                  <a:lnTo>
                    <a:pt x="31" y="124"/>
                  </a:lnTo>
                  <a:lnTo>
                    <a:pt x="31" y="1"/>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6"/>
            <p:cNvSpPr/>
            <p:nvPr/>
          </p:nvSpPr>
          <p:spPr>
            <a:xfrm>
              <a:off x="3607994" y="3492957"/>
              <a:ext cx="3253" cy="25916"/>
            </a:xfrm>
            <a:custGeom>
              <a:avLst/>
              <a:gdLst/>
              <a:ahLst/>
              <a:cxnLst/>
              <a:rect l="l" t="t" r="r" b="b"/>
              <a:pathLst>
                <a:path w="31" h="247" fill="none" extrusionOk="0">
                  <a:moveTo>
                    <a:pt x="31" y="1"/>
                  </a:moveTo>
                  <a:lnTo>
                    <a:pt x="31" y="1"/>
                  </a:lnTo>
                  <a:lnTo>
                    <a:pt x="31" y="1"/>
                  </a:lnTo>
                  <a:lnTo>
                    <a:pt x="0" y="247"/>
                  </a:lnTo>
                  <a:lnTo>
                    <a:pt x="31" y="247"/>
                  </a:lnTo>
                  <a:lnTo>
                    <a:pt x="31" y="124"/>
                  </a:lnTo>
                  <a:lnTo>
                    <a:pt x="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6"/>
            <p:cNvSpPr/>
            <p:nvPr/>
          </p:nvSpPr>
          <p:spPr>
            <a:xfrm>
              <a:off x="3556370" y="3583297"/>
              <a:ext cx="25916" cy="22664"/>
            </a:xfrm>
            <a:custGeom>
              <a:avLst/>
              <a:gdLst/>
              <a:ahLst/>
              <a:cxnLst/>
              <a:rect l="l" t="t" r="r" b="b"/>
              <a:pathLst>
                <a:path w="247" h="216" extrusionOk="0">
                  <a:moveTo>
                    <a:pt x="185" y="0"/>
                  </a:moveTo>
                  <a:lnTo>
                    <a:pt x="0" y="154"/>
                  </a:lnTo>
                  <a:lnTo>
                    <a:pt x="62" y="215"/>
                  </a:lnTo>
                  <a:lnTo>
                    <a:pt x="246" y="62"/>
                  </a:lnTo>
                  <a:lnTo>
                    <a:pt x="185"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6"/>
            <p:cNvSpPr/>
            <p:nvPr/>
          </p:nvSpPr>
          <p:spPr>
            <a:xfrm>
              <a:off x="3556370" y="3583297"/>
              <a:ext cx="25916" cy="22664"/>
            </a:xfrm>
            <a:custGeom>
              <a:avLst/>
              <a:gdLst/>
              <a:ahLst/>
              <a:cxnLst/>
              <a:rect l="l" t="t" r="r" b="b"/>
              <a:pathLst>
                <a:path w="247" h="216" fill="none" extrusionOk="0">
                  <a:moveTo>
                    <a:pt x="185" y="0"/>
                  </a:moveTo>
                  <a:lnTo>
                    <a:pt x="185" y="0"/>
                  </a:lnTo>
                  <a:lnTo>
                    <a:pt x="0" y="154"/>
                  </a:lnTo>
                  <a:lnTo>
                    <a:pt x="62" y="215"/>
                  </a:lnTo>
                  <a:lnTo>
                    <a:pt x="246" y="62"/>
                  </a:lnTo>
                  <a:lnTo>
                    <a:pt x="1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6"/>
            <p:cNvSpPr/>
            <p:nvPr/>
          </p:nvSpPr>
          <p:spPr>
            <a:xfrm>
              <a:off x="3269398" y="3325391"/>
              <a:ext cx="116257" cy="209640"/>
            </a:xfrm>
            <a:custGeom>
              <a:avLst/>
              <a:gdLst/>
              <a:ahLst/>
              <a:cxnLst/>
              <a:rect l="l" t="t" r="r" b="b"/>
              <a:pathLst>
                <a:path w="1108" h="1998" extrusionOk="0">
                  <a:moveTo>
                    <a:pt x="1107" y="0"/>
                  </a:moveTo>
                  <a:lnTo>
                    <a:pt x="830" y="154"/>
                  </a:lnTo>
                  <a:lnTo>
                    <a:pt x="585" y="338"/>
                  </a:lnTo>
                  <a:lnTo>
                    <a:pt x="400" y="553"/>
                  </a:lnTo>
                  <a:lnTo>
                    <a:pt x="216" y="799"/>
                  </a:lnTo>
                  <a:lnTo>
                    <a:pt x="93" y="1106"/>
                  </a:lnTo>
                  <a:lnTo>
                    <a:pt x="62" y="1229"/>
                  </a:lnTo>
                  <a:lnTo>
                    <a:pt x="32" y="1383"/>
                  </a:lnTo>
                  <a:lnTo>
                    <a:pt x="1" y="1690"/>
                  </a:lnTo>
                  <a:lnTo>
                    <a:pt x="32" y="1997"/>
                  </a:lnTo>
                  <a:lnTo>
                    <a:pt x="62" y="1690"/>
                  </a:lnTo>
                  <a:lnTo>
                    <a:pt x="124" y="1413"/>
                  </a:lnTo>
                  <a:lnTo>
                    <a:pt x="216" y="1137"/>
                  </a:lnTo>
                  <a:lnTo>
                    <a:pt x="339" y="891"/>
                  </a:lnTo>
                  <a:lnTo>
                    <a:pt x="493" y="645"/>
                  </a:lnTo>
                  <a:lnTo>
                    <a:pt x="677" y="399"/>
                  </a:lnTo>
                  <a:lnTo>
                    <a:pt x="892" y="215"/>
                  </a:lnTo>
                  <a:lnTo>
                    <a:pt x="1107" y="0"/>
                  </a:lnTo>
                  <a:close/>
                </a:path>
              </a:pathLst>
            </a:custGeom>
            <a:solidFill>
              <a:srgbClr val="989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6"/>
            <p:cNvSpPr/>
            <p:nvPr/>
          </p:nvSpPr>
          <p:spPr>
            <a:xfrm>
              <a:off x="3269398" y="3325391"/>
              <a:ext cx="116257" cy="209640"/>
            </a:xfrm>
            <a:custGeom>
              <a:avLst/>
              <a:gdLst/>
              <a:ahLst/>
              <a:cxnLst/>
              <a:rect l="l" t="t" r="r" b="b"/>
              <a:pathLst>
                <a:path w="1108" h="1998" fill="none" extrusionOk="0">
                  <a:moveTo>
                    <a:pt x="1107" y="0"/>
                  </a:moveTo>
                  <a:lnTo>
                    <a:pt x="1107" y="0"/>
                  </a:lnTo>
                  <a:lnTo>
                    <a:pt x="830" y="154"/>
                  </a:lnTo>
                  <a:lnTo>
                    <a:pt x="585" y="338"/>
                  </a:lnTo>
                  <a:lnTo>
                    <a:pt x="585" y="338"/>
                  </a:lnTo>
                  <a:lnTo>
                    <a:pt x="400" y="553"/>
                  </a:lnTo>
                  <a:lnTo>
                    <a:pt x="216" y="799"/>
                  </a:lnTo>
                  <a:lnTo>
                    <a:pt x="216" y="799"/>
                  </a:lnTo>
                  <a:lnTo>
                    <a:pt x="93" y="1106"/>
                  </a:lnTo>
                  <a:lnTo>
                    <a:pt x="93" y="1106"/>
                  </a:lnTo>
                  <a:lnTo>
                    <a:pt x="62" y="1229"/>
                  </a:lnTo>
                  <a:lnTo>
                    <a:pt x="32" y="1383"/>
                  </a:lnTo>
                  <a:lnTo>
                    <a:pt x="32" y="1383"/>
                  </a:lnTo>
                  <a:lnTo>
                    <a:pt x="1" y="1690"/>
                  </a:lnTo>
                  <a:lnTo>
                    <a:pt x="32" y="1997"/>
                  </a:lnTo>
                  <a:lnTo>
                    <a:pt x="32" y="1997"/>
                  </a:lnTo>
                  <a:lnTo>
                    <a:pt x="62" y="1690"/>
                  </a:lnTo>
                  <a:lnTo>
                    <a:pt x="124" y="1413"/>
                  </a:lnTo>
                  <a:lnTo>
                    <a:pt x="124" y="1413"/>
                  </a:lnTo>
                  <a:lnTo>
                    <a:pt x="216" y="1137"/>
                  </a:lnTo>
                  <a:lnTo>
                    <a:pt x="339" y="891"/>
                  </a:lnTo>
                  <a:lnTo>
                    <a:pt x="339" y="891"/>
                  </a:lnTo>
                  <a:lnTo>
                    <a:pt x="493" y="645"/>
                  </a:lnTo>
                  <a:lnTo>
                    <a:pt x="677" y="399"/>
                  </a:lnTo>
                  <a:lnTo>
                    <a:pt x="892" y="215"/>
                  </a:lnTo>
                  <a:lnTo>
                    <a:pt x="11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6"/>
            <p:cNvSpPr/>
            <p:nvPr/>
          </p:nvSpPr>
          <p:spPr>
            <a:xfrm>
              <a:off x="4604160" y="3280169"/>
              <a:ext cx="454640" cy="451492"/>
            </a:xfrm>
            <a:custGeom>
              <a:avLst/>
              <a:gdLst/>
              <a:ahLst/>
              <a:cxnLst/>
              <a:rect l="l" t="t" r="r" b="b"/>
              <a:pathLst>
                <a:path w="4333" h="4303" extrusionOk="0">
                  <a:moveTo>
                    <a:pt x="1967" y="1"/>
                  </a:moveTo>
                  <a:lnTo>
                    <a:pt x="1752" y="32"/>
                  </a:lnTo>
                  <a:lnTo>
                    <a:pt x="1537" y="93"/>
                  </a:lnTo>
                  <a:lnTo>
                    <a:pt x="1322" y="155"/>
                  </a:lnTo>
                  <a:lnTo>
                    <a:pt x="1137" y="247"/>
                  </a:lnTo>
                  <a:lnTo>
                    <a:pt x="953" y="370"/>
                  </a:lnTo>
                  <a:lnTo>
                    <a:pt x="799" y="493"/>
                  </a:lnTo>
                  <a:lnTo>
                    <a:pt x="646" y="615"/>
                  </a:lnTo>
                  <a:lnTo>
                    <a:pt x="492" y="769"/>
                  </a:lnTo>
                  <a:lnTo>
                    <a:pt x="369" y="953"/>
                  </a:lnTo>
                  <a:lnTo>
                    <a:pt x="277" y="1107"/>
                  </a:lnTo>
                  <a:lnTo>
                    <a:pt x="185" y="1322"/>
                  </a:lnTo>
                  <a:lnTo>
                    <a:pt x="123" y="1506"/>
                  </a:lnTo>
                  <a:lnTo>
                    <a:pt x="62" y="1722"/>
                  </a:lnTo>
                  <a:lnTo>
                    <a:pt x="31" y="1937"/>
                  </a:lnTo>
                  <a:lnTo>
                    <a:pt x="0" y="2152"/>
                  </a:lnTo>
                  <a:lnTo>
                    <a:pt x="31" y="2367"/>
                  </a:lnTo>
                  <a:lnTo>
                    <a:pt x="62" y="2582"/>
                  </a:lnTo>
                  <a:lnTo>
                    <a:pt x="123" y="2797"/>
                  </a:lnTo>
                  <a:lnTo>
                    <a:pt x="185" y="2981"/>
                  </a:lnTo>
                  <a:lnTo>
                    <a:pt x="277" y="3166"/>
                  </a:lnTo>
                  <a:lnTo>
                    <a:pt x="369" y="3350"/>
                  </a:lnTo>
                  <a:lnTo>
                    <a:pt x="492" y="3534"/>
                  </a:lnTo>
                  <a:lnTo>
                    <a:pt x="646" y="3688"/>
                  </a:lnTo>
                  <a:lnTo>
                    <a:pt x="799" y="3811"/>
                  </a:lnTo>
                  <a:lnTo>
                    <a:pt x="953" y="3934"/>
                  </a:lnTo>
                  <a:lnTo>
                    <a:pt x="1137" y="4057"/>
                  </a:lnTo>
                  <a:lnTo>
                    <a:pt x="1322" y="4149"/>
                  </a:lnTo>
                  <a:lnTo>
                    <a:pt x="1537" y="4210"/>
                  </a:lnTo>
                  <a:lnTo>
                    <a:pt x="1752" y="4272"/>
                  </a:lnTo>
                  <a:lnTo>
                    <a:pt x="1967" y="4303"/>
                  </a:lnTo>
                  <a:lnTo>
                    <a:pt x="2397" y="4303"/>
                  </a:lnTo>
                  <a:lnTo>
                    <a:pt x="2612" y="4272"/>
                  </a:lnTo>
                  <a:lnTo>
                    <a:pt x="2827" y="4210"/>
                  </a:lnTo>
                  <a:lnTo>
                    <a:pt x="3011" y="4149"/>
                  </a:lnTo>
                  <a:lnTo>
                    <a:pt x="3196" y="4057"/>
                  </a:lnTo>
                  <a:lnTo>
                    <a:pt x="3380" y="3934"/>
                  </a:lnTo>
                  <a:lnTo>
                    <a:pt x="3534" y="3811"/>
                  </a:lnTo>
                  <a:lnTo>
                    <a:pt x="3687" y="3688"/>
                  </a:lnTo>
                  <a:lnTo>
                    <a:pt x="3841" y="3534"/>
                  </a:lnTo>
                  <a:lnTo>
                    <a:pt x="3964" y="3350"/>
                  </a:lnTo>
                  <a:lnTo>
                    <a:pt x="4087" y="3166"/>
                  </a:lnTo>
                  <a:lnTo>
                    <a:pt x="4179" y="2981"/>
                  </a:lnTo>
                  <a:lnTo>
                    <a:pt x="4241" y="2797"/>
                  </a:lnTo>
                  <a:lnTo>
                    <a:pt x="4302" y="2582"/>
                  </a:lnTo>
                  <a:lnTo>
                    <a:pt x="4333" y="2367"/>
                  </a:lnTo>
                  <a:lnTo>
                    <a:pt x="4333" y="2152"/>
                  </a:lnTo>
                  <a:lnTo>
                    <a:pt x="4333" y="1937"/>
                  </a:lnTo>
                  <a:lnTo>
                    <a:pt x="4302" y="1722"/>
                  </a:lnTo>
                  <a:lnTo>
                    <a:pt x="4241" y="1506"/>
                  </a:lnTo>
                  <a:lnTo>
                    <a:pt x="4179" y="1322"/>
                  </a:lnTo>
                  <a:lnTo>
                    <a:pt x="4087" y="1107"/>
                  </a:lnTo>
                  <a:lnTo>
                    <a:pt x="3964" y="953"/>
                  </a:lnTo>
                  <a:lnTo>
                    <a:pt x="3841" y="769"/>
                  </a:lnTo>
                  <a:lnTo>
                    <a:pt x="3687" y="615"/>
                  </a:lnTo>
                  <a:lnTo>
                    <a:pt x="3534" y="493"/>
                  </a:lnTo>
                  <a:lnTo>
                    <a:pt x="3380" y="370"/>
                  </a:lnTo>
                  <a:lnTo>
                    <a:pt x="3196" y="247"/>
                  </a:lnTo>
                  <a:lnTo>
                    <a:pt x="3011" y="155"/>
                  </a:lnTo>
                  <a:lnTo>
                    <a:pt x="2827" y="93"/>
                  </a:lnTo>
                  <a:lnTo>
                    <a:pt x="2612" y="32"/>
                  </a:lnTo>
                  <a:lnTo>
                    <a:pt x="2397" y="1"/>
                  </a:lnTo>
                  <a:close/>
                </a:path>
              </a:pathLst>
            </a:custGeom>
            <a:solidFill>
              <a:srgbClr val="3437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6"/>
            <p:cNvSpPr/>
            <p:nvPr/>
          </p:nvSpPr>
          <p:spPr>
            <a:xfrm>
              <a:off x="4604160" y="3280169"/>
              <a:ext cx="454640" cy="451492"/>
            </a:xfrm>
            <a:custGeom>
              <a:avLst/>
              <a:gdLst/>
              <a:ahLst/>
              <a:cxnLst/>
              <a:rect l="l" t="t" r="r" b="b"/>
              <a:pathLst>
                <a:path w="4333" h="4303" fill="none" extrusionOk="0">
                  <a:moveTo>
                    <a:pt x="4333" y="2152"/>
                  </a:moveTo>
                  <a:lnTo>
                    <a:pt x="4333" y="2152"/>
                  </a:lnTo>
                  <a:lnTo>
                    <a:pt x="4333" y="2367"/>
                  </a:lnTo>
                  <a:lnTo>
                    <a:pt x="4302" y="2582"/>
                  </a:lnTo>
                  <a:lnTo>
                    <a:pt x="4241" y="2797"/>
                  </a:lnTo>
                  <a:lnTo>
                    <a:pt x="4179" y="2981"/>
                  </a:lnTo>
                  <a:lnTo>
                    <a:pt x="4087" y="3166"/>
                  </a:lnTo>
                  <a:lnTo>
                    <a:pt x="3964" y="3350"/>
                  </a:lnTo>
                  <a:lnTo>
                    <a:pt x="3841" y="3534"/>
                  </a:lnTo>
                  <a:lnTo>
                    <a:pt x="3687" y="3688"/>
                  </a:lnTo>
                  <a:lnTo>
                    <a:pt x="3534" y="3811"/>
                  </a:lnTo>
                  <a:lnTo>
                    <a:pt x="3380" y="3934"/>
                  </a:lnTo>
                  <a:lnTo>
                    <a:pt x="3196" y="4057"/>
                  </a:lnTo>
                  <a:lnTo>
                    <a:pt x="3011" y="4149"/>
                  </a:lnTo>
                  <a:lnTo>
                    <a:pt x="2827" y="4210"/>
                  </a:lnTo>
                  <a:lnTo>
                    <a:pt x="2612" y="4272"/>
                  </a:lnTo>
                  <a:lnTo>
                    <a:pt x="2397" y="4303"/>
                  </a:lnTo>
                  <a:lnTo>
                    <a:pt x="2182" y="4303"/>
                  </a:lnTo>
                  <a:lnTo>
                    <a:pt x="2182" y="4303"/>
                  </a:lnTo>
                  <a:lnTo>
                    <a:pt x="1967" y="4303"/>
                  </a:lnTo>
                  <a:lnTo>
                    <a:pt x="1752" y="4272"/>
                  </a:lnTo>
                  <a:lnTo>
                    <a:pt x="1537" y="4210"/>
                  </a:lnTo>
                  <a:lnTo>
                    <a:pt x="1322" y="4149"/>
                  </a:lnTo>
                  <a:lnTo>
                    <a:pt x="1137" y="4057"/>
                  </a:lnTo>
                  <a:lnTo>
                    <a:pt x="953" y="3934"/>
                  </a:lnTo>
                  <a:lnTo>
                    <a:pt x="799" y="3811"/>
                  </a:lnTo>
                  <a:lnTo>
                    <a:pt x="646" y="3688"/>
                  </a:lnTo>
                  <a:lnTo>
                    <a:pt x="492" y="3534"/>
                  </a:lnTo>
                  <a:lnTo>
                    <a:pt x="369" y="3350"/>
                  </a:lnTo>
                  <a:lnTo>
                    <a:pt x="277" y="3166"/>
                  </a:lnTo>
                  <a:lnTo>
                    <a:pt x="185" y="2981"/>
                  </a:lnTo>
                  <a:lnTo>
                    <a:pt x="123" y="2797"/>
                  </a:lnTo>
                  <a:lnTo>
                    <a:pt x="62" y="2582"/>
                  </a:lnTo>
                  <a:lnTo>
                    <a:pt x="31" y="2367"/>
                  </a:lnTo>
                  <a:lnTo>
                    <a:pt x="0" y="2152"/>
                  </a:lnTo>
                  <a:lnTo>
                    <a:pt x="0" y="2152"/>
                  </a:lnTo>
                  <a:lnTo>
                    <a:pt x="31" y="1937"/>
                  </a:lnTo>
                  <a:lnTo>
                    <a:pt x="62" y="1722"/>
                  </a:lnTo>
                  <a:lnTo>
                    <a:pt x="123" y="1506"/>
                  </a:lnTo>
                  <a:lnTo>
                    <a:pt x="185" y="1322"/>
                  </a:lnTo>
                  <a:lnTo>
                    <a:pt x="277" y="1107"/>
                  </a:lnTo>
                  <a:lnTo>
                    <a:pt x="369" y="953"/>
                  </a:lnTo>
                  <a:lnTo>
                    <a:pt x="492" y="769"/>
                  </a:lnTo>
                  <a:lnTo>
                    <a:pt x="646" y="615"/>
                  </a:lnTo>
                  <a:lnTo>
                    <a:pt x="799" y="493"/>
                  </a:lnTo>
                  <a:lnTo>
                    <a:pt x="953" y="370"/>
                  </a:lnTo>
                  <a:lnTo>
                    <a:pt x="1137" y="247"/>
                  </a:lnTo>
                  <a:lnTo>
                    <a:pt x="1322" y="155"/>
                  </a:lnTo>
                  <a:lnTo>
                    <a:pt x="1537" y="93"/>
                  </a:lnTo>
                  <a:lnTo>
                    <a:pt x="1752" y="32"/>
                  </a:lnTo>
                  <a:lnTo>
                    <a:pt x="1967" y="1"/>
                  </a:lnTo>
                  <a:lnTo>
                    <a:pt x="2182" y="1"/>
                  </a:lnTo>
                  <a:lnTo>
                    <a:pt x="2182" y="1"/>
                  </a:lnTo>
                  <a:lnTo>
                    <a:pt x="2397" y="1"/>
                  </a:lnTo>
                  <a:lnTo>
                    <a:pt x="2612" y="32"/>
                  </a:lnTo>
                  <a:lnTo>
                    <a:pt x="2827" y="93"/>
                  </a:lnTo>
                  <a:lnTo>
                    <a:pt x="3011" y="155"/>
                  </a:lnTo>
                  <a:lnTo>
                    <a:pt x="3196" y="247"/>
                  </a:lnTo>
                  <a:lnTo>
                    <a:pt x="3380" y="370"/>
                  </a:lnTo>
                  <a:lnTo>
                    <a:pt x="3534" y="493"/>
                  </a:lnTo>
                  <a:lnTo>
                    <a:pt x="3687" y="615"/>
                  </a:lnTo>
                  <a:lnTo>
                    <a:pt x="3841" y="769"/>
                  </a:lnTo>
                  <a:lnTo>
                    <a:pt x="3964" y="953"/>
                  </a:lnTo>
                  <a:lnTo>
                    <a:pt x="4087" y="1107"/>
                  </a:lnTo>
                  <a:lnTo>
                    <a:pt x="4179" y="1322"/>
                  </a:lnTo>
                  <a:lnTo>
                    <a:pt x="4241" y="1506"/>
                  </a:lnTo>
                  <a:lnTo>
                    <a:pt x="4302" y="1722"/>
                  </a:lnTo>
                  <a:lnTo>
                    <a:pt x="4333" y="1937"/>
                  </a:lnTo>
                  <a:lnTo>
                    <a:pt x="4333" y="2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6"/>
            <p:cNvSpPr/>
            <p:nvPr/>
          </p:nvSpPr>
          <p:spPr>
            <a:xfrm>
              <a:off x="4742767" y="3715397"/>
              <a:ext cx="87193" cy="16263"/>
            </a:xfrm>
            <a:custGeom>
              <a:avLst/>
              <a:gdLst/>
              <a:ahLst/>
              <a:cxnLst/>
              <a:rect l="l" t="t" r="r" b="b"/>
              <a:pathLst>
                <a:path w="831" h="155" extrusionOk="0">
                  <a:moveTo>
                    <a:pt x="799" y="155"/>
                  </a:moveTo>
                  <a:lnTo>
                    <a:pt x="799" y="155"/>
                  </a:lnTo>
                  <a:lnTo>
                    <a:pt x="830" y="155"/>
                  </a:lnTo>
                  <a:lnTo>
                    <a:pt x="830" y="155"/>
                  </a:lnTo>
                  <a:lnTo>
                    <a:pt x="799" y="155"/>
                  </a:lnTo>
                  <a:close/>
                  <a:moveTo>
                    <a:pt x="799" y="155"/>
                  </a:moveTo>
                  <a:lnTo>
                    <a:pt x="799" y="155"/>
                  </a:lnTo>
                  <a:lnTo>
                    <a:pt x="799" y="155"/>
                  </a:lnTo>
                  <a:lnTo>
                    <a:pt x="799" y="155"/>
                  </a:lnTo>
                  <a:lnTo>
                    <a:pt x="799" y="155"/>
                  </a:lnTo>
                  <a:close/>
                  <a:moveTo>
                    <a:pt x="769" y="155"/>
                  </a:moveTo>
                  <a:lnTo>
                    <a:pt x="769" y="155"/>
                  </a:lnTo>
                  <a:lnTo>
                    <a:pt x="799" y="155"/>
                  </a:lnTo>
                  <a:lnTo>
                    <a:pt x="799" y="155"/>
                  </a:lnTo>
                  <a:lnTo>
                    <a:pt x="769" y="155"/>
                  </a:lnTo>
                  <a:close/>
                  <a:moveTo>
                    <a:pt x="769" y="155"/>
                  </a:moveTo>
                  <a:lnTo>
                    <a:pt x="769" y="155"/>
                  </a:lnTo>
                  <a:lnTo>
                    <a:pt x="769" y="155"/>
                  </a:lnTo>
                  <a:lnTo>
                    <a:pt x="769" y="155"/>
                  </a:lnTo>
                  <a:lnTo>
                    <a:pt x="769" y="155"/>
                  </a:lnTo>
                  <a:close/>
                  <a:moveTo>
                    <a:pt x="1" y="1"/>
                  </a:moveTo>
                  <a:lnTo>
                    <a:pt x="1" y="1"/>
                  </a:lnTo>
                  <a:lnTo>
                    <a:pt x="369" y="124"/>
                  </a:lnTo>
                  <a:lnTo>
                    <a:pt x="584" y="155"/>
                  </a:lnTo>
                  <a:lnTo>
                    <a:pt x="769" y="155"/>
                  </a:lnTo>
                  <a:lnTo>
                    <a:pt x="769" y="155"/>
                  </a:lnTo>
                  <a:lnTo>
                    <a:pt x="584" y="155"/>
                  </a:lnTo>
                  <a:lnTo>
                    <a:pt x="369" y="124"/>
                  </a:lnTo>
                  <a:lnTo>
                    <a:pt x="1" y="1"/>
                  </a:lnTo>
                  <a:lnTo>
                    <a:pt x="1" y="1"/>
                  </a:lnTo>
                  <a:lnTo>
                    <a:pt x="1" y="1"/>
                  </a:lnTo>
                  <a:close/>
                </a:path>
              </a:pathLst>
            </a:custGeom>
            <a:solidFill>
              <a:srgbClr val="3B7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6"/>
            <p:cNvSpPr/>
            <p:nvPr/>
          </p:nvSpPr>
          <p:spPr>
            <a:xfrm>
              <a:off x="4826603" y="3731556"/>
              <a:ext cx="3358" cy="105"/>
            </a:xfrm>
            <a:custGeom>
              <a:avLst/>
              <a:gdLst/>
              <a:ahLst/>
              <a:cxnLst/>
              <a:rect l="l" t="t" r="r" b="b"/>
              <a:pathLst>
                <a:path w="32" h="1" fill="none" extrusionOk="0">
                  <a:moveTo>
                    <a:pt x="0" y="1"/>
                  </a:moveTo>
                  <a:lnTo>
                    <a:pt x="0" y="1"/>
                  </a:lnTo>
                  <a:lnTo>
                    <a:pt x="31" y="1"/>
                  </a:ln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6"/>
            <p:cNvSpPr/>
            <p:nvPr/>
          </p:nvSpPr>
          <p:spPr>
            <a:xfrm>
              <a:off x="4826603" y="3731556"/>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6"/>
            <p:cNvSpPr/>
            <p:nvPr/>
          </p:nvSpPr>
          <p:spPr>
            <a:xfrm>
              <a:off x="4823350" y="3731556"/>
              <a:ext cx="3358" cy="105"/>
            </a:xfrm>
            <a:custGeom>
              <a:avLst/>
              <a:gdLst/>
              <a:ahLst/>
              <a:cxnLst/>
              <a:rect l="l" t="t" r="r" b="b"/>
              <a:pathLst>
                <a:path w="32" h="1" fill="none" extrusionOk="0">
                  <a:moveTo>
                    <a:pt x="1" y="1"/>
                  </a:moveTo>
                  <a:lnTo>
                    <a:pt x="1" y="1"/>
                  </a:lnTo>
                  <a:lnTo>
                    <a:pt x="31" y="1"/>
                  </a:ln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6"/>
            <p:cNvSpPr/>
            <p:nvPr/>
          </p:nvSpPr>
          <p:spPr>
            <a:xfrm>
              <a:off x="4823350" y="373155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6"/>
            <p:cNvSpPr/>
            <p:nvPr/>
          </p:nvSpPr>
          <p:spPr>
            <a:xfrm>
              <a:off x="4742767" y="3715397"/>
              <a:ext cx="80687" cy="16263"/>
            </a:xfrm>
            <a:custGeom>
              <a:avLst/>
              <a:gdLst/>
              <a:ahLst/>
              <a:cxnLst/>
              <a:rect l="l" t="t" r="r" b="b"/>
              <a:pathLst>
                <a:path w="769" h="155" fill="none" extrusionOk="0">
                  <a:moveTo>
                    <a:pt x="1" y="1"/>
                  </a:moveTo>
                  <a:lnTo>
                    <a:pt x="1" y="1"/>
                  </a:lnTo>
                  <a:lnTo>
                    <a:pt x="369" y="124"/>
                  </a:lnTo>
                  <a:lnTo>
                    <a:pt x="584" y="155"/>
                  </a:lnTo>
                  <a:lnTo>
                    <a:pt x="769" y="155"/>
                  </a:lnTo>
                  <a:lnTo>
                    <a:pt x="769" y="155"/>
                  </a:lnTo>
                  <a:lnTo>
                    <a:pt x="584" y="155"/>
                  </a:lnTo>
                  <a:lnTo>
                    <a:pt x="369" y="124"/>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6"/>
            <p:cNvSpPr/>
            <p:nvPr/>
          </p:nvSpPr>
          <p:spPr>
            <a:xfrm>
              <a:off x="4742767" y="3299580"/>
              <a:ext cx="316034" cy="432081"/>
            </a:xfrm>
            <a:custGeom>
              <a:avLst/>
              <a:gdLst/>
              <a:ahLst/>
              <a:cxnLst/>
              <a:rect l="l" t="t" r="r" b="b"/>
              <a:pathLst>
                <a:path w="3012" h="4118" extrusionOk="0">
                  <a:moveTo>
                    <a:pt x="1137" y="0"/>
                  </a:moveTo>
                  <a:lnTo>
                    <a:pt x="1414" y="123"/>
                  </a:lnTo>
                  <a:lnTo>
                    <a:pt x="1690" y="308"/>
                  </a:lnTo>
                  <a:lnTo>
                    <a:pt x="1936" y="492"/>
                  </a:lnTo>
                  <a:lnTo>
                    <a:pt x="2151" y="738"/>
                  </a:lnTo>
                  <a:lnTo>
                    <a:pt x="2305" y="1014"/>
                  </a:lnTo>
                  <a:lnTo>
                    <a:pt x="2428" y="1321"/>
                  </a:lnTo>
                  <a:lnTo>
                    <a:pt x="2520" y="1629"/>
                  </a:lnTo>
                  <a:lnTo>
                    <a:pt x="2551" y="1967"/>
                  </a:lnTo>
                  <a:lnTo>
                    <a:pt x="2551" y="2182"/>
                  </a:lnTo>
                  <a:lnTo>
                    <a:pt x="2520" y="2366"/>
                  </a:lnTo>
                  <a:lnTo>
                    <a:pt x="2459" y="2581"/>
                  </a:lnTo>
                  <a:lnTo>
                    <a:pt x="2397" y="2766"/>
                  </a:lnTo>
                  <a:lnTo>
                    <a:pt x="2305" y="2950"/>
                  </a:lnTo>
                  <a:lnTo>
                    <a:pt x="2213" y="3104"/>
                  </a:lnTo>
                  <a:lnTo>
                    <a:pt x="2090" y="3257"/>
                  </a:lnTo>
                  <a:lnTo>
                    <a:pt x="1936" y="3411"/>
                  </a:lnTo>
                  <a:lnTo>
                    <a:pt x="1813" y="3534"/>
                  </a:lnTo>
                  <a:lnTo>
                    <a:pt x="1660" y="3657"/>
                  </a:lnTo>
                  <a:lnTo>
                    <a:pt x="1475" y="3780"/>
                  </a:lnTo>
                  <a:lnTo>
                    <a:pt x="1291" y="3841"/>
                  </a:lnTo>
                  <a:lnTo>
                    <a:pt x="1107" y="3933"/>
                  </a:lnTo>
                  <a:lnTo>
                    <a:pt x="922" y="3964"/>
                  </a:lnTo>
                  <a:lnTo>
                    <a:pt x="707" y="3995"/>
                  </a:lnTo>
                  <a:lnTo>
                    <a:pt x="492" y="4025"/>
                  </a:lnTo>
                  <a:lnTo>
                    <a:pt x="246" y="3995"/>
                  </a:lnTo>
                  <a:lnTo>
                    <a:pt x="1" y="3964"/>
                  </a:lnTo>
                  <a:lnTo>
                    <a:pt x="369" y="4087"/>
                  </a:lnTo>
                  <a:lnTo>
                    <a:pt x="584" y="4118"/>
                  </a:lnTo>
                  <a:lnTo>
                    <a:pt x="1076" y="4118"/>
                  </a:lnTo>
                  <a:lnTo>
                    <a:pt x="1291" y="4087"/>
                  </a:lnTo>
                  <a:lnTo>
                    <a:pt x="1506" y="4025"/>
                  </a:lnTo>
                  <a:lnTo>
                    <a:pt x="1690" y="3964"/>
                  </a:lnTo>
                  <a:lnTo>
                    <a:pt x="1875" y="3872"/>
                  </a:lnTo>
                  <a:lnTo>
                    <a:pt x="2059" y="3749"/>
                  </a:lnTo>
                  <a:lnTo>
                    <a:pt x="2213" y="3626"/>
                  </a:lnTo>
                  <a:lnTo>
                    <a:pt x="2366" y="3503"/>
                  </a:lnTo>
                  <a:lnTo>
                    <a:pt x="2520" y="3349"/>
                  </a:lnTo>
                  <a:lnTo>
                    <a:pt x="2643" y="3165"/>
                  </a:lnTo>
                  <a:lnTo>
                    <a:pt x="2766" y="2981"/>
                  </a:lnTo>
                  <a:lnTo>
                    <a:pt x="2858" y="2796"/>
                  </a:lnTo>
                  <a:lnTo>
                    <a:pt x="2920" y="2612"/>
                  </a:lnTo>
                  <a:lnTo>
                    <a:pt x="2981" y="2397"/>
                  </a:lnTo>
                  <a:lnTo>
                    <a:pt x="3012" y="2182"/>
                  </a:lnTo>
                  <a:lnTo>
                    <a:pt x="3012" y="1967"/>
                  </a:lnTo>
                  <a:lnTo>
                    <a:pt x="2981" y="1598"/>
                  </a:lnTo>
                  <a:lnTo>
                    <a:pt x="2889" y="1291"/>
                  </a:lnTo>
                  <a:lnTo>
                    <a:pt x="2766" y="983"/>
                  </a:lnTo>
                  <a:lnTo>
                    <a:pt x="2612" y="707"/>
                  </a:lnTo>
                  <a:lnTo>
                    <a:pt x="2397" y="461"/>
                  </a:lnTo>
                  <a:lnTo>
                    <a:pt x="2213" y="308"/>
                  </a:lnTo>
                  <a:lnTo>
                    <a:pt x="1906" y="185"/>
                  </a:lnTo>
                  <a:lnTo>
                    <a:pt x="1568" y="62"/>
                  </a:lnTo>
                  <a:lnTo>
                    <a:pt x="1352" y="31"/>
                  </a:lnTo>
                  <a:lnTo>
                    <a:pt x="1137" y="0"/>
                  </a:lnTo>
                  <a:close/>
                </a:path>
              </a:pathLst>
            </a:custGeom>
            <a:solidFill>
              <a:srgbClr val="1F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6"/>
            <p:cNvSpPr/>
            <p:nvPr/>
          </p:nvSpPr>
          <p:spPr>
            <a:xfrm>
              <a:off x="4742767" y="3299580"/>
              <a:ext cx="316034" cy="432081"/>
            </a:xfrm>
            <a:custGeom>
              <a:avLst/>
              <a:gdLst/>
              <a:ahLst/>
              <a:cxnLst/>
              <a:rect l="l" t="t" r="r" b="b"/>
              <a:pathLst>
                <a:path w="3012" h="4118" fill="none" extrusionOk="0">
                  <a:moveTo>
                    <a:pt x="1137" y="0"/>
                  </a:moveTo>
                  <a:lnTo>
                    <a:pt x="1137" y="0"/>
                  </a:lnTo>
                  <a:lnTo>
                    <a:pt x="1414" y="123"/>
                  </a:lnTo>
                  <a:lnTo>
                    <a:pt x="1690" y="308"/>
                  </a:lnTo>
                  <a:lnTo>
                    <a:pt x="1936" y="492"/>
                  </a:lnTo>
                  <a:lnTo>
                    <a:pt x="2151" y="738"/>
                  </a:lnTo>
                  <a:lnTo>
                    <a:pt x="2305" y="1014"/>
                  </a:lnTo>
                  <a:lnTo>
                    <a:pt x="2428" y="1321"/>
                  </a:lnTo>
                  <a:lnTo>
                    <a:pt x="2520" y="1629"/>
                  </a:lnTo>
                  <a:lnTo>
                    <a:pt x="2551" y="1967"/>
                  </a:lnTo>
                  <a:lnTo>
                    <a:pt x="2551" y="1967"/>
                  </a:lnTo>
                  <a:lnTo>
                    <a:pt x="2551" y="2182"/>
                  </a:lnTo>
                  <a:lnTo>
                    <a:pt x="2520" y="2366"/>
                  </a:lnTo>
                  <a:lnTo>
                    <a:pt x="2459" y="2581"/>
                  </a:lnTo>
                  <a:lnTo>
                    <a:pt x="2397" y="2766"/>
                  </a:lnTo>
                  <a:lnTo>
                    <a:pt x="2305" y="2950"/>
                  </a:lnTo>
                  <a:lnTo>
                    <a:pt x="2213" y="3104"/>
                  </a:lnTo>
                  <a:lnTo>
                    <a:pt x="2090" y="3257"/>
                  </a:lnTo>
                  <a:lnTo>
                    <a:pt x="1936" y="3411"/>
                  </a:lnTo>
                  <a:lnTo>
                    <a:pt x="1813" y="3534"/>
                  </a:lnTo>
                  <a:lnTo>
                    <a:pt x="1660" y="3657"/>
                  </a:lnTo>
                  <a:lnTo>
                    <a:pt x="1475" y="3780"/>
                  </a:lnTo>
                  <a:lnTo>
                    <a:pt x="1291" y="3841"/>
                  </a:lnTo>
                  <a:lnTo>
                    <a:pt x="1107" y="3933"/>
                  </a:lnTo>
                  <a:lnTo>
                    <a:pt x="922" y="3964"/>
                  </a:lnTo>
                  <a:lnTo>
                    <a:pt x="707" y="3995"/>
                  </a:lnTo>
                  <a:lnTo>
                    <a:pt x="492" y="4025"/>
                  </a:lnTo>
                  <a:lnTo>
                    <a:pt x="492" y="4025"/>
                  </a:lnTo>
                  <a:lnTo>
                    <a:pt x="246" y="3995"/>
                  </a:lnTo>
                  <a:lnTo>
                    <a:pt x="1" y="3964"/>
                  </a:lnTo>
                  <a:lnTo>
                    <a:pt x="1" y="3964"/>
                  </a:lnTo>
                  <a:lnTo>
                    <a:pt x="369" y="4087"/>
                  </a:lnTo>
                  <a:lnTo>
                    <a:pt x="584" y="4118"/>
                  </a:lnTo>
                  <a:lnTo>
                    <a:pt x="769" y="4118"/>
                  </a:lnTo>
                  <a:lnTo>
                    <a:pt x="769" y="4118"/>
                  </a:lnTo>
                  <a:lnTo>
                    <a:pt x="769" y="4118"/>
                  </a:lnTo>
                  <a:lnTo>
                    <a:pt x="769" y="4118"/>
                  </a:lnTo>
                  <a:lnTo>
                    <a:pt x="769" y="4118"/>
                  </a:lnTo>
                  <a:lnTo>
                    <a:pt x="769" y="4118"/>
                  </a:lnTo>
                  <a:lnTo>
                    <a:pt x="769" y="4118"/>
                  </a:lnTo>
                  <a:lnTo>
                    <a:pt x="769" y="4118"/>
                  </a:lnTo>
                  <a:lnTo>
                    <a:pt x="799" y="4118"/>
                  </a:lnTo>
                  <a:lnTo>
                    <a:pt x="799" y="4118"/>
                  </a:lnTo>
                  <a:lnTo>
                    <a:pt x="799" y="4118"/>
                  </a:lnTo>
                  <a:lnTo>
                    <a:pt x="799" y="4118"/>
                  </a:lnTo>
                  <a:lnTo>
                    <a:pt x="799" y="4118"/>
                  </a:lnTo>
                  <a:lnTo>
                    <a:pt x="799" y="4118"/>
                  </a:lnTo>
                  <a:lnTo>
                    <a:pt x="799" y="4118"/>
                  </a:lnTo>
                  <a:lnTo>
                    <a:pt x="799" y="4118"/>
                  </a:lnTo>
                  <a:lnTo>
                    <a:pt x="830" y="4118"/>
                  </a:lnTo>
                  <a:lnTo>
                    <a:pt x="830" y="4118"/>
                  </a:lnTo>
                  <a:lnTo>
                    <a:pt x="861" y="4118"/>
                  </a:lnTo>
                  <a:lnTo>
                    <a:pt x="861" y="4118"/>
                  </a:lnTo>
                  <a:lnTo>
                    <a:pt x="1076" y="4118"/>
                  </a:lnTo>
                  <a:lnTo>
                    <a:pt x="1291" y="4087"/>
                  </a:lnTo>
                  <a:lnTo>
                    <a:pt x="1506" y="4025"/>
                  </a:lnTo>
                  <a:lnTo>
                    <a:pt x="1690" y="3964"/>
                  </a:lnTo>
                  <a:lnTo>
                    <a:pt x="1875" y="3872"/>
                  </a:lnTo>
                  <a:lnTo>
                    <a:pt x="2059" y="3749"/>
                  </a:lnTo>
                  <a:lnTo>
                    <a:pt x="2213" y="3626"/>
                  </a:lnTo>
                  <a:lnTo>
                    <a:pt x="2366" y="3503"/>
                  </a:lnTo>
                  <a:lnTo>
                    <a:pt x="2520" y="3349"/>
                  </a:lnTo>
                  <a:lnTo>
                    <a:pt x="2643" y="3165"/>
                  </a:lnTo>
                  <a:lnTo>
                    <a:pt x="2766" y="2981"/>
                  </a:lnTo>
                  <a:lnTo>
                    <a:pt x="2858" y="2796"/>
                  </a:lnTo>
                  <a:lnTo>
                    <a:pt x="2920" y="2612"/>
                  </a:lnTo>
                  <a:lnTo>
                    <a:pt x="2981" y="2397"/>
                  </a:lnTo>
                  <a:lnTo>
                    <a:pt x="3012" y="2182"/>
                  </a:lnTo>
                  <a:lnTo>
                    <a:pt x="3012" y="1967"/>
                  </a:lnTo>
                  <a:lnTo>
                    <a:pt x="3012" y="1967"/>
                  </a:lnTo>
                  <a:lnTo>
                    <a:pt x="2981" y="1598"/>
                  </a:lnTo>
                  <a:lnTo>
                    <a:pt x="2981" y="1598"/>
                  </a:lnTo>
                  <a:lnTo>
                    <a:pt x="2889" y="1291"/>
                  </a:lnTo>
                  <a:lnTo>
                    <a:pt x="2766" y="983"/>
                  </a:lnTo>
                  <a:lnTo>
                    <a:pt x="2612" y="707"/>
                  </a:lnTo>
                  <a:lnTo>
                    <a:pt x="2397" y="461"/>
                  </a:lnTo>
                  <a:lnTo>
                    <a:pt x="2397" y="461"/>
                  </a:lnTo>
                  <a:lnTo>
                    <a:pt x="2213" y="308"/>
                  </a:lnTo>
                  <a:lnTo>
                    <a:pt x="1906" y="185"/>
                  </a:lnTo>
                  <a:lnTo>
                    <a:pt x="1568" y="62"/>
                  </a:lnTo>
                  <a:lnTo>
                    <a:pt x="1352" y="31"/>
                  </a:lnTo>
                  <a:lnTo>
                    <a:pt x="113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6"/>
            <p:cNvSpPr/>
            <p:nvPr/>
          </p:nvSpPr>
          <p:spPr>
            <a:xfrm>
              <a:off x="4691144" y="3364004"/>
              <a:ext cx="283822" cy="283822"/>
            </a:xfrm>
            <a:custGeom>
              <a:avLst/>
              <a:gdLst/>
              <a:ahLst/>
              <a:cxnLst/>
              <a:rect l="l" t="t" r="r" b="b"/>
              <a:pathLst>
                <a:path w="2705" h="2705" extrusionOk="0">
                  <a:moveTo>
                    <a:pt x="1353" y="216"/>
                  </a:moveTo>
                  <a:lnTo>
                    <a:pt x="1568" y="247"/>
                  </a:lnTo>
                  <a:lnTo>
                    <a:pt x="1783" y="308"/>
                  </a:lnTo>
                  <a:lnTo>
                    <a:pt x="1967" y="431"/>
                  </a:lnTo>
                  <a:lnTo>
                    <a:pt x="2152" y="554"/>
                  </a:lnTo>
                  <a:lnTo>
                    <a:pt x="2275" y="738"/>
                  </a:lnTo>
                  <a:lnTo>
                    <a:pt x="2367" y="923"/>
                  </a:lnTo>
                  <a:lnTo>
                    <a:pt x="2428" y="1138"/>
                  </a:lnTo>
                  <a:lnTo>
                    <a:pt x="2459" y="1353"/>
                  </a:lnTo>
                  <a:lnTo>
                    <a:pt x="2428" y="1568"/>
                  </a:lnTo>
                  <a:lnTo>
                    <a:pt x="2367" y="1783"/>
                  </a:lnTo>
                  <a:lnTo>
                    <a:pt x="2275" y="1967"/>
                  </a:lnTo>
                  <a:lnTo>
                    <a:pt x="2152" y="2152"/>
                  </a:lnTo>
                  <a:lnTo>
                    <a:pt x="1967" y="2274"/>
                  </a:lnTo>
                  <a:lnTo>
                    <a:pt x="1783" y="2397"/>
                  </a:lnTo>
                  <a:lnTo>
                    <a:pt x="1568" y="2459"/>
                  </a:lnTo>
                  <a:lnTo>
                    <a:pt x="1107" y="2459"/>
                  </a:lnTo>
                  <a:lnTo>
                    <a:pt x="923" y="2397"/>
                  </a:lnTo>
                  <a:lnTo>
                    <a:pt x="708" y="2274"/>
                  </a:lnTo>
                  <a:lnTo>
                    <a:pt x="554" y="2152"/>
                  </a:lnTo>
                  <a:lnTo>
                    <a:pt x="431" y="1967"/>
                  </a:lnTo>
                  <a:lnTo>
                    <a:pt x="308" y="1783"/>
                  </a:lnTo>
                  <a:lnTo>
                    <a:pt x="247" y="1568"/>
                  </a:lnTo>
                  <a:lnTo>
                    <a:pt x="216" y="1353"/>
                  </a:lnTo>
                  <a:lnTo>
                    <a:pt x="247" y="1138"/>
                  </a:lnTo>
                  <a:lnTo>
                    <a:pt x="308" y="923"/>
                  </a:lnTo>
                  <a:lnTo>
                    <a:pt x="431" y="738"/>
                  </a:lnTo>
                  <a:lnTo>
                    <a:pt x="554" y="554"/>
                  </a:lnTo>
                  <a:lnTo>
                    <a:pt x="708" y="431"/>
                  </a:lnTo>
                  <a:lnTo>
                    <a:pt x="923" y="308"/>
                  </a:lnTo>
                  <a:lnTo>
                    <a:pt x="1107" y="247"/>
                  </a:lnTo>
                  <a:lnTo>
                    <a:pt x="1353" y="216"/>
                  </a:lnTo>
                  <a:close/>
                  <a:moveTo>
                    <a:pt x="1353" y="1"/>
                  </a:moveTo>
                  <a:lnTo>
                    <a:pt x="1076" y="31"/>
                  </a:lnTo>
                  <a:lnTo>
                    <a:pt x="831" y="93"/>
                  </a:lnTo>
                  <a:lnTo>
                    <a:pt x="585" y="216"/>
                  </a:lnTo>
                  <a:lnTo>
                    <a:pt x="400" y="400"/>
                  </a:lnTo>
                  <a:lnTo>
                    <a:pt x="216" y="585"/>
                  </a:lnTo>
                  <a:lnTo>
                    <a:pt x="93" y="830"/>
                  </a:lnTo>
                  <a:lnTo>
                    <a:pt x="1" y="1076"/>
                  </a:lnTo>
                  <a:lnTo>
                    <a:pt x="1" y="1353"/>
                  </a:lnTo>
                  <a:lnTo>
                    <a:pt x="1" y="1629"/>
                  </a:lnTo>
                  <a:lnTo>
                    <a:pt x="93" y="1875"/>
                  </a:lnTo>
                  <a:lnTo>
                    <a:pt x="216" y="2121"/>
                  </a:lnTo>
                  <a:lnTo>
                    <a:pt x="400" y="2305"/>
                  </a:lnTo>
                  <a:lnTo>
                    <a:pt x="585" y="2490"/>
                  </a:lnTo>
                  <a:lnTo>
                    <a:pt x="831" y="2612"/>
                  </a:lnTo>
                  <a:lnTo>
                    <a:pt x="1076" y="2674"/>
                  </a:lnTo>
                  <a:lnTo>
                    <a:pt x="1353" y="2705"/>
                  </a:lnTo>
                  <a:lnTo>
                    <a:pt x="1629" y="2674"/>
                  </a:lnTo>
                  <a:lnTo>
                    <a:pt x="1875" y="2612"/>
                  </a:lnTo>
                  <a:lnTo>
                    <a:pt x="2090" y="2490"/>
                  </a:lnTo>
                  <a:lnTo>
                    <a:pt x="2305" y="2305"/>
                  </a:lnTo>
                  <a:lnTo>
                    <a:pt x="2459" y="2121"/>
                  </a:lnTo>
                  <a:lnTo>
                    <a:pt x="2582" y="1875"/>
                  </a:lnTo>
                  <a:lnTo>
                    <a:pt x="2674" y="1629"/>
                  </a:lnTo>
                  <a:lnTo>
                    <a:pt x="2705" y="1353"/>
                  </a:lnTo>
                  <a:lnTo>
                    <a:pt x="2674" y="1076"/>
                  </a:lnTo>
                  <a:lnTo>
                    <a:pt x="2582" y="830"/>
                  </a:lnTo>
                  <a:lnTo>
                    <a:pt x="2459" y="585"/>
                  </a:lnTo>
                  <a:lnTo>
                    <a:pt x="2305" y="400"/>
                  </a:lnTo>
                  <a:lnTo>
                    <a:pt x="2090" y="216"/>
                  </a:lnTo>
                  <a:lnTo>
                    <a:pt x="1875" y="93"/>
                  </a:lnTo>
                  <a:lnTo>
                    <a:pt x="1629" y="31"/>
                  </a:lnTo>
                  <a:lnTo>
                    <a:pt x="1353"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6"/>
            <p:cNvSpPr/>
            <p:nvPr/>
          </p:nvSpPr>
          <p:spPr>
            <a:xfrm>
              <a:off x="4691144" y="3364004"/>
              <a:ext cx="283822" cy="283822"/>
            </a:xfrm>
            <a:custGeom>
              <a:avLst/>
              <a:gdLst/>
              <a:ahLst/>
              <a:cxnLst/>
              <a:rect l="l" t="t" r="r" b="b"/>
              <a:pathLst>
                <a:path w="2705" h="2705" fill="none" extrusionOk="0">
                  <a:moveTo>
                    <a:pt x="2582" y="1353"/>
                  </a:moveTo>
                  <a:lnTo>
                    <a:pt x="2459" y="1353"/>
                  </a:lnTo>
                  <a:lnTo>
                    <a:pt x="2459" y="1353"/>
                  </a:lnTo>
                  <a:lnTo>
                    <a:pt x="2428" y="1568"/>
                  </a:lnTo>
                  <a:lnTo>
                    <a:pt x="2367" y="1783"/>
                  </a:lnTo>
                  <a:lnTo>
                    <a:pt x="2275" y="1967"/>
                  </a:lnTo>
                  <a:lnTo>
                    <a:pt x="2152" y="2152"/>
                  </a:lnTo>
                  <a:lnTo>
                    <a:pt x="2152" y="2152"/>
                  </a:lnTo>
                  <a:lnTo>
                    <a:pt x="1967" y="2274"/>
                  </a:lnTo>
                  <a:lnTo>
                    <a:pt x="1783" y="2397"/>
                  </a:lnTo>
                  <a:lnTo>
                    <a:pt x="1568" y="2459"/>
                  </a:lnTo>
                  <a:lnTo>
                    <a:pt x="1353" y="2459"/>
                  </a:lnTo>
                  <a:lnTo>
                    <a:pt x="1353" y="2459"/>
                  </a:lnTo>
                  <a:lnTo>
                    <a:pt x="1107" y="2459"/>
                  </a:lnTo>
                  <a:lnTo>
                    <a:pt x="923" y="2397"/>
                  </a:lnTo>
                  <a:lnTo>
                    <a:pt x="708" y="2274"/>
                  </a:lnTo>
                  <a:lnTo>
                    <a:pt x="554" y="2152"/>
                  </a:lnTo>
                  <a:lnTo>
                    <a:pt x="554" y="2152"/>
                  </a:lnTo>
                  <a:lnTo>
                    <a:pt x="431" y="1967"/>
                  </a:lnTo>
                  <a:lnTo>
                    <a:pt x="308" y="1783"/>
                  </a:lnTo>
                  <a:lnTo>
                    <a:pt x="247" y="1568"/>
                  </a:lnTo>
                  <a:lnTo>
                    <a:pt x="216" y="1353"/>
                  </a:lnTo>
                  <a:lnTo>
                    <a:pt x="216" y="1353"/>
                  </a:lnTo>
                  <a:lnTo>
                    <a:pt x="247" y="1138"/>
                  </a:lnTo>
                  <a:lnTo>
                    <a:pt x="308" y="923"/>
                  </a:lnTo>
                  <a:lnTo>
                    <a:pt x="431" y="738"/>
                  </a:lnTo>
                  <a:lnTo>
                    <a:pt x="554" y="554"/>
                  </a:lnTo>
                  <a:lnTo>
                    <a:pt x="554" y="554"/>
                  </a:lnTo>
                  <a:lnTo>
                    <a:pt x="708" y="431"/>
                  </a:lnTo>
                  <a:lnTo>
                    <a:pt x="923" y="308"/>
                  </a:lnTo>
                  <a:lnTo>
                    <a:pt x="1107" y="247"/>
                  </a:lnTo>
                  <a:lnTo>
                    <a:pt x="1353" y="216"/>
                  </a:lnTo>
                  <a:lnTo>
                    <a:pt x="1353" y="216"/>
                  </a:lnTo>
                  <a:lnTo>
                    <a:pt x="1568" y="247"/>
                  </a:lnTo>
                  <a:lnTo>
                    <a:pt x="1783" y="308"/>
                  </a:lnTo>
                  <a:lnTo>
                    <a:pt x="1967" y="431"/>
                  </a:lnTo>
                  <a:lnTo>
                    <a:pt x="2152" y="554"/>
                  </a:lnTo>
                  <a:lnTo>
                    <a:pt x="2152" y="554"/>
                  </a:lnTo>
                  <a:lnTo>
                    <a:pt x="2275" y="738"/>
                  </a:lnTo>
                  <a:lnTo>
                    <a:pt x="2367" y="923"/>
                  </a:lnTo>
                  <a:lnTo>
                    <a:pt x="2428" y="1138"/>
                  </a:lnTo>
                  <a:lnTo>
                    <a:pt x="2459" y="1353"/>
                  </a:lnTo>
                  <a:lnTo>
                    <a:pt x="2582" y="1353"/>
                  </a:lnTo>
                  <a:lnTo>
                    <a:pt x="2705" y="1353"/>
                  </a:lnTo>
                  <a:lnTo>
                    <a:pt x="2705" y="1353"/>
                  </a:lnTo>
                  <a:lnTo>
                    <a:pt x="2674" y="1076"/>
                  </a:lnTo>
                  <a:lnTo>
                    <a:pt x="2582" y="830"/>
                  </a:lnTo>
                  <a:lnTo>
                    <a:pt x="2459" y="585"/>
                  </a:lnTo>
                  <a:lnTo>
                    <a:pt x="2305" y="400"/>
                  </a:lnTo>
                  <a:lnTo>
                    <a:pt x="2090" y="216"/>
                  </a:lnTo>
                  <a:lnTo>
                    <a:pt x="1875" y="93"/>
                  </a:lnTo>
                  <a:lnTo>
                    <a:pt x="1629" y="31"/>
                  </a:lnTo>
                  <a:lnTo>
                    <a:pt x="1353" y="1"/>
                  </a:lnTo>
                  <a:lnTo>
                    <a:pt x="1353" y="1"/>
                  </a:lnTo>
                  <a:lnTo>
                    <a:pt x="1076" y="31"/>
                  </a:lnTo>
                  <a:lnTo>
                    <a:pt x="831" y="93"/>
                  </a:lnTo>
                  <a:lnTo>
                    <a:pt x="585" y="216"/>
                  </a:lnTo>
                  <a:lnTo>
                    <a:pt x="400" y="400"/>
                  </a:lnTo>
                  <a:lnTo>
                    <a:pt x="216" y="585"/>
                  </a:lnTo>
                  <a:lnTo>
                    <a:pt x="93" y="830"/>
                  </a:lnTo>
                  <a:lnTo>
                    <a:pt x="1" y="1076"/>
                  </a:lnTo>
                  <a:lnTo>
                    <a:pt x="1" y="1353"/>
                  </a:lnTo>
                  <a:lnTo>
                    <a:pt x="1" y="1353"/>
                  </a:lnTo>
                  <a:lnTo>
                    <a:pt x="1" y="1629"/>
                  </a:lnTo>
                  <a:lnTo>
                    <a:pt x="93" y="1875"/>
                  </a:lnTo>
                  <a:lnTo>
                    <a:pt x="216" y="2121"/>
                  </a:lnTo>
                  <a:lnTo>
                    <a:pt x="400" y="2305"/>
                  </a:lnTo>
                  <a:lnTo>
                    <a:pt x="585" y="2490"/>
                  </a:lnTo>
                  <a:lnTo>
                    <a:pt x="831" y="2612"/>
                  </a:lnTo>
                  <a:lnTo>
                    <a:pt x="1076" y="2674"/>
                  </a:lnTo>
                  <a:lnTo>
                    <a:pt x="1353" y="2705"/>
                  </a:lnTo>
                  <a:lnTo>
                    <a:pt x="1353" y="2705"/>
                  </a:lnTo>
                  <a:lnTo>
                    <a:pt x="1629" y="2674"/>
                  </a:lnTo>
                  <a:lnTo>
                    <a:pt x="1875" y="2612"/>
                  </a:lnTo>
                  <a:lnTo>
                    <a:pt x="2090" y="2490"/>
                  </a:lnTo>
                  <a:lnTo>
                    <a:pt x="2305" y="2305"/>
                  </a:lnTo>
                  <a:lnTo>
                    <a:pt x="2459" y="2121"/>
                  </a:lnTo>
                  <a:lnTo>
                    <a:pt x="2582" y="1875"/>
                  </a:lnTo>
                  <a:lnTo>
                    <a:pt x="2674" y="1629"/>
                  </a:lnTo>
                  <a:lnTo>
                    <a:pt x="2705" y="1353"/>
                  </a:lnTo>
                  <a:lnTo>
                    <a:pt x="2582" y="1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6"/>
            <p:cNvSpPr/>
            <p:nvPr/>
          </p:nvSpPr>
          <p:spPr>
            <a:xfrm>
              <a:off x="4765326" y="3438186"/>
              <a:ext cx="135563" cy="135458"/>
            </a:xfrm>
            <a:custGeom>
              <a:avLst/>
              <a:gdLst/>
              <a:ahLst/>
              <a:cxnLst/>
              <a:rect l="l" t="t" r="r" b="b"/>
              <a:pathLst>
                <a:path w="1292" h="1291" extrusionOk="0">
                  <a:moveTo>
                    <a:pt x="523" y="0"/>
                  </a:moveTo>
                  <a:lnTo>
                    <a:pt x="400" y="62"/>
                  </a:lnTo>
                  <a:lnTo>
                    <a:pt x="277" y="123"/>
                  </a:lnTo>
                  <a:lnTo>
                    <a:pt x="185" y="185"/>
                  </a:lnTo>
                  <a:lnTo>
                    <a:pt x="93" y="277"/>
                  </a:lnTo>
                  <a:lnTo>
                    <a:pt x="31" y="400"/>
                  </a:lnTo>
                  <a:lnTo>
                    <a:pt x="1" y="523"/>
                  </a:lnTo>
                  <a:lnTo>
                    <a:pt x="1" y="646"/>
                  </a:lnTo>
                  <a:lnTo>
                    <a:pt x="1" y="769"/>
                  </a:lnTo>
                  <a:lnTo>
                    <a:pt x="31" y="892"/>
                  </a:lnTo>
                  <a:lnTo>
                    <a:pt x="93" y="1014"/>
                  </a:lnTo>
                  <a:lnTo>
                    <a:pt x="185" y="1107"/>
                  </a:lnTo>
                  <a:lnTo>
                    <a:pt x="277" y="1168"/>
                  </a:lnTo>
                  <a:lnTo>
                    <a:pt x="400" y="1229"/>
                  </a:lnTo>
                  <a:lnTo>
                    <a:pt x="523" y="1260"/>
                  </a:lnTo>
                  <a:lnTo>
                    <a:pt x="646" y="1291"/>
                  </a:lnTo>
                  <a:lnTo>
                    <a:pt x="769" y="1260"/>
                  </a:lnTo>
                  <a:lnTo>
                    <a:pt x="892" y="1229"/>
                  </a:lnTo>
                  <a:lnTo>
                    <a:pt x="984" y="1168"/>
                  </a:lnTo>
                  <a:lnTo>
                    <a:pt x="1107" y="1107"/>
                  </a:lnTo>
                  <a:lnTo>
                    <a:pt x="1168" y="1014"/>
                  </a:lnTo>
                  <a:lnTo>
                    <a:pt x="1230" y="892"/>
                  </a:lnTo>
                  <a:lnTo>
                    <a:pt x="1260" y="769"/>
                  </a:lnTo>
                  <a:lnTo>
                    <a:pt x="1291" y="646"/>
                  </a:lnTo>
                  <a:lnTo>
                    <a:pt x="1260" y="523"/>
                  </a:lnTo>
                  <a:lnTo>
                    <a:pt x="1230" y="400"/>
                  </a:lnTo>
                  <a:lnTo>
                    <a:pt x="1168" y="277"/>
                  </a:lnTo>
                  <a:lnTo>
                    <a:pt x="1107" y="185"/>
                  </a:lnTo>
                  <a:lnTo>
                    <a:pt x="984" y="123"/>
                  </a:lnTo>
                  <a:lnTo>
                    <a:pt x="892" y="62"/>
                  </a:lnTo>
                  <a:lnTo>
                    <a:pt x="769"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6"/>
            <p:cNvSpPr/>
            <p:nvPr/>
          </p:nvSpPr>
          <p:spPr>
            <a:xfrm>
              <a:off x="4820098" y="3376909"/>
              <a:ext cx="25916" cy="258011"/>
            </a:xfrm>
            <a:custGeom>
              <a:avLst/>
              <a:gdLst/>
              <a:ahLst/>
              <a:cxnLst/>
              <a:rect l="l" t="t" r="r" b="b"/>
              <a:pathLst>
                <a:path w="247" h="2459" extrusionOk="0">
                  <a:moveTo>
                    <a:pt x="1" y="1"/>
                  </a:moveTo>
                  <a:lnTo>
                    <a:pt x="1" y="2459"/>
                  </a:lnTo>
                  <a:lnTo>
                    <a:pt x="247" y="2459"/>
                  </a:lnTo>
                  <a:lnTo>
                    <a:pt x="247"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6"/>
            <p:cNvSpPr/>
            <p:nvPr/>
          </p:nvSpPr>
          <p:spPr>
            <a:xfrm>
              <a:off x="4820098" y="3376909"/>
              <a:ext cx="25916" cy="258011"/>
            </a:xfrm>
            <a:custGeom>
              <a:avLst/>
              <a:gdLst/>
              <a:ahLst/>
              <a:cxnLst/>
              <a:rect l="l" t="t" r="r" b="b"/>
              <a:pathLst>
                <a:path w="247" h="2459" fill="none" extrusionOk="0">
                  <a:moveTo>
                    <a:pt x="1" y="1"/>
                  </a:moveTo>
                  <a:lnTo>
                    <a:pt x="1" y="2459"/>
                  </a:lnTo>
                  <a:lnTo>
                    <a:pt x="247" y="2459"/>
                  </a:lnTo>
                  <a:lnTo>
                    <a:pt x="247"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6"/>
            <p:cNvSpPr/>
            <p:nvPr/>
          </p:nvSpPr>
          <p:spPr>
            <a:xfrm>
              <a:off x="4700902" y="3492957"/>
              <a:ext cx="261158" cy="25916"/>
            </a:xfrm>
            <a:custGeom>
              <a:avLst/>
              <a:gdLst/>
              <a:ahLst/>
              <a:cxnLst/>
              <a:rect l="l" t="t" r="r" b="b"/>
              <a:pathLst>
                <a:path w="2489" h="247" extrusionOk="0">
                  <a:moveTo>
                    <a:pt x="0" y="1"/>
                  </a:moveTo>
                  <a:lnTo>
                    <a:pt x="0" y="247"/>
                  </a:lnTo>
                  <a:lnTo>
                    <a:pt x="2489" y="247"/>
                  </a:lnTo>
                  <a:lnTo>
                    <a:pt x="2489"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6"/>
            <p:cNvSpPr/>
            <p:nvPr/>
          </p:nvSpPr>
          <p:spPr>
            <a:xfrm>
              <a:off x="4700902" y="3492957"/>
              <a:ext cx="261158" cy="25916"/>
            </a:xfrm>
            <a:custGeom>
              <a:avLst/>
              <a:gdLst/>
              <a:ahLst/>
              <a:cxnLst/>
              <a:rect l="l" t="t" r="r" b="b"/>
              <a:pathLst>
                <a:path w="2489" h="247" fill="none" extrusionOk="0">
                  <a:moveTo>
                    <a:pt x="0" y="247"/>
                  </a:moveTo>
                  <a:lnTo>
                    <a:pt x="2489" y="247"/>
                  </a:lnTo>
                  <a:lnTo>
                    <a:pt x="2489" y="1"/>
                  </a:lnTo>
                  <a:lnTo>
                    <a:pt x="0" y="1"/>
                  </a:lnTo>
                  <a:lnTo>
                    <a:pt x="0" y="2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6"/>
            <p:cNvSpPr/>
            <p:nvPr/>
          </p:nvSpPr>
          <p:spPr>
            <a:xfrm>
              <a:off x="4729861" y="3402721"/>
              <a:ext cx="199987" cy="203240"/>
            </a:xfrm>
            <a:custGeom>
              <a:avLst/>
              <a:gdLst/>
              <a:ahLst/>
              <a:cxnLst/>
              <a:rect l="l" t="t" r="r" b="b"/>
              <a:pathLst>
                <a:path w="1906" h="1937" extrusionOk="0">
                  <a:moveTo>
                    <a:pt x="1752" y="0"/>
                  </a:moveTo>
                  <a:lnTo>
                    <a:pt x="1" y="1752"/>
                  </a:lnTo>
                  <a:lnTo>
                    <a:pt x="154" y="1936"/>
                  </a:lnTo>
                  <a:lnTo>
                    <a:pt x="1906" y="185"/>
                  </a:lnTo>
                  <a:lnTo>
                    <a:pt x="1752"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6"/>
            <p:cNvSpPr/>
            <p:nvPr/>
          </p:nvSpPr>
          <p:spPr>
            <a:xfrm>
              <a:off x="4729861" y="3402721"/>
              <a:ext cx="199987" cy="203240"/>
            </a:xfrm>
            <a:custGeom>
              <a:avLst/>
              <a:gdLst/>
              <a:ahLst/>
              <a:cxnLst/>
              <a:rect l="l" t="t" r="r" b="b"/>
              <a:pathLst>
                <a:path w="1906" h="1937" fill="none" extrusionOk="0">
                  <a:moveTo>
                    <a:pt x="154" y="1936"/>
                  </a:moveTo>
                  <a:lnTo>
                    <a:pt x="1906" y="185"/>
                  </a:lnTo>
                  <a:lnTo>
                    <a:pt x="1752" y="0"/>
                  </a:lnTo>
                  <a:lnTo>
                    <a:pt x="1" y="1752"/>
                  </a:lnTo>
                  <a:lnTo>
                    <a:pt x="154" y="19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6"/>
            <p:cNvSpPr/>
            <p:nvPr/>
          </p:nvSpPr>
          <p:spPr>
            <a:xfrm>
              <a:off x="4729861" y="3405974"/>
              <a:ext cx="203240" cy="199987"/>
            </a:xfrm>
            <a:custGeom>
              <a:avLst/>
              <a:gdLst/>
              <a:ahLst/>
              <a:cxnLst/>
              <a:rect l="l" t="t" r="r" b="b"/>
              <a:pathLst>
                <a:path w="1937" h="1906" extrusionOk="0">
                  <a:moveTo>
                    <a:pt x="185" y="0"/>
                  </a:moveTo>
                  <a:lnTo>
                    <a:pt x="1" y="154"/>
                  </a:lnTo>
                  <a:lnTo>
                    <a:pt x="1752" y="1905"/>
                  </a:lnTo>
                  <a:lnTo>
                    <a:pt x="1936" y="1752"/>
                  </a:lnTo>
                  <a:lnTo>
                    <a:pt x="185"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6"/>
            <p:cNvSpPr/>
            <p:nvPr/>
          </p:nvSpPr>
          <p:spPr>
            <a:xfrm>
              <a:off x="4729861" y="3405974"/>
              <a:ext cx="203240" cy="199987"/>
            </a:xfrm>
            <a:custGeom>
              <a:avLst/>
              <a:gdLst/>
              <a:ahLst/>
              <a:cxnLst/>
              <a:rect l="l" t="t" r="r" b="b"/>
              <a:pathLst>
                <a:path w="1937" h="1906" fill="none" extrusionOk="0">
                  <a:moveTo>
                    <a:pt x="1" y="154"/>
                  </a:moveTo>
                  <a:lnTo>
                    <a:pt x="1752" y="1905"/>
                  </a:lnTo>
                  <a:lnTo>
                    <a:pt x="1936" y="1752"/>
                  </a:lnTo>
                  <a:lnTo>
                    <a:pt x="185" y="0"/>
                  </a:lnTo>
                  <a:lnTo>
                    <a:pt x="1" y="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6"/>
            <p:cNvSpPr/>
            <p:nvPr/>
          </p:nvSpPr>
          <p:spPr>
            <a:xfrm>
              <a:off x="4716956" y="3405974"/>
              <a:ext cx="258011" cy="241852"/>
            </a:xfrm>
            <a:custGeom>
              <a:avLst/>
              <a:gdLst/>
              <a:ahLst/>
              <a:cxnLst/>
              <a:rect l="l" t="t" r="r" b="b"/>
              <a:pathLst>
                <a:path w="2459" h="2305" extrusionOk="0">
                  <a:moveTo>
                    <a:pt x="2059" y="0"/>
                  </a:moveTo>
                  <a:lnTo>
                    <a:pt x="2182" y="185"/>
                  </a:lnTo>
                  <a:lnTo>
                    <a:pt x="2274" y="369"/>
                  </a:lnTo>
                  <a:lnTo>
                    <a:pt x="2305" y="584"/>
                  </a:lnTo>
                  <a:lnTo>
                    <a:pt x="2336" y="799"/>
                  </a:lnTo>
                  <a:lnTo>
                    <a:pt x="2336" y="830"/>
                  </a:lnTo>
                  <a:lnTo>
                    <a:pt x="2336" y="953"/>
                  </a:lnTo>
                  <a:lnTo>
                    <a:pt x="2336" y="1076"/>
                  </a:lnTo>
                  <a:lnTo>
                    <a:pt x="2305" y="1076"/>
                  </a:lnTo>
                  <a:lnTo>
                    <a:pt x="2274" y="1229"/>
                  </a:lnTo>
                  <a:lnTo>
                    <a:pt x="2182" y="1414"/>
                  </a:lnTo>
                  <a:lnTo>
                    <a:pt x="2121" y="1567"/>
                  </a:lnTo>
                  <a:lnTo>
                    <a:pt x="1998" y="1690"/>
                  </a:lnTo>
                  <a:lnTo>
                    <a:pt x="2059" y="1752"/>
                  </a:lnTo>
                  <a:lnTo>
                    <a:pt x="1875" y="1905"/>
                  </a:lnTo>
                  <a:lnTo>
                    <a:pt x="1844" y="1844"/>
                  </a:lnTo>
                  <a:lnTo>
                    <a:pt x="1691" y="1967"/>
                  </a:lnTo>
                  <a:lnTo>
                    <a:pt x="1537" y="2028"/>
                  </a:lnTo>
                  <a:lnTo>
                    <a:pt x="1383" y="2090"/>
                  </a:lnTo>
                  <a:lnTo>
                    <a:pt x="1230" y="2151"/>
                  </a:lnTo>
                  <a:lnTo>
                    <a:pt x="1230" y="2182"/>
                  </a:lnTo>
                  <a:lnTo>
                    <a:pt x="984" y="2182"/>
                  </a:lnTo>
                  <a:lnTo>
                    <a:pt x="984" y="2151"/>
                  </a:lnTo>
                  <a:lnTo>
                    <a:pt x="707" y="2120"/>
                  </a:lnTo>
                  <a:lnTo>
                    <a:pt x="431" y="2059"/>
                  </a:lnTo>
                  <a:lnTo>
                    <a:pt x="216" y="1905"/>
                  </a:lnTo>
                  <a:lnTo>
                    <a:pt x="1" y="1752"/>
                  </a:lnTo>
                  <a:lnTo>
                    <a:pt x="216" y="1967"/>
                  </a:lnTo>
                  <a:lnTo>
                    <a:pt x="462" y="2151"/>
                  </a:lnTo>
                  <a:lnTo>
                    <a:pt x="615" y="2212"/>
                  </a:lnTo>
                  <a:lnTo>
                    <a:pt x="769" y="2274"/>
                  </a:lnTo>
                  <a:lnTo>
                    <a:pt x="923" y="2305"/>
                  </a:lnTo>
                  <a:lnTo>
                    <a:pt x="1107" y="2305"/>
                  </a:lnTo>
                  <a:lnTo>
                    <a:pt x="1383" y="2274"/>
                  </a:lnTo>
                  <a:lnTo>
                    <a:pt x="1629" y="2212"/>
                  </a:lnTo>
                  <a:lnTo>
                    <a:pt x="1844" y="2059"/>
                  </a:lnTo>
                  <a:lnTo>
                    <a:pt x="2059" y="1905"/>
                  </a:lnTo>
                  <a:lnTo>
                    <a:pt x="2213" y="1721"/>
                  </a:lnTo>
                  <a:lnTo>
                    <a:pt x="2336" y="1475"/>
                  </a:lnTo>
                  <a:lnTo>
                    <a:pt x="2428" y="1229"/>
                  </a:lnTo>
                  <a:lnTo>
                    <a:pt x="2459" y="953"/>
                  </a:lnTo>
                  <a:lnTo>
                    <a:pt x="2428" y="676"/>
                  </a:lnTo>
                  <a:lnTo>
                    <a:pt x="2367" y="430"/>
                  </a:lnTo>
                  <a:lnTo>
                    <a:pt x="2244" y="215"/>
                  </a:lnTo>
                  <a:lnTo>
                    <a:pt x="2059"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6"/>
            <p:cNvSpPr/>
            <p:nvPr/>
          </p:nvSpPr>
          <p:spPr>
            <a:xfrm>
              <a:off x="4716956" y="3505862"/>
              <a:ext cx="258011" cy="141964"/>
            </a:xfrm>
            <a:custGeom>
              <a:avLst/>
              <a:gdLst/>
              <a:ahLst/>
              <a:cxnLst/>
              <a:rect l="l" t="t" r="r" b="b"/>
              <a:pathLst>
                <a:path w="2459" h="1353" fill="none" extrusionOk="0">
                  <a:moveTo>
                    <a:pt x="2459" y="1"/>
                  </a:moveTo>
                  <a:lnTo>
                    <a:pt x="2336" y="1"/>
                  </a:lnTo>
                  <a:lnTo>
                    <a:pt x="2336" y="124"/>
                  </a:lnTo>
                  <a:lnTo>
                    <a:pt x="2305" y="124"/>
                  </a:lnTo>
                  <a:lnTo>
                    <a:pt x="2305" y="124"/>
                  </a:lnTo>
                  <a:lnTo>
                    <a:pt x="2274" y="277"/>
                  </a:lnTo>
                  <a:lnTo>
                    <a:pt x="2182" y="462"/>
                  </a:lnTo>
                  <a:lnTo>
                    <a:pt x="2121" y="615"/>
                  </a:lnTo>
                  <a:lnTo>
                    <a:pt x="1998" y="738"/>
                  </a:lnTo>
                  <a:lnTo>
                    <a:pt x="2059" y="800"/>
                  </a:lnTo>
                  <a:lnTo>
                    <a:pt x="1875" y="953"/>
                  </a:lnTo>
                  <a:lnTo>
                    <a:pt x="1844" y="892"/>
                  </a:lnTo>
                  <a:lnTo>
                    <a:pt x="1844" y="892"/>
                  </a:lnTo>
                  <a:lnTo>
                    <a:pt x="1691" y="1015"/>
                  </a:lnTo>
                  <a:lnTo>
                    <a:pt x="1537" y="1076"/>
                  </a:lnTo>
                  <a:lnTo>
                    <a:pt x="1383" y="1138"/>
                  </a:lnTo>
                  <a:lnTo>
                    <a:pt x="1230" y="1199"/>
                  </a:lnTo>
                  <a:lnTo>
                    <a:pt x="1230" y="1230"/>
                  </a:lnTo>
                  <a:lnTo>
                    <a:pt x="984" y="1230"/>
                  </a:lnTo>
                  <a:lnTo>
                    <a:pt x="984" y="1199"/>
                  </a:lnTo>
                  <a:lnTo>
                    <a:pt x="984" y="1199"/>
                  </a:lnTo>
                  <a:lnTo>
                    <a:pt x="984" y="1199"/>
                  </a:lnTo>
                  <a:lnTo>
                    <a:pt x="984" y="1199"/>
                  </a:lnTo>
                  <a:lnTo>
                    <a:pt x="707" y="1168"/>
                  </a:lnTo>
                  <a:lnTo>
                    <a:pt x="431" y="1107"/>
                  </a:lnTo>
                  <a:lnTo>
                    <a:pt x="216" y="953"/>
                  </a:lnTo>
                  <a:lnTo>
                    <a:pt x="1" y="800"/>
                  </a:lnTo>
                  <a:lnTo>
                    <a:pt x="1" y="800"/>
                  </a:lnTo>
                  <a:lnTo>
                    <a:pt x="216" y="1015"/>
                  </a:lnTo>
                  <a:lnTo>
                    <a:pt x="462" y="1199"/>
                  </a:lnTo>
                  <a:lnTo>
                    <a:pt x="615" y="1260"/>
                  </a:lnTo>
                  <a:lnTo>
                    <a:pt x="769" y="1322"/>
                  </a:lnTo>
                  <a:lnTo>
                    <a:pt x="923" y="1353"/>
                  </a:lnTo>
                  <a:lnTo>
                    <a:pt x="1107" y="1353"/>
                  </a:lnTo>
                  <a:lnTo>
                    <a:pt x="1107" y="1353"/>
                  </a:lnTo>
                  <a:lnTo>
                    <a:pt x="1383" y="1322"/>
                  </a:lnTo>
                  <a:lnTo>
                    <a:pt x="1629" y="1260"/>
                  </a:lnTo>
                  <a:lnTo>
                    <a:pt x="1844" y="1107"/>
                  </a:lnTo>
                  <a:lnTo>
                    <a:pt x="2059" y="953"/>
                  </a:lnTo>
                  <a:lnTo>
                    <a:pt x="2213" y="769"/>
                  </a:lnTo>
                  <a:lnTo>
                    <a:pt x="2336" y="523"/>
                  </a:lnTo>
                  <a:lnTo>
                    <a:pt x="2428" y="277"/>
                  </a:lnTo>
                  <a:lnTo>
                    <a:pt x="24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6"/>
            <p:cNvSpPr/>
            <p:nvPr/>
          </p:nvSpPr>
          <p:spPr>
            <a:xfrm>
              <a:off x="4932998" y="3405974"/>
              <a:ext cx="41970" cy="99994"/>
            </a:xfrm>
            <a:custGeom>
              <a:avLst/>
              <a:gdLst/>
              <a:ahLst/>
              <a:cxnLst/>
              <a:rect l="l" t="t" r="r" b="b"/>
              <a:pathLst>
                <a:path w="400" h="953" fill="none" extrusionOk="0">
                  <a:moveTo>
                    <a:pt x="0" y="0"/>
                  </a:moveTo>
                  <a:lnTo>
                    <a:pt x="0" y="0"/>
                  </a:lnTo>
                  <a:lnTo>
                    <a:pt x="123" y="185"/>
                  </a:lnTo>
                  <a:lnTo>
                    <a:pt x="215" y="369"/>
                  </a:lnTo>
                  <a:lnTo>
                    <a:pt x="246" y="584"/>
                  </a:lnTo>
                  <a:lnTo>
                    <a:pt x="277" y="799"/>
                  </a:lnTo>
                  <a:lnTo>
                    <a:pt x="277" y="799"/>
                  </a:lnTo>
                  <a:lnTo>
                    <a:pt x="277" y="830"/>
                  </a:lnTo>
                  <a:lnTo>
                    <a:pt x="277" y="830"/>
                  </a:lnTo>
                  <a:lnTo>
                    <a:pt x="277" y="953"/>
                  </a:lnTo>
                  <a:lnTo>
                    <a:pt x="400" y="953"/>
                  </a:lnTo>
                  <a:lnTo>
                    <a:pt x="400" y="953"/>
                  </a:lnTo>
                  <a:lnTo>
                    <a:pt x="400" y="953"/>
                  </a:lnTo>
                  <a:lnTo>
                    <a:pt x="400" y="953"/>
                  </a:lnTo>
                  <a:lnTo>
                    <a:pt x="369" y="676"/>
                  </a:lnTo>
                  <a:lnTo>
                    <a:pt x="308" y="430"/>
                  </a:lnTo>
                  <a:lnTo>
                    <a:pt x="185" y="21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6"/>
            <p:cNvSpPr/>
            <p:nvPr/>
          </p:nvSpPr>
          <p:spPr>
            <a:xfrm>
              <a:off x="4820098" y="3631667"/>
              <a:ext cx="25916" cy="3253"/>
            </a:xfrm>
            <a:custGeom>
              <a:avLst/>
              <a:gdLst/>
              <a:ahLst/>
              <a:cxnLst/>
              <a:rect l="l" t="t" r="r" b="b"/>
              <a:pathLst>
                <a:path w="247" h="31" extrusionOk="0">
                  <a:moveTo>
                    <a:pt x="1" y="0"/>
                  </a:moveTo>
                  <a:lnTo>
                    <a:pt x="1" y="31"/>
                  </a:lnTo>
                  <a:lnTo>
                    <a:pt x="247" y="31"/>
                  </a:lnTo>
                  <a:lnTo>
                    <a:pt x="247"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6"/>
            <p:cNvSpPr/>
            <p:nvPr/>
          </p:nvSpPr>
          <p:spPr>
            <a:xfrm>
              <a:off x="4820098" y="3631667"/>
              <a:ext cx="25916" cy="3253"/>
            </a:xfrm>
            <a:custGeom>
              <a:avLst/>
              <a:gdLst/>
              <a:ahLst/>
              <a:cxnLst/>
              <a:rect l="l" t="t" r="r" b="b"/>
              <a:pathLst>
                <a:path w="247" h="31" fill="none" extrusionOk="0">
                  <a:moveTo>
                    <a:pt x="247" y="0"/>
                  </a:moveTo>
                  <a:lnTo>
                    <a:pt x="247" y="0"/>
                  </a:lnTo>
                  <a:lnTo>
                    <a:pt x="1" y="0"/>
                  </a:lnTo>
                  <a:lnTo>
                    <a:pt x="1" y="31"/>
                  </a:lnTo>
                  <a:lnTo>
                    <a:pt x="247" y="31"/>
                  </a:lnTo>
                  <a:lnTo>
                    <a:pt x="2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6"/>
            <p:cNvSpPr/>
            <p:nvPr/>
          </p:nvSpPr>
          <p:spPr>
            <a:xfrm>
              <a:off x="4958810" y="3492957"/>
              <a:ext cx="3253" cy="25916"/>
            </a:xfrm>
            <a:custGeom>
              <a:avLst/>
              <a:gdLst/>
              <a:ahLst/>
              <a:cxnLst/>
              <a:rect l="l" t="t" r="r" b="b"/>
              <a:pathLst>
                <a:path w="31" h="247" extrusionOk="0">
                  <a:moveTo>
                    <a:pt x="31" y="1"/>
                  </a:moveTo>
                  <a:lnTo>
                    <a:pt x="0" y="247"/>
                  </a:lnTo>
                  <a:lnTo>
                    <a:pt x="31" y="247"/>
                  </a:lnTo>
                  <a:lnTo>
                    <a:pt x="31" y="124"/>
                  </a:lnTo>
                  <a:lnTo>
                    <a:pt x="31" y="1"/>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6"/>
            <p:cNvSpPr/>
            <p:nvPr/>
          </p:nvSpPr>
          <p:spPr>
            <a:xfrm>
              <a:off x="4958810" y="3492957"/>
              <a:ext cx="3253" cy="25916"/>
            </a:xfrm>
            <a:custGeom>
              <a:avLst/>
              <a:gdLst/>
              <a:ahLst/>
              <a:cxnLst/>
              <a:rect l="l" t="t" r="r" b="b"/>
              <a:pathLst>
                <a:path w="31" h="247" fill="none" extrusionOk="0">
                  <a:moveTo>
                    <a:pt x="31" y="1"/>
                  </a:moveTo>
                  <a:lnTo>
                    <a:pt x="31" y="1"/>
                  </a:lnTo>
                  <a:lnTo>
                    <a:pt x="31" y="1"/>
                  </a:lnTo>
                  <a:lnTo>
                    <a:pt x="0" y="247"/>
                  </a:lnTo>
                  <a:lnTo>
                    <a:pt x="31" y="247"/>
                  </a:lnTo>
                  <a:lnTo>
                    <a:pt x="31" y="124"/>
                  </a:lnTo>
                  <a:lnTo>
                    <a:pt x="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6"/>
            <p:cNvSpPr/>
            <p:nvPr/>
          </p:nvSpPr>
          <p:spPr>
            <a:xfrm>
              <a:off x="4910439" y="3583297"/>
              <a:ext cx="22664" cy="22664"/>
            </a:xfrm>
            <a:custGeom>
              <a:avLst/>
              <a:gdLst/>
              <a:ahLst/>
              <a:cxnLst/>
              <a:rect l="l" t="t" r="r" b="b"/>
              <a:pathLst>
                <a:path w="216" h="216" extrusionOk="0">
                  <a:moveTo>
                    <a:pt x="154" y="0"/>
                  </a:moveTo>
                  <a:lnTo>
                    <a:pt x="0" y="154"/>
                  </a:lnTo>
                  <a:lnTo>
                    <a:pt x="31" y="215"/>
                  </a:lnTo>
                  <a:lnTo>
                    <a:pt x="215" y="62"/>
                  </a:lnTo>
                  <a:lnTo>
                    <a:pt x="154"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6"/>
            <p:cNvSpPr/>
            <p:nvPr/>
          </p:nvSpPr>
          <p:spPr>
            <a:xfrm>
              <a:off x="4910439" y="3583297"/>
              <a:ext cx="22664" cy="22664"/>
            </a:xfrm>
            <a:custGeom>
              <a:avLst/>
              <a:gdLst/>
              <a:ahLst/>
              <a:cxnLst/>
              <a:rect l="l" t="t" r="r" b="b"/>
              <a:pathLst>
                <a:path w="216" h="216" fill="none" extrusionOk="0">
                  <a:moveTo>
                    <a:pt x="154" y="0"/>
                  </a:moveTo>
                  <a:lnTo>
                    <a:pt x="154" y="0"/>
                  </a:lnTo>
                  <a:lnTo>
                    <a:pt x="0" y="154"/>
                  </a:lnTo>
                  <a:lnTo>
                    <a:pt x="31" y="215"/>
                  </a:lnTo>
                  <a:lnTo>
                    <a:pt x="215" y="62"/>
                  </a:lnTo>
                  <a:lnTo>
                    <a:pt x="1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6"/>
            <p:cNvSpPr/>
            <p:nvPr/>
          </p:nvSpPr>
          <p:spPr>
            <a:xfrm>
              <a:off x="4620214" y="3351098"/>
              <a:ext cx="90445" cy="183934"/>
            </a:xfrm>
            <a:custGeom>
              <a:avLst/>
              <a:gdLst/>
              <a:ahLst/>
              <a:cxnLst/>
              <a:rect l="l" t="t" r="r" b="b"/>
              <a:pathLst>
                <a:path w="862" h="1753" extrusionOk="0">
                  <a:moveTo>
                    <a:pt x="861" y="1"/>
                  </a:moveTo>
                  <a:lnTo>
                    <a:pt x="523" y="247"/>
                  </a:lnTo>
                  <a:lnTo>
                    <a:pt x="247" y="523"/>
                  </a:lnTo>
                  <a:lnTo>
                    <a:pt x="216" y="554"/>
                  </a:lnTo>
                  <a:lnTo>
                    <a:pt x="93" y="861"/>
                  </a:lnTo>
                  <a:lnTo>
                    <a:pt x="62" y="984"/>
                  </a:lnTo>
                  <a:lnTo>
                    <a:pt x="32" y="1138"/>
                  </a:lnTo>
                  <a:lnTo>
                    <a:pt x="1" y="1445"/>
                  </a:lnTo>
                  <a:lnTo>
                    <a:pt x="32" y="1752"/>
                  </a:lnTo>
                  <a:lnTo>
                    <a:pt x="93" y="1445"/>
                  </a:lnTo>
                  <a:lnTo>
                    <a:pt x="155" y="1168"/>
                  </a:lnTo>
                  <a:lnTo>
                    <a:pt x="216" y="892"/>
                  </a:lnTo>
                  <a:lnTo>
                    <a:pt x="339" y="646"/>
                  </a:lnTo>
                  <a:lnTo>
                    <a:pt x="585" y="308"/>
                  </a:lnTo>
                  <a:lnTo>
                    <a:pt x="861" y="1"/>
                  </a:lnTo>
                  <a:close/>
                </a:path>
              </a:pathLst>
            </a:custGeom>
            <a:solidFill>
              <a:srgbClr val="989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6"/>
            <p:cNvSpPr/>
            <p:nvPr/>
          </p:nvSpPr>
          <p:spPr>
            <a:xfrm>
              <a:off x="4620214" y="3351098"/>
              <a:ext cx="90445" cy="183934"/>
            </a:xfrm>
            <a:custGeom>
              <a:avLst/>
              <a:gdLst/>
              <a:ahLst/>
              <a:cxnLst/>
              <a:rect l="l" t="t" r="r" b="b"/>
              <a:pathLst>
                <a:path w="862" h="1753" fill="none" extrusionOk="0">
                  <a:moveTo>
                    <a:pt x="861" y="1"/>
                  </a:moveTo>
                  <a:lnTo>
                    <a:pt x="861" y="1"/>
                  </a:lnTo>
                  <a:lnTo>
                    <a:pt x="523" y="247"/>
                  </a:lnTo>
                  <a:lnTo>
                    <a:pt x="247" y="523"/>
                  </a:lnTo>
                  <a:lnTo>
                    <a:pt x="247" y="523"/>
                  </a:lnTo>
                  <a:lnTo>
                    <a:pt x="216" y="554"/>
                  </a:lnTo>
                  <a:lnTo>
                    <a:pt x="216" y="554"/>
                  </a:lnTo>
                  <a:lnTo>
                    <a:pt x="93" y="861"/>
                  </a:lnTo>
                  <a:lnTo>
                    <a:pt x="93" y="861"/>
                  </a:lnTo>
                  <a:lnTo>
                    <a:pt x="62" y="984"/>
                  </a:lnTo>
                  <a:lnTo>
                    <a:pt x="32" y="1138"/>
                  </a:lnTo>
                  <a:lnTo>
                    <a:pt x="32" y="1138"/>
                  </a:lnTo>
                  <a:lnTo>
                    <a:pt x="1" y="1445"/>
                  </a:lnTo>
                  <a:lnTo>
                    <a:pt x="32" y="1752"/>
                  </a:lnTo>
                  <a:lnTo>
                    <a:pt x="32" y="1752"/>
                  </a:lnTo>
                  <a:lnTo>
                    <a:pt x="93" y="1445"/>
                  </a:lnTo>
                  <a:lnTo>
                    <a:pt x="155" y="1168"/>
                  </a:lnTo>
                  <a:lnTo>
                    <a:pt x="155" y="1168"/>
                  </a:lnTo>
                  <a:lnTo>
                    <a:pt x="216" y="892"/>
                  </a:lnTo>
                  <a:lnTo>
                    <a:pt x="339" y="646"/>
                  </a:lnTo>
                  <a:lnTo>
                    <a:pt x="339" y="646"/>
                  </a:lnTo>
                  <a:lnTo>
                    <a:pt x="585" y="308"/>
                  </a:lnTo>
                  <a:lnTo>
                    <a:pt x="8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6"/>
            <p:cNvSpPr/>
            <p:nvPr/>
          </p:nvSpPr>
          <p:spPr>
            <a:xfrm>
              <a:off x="3179162" y="2574129"/>
              <a:ext cx="1931250" cy="1067297"/>
            </a:xfrm>
            <a:custGeom>
              <a:avLst/>
              <a:gdLst/>
              <a:ahLst/>
              <a:cxnLst/>
              <a:rect l="l" t="t" r="r" b="b"/>
              <a:pathLst>
                <a:path w="18406" h="10172" extrusionOk="0">
                  <a:moveTo>
                    <a:pt x="10048" y="1"/>
                  </a:moveTo>
                  <a:lnTo>
                    <a:pt x="9095" y="62"/>
                  </a:lnTo>
                  <a:lnTo>
                    <a:pt x="8297" y="124"/>
                  </a:lnTo>
                  <a:lnTo>
                    <a:pt x="7651" y="247"/>
                  </a:lnTo>
                  <a:lnTo>
                    <a:pt x="7129" y="339"/>
                  </a:lnTo>
                  <a:lnTo>
                    <a:pt x="6791" y="462"/>
                  </a:lnTo>
                  <a:lnTo>
                    <a:pt x="6514" y="554"/>
                  </a:lnTo>
                  <a:lnTo>
                    <a:pt x="4456" y="1937"/>
                  </a:lnTo>
                  <a:lnTo>
                    <a:pt x="2735" y="3074"/>
                  </a:lnTo>
                  <a:lnTo>
                    <a:pt x="1998" y="3627"/>
                  </a:lnTo>
                  <a:lnTo>
                    <a:pt x="1383" y="4057"/>
                  </a:lnTo>
                  <a:lnTo>
                    <a:pt x="953" y="4456"/>
                  </a:lnTo>
                  <a:lnTo>
                    <a:pt x="615" y="4794"/>
                  </a:lnTo>
                  <a:lnTo>
                    <a:pt x="369" y="5132"/>
                  </a:lnTo>
                  <a:lnTo>
                    <a:pt x="216" y="5439"/>
                  </a:lnTo>
                  <a:lnTo>
                    <a:pt x="93" y="5716"/>
                  </a:lnTo>
                  <a:lnTo>
                    <a:pt x="31" y="5900"/>
                  </a:lnTo>
                  <a:lnTo>
                    <a:pt x="1" y="6054"/>
                  </a:lnTo>
                  <a:lnTo>
                    <a:pt x="1" y="7191"/>
                  </a:lnTo>
                  <a:lnTo>
                    <a:pt x="1" y="8082"/>
                  </a:lnTo>
                  <a:lnTo>
                    <a:pt x="62" y="8758"/>
                  </a:lnTo>
                  <a:lnTo>
                    <a:pt x="123" y="9219"/>
                  </a:lnTo>
                  <a:lnTo>
                    <a:pt x="154" y="9557"/>
                  </a:lnTo>
                  <a:lnTo>
                    <a:pt x="216" y="9741"/>
                  </a:lnTo>
                  <a:lnTo>
                    <a:pt x="277" y="9864"/>
                  </a:lnTo>
                  <a:lnTo>
                    <a:pt x="277" y="9618"/>
                  </a:lnTo>
                  <a:lnTo>
                    <a:pt x="308" y="9342"/>
                  </a:lnTo>
                  <a:lnTo>
                    <a:pt x="369" y="9065"/>
                  </a:lnTo>
                  <a:lnTo>
                    <a:pt x="461" y="8789"/>
                  </a:lnTo>
                  <a:lnTo>
                    <a:pt x="554" y="8512"/>
                  </a:lnTo>
                  <a:lnTo>
                    <a:pt x="707" y="8266"/>
                  </a:lnTo>
                  <a:lnTo>
                    <a:pt x="892" y="8020"/>
                  </a:lnTo>
                  <a:lnTo>
                    <a:pt x="1076" y="7775"/>
                  </a:lnTo>
                  <a:lnTo>
                    <a:pt x="1291" y="7559"/>
                  </a:lnTo>
                  <a:lnTo>
                    <a:pt x="1537" y="7375"/>
                  </a:lnTo>
                  <a:lnTo>
                    <a:pt x="1813" y="7222"/>
                  </a:lnTo>
                  <a:lnTo>
                    <a:pt x="2090" y="7129"/>
                  </a:lnTo>
                  <a:lnTo>
                    <a:pt x="2397" y="7068"/>
                  </a:lnTo>
                  <a:lnTo>
                    <a:pt x="2704" y="7037"/>
                  </a:lnTo>
                  <a:lnTo>
                    <a:pt x="3073" y="7099"/>
                  </a:lnTo>
                  <a:lnTo>
                    <a:pt x="3411" y="7191"/>
                  </a:lnTo>
                  <a:lnTo>
                    <a:pt x="3780" y="7344"/>
                  </a:lnTo>
                  <a:lnTo>
                    <a:pt x="4056" y="7529"/>
                  </a:lnTo>
                  <a:lnTo>
                    <a:pt x="4333" y="7744"/>
                  </a:lnTo>
                  <a:lnTo>
                    <a:pt x="4548" y="7959"/>
                  </a:lnTo>
                  <a:lnTo>
                    <a:pt x="4732" y="8205"/>
                  </a:lnTo>
                  <a:lnTo>
                    <a:pt x="4855" y="8451"/>
                  </a:lnTo>
                  <a:lnTo>
                    <a:pt x="4978" y="8696"/>
                  </a:lnTo>
                  <a:lnTo>
                    <a:pt x="5070" y="8942"/>
                  </a:lnTo>
                  <a:lnTo>
                    <a:pt x="5193" y="9403"/>
                  </a:lnTo>
                  <a:lnTo>
                    <a:pt x="5224" y="9802"/>
                  </a:lnTo>
                  <a:lnTo>
                    <a:pt x="5224" y="10171"/>
                  </a:lnTo>
                  <a:lnTo>
                    <a:pt x="13305" y="9925"/>
                  </a:lnTo>
                  <a:lnTo>
                    <a:pt x="13305" y="9649"/>
                  </a:lnTo>
                  <a:lnTo>
                    <a:pt x="13336" y="9342"/>
                  </a:lnTo>
                  <a:lnTo>
                    <a:pt x="13428" y="8942"/>
                  </a:lnTo>
                  <a:lnTo>
                    <a:pt x="13581" y="8543"/>
                  </a:lnTo>
                  <a:lnTo>
                    <a:pt x="13704" y="8328"/>
                  </a:lnTo>
                  <a:lnTo>
                    <a:pt x="13858" y="8113"/>
                  </a:lnTo>
                  <a:lnTo>
                    <a:pt x="14012" y="7897"/>
                  </a:lnTo>
                  <a:lnTo>
                    <a:pt x="14227" y="7682"/>
                  </a:lnTo>
                  <a:lnTo>
                    <a:pt x="14472" y="7498"/>
                  </a:lnTo>
                  <a:lnTo>
                    <a:pt x="14718" y="7314"/>
                  </a:lnTo>
                  <a:lnTo>
                    <a:pt x="15025" y="7160"/>
                  </a:lnTo>
                  <a:lnTo>
                    <a:pt x="15302" y="7037"/>
                  </a:lnTo>
                  <a:lnTo>
                    <a:pt x="15548" y="6976"/>
                  </a:lnTo>
                  <a:lnTo>
                    <a:pt x="15824" y="6945"/>
                  </a:lnTo>
                  <a:lnTo>
                    <a:pt x="16039" y="6914"/>
                  </a:lnTo>
                  <a:lnTo>
                    <a:pt x="16254" y="6945"/>
                  </a:lnTo>
                  <a:lnTo>
                    <a:pt x="16470" y="6976"/>
                  </a:lnTo>
                  <a:lnTo>
                    <a:pt x="16654" y="7037"/>
                  </a:lnTo>
                  <a:lnTo>
                    <a:pt x="16992" y="7160"/>
                  </a:lnTo>
                  <a:lnTo>
                    <a:pt x="17207" y="7314"/>
                  </a:lnTo>
                  <a:lnTo>
                    <a:pt x="17422" y="7467"/>
                  </a:lnTo>
                  <a:lnTo>
                    <a:pt x="17637" y="7682"/>
                  </a:lnTo>
                  <a:lnTo>
                    <a:pt x="17791" y="7867"/>
                  </a:lnTo>
                  <a:lnTo>
                    <a:pt x="17944" y="8082"/>
                  </a:lnTo>
                  <a:lnTo>
                    <a:pt x="18037" y="8266"/>
                  </a:lnTo>
                  <a:lnTo>
                    <a:pt x="18098" y="8420"/>
                  </a:lnTo>
                  <a:lnTo>
                    <a:pt x="18159" y="8573"/>
                  </a:lnTo>
                  <a:lnTo>
                    <a:pt x="18221" y="8850"/>
                  </a:lnTo>
                  <a:lnTo>
                    <a:pt x="18221" y="9065"/>
                  </a:lnTo>
                  <a:lnTo>
                    <a:pt x="18221" y="9188"/>
                  </a:lnTo>
                  <a:lnTo>
                    <a:pt x="18221" y="9249"/>
                  </a:lnTo>
                  <a:lnTo>
                    <a:pt x="18313" y="9188"/>
                  </a:lnTo>
                  <a:lnTo>
                    <a:pt x="18344" y="9127"/>
                  </a:lnTo>
                  <a:lnTo>
                    <a:pt x="18375" y="9034"/>
                  </a:lnTo>
                  <a:lnTo>
                    <a:pt x="18405" y="8789"/>
                  </a:lnTo>
                  <a:lnTo>
                    <a:pt x="18405" y="8512"/>
                  </a:lnTo>
                  <a:lnTo>
                    <a:pt x="18375" y="8174"/>
                  </a:lnTo>
                  <a:lnTo>
                    <a:pt x="18282" y="7836"/>
                  </a:lnTo>
                  <a:lnTo>
                    <a:pt x="18190" y="7498"/>
                  </a:lnTo>
                  <a:lnTo>
                    <a:pt x="18098" y="7222"/>
                  </a:lnTo>
                  <a:lnTo>
                    <a:pt x="17975" y="7006"/>
                  </a:lnTo>
                  <a:lnTo>
                    <a:pt x="17852" y="6822"/>
                  </a:lnTo>
                  <a:lnTo>
                    <a:pt x="17760" y="6638"/>
                  </a:lnTo>
                  <a:lnTo>
                    <a:pt x="17637" y="6300"/>
                  </a:lnTo>
                  <a:lnTo>
                    <a:pt x="17576" y="6054"/>
                  </a:lnTo>
                  <a:lnTo>
                    <a:pt x="17545" y="5962"/>
                  </a:lnTo>
                  <a:lnTo>
                    <a:pt x="17606" y="5532"/>
                  </a:lnTo>
                  <a:lnTo>
                    <a:pt x="17637" y="5132"/>
                  </a:lnTo>
                  <a:lnTo>
                    <a:pt x="17606" y="4733"/>
                  </a:lnTo>
                  <a:lnTo>
                    <a:pt x="17545" y="4303"/>
                  </a:lnTo>
                  <a:lnTo>
                    <a:pt x="17484" y="3934"/>
                  </a:lnTo>
                  <a:lnTo>
                    <a:pt x="17361" y="3534"/>
                  </a:lnTo>
                  <a:lnTo>
                    <a:pt x="17268" y="3166"/>
                  </a:lnTo>
                  <a:lnTo>
                    <a:pt x="17115" y="2828"/>
                  </a:lnTo>
                  <a:lnTo>
                    <a:pt x="16838" y="2213"/>
                  </a:lnTo>
                  <a:lnTo>
                    <a:pt x="16592" y="1691"/>
                  </a:lnTo>
                  <a:lnTo>
                    <a:pt x="16377" y="1322"/>
                  </a:lnTo>
                  <a:lnTo>
                    <a:pt x="16254" y="1138"/>
                  </a:lnTo>
                  <a:lnTo>
                    <a:pt x="16193" y="1046"/>
                  </a:lnTo>
                  <a:lnTo>
                    <a:pt x="16193" y="953"/>
                  </a:lnTo>
                  <a:lnTo>
                    <a:pt x="16193" y="892"/>
                  </a:lnTo>
                  <a:lnTo>
                    <a:pt x="16224" y="831"/>
                  </a:lnTo>
                  <a:lnTo>
                    <a:pt x="16316" y="708"/>
                  </a:lnTo>
                  <a:lnTo>
                    <a:pt x="16347" y="646"/>
                  </a:lnTo>
                  <a:lnTo>
                    <a:pt x="16347" y="615"/>
                  </a:lnTo>
                  <a:lnTo>
                    <a:pt x="16316" y="585"/>
                  </a:lnTo>
                  <a:lnTo>
                    <a:pt x="16254" y="554"/>
                  </a:lnTo>
                  <a:lnTo>
                    <a:pt x="15978" y="493"/>
                  </a:lnTo>
                  <a:lnTo>
                    <a:pt x="15517" y="400"/>
                  </a:lnTo>
                  <a:lnTo>
                    <a:pt x="14903" y="308"/>
                  </a:lnTo>
                  <a:lnTo>
                    <a:pt x="13274" y="155"/>
                  </a:lnTo>
                  <a:lnTo>
                    <a:pt x="12260" y="93"/>
                  </a:lnTo>
                  <a:lnTo>
                    <a:pt x="11123" y="32"/>
                  </a:lnTo>
                  <a:lnTo>
                    <a:pt x="10048" y="1"/>
                  </a:lnTo>
                  <a:close/>
                </a:path>
              </a:pathLst>
            </a:custGeom>
            <a:solidFill>
              <a:srgbClr val="101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6"/>
            <p:cNvSpPr/>
            <p:nvPr/>
          </p:nvSpPr>
          <p:spPr>
            <a:xfrm>
              <a:off x="3179162" y="2574129"/>
              <a:ext cx="1931250" cy="1067297"/>
            </a:xfrm>
            <a:custGeom>
              <a:avLst/>
              <a:gdLst/>
              <a:ahLst/>
              <a:cxnLst/>
              <a:rect l="l" t="t" r="r" b="b"/>
              <a:pathLst>
                <a:path w="18406" h="10172" fill="none" extrusionOk="0">
                  <a:moveTo>
                    <a:pt x="1" y="6054"/>
                  </a:moveTo>
                  <a:lnTo>
                    <a:pt x="1" y="6054"/>
                  </a:lnTo>
                  <a:lnTo>
                    <a:pt x="31" y="5900"/>
                  </a:lnTo>
                  <a:lnTo>
                    <a:pt x="93" y="5716"/>
                  </a:lnTo>
                  <a:lnTo>
                    <a:pt x="216" y="5439"/>
                  </a:lnTo>
                  <a:lnTo>
                    <a:pt x="369" y="5132"/>
                  </a:lnTo>
                  <a:lnTo>
                    <a:pt x="615" y="4794"/>
                  </a:lnTo>
                  <a:lnTo>
                    <a:pt x="953" y="4456"/>
                  </a:lnTo>
                  <a:lnTo>
                    <a:pt x="1383" y="4057"/>
                  </a:lnTo>
                  <a:lnTo>
                    <a:pt x="1383" y="4057"/>
                  </a:lnTo>
                  <a:lnTo>
                    <a:pt x="1998" y="3627"/>
                  </a:lnTo>
                  <a:lnTo>
                    <a:pt x="2735" y="3074"/>
                  </a:lnTo>
                  <a:lnTo>
                    <a:pt x="4456" y="1937"/>
                  </a:lnTo>
                  <a:lnTo>
                    <a:pt x="6514" y="554"/>
                  </a:lnTo>
                  <a:lnTo>
                    <a:pt x="6514" y="554"/>
                  </a:lnTo>
                  <a:lnTo>
                    <a:pt x="6791" y="462"/>
                  </a:lnTo>
                  <a:lnTo>
                    <a:pt x="7129" y="339"/>
                  </a:lnTo>
                  <a:lnTo>
                    <a:pt x="7651" y="247"/>
                  </a:lnTo>
                  <a:lnTo>
                    <a:pt x="8297" y="124"/>
                  </a:lnTo>
                  <a:lnTo>
                    <a:pt x="9095" y="62"/>
                  </a:lnTo>
                  <a:lnTo>
                    <a:pt x="10048" y="1"/>
                  </a:lnTo>
                  <a:lnTo>
                    <a:pt x="11123" y="32"/>
                  </a:lnTo>
                  <a:lnTo>
                    <a:pt x="11123" y="32"/>
                  </a:lnTo>
                  <a:lnTo>
                    <a:pt x="12260" y="93"/>
                  </a:lnTo>
                  <a:lnTo>
                    <a:pt x="13274" y="155"/>
                  </a:lnTo>
                  <a:lnTo>
                    <a:pt x="14903" y="308"/>
                  </a:lnTo>
                  <a:lnTo>
                    <a:pt x="15517" y="400"/>
                  </a:lnTo>
                  <a:lnTo>
                    <a:pt x="15978" y="493"/>
                  </a:lnTo>
                  <a:lnTo>
                    <a:pt x="16254" y="554"/>
                  </a:lnTo>
                  <a:lnTo>
                    <a:pt x="16316" y="585"/>
                  </a:lnTo>
                  <a:lnTo>
                    <a:pt x="16347" y="615"/>
                  </a:lnTo>
                  <a:lnTo>
                    <a:pt x="16347" y="615"/>
                  </a:lnTo>
                  <a:lnTo>
                    <a:pt x="16347" y="646"/>
                  </a:lnTo>
                  <a:lnTo>
                    <a:pt x="16316" y="708"/>
                  </a:lnTo>
                  <a:lnTo>
                    <a:pt x="16224" y="831"/>
                  </a:lnTo>
                  <a:lnTo>
                    <a:pt x="16193" y="892"/>
                  </a:lnTo>
                  <a:lnTo>
                    <a:pt x="16193" y="953"/>
                  </a:lnTo>
                  <a:lnTo>
                    <a:pt x="16193" y="1046"/>
                  </a:lnTo>
                  <a:lnTo>
                    <a:pt x="16254" y="1138"/>
                  </a:lnTo>
                  <a:lnTo>
                    <a:pt x="16254" y="1138"/>
                  </a:lnTo>
                  <a:lnTo>
                    <a:pt x="16377" y="1322"/>
                  </a:lnTo>
                  <a:lnTo>
                    <a:pt x="16592" y="1691"/>
                  </a:lnTo>
                  <a:lnTo>
                    <a:pt x="16838" y="2213"/>
                  </a:lnTo>
                  <a:lnTo>
                    <a:pt x="17115" y="2828"/>
                  </a:lnTo>
                  <a:lnTo>
                    <a:pt x="17268" y="3166"/>
                  </a:lnTo>
                  <a:lnTo>
                    <a:pt x="17361" y="3534"/>
                  </a:lnTo>
                  <a:lnTo>
                    <a:pt x="17484" y="3934"/>
                  </a:lnTo>
                  <a:lnTo>
                    <a:pt x="17545" y="4303"/>
                  </a:lnTo>
                  <a:lnTo>
                    <a:pt x="17606" y="4733"/>
                  </a:lnTo>
                  <a:lnTo>
                    <a:pt x="17637" y="5132"/>
                  </a:lnTo>
                  <a:lnTo>
                    <a:pt x="17606" y="5532"/>
                  </a:lnTo>
                  <a:lnTo>
                    <a:pt x="17545" y="5962"/>
                  </a:lnTo>
                  <a:lnTo>
                    <a:pt x="17545" y="5962"/>
                  </a:lnTo>
                  <a:lnTo>
                    <a:pt x="17576" y="6054"/>
                  </a:lnTo>
                  <a:lnTo>
                    <a:pt x="17637" y="6300"/>
                  </a:lnTo>
                  <a:lnTo>
                    <a:pt x="17760" y="6638"/>
                  </a:lnTo>
                  <a:lnTo>
                    <a:pt x="17852" y="6822"/>
                  </a:lnTo>
                  <a:lnTo>
                    <a:pt x="17975" y="7006"/>
                  </a:lnTo>
                  <a:lnTo>
                    <a:pt x="17975" y="7006"/>
                  </a:lnTo>
                  <a:lnTo>
                    <a:pt x="18098" y="7222"/>
                  </a:lnTo>
                  <a:lnTo>
                    <a:pt x="18190" y="7498"/>
                  </a:lnTo>
                  <a:lnTo>
                    <a:pt x="18282" y="7836"/>
                  </a:lnTo>
                  <a:lnTo>
                    <a:pt x="18375" y="8174"/>
                  </a:lnTo>
                  <a:lnTo>
                    <a:pt x="18405" y="8512"/>
                  </a:lnTo>
                  <a:lnTo>
                    <a:pt x="18405" y="8789"/>
                  </a:lnTo>
                  <a:lnTo>
                    <a:pt x="18375" y="9034"/>
                  </a:lnTo>
                  <a:lnTo>
                    <a:pt x="18344" y="9127"/>
                  </a:lnTo>
                  <a:lnTo>
                    <a:pt x="18313" y="9188"/>
                  </a:lnTo>
                  <a:lnTo>
                    <a:pt x="18313" y="9188"/>
                  </a:lnTo>
                  <a:lnTo>
                    <a:pt x="18221" y="9249"/>
                  </a:lnTo>
                  <a:lnTo>
                    <a:pt x="18221" y="9188"/>
                  </a:lnTo>
                  <a:lnTo>
                    <a:pt x="18221" y="9065"/>
                  </a:lnTo>
                  <a:lnTo>
                    <a:pt x="18221" y="8850"/>
                  </a:lnTo>
                  <a:lnTo>
                    <a:pt x="18159" y="8573"/>
                  </a:lnTo>
                  <a:lnTo>
                    <a:pt x="18098" y="8420"/>
                  </a:lnTo>
                  <a:lnTo>
                    <a:pt x="18037" y="8266"/>
                  </a:lnTo>
                  <a:lnTo>
                    <a:pt x="17944" y="8082"/>
                  </a:lnTo>
                  <a:lnTo>
                    <a:pt x="17791" y="7867"/>
                  </a:lnTo>
                  <a:lnTo>
                    <a:pt x="17637" y="7682"/>
                  </a:lnTo>
                  <a:lnTo>
                    <a:pt x="17422" y="7467"/>
                  </a:lnTo>
                  <a:lnTo>
                    <a:pt x="17422" y="7467"/>
                  </a:lnTo>
                  <a:lnTo>
                    <a:pt x="17207" y="7314"/>
                  </a:lnTo>
                  <a:lnTo>
                    <a:pt x="16992" y="7160"/>
                  </a:lnTo>
                  <a:lnTo>
                    <a:pt x="16654" y="7037"/>
                  </a:lnTo>
                  <a:lnTo>
                    <a:pt x="16470" y="6976"/>
                  </a:lnTo>
                  <a:lnTo>
                    <a:pt x="16254" y="6945"/>
                  </a:lnTo>
                  <a:lnTo>
                    <a:pt x="16039" y="6914"/>
                  </a:lnTo>
                  <a:lnTo>
                    <a:pt x="15824" y="6945"/>
                  </a:lnTo>
                  <a:lnTo>
                    <a:pt x="15548" y="6976"/>
                  </a:lnTo>
                  <a:lnTo>
                    <a:pt x="15302" y="7037"/>
                  </a:lnTo>
                  <a:lnTo>
                    <a:pt x="15025" y="7160"/>
                  </a:lnTo>
                  <a:lnTo>
                    <a:pt x="14718" y="7314"/>
                  </a:lnTo>
                  <a:lnTo>
                    <a:pt x="14718" y="7314"/>
                  </a:lnTo>
                  <a:lnTo>
                    <a:pt x="14472" y="7498"/>
                  </a:lnTo>
                  <a:lnTo>
                    <a:pt x="14227" y="7682"/>
                  </a:lnTo>
                  <a:lnTo>
                    <a:pt x="14012" y="7897"/>
                  </a:lnTo>
                  <a:lnTo>
                    <a:pt x="13858" y="8113"/>
                  </a:lnTo>
                  <a:lnTo>
                    <a:pt x="13704" y="8328"/>
                  </a:lnTo>
                  <a:lnTo>
                    <a:pt x="13581" y="8543"/>
                  </a:lnTo>
                  <a:lnTo>
                    <a:pt x="13428" y="8942"/>
                  </a:lnTo>
                  <a:lnTo>
                    <a:pt x="13336" y="9342"/>
                  </a:lnTo>
                  <a:lnTo>
                    <a:pt x="13305" y="9649"/>
                  </a:lnTo>
                  <a:lnTo>
                    <a:pt x="13305" y="9925"/>
                  </a:lnTo>
                  <a:lnTo>
                    <a:pt x="5224" y="10171"/>
                  </a:lnTo>
                  <a:lnTo>
                    <a:pt x="5224" y="10171"/>
                  </a:lnTo>
                  <a:lnTo>
                    <a:pt x="5224" y="9802"/>
                  </a:lnTo>
                  <a:lnTo>
                    <a:pt x="5193" y="9403"/>
                  </a:lnTo>
                  <a:lnTo>
                    <a:pt x="5070" y="8942"/>
                  </a:lnTo>
                  <a:lnTo>
                    <a:pt x="4978" y="8696"/>
                  </a:lnTo>
                  <a:lnTo>
                    <a:pt x="4855" y="8451"/>
                  </a:lnTo>
                  <a:lnTo>
                    <a:pt x="4732" y="8205"/>
                  </a:lnTo>
                  <a:lnTo>
                    <a:pt x="4548" y="7959"/>
                  </a:lnTo>
                  <a:lnTo>
                    <a:pt x="4333" y="7744"/>
                  </a:lnTo>
                  <a:lnTo>
                    <a:pt x="4056" y="7529"/>
                  </a:lnTo>
                  <a:lnTo>
                    <a:pt x="3780" y="7344"/>
                  </a:lnTo>
                  <a:lnTo>
                    <a:pt x="3411" y="7191"/>
                  </a:lnTo>
                  <a:lnTo>
                    <a:pt x="3411" y="7191"/>
                  </a:lnTo>
                  <a:lnTo>
                    <a:pt x="3073" y="7099"/>
                  </a:lnTo>
                  <a:lnTo>
                    <a:pt x="2704" y="7037"/>
                  </a:lnTo>
                  <a:lnTo>
                    <a:pt x="2397" y="7068"/>
                  </a:lnTo>
                  <a:lnTo>
                    <a:pt x="2090" y="7129"/>
                  </a:lnTo>
                  <a:lnTo>
                    <a:pt x="1813" y="7222"/>
                  </a:lnTo>
                  <a:lnTo>
                    <a:pt x="1537" y="7375"/>
                  </a:lnTo>
                  <a:lnTo>
                    <a:pt x="1291" y="7559"/>
                  </a:lnTo>
                  <a:lnTo>
                    <a:pt x="1076" y="7775"/>
                  </a:lnTo>
                  <a:lnTo>
                    <a:pt x="892" y="8020"/>
                  </a:lnTo>
                  <a:lnTo>
                    <a:pt x="707" y="8266"/>
                  </a:lnTo>
                  <a:lnTo>
                    <a:pt x="554" y="8512"/>
                  </a:lnTo>
                  <a:lnTo>
                    <a:pt x="461" y="8789"/>
                  </a:lnTo>
                  <a:lnTo>
                    <a:pt x="369" y="9065"/>
                  </a:lnTo>
                  <a:lnTo>
                    <a:pt x="308" y="9342"/>
                  </a:lnTo>
                  <a:lnTo>
                    <a:pt x="277" y="9618"/>
                  </a:lnTo>
                  <a:lnTo>
                    <a:pt x="277" y="9864"/>
                  </a:lnTo>
                  <a:lnTo>
                    <a:pt x="277" y="9864"/>
                  </a:lnTo>
                  <a:lnTo>
                    <a:pt x="216" y="9741"/>
                  </a:lnTo>
                  <a:lnTo>
                    <a:pt x="154" y="9557"/>
                  </a:lnTo>
                  <a:lnTo>
                    <a:pt x="123" y="9219"/>
                  </a:lnTo>
                  <a:lnTo>
                    <a:pt x="62" y="8758"/>
                  </a:lnTo>
                  <a:lnTo>
                    <a:pt x="1" y="8082"/>
                  </a:lnTo>
                  <a:lnTo>
                    <a:pt x="1" y="7191"/>
                  </a:lnTo>
                  <a:lnTo>
                    <a:pt x="1" y="60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6"/>
            <p:cNvSpPr/>
            <p:nvPr/>
          </p:nvSpPr>
          <p:spPr>
            <a:xfrm>
              <a:off x="3375793" y="2625752"/>
              <a:ext cx="622310" cy="374058"/>
            </a:xfrm>
            <a:custGeom>
              <a:avLst/>
              <a:gdLst/>
              <a:ahLst/>
              <a:cxnLst/>
              <a:rect l="l" t="t" r="r" b="b"/>
              <a:pathLst>
                <a:path w="5931" h="3565" extrusionOk="0">
                  <a:moveTo>
                    <a:pt x="4763" y="1"/>
                  </a:moveTo>
                  <a:lnTo>
                    <a:pt x="4640" y="62"/>
                  </a:lnTo>
                  <a:lnTo>
                    <a:pt x="2920" y="1199"/>
                  </a:lnTo>
                  <a:lnTo>
                    <a:pt x="1414" y="2244"/>
                  </a:lnTo>
                  <a:lnTo>
                    <a:pt x="1" y="3196"/>
                  </a:lnTo>
                  <a:lnTo>
                    <a:pt x="124" y="3319"/>
                  </a:lnTo>
                  <a:lnTo>
                    <a:pt x="216" y="3380"/>
                  </a:lnTo>
                  <a:lnTo>
                    <a:pt x="370" y="3442"/>
                  </a:lnTo>
                  <a:lnTo>
                    <a:pt x="492" y="3503"/>
                  </a:lnTo>
                  <a:lnTo>
                    <a:pt x="800" y="3565"/>
                  </a:lnTo>
                  <a:lnTo>
                    <a:pt x="1383" y="3565"/>
                  </a:lnTo>
                  <a:lnTo>
                    <a:pt x="1629" y="3534"/>
                  </a:lnTo>
                  <a:lnTo>
                    <a:pt x="1844" y="3503"/>
                  </a:lnTo>
                  <a:lnTo>
                    <a:pt x="2643" y="2766"/>
                  </a:lnTo>
                  <a:lnTo>
                    <a:pt x="3381" y="2151"/>
                  </a:lnTo>
                  <a:lnTo>
                    <a:pt x="4057" y="1598"/>
                  </a:lnTo>
                  <a:lnTo>
                    <a:pt x="4671" y="1137"/>
                  </a:lnTo>
                  <a:lnTo>
                    <a:pt x="5593" y="492"/>
                  </a:lnTo>
                  <a:lnTo>
                    <a:pt x="5931" y="277"/>
                  </a:lnTo>
                  <a:lnTo>
                    <a:pt x="4763" y="1"/>
                  </a:lnTo>
                  <a:close/>
                </a:path>
              </a:pathLst>
            </a:custGeom>
            <a:solidFill>
              <a:srgbClr val="2A4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6"/>
            <p:cNvSpPr/>
            <p:nvPr/>
          </p:nvSpPr>
          <p:spPr>
            <a:xfrm>
              <a:off x="3375793" y="2625752"/>
              <a:ext cx="622310" cy="374058"/>
            </a:xfrm>
            <a:custGeom>
              <a:avLst/>
              <a:gdLst/>
              <a:ahLst/>
              <a:cxnLst/>
              <a:rect l="l" t="t" r="r" b="b"/>
              <a:pathLst>
                <a:path w="5931" h="3565" fill="none" extrusionOk="0">
                  <a:moveTo>
                    <a:pt x="1844" y="3503"/>
                  </a:moveTo>
                  <a:lnTo>
                    <a:pt x="1844" y="3503"/>
                  </a:lnTo>
                  <a:lnTo>
                    <a:pt x="2643" y="2766"/>
                  </a:lnTo>
                  <a:lnTo>
                    <a:pt x="3381" y="2151"/>
                  </a:lnTo>
                  <a:lnTo>
                    <a:pt x="4057" y="1598"/>
                  </a:lnTo>
                  <a:lnTo>
                    <a:pt x="4671" y="1137"/>
                  </a:lnTo>
                  <a:lnTo>
                    <a:pt x="5593" y="492"/>
                  </a:lnTo>
                  <a:lnTo>
                    <a:pt x="5931" y="277"/>
                  </a:lnTo>
                  <a:lnTo>
                    <a:pt x="4763" y="1"/>
                  </a:lnTo>
                  <a:lnTo>
                    <a:pt x="4763" y="1"/>
                  </a:lnTo>
                  <a:lnTo>
                    <a:pt x="4640" y="62"/>
                  </a:lnTo>
                  <a:lnTo>
                    <a:pt x="4640" y="62"/>
                  </a:lnTo>
                  <a:lnTo>
                    <a:pt x="2920" y="1199"/>
                  </a:lnTo>
                  <a:lnTo>
                    <a:pt x="1414" y="2244"/>
                  </a:lnTo>
                  <a:lnTo>
                    <a:pt x="1" y="3196"/>
                  </a:lnTo>
                  <a:lnTo>
                    <a:pt x="1" y="3196"/>
                  </a:lnTo>
                  <a:lnTo>
                    <a:pt x="124" y="3319"/>
                  </a:lnTo>
                  <a:lnTo>
                    <a:pt x="216" y="3380"/>
                  </a:lnTo>
                  <a:lnTo>
                    <a:pt x="370" y="3442"/>
                  </a:lnTo>
                  <a:lnTo>
                    <a:pt x="492" y="3503"/>
                  </a:lnTo>
                  <a:lnTo>
                    <a:pt x="800" y="3565"/>
                  </a:lnTo>
                  <a:lnTo>
                    <a:pt x="1107" y="3565"/>
                  </a:lnTo>
                  <a:lnTo>
                    <a:pt x="1383" y="3565"/>
                  </a:lnTo>
                  <a:lnTo>
                    <a:pt x="1629" y="3534"/>
                  </a:lnTo>
                  <a:lnTo>
                    <a:pt x="1844" y="35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6"/>
            <p:cNvSpPr/>
            <p:nvPr/>
          </p:nvSpPr>
          <p:spPr>
            <a:xfrm>
              <a:off x="3385551" y="2629004"/>
              <a:ext cx="622310" cy="374058"/>
            </a:xfrm>
            <a:custGeom>
              <a:avLst/>
              <a:gdLst/>
              <a:ahLst/>
              <a:cxnLst/>
              <a:rect l="l" t="t" r="r" b="b"/>
              <a:pathLst>
                <a:path w="5931" h="3565" extrusionOk="0">
                  <a:moveTo>
                    <a:pt x="4701" y="0"/>
                  </a:moveTo>
                  <a:lnTo>
                    <a:pt x="4855" y="31"/>
                  </a:lnTo>
                  <a:lnTo>
                    <a:pt x="5193" y="123"/>
                  </a:lnTo>
                  <a:lnTo>
                    <a:pt x="5770" y="261"/>
                  </a:lnTo>
                  <a:lnTo>
                    <a:pt x="5770" y="261"/>
                  </a:lnTo>
                  <a:lnTo>
                    <a:pt x="5285" y="584"/>
                  </a:lnTo>
                  <a:lnTo>
                    <a:pt x="4732" y="922"/>
                  </a:lnTo>
                  <a:lnTo>
                    <a:pt x="3687" y="1721"/>
                  </a:lnTo>
                  <a:lnTo>
                    <a:pt x="3195" y="2120"/>
                  </a:lnTo>
                  <a:lnTo>
                    <a:pt x="2704" y="2551"/>
                  </a:lnTo>
                  <a:lnTo>
                    <a:pt x="2212" y="2981"/>
                  </a:lnTo>
                  <a:lnTo>
                    <a:pt x="1721" y="3442"/>
                  </a:lnTo>
                  <a:lnTo>
                    <a:pt x="1751" y="3411"/>
                  </a:lnTo>
                  <a:lnTo>
                    <a:pt x="1751" y="3411"/>
                  </a:lnTo>
                  <a:lnTo>
                    <a:pt x="1290" y="3503"/>
                  </a:lnTo>
                  <a:lnTo>
                    <a:pt x="799" y="3503"/>
                  </a:lnTo>
                  <a:lnTo>
                    <a:pt x="553" y="3472"/>
                  </a:lnTo>
                  <a:lnTo>
                    <a:pt x="338" y="3411"/>
                  </a:lnTo>
                  <a:lnTo>
                    <a:pt x="92" y="3319"/>
                  </a:lnTo>
                  <a:lnTo>
                    <a:pt x="0" y="3257"/>
                  </a:lnTo>
                  <a:lnTo>
                    <a:pt x="0" y="3257"/>
                  </a:lnTo>
                  <a:lnTo>
                    <a:pt x="92" y="3349"/>
                  </a:lnTo>
                  <a:lnTo>
                    <a:pt x="307" y="3442"/>
                  </a:lnTo>
                  <a:lnTo>
                    <a:pt x="553" y="3503"/>
                  </a:lnTo>
                  <a:lnTo>
                    <a:pt x="799" y="3564"/>
                  </a:lnTo>
                  <a:lnTo>
                    <a:pt x="1290" y="3564"/>
                  </a:lnTo>
                  <a:lnTo>
                    <a:pt x="1782" y="3503"/>
                  </a:lnTo>
                  <a:lnTo>
                    <a:pt x="2765" y="2612"/>
                  </a:lnTo>
                  <a:lnTo>
                    <a:pt x="3749" y="1782"/>
                  </a:lnTo>
                  <a:lnTo>
                    <a:pt x="4793" y="1014"/>
                  </a:lnTo>
                  <a:lnTo>
                    <a:pt x="5316" y="646"/>
                  </a:lnTo>
                  <a:lnTo>
                    <a:pt x="5869" y="277"/>
                  </a:lnTo>
                  <a:lnTo>
                    <a:pt x="5930" y="246"/>
                  </a:lnTo>
                  <a:lnTo>
                    <a:pt x="5869" y="215"/>
                  </a:lnTo>
                  <a:lnTo>
                    <a:pt x="5193" y="62"/>
                  </a:lnTo>
                  <a:lnTo>
                    <a:pt x="4855" y="0"/>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6"/>
            <p:cNvSpPr/>
            <p:nvPr/>
          </p:nvSpPr>
          <p:spPr>
            <a:xfrm>
              <a:off x="3375793" y="2629004"/>
              <a:ext cx="632068" cy="374058"/>
            </a:xfrm>
            <a:custGeom>
              <a:avLst/>
              <a:gdLst/>
              <a:ahLst/>
              <a:cxnLst/>
              <a:rect l="l" t="t" r="r" b="b"/>
              <a:pathLst>
                <a:path w="6024" h="3565" fill="none" extrusionOk="0">
                  <a:moveTo>
                    <a:pt x="1" y="3165"/>
                  </a:moveTo>
                  <a:lnTo>
                    <a:pt x="1" y="3165"/>
                  </a:lnTo>
                  <a:lnTo>
                    <a:pt x="93" y="3257"/>
                  </a:lnTo>
                  <a:lnTo>
                    <a:pt x="185" y="3319"/>
                  </a:lnTo>
                  <a:lnTo>
                    <a:pt x="431" y="3411"/>
                  </a:lnTo>
                  <a:lnTo>
                    <a:pt x="431" y="3411"/>
                  </a:lnTo>
                  <a:lnTo>
                    <a:pt x="646" y="3472"/>
                  </a:lnTo>
                  <a:lnTo>
                    <a:pt x="892" y="3503"/>
                  </a:lnTo>
                  <a:lnTo>
                    <a:pt x="892" y="3503"/>
                  </a:lnTo>
                  <a:lnTo>
                    <a:pt x="1383" y="3503"/>
                  </a:lnTo>
                  <a:lnTo>
                    <a:pt x="1844" y="3411"/>
                  </a:lnTo>
                  <a:lnTo>
                    <a:pt x="1814" y="3442"/>
                  </a:lnTo>
                  <a:lnTo>
                    <a:pt x="1814" y="3442"/>
                  </a:lnTo>
                  <a:lnTo>
                    <a:pt x="2305" y="2981"/>
                  </a:lnTo>
                  <a:lnTo>
                    <a:pt x="2797" y="2551"/>
                  </a:lnTo>
                  <a:lnTo>
                    <a:pt x="2797" y="2551"/>
                  </a:lnTo>
                  <a:lnTo>
                    <a:pt x="3288" y="2120"/>
                  </a:lnTo>
                  <a:lnTo>
                    <a:pt x="3780" y="1721"/>
                  </a:lnTo>
                  <a:lnTo>
                    <a:pt x="3780" y="1721"/>
                  </a:lnTo>
                  <a:lnTo>
                    <a:pt x="4825" y="922"/>
                  </a:lnTo>
                  <a:lnTo>
                    <a:pt x="5378" y="584"/>
                  </a:lnTo>
                  <a:lnTo>
                    <a:pt x="5931" y="215"/>
                  </a:lnTo>
                  <a:lnTo>
                    <a:pt x="5931" y="277"/>
                  </a:lnTo>
                  <a:lnTo>
                    <a:pt x="5286" y="123"/>
                  </a:lnTo>
                  <a:lnTo>
                    <a:pt x="4948" y="31"/>
                  </a:lnTo>
                  <a:lnTo>
                    <a:pt x="4948" y="31"/>
                  </a:lnTo>
                  <a:lnTo>
                    <a:pt x="4794" y="0"/>
                  </a:lnTo>
                  <a:lnTo>
                    <a:pt x="4640" y="31"/>
                  </a:lnTo>
                  <a:lnTo>
                    <a:pt x="4640" y="31"/>
                  </a:lnTo>
                  <a:lnTo>
                    <a:pt x="4794" y="0"/>
                  </a:lnTo>
                  <a:lnTo>
                    <a:pt x="4948" y="0"/>
                  </a:lnTo>
                  <a:lnTo>
                    <a:pt x="5286" y="62"/>
                  </a:lnTo>
                  <a:lnTo>
                    <a:pt x="5962" y="215"/>
                  </a:lnTo>
                  <a:lnTo>
                    <a:pt x="6023" y="246"/>
                  </a:lnTo>
                  <a:lnTo>
                    <a:pt x="5962" y="277"/>
                  </a:lnTo>
                  <a:lnTo>
                    <a:pt x="5962" y="277"/>
                  </a:lnTo>
                  <a:lnTo>
                    <a:pt x="5409" y="646"/>
                  </a:lnTo>
                  <a:lnTo>
                    <a:pt x="4886" y="1014"/>
                  </a:lnTo>
                  <a:lnTo>
                    <a:pt x="4886" y="1014"/>
                  </a:lnTo>
                  <a:lnTo>
                    <a:pt x="3842" y="1782"/>
                  </a:lnTo>
                  <a:lnTo>
                    <a:pt x="3842" y="1782"/>
                  </a:lnTo>
                  <a:lnTo>
                    <a:pt x="2858" y="2612"/>
                  </a:lnTo>
                  <a:lnTo>
                    <a:pt x="2858" y="2612"/>
                  </a:lnTo>
                  <a:lnTo>
                    <a:pt x="1875" y="3503"/>
                  </a:lnTo>
                  <a:lnTo>
                    <a:pt x="1875" y="3503"/>
                  </a:lnTo>
                  <a:lnTo>
                    <a:pt x="1875" y="3503"/>
                  </a:lnTo>
                  <a:lnTo>
                    <a:pt x="1875" y="3503"/>
                  </a:lnTo>
                  <a:lnTo>
                    <a:pt x="1383" y="3564"/>
                  </a:lnTo>
                  <a:lnTo>
                    <a:pt x="1383" y="3564"/>
                  </a:lnTo>
                  <a:lnTo>
                    <a:pt x="1138" y="3564"/>
                  </a:lnTo>
                  <a:lnTo>
                    <a:pt x="892" y="3564"/>
                  </a:lnTo>
                  <a:lnTo>
                    <a:pt x="892" y="3564"/>
                  </a:lnTo>
                  <a:lnTo>
                    <a:pt x="646" y="3503"/>
                  </a:lnTo>
                  <a:lnTo>
                    <a:pt x="400" y="3442"/>
                  </a:lnTo>
                  <a:lnTo>
                    <a:pt x="400" y="3442"/>
                  </a:lnTo>
                  <a:lnTo>
                    <a:pt x="185" y="3349"/>
                  </a:lnTo>
                  <a:lnTo>
                    <a:pt x="93" y="3257"/>
                  </a:lnTo>
                  <a:lnTo>
                    <a:pt x="1" y="31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6"/>
            <p:cNvSpPr/>
            <p:nvPr/>
          </p:nvSpPr>
          <p:spPr>
            <a:xfrm>
              <a:off x="3759507" y="2661216"/>
              <a:ext cx="54876" cy="38822"/>
            </a:xfrm>
            <a:custGeom>
              <a:avLst/>
              <a:gdLst/>
              <a:ahLst/>
              <a:cxnLst/>
              <a:rect l="l" t="t" r="r" b="b"/>
              <a:pathLst>
                <a:path w="523" h="370" extrusionOk="0">
                  <a:moveTo>
                    <a:pt x="0" y="369"/>
                  </a:moveTo>
                  <a:lnTo>
                    <a:pt x="0" y="369"/>
                  </a:lnTo>
                  <a:lnTo>
                    <a:pt x="0" y="369"/>
                  </a:lnTo>
                  <a:lnTo>
                    <a:pt x="0" y="369"/>
                  </a:lnTo>
                  <a:lnTo>
                    <a:pt x="0" y="369"/>
                  </a:lnTo>
                  <a:close/>
                  <a:moveTo>
                    <a:pt x="523" y="1"/>
                  </a:moveTo>
                  <a:lnTo>
                    <a:pt x="523" y="1"/>
                  </a:lnTo>
                  <a:lnTo>
                    <a:pt x="0" y="369"/>
                  </a:lnTo>
                  <a:lnTo>
                    <a:pt x="0" y="369"/>
                  </a:lnTo>
                  <a:lnTo>
                    <a:pt x="523" y="1"/>
                  </a:lnTo>
                  <a:lnTo>
                    <a:pt x="523" y="1"/>
                  </a:lnTo>
                  <a:close/>
                </a:path>
              </a:pathLst>
            </a:custGeom>
            <a:solidFill>
              <a:srgbClr val="9BA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6"/>
            <p:cNvSpPr/>
            <p:nvPr/>
          </p:nvSpPr>
          <p:spPr>
            <a:xfrm>
              <a:off x="3759507" y="2699934"/>
              <a:ext cx="105" cy="10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6"/>
            <p:cNvSpPr/>
            <p:nvPr/>
          </p:nvSpPr>
          <p:spPr>
            <a:xfrm>
              <a:off x="3759507" y="2661216"/>
              <a:ext cx="54876" cy="38822"/>
            </a:xfrm>
            <a:custGeom>
              <a:avLst/>
              <a:gdLst/>
              <a:ahLst/>
              <a:cxnLst/>
              <a:rect l="l" t="t" r="r" b="b"/>
              <a:pathLst>
                <a:path w="523" h="370" fill="none" extrusionOk="0">
                  <a:moveTo>
                    <a:pt x="523" y="1"/>
                  </a:moveTo>
                  <a:lnTo>
                    <a:pt x="523" y="1"/>
                  </a:lnTo>
                  <a:lnTo>
                    <a:pt x="0" y="369"/>
                  </a:lnTo>
                  <a:lnTo>
                    <a:pt x="0" y="369"/>
                  </a:lnTo>
                  <a:lnTo>
                    <a:pt x="523" y="1"/>
                  </a:lnTo>
                  <a:lnTo>
                    <a:pt x="5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6"/>
            <p:cNvSpPr/>
            <p:nvPr/>
          </p:nvSpPr>
          <p:spPr>
            <a:xfrm>
              <a:off x="3743348" y="2661216"/>
              <a:ext cx="71034" cy="48475"/>
            </a:xfrm>
            <a:custGeom>
              <a:avLst/>
              <a:gdLst/>
              <a:ahLst/>
              <a:cxnLst/>
              <a:rect l="l" t="t" r="r" b="b"/>
              <a:pathLst>
                <a:path w="677" h="462" extrusionOk="0">
                  <a:moveTo>
                    <a:pt x="677" y="1"/>
                  </a:moveTo>
                  <a:lnTo>
                    <a:pt x="1" y="461"/>
                  </a:lnTo>
                  <a:lnTo>
                    <a:pt x="1" y="461"/>
                  </a:lnTo>
                  <a:lnTo>
                    <a:pt x="154" y="369"/>
                  </a:lnTo>
                  <a:lnTo>
                    <a:pt x="677" y="1"/>
                  </a:lnTo>
                  <a:close/>
                </a:path>
              </a:pathLst>
            </a:custGeom>
            <a:solidFill>
              <a:srgbClr val="0A1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6"/>
            <p:cNvSpPr/>
            <p:nvPr/>
          </p:nvSpPr>
          <p:spPr>
            <a:xfrm>
              <a:off x="3743348" y="2661216"/>
              <a:ext cx="71034" cy="48475"/>
            </a:xfrm>
            <a:custGeom>
              <a:avLst/>
              <a:gdLst/>
              <a:ahLst/>
              <a:cxnLst/>
              <a:rect l="l" t="t" r="r" b="b"/>
              <a:pathLst>
                <a:path w="677" h="462" fill="none" extrusionOk="0">
                  <a:moveTo>
                    <a:pt x="677" y="1"/>
                  </a:moveTo>
                  <a:lnTo>
                    <a:pt x="677" y="1"/>
                  </a:lnTo>
                  <a:lnTo>
                    <a:pt x="154" y="369"/>
                  </a:lnTo>
                  <a:lnTo>
                    <a:pt x="154" y="369"/>
                  </a:lnTo>
                  <a:lnTo>
                    <a:pt x="154" y="369"/>
                  </a:lnTo>
                  <a:lnTo>
                    <a:pt x="154" y="369"/>
                  </a:lnTo>
                  <a:lnTo>
                    <a:pt x="154" y="369"/>
                  </a:lnTo>
                  <a:lnTo>
                    <a:pt x="154" y="369"/>
                  </a:lnTo>
                  <a:lnTo>
                    <a:pt x="1" y="461"/>
                  </a:lnTo>
                  <a:lnTo>
                    <a:pt x="1" y="461"/>
                  </a:lnTo>
                  <a:lnTo>
                    <a:pt x="677" y="1"/>
                  </a:lnTo>
                  <a:lnTo>
                    <a:pt x="6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6"/>
            <p:cNvSpPr/>
            <p:nvPr/>
          </p:nvSpPr>
          <p:spPr>
            <a:xfrm>
              <a:off x="3453228" y="2661216"/>
              <a:ext cx="361152" cy="335445"/>
            </a:xfrm>
            <a:custGeom>
              <a:avLst/>
              <a:gdLst/>
              <a:ahLst/>
              <a:cxnLst/>
              <a:rect l="l" t="t" r="r" b="b"/>
              <a:pathLst>
                <a:path w="3442" h="3197" extrusionOk="0">
                  <a:moveTo>
                    <a:pt x="3442" y="1"/>
                  </a:moveTo>
                  <a:lnTo>
                    <a:pt x="2766" y="461"/>
                  </a:lnTo>
                  <a:lnTo>
                    <a:pt x="2581" y="584"/>
                  </a:lnTo>
                  <a:lnTo>
                    <a:pt x="0" y="3196"/>
                  </a:lnTo>
                  <a:lnTo>
                    <a:pt x="277" y="3196"/>
                  </a:lnTo>
                  <a:lnTo>
                    <a:pt x="3442" y="1"/>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6"/>
            <p:cNvSpPr/>
            <p:nvPr/>
          </p:nvSpPr>
          <p:spPr>
            <a:xfrm>
              <a:off x="3453228" y="2661216"/>
              <a:ext cx="361152" cy="335445"/>
            </a:xfrm>
            <a:custGeom>
              <a:avLst/>
              <a:gdLst/>
              <a:ahLst/>
              <a:cxnLst/>
              <a:rect l="l" t="t" r="r" b="b"/>
              <a:pathLst>
                <a:path w="3442" h="3197" fill="none" extrusionOk="0">
                  <a:moveTo>
                    <a:pt x="3442" y="1"/>
                  </a:moveTo>
                  <a:lnTo>
                    <a:pt x="3442" y="1"/>
                  </a:lnTo>
                  <a:lnTo>
                    <a:pt x="2766" y="461"/>
                  </a:lnTo>
                  <a:lnTo>
                    <a:pt x="2766" y="461"/>
                  </a:lnTo>
                  <a:lnTo>
                    <a:pt x="2581" y="584"/>
                  </a:lnTo>
                  <a:lnTo>
                    <a:pt x="0" y="3196"/>
                  </a:lnTo>
                  <a:lnTo>
                    <a:pt x="0" y="3196"/>
                  </a:lnTo>
                  <a:lnTo>
                    <a:pt x="154" y="3196"/>
                  </a:lnTo>
                  <a:lnTo>
                    <a:pt x="154" y="3196"/>
                  </a:lnTo>
                  <a:lnTo>
                    <a:pt x="277" y="3196"/>
                  </a:lnTo>
                  <a:lnTo>
                    <a:pt x="34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6"/>
            <p:cNvSpPr/>
            <p:nvPr/>
          </p:nvSpPr>
          <p:spPr>
            <a:xfrm>
              <a:off x="3449975" y="2996557"/>
              <a:ext cx="32317" cy="3253"/>
            </a:xfrm>
            <a:custGeom>
              <a:avLst/>
              <a:gdLst/>
              <a:ahLst/>
              <a:cxnLst/>
              <a:rect l="l" t="t" r="r" b="b"/>
              <a:pathLst>
                <a:path w="308" h="31" extrusionOk="0">
                  <a:moveTo>
                    <a:pt x="1" y="0"/>
                  </a:moveTo>
                  <a:lnTo>
                    <a:pt x="277" y="31"/>
                  </a:lnTo>
                  <a:lnTo>
                    <a:pt x="308" y="0"/>
                  </a:lnTo>
                  <a:close/>
                </a:path>
              </a:pathLst>
            </a:custGeom>
            <a:solidFill>
              <a:srgbClr val="060D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6"/>
            <p:cNvSpPr/>
            <p:nvPr/>
          </p:nvSpPr>
          <p:spPr>
            <a:xfrm>
              <a:off x="3449975" y="2996557"/>
              <a:ext cx="32317" cy="3253"/>
            </a:xfrm>
            <a:custGeom>
              <a:avLst/>
              <a:gdLst/>
              <a:ahLst/>
              <a:cxnLst/>
              <a:rect l="l" t="t" r="r" b="b"/>
              <a:pathLst>
                <a:path w="308" h="31" fill="none" extrusionOk="0">
                  <a:moveTo>
                    <a:pt x="31" y="0"/>
                  </a:moveTo>
                  <a:lnTo>
                    <a:pt x="1" y="0"/>
                  </a:lnTo>
                  <a:lnTo>
                    <a:pt x="1" y="0"/>
                  </a:lnTo>
                  <a:lnTo>
                    <a:pt x="277" y="31"/>
                  </a:lnTo>
                  <a:lnTo>
                    <a:pt x="308" y="0"/>
                  </a:lnTo>
                  <a:lnTo>
                    <a:pt x="308" y="0"/>
                  </a:lnTo>
                  <a:lnTo>
                    <a:pt x="185" y="0"/>
                  </a:lnTo>
                  <a:lnTo>
                    <a:pt x="185" y="0"/>
                  </a:lnTo>
                  <a:lnTo>
                    <a:pt x="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6"/>
            <p:cNvSpPr/>
            <p:nvPr/>
          </p:nvSpPr>
          <p:spPr>
            <a:xfrm>
              <a:off x="3614394" y="2638657"/>
              <a:ext cx="325687" cy="306381"/>
            </a:xfrm>
            <a:custGeom>
              <a:avLst/>
              <a:gdLst/>
              <a:ahLst/>
              <a:cxnLst/>
              <a:rect l="l" t="t" r="r" b="b"/>
              <a:pathLst>
                <a:path w="3104" h="2920" extrusionOk="0">
                  <a:moveTo>
                    <a:pt x="2919" y="0"/>
                  </a:moveTo>
                  <a:lnTo>
                    <a:pt x="1" y="2919"/>
                  </a:lnTo>
                  <a:lnTo>
                    <a:pt x="523" y="2459"/>
                  </a:lnTo>
                  <a:lnTo>
                    <a:pt x="1014" y="2028"/>
                  </a:lnTo>
                  <a:lnTo>
                    <a:pt x="1506" y="1629"/>
                  </a:lnTo>
                  <a:lnTo>
                    <a:pt x="1660" y="1506"/>
                  </a:lnTo>
                  <a:lnTo>
                    <a:pt x="3104" y="62"/>
                  </a:lnTo>
                  <a:lnTo>
                    <a:pt x="3012" y="31"/>
                  </a:lnTo>
                  <a:lnTo>
                    <a:pt x="2919" y="0"/>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6"/>
            <p:cNvSpPr/>
            <p:nvPr/>
          </p:nvSpPr>
          <p:spPr>
            <a:xfrm>
              <a:off x="3614394" y="2638657"/>
              <a:ext cx="325687" cy="306381"/>
            </a:xfrm>
            <a:custGeom>
              <a:avLst/>
              <a:gdLst/>
              <a:ahLst/>
              <a:cxnLst/>
              <a:rect l="l" t="t" r="r" b="b"/>
              <a:pathLst>
                <a:path w="3104" h="2920" fill="none" extrusionOk="0">
                  <a:moveTo>
                    <a:pt x="2919" y="0"/>
                  </a:moveTo>
                  <a:lnTo>
                    <a:pt x="1" y="2919"/>
                  </a:lnTo>
                  <a:lnTo>
                    <a:pt x="1" y="2919"/>
                  </a:lnTo>
                  <a:lnTo>
                    <a:pt x="523" y="2459"/>
                  </a:lnTo>
                  <a:lnTo>
                    <a:pt x="523" y="2459"/>
                  </a:lnTo>
                  <a:lnTo>
                    <a:pt x="1014" y="2028"/>
                  </a:lnTo>
                  <a:lnTo>
                    <a:pt x="1506" y="1629"/>
                  </a:lnTo>
                  <a:lnTo>
                    <a:pt x="1506" y="1629"/>
                  </a:lnTo>
                  <a:lnTo>
                    <a:pt x="1660" y="1506"/>
                  </a:lnTo>
                  <a:lnTo>
                    <a:pt x="3104" y="62"/>
                  </a:lnTo>
                  <a:lnTo>
                    <a:pt x="3012" y="31"/>
                  </a:lnTo>
                  <a:lnTo>
                    <a:pt x="29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6"/>
            <p:cNvSpPr/>
            <p:nvPr/>
          </p:nvSpPr>
          <p:spPr>
            <a:xfrm>
              <a:off x="3566023" y="2635405"/>
              <a:ext cx="377310" cy="358004"/>
            </a:xfrm>
            <a:custGeom>
              <a:avLst/>
              <a:gdLst/>
              <a:ahLst/>
              <a:cxnLst/>
              <a:rect l="l" t="t" r="r" b="b"/>
              <a:pathLst>
                <a:path w="3596" h="3412" extrusionOk="0">
                  <a:moveTo>
                    <a:pt x="3380" y="1"/>
                  </a:moveTo>
                  <a:lnTo>
                    <a:pt x="3380" y="31"/>
                  </a:lnTo>
                  <a:lnTo>
                    <a:pt x="3473" y="62"/>
                  </a:lnTo>
                  <a:lnTo>
                    <a:pt x="3565" y="93"/>
                  </a:lnTo>
                  <a:lnTo>
                    <a:pt x="3596" y="62"/>
                  </a:lnTo>
                  <a:lnTo>
                    <a:pt x="3380" y="1"/>
                  </a:lnTo>
                  <a:close/>
                  <a:moveTo>
                    <a:pt x="2121" y="1537"/>
                  </a:moveTo>
                  <a:lnTo>
                    <a:pt x="1967" y="1660"/>
                  </a:lnTo>
                  <a:lnTo>
                    <a:pt x="1475" y="2059"/>
                  </a:lnTo>
                  <a:lnTo>
                    <a:pt x="984" y="2490"/>
                  </a:lnTo>
                  <a:lnTo>
                    <a:pt x="462" y="2950"/>
                  </a:lnTo>
                  <a:lnTo>
                    <a:pt x="1" y="3411"/>
                  </a:lnTo>
                  <a:lnTo>
                    <a:pt x="31" y="3411"/>
                  </a:lnTo>
                  <a:lnTo>
                    <a:pt x="953" y="2582"/>
                  </a:lnTo>
                  <a:lnTo>
                    <a:pt x="1813" y="1844"/>
                  </a:lnTo>
                  <a:lnTo>
                    <a:pt x="2121" y="1537"/>
                  </a:lnTo>
                  <a:close/>
                </a:path>
              </a:pathLst>
            </a:custGeom>
            <a:solidFill>
              <a:srgbClr val="060D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6"/>
            <p:cNvSpPr/>
            <p:nvPr/>
          </p:nvSpPr>
          <p:spPr>
            <a:xfrm>
              <a:off x="3566023" y="2796674"/>
              <a:ext cx="222546" cy="196734"/>
            </a:xfrm>
            <a:custGeom>
              <a:avLst/>
              <a:gdLst/>
              <a:ahLst/>
              <a:cxnLst/>
              <a:rect l="l" t="t" r="r" b="b"/>
              <a:pathLst>
                <a:path w="2121" h="1875" fill="none" extrusionOk="0">
                  <a:moveTo>
                    <a:pt x="2121" y="0"/>
                  </a:moveTo>
                  <a:lnTo>
                    <a:pt x="2121" y="0"/>
                  </a:lnTo>
                  <a:lnTo>
                    <a:pt x="1967" y="123"/>
                  </a:lnTo>
                  <a:lnTo>
                    <a:pt x="1967" y="123"/>
                  </a:lnTo>
                  <a:lnTo>
                    <a:pt x="1475" y="522"/>
                  </a:lnTo>
                  <a:lnTo>
                    <a:pt x="984" y="953"/>
                  </a:lnTo>
                  <a:lnTo>
                    <a:pt x="984" y="953"/>
                  </a:lnTo>
                  <a:lnTo>
                    <a:pt x="462" y="1413"/>
                  </a:lnTo>
                  <a:lnTo>
                    <a:pt x="1" y="1874"/>
                  </a:lnTo>
                  <a:lnTo>
                    <a:pt x="1" y="1874"/>
                  </a:lnTo>
                  <a:lnTo>
                    <a:pt x="31" y="1874"/>
                  </a:lnTo>
                  <a:lnTo>
                    <a:pt x="31" y="1874"/>
                  </a:lnTo>
                  <a:lnTo>
                    <a:pt x="953" y="1045"/>
                  </a:lnTo>
                  <a:lnTo>
                    <a:pt x="1813" y="307"/>
                  </a:lnTo>
                  <a:lnTo>
                    <a:pt x="21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6"/>
            <p:cNvSpPr/>
            <p:nvPr/>
          </p:nvSpPr>
          <p:spPr>
            <a:xfrm>
              <a:off x="3920673" y="2635405"/>
              <a:ext cx="22664" cy="9758"/>
            </a:xfrm>
            <a:custGeom>
              <a:avLst/>
              <a:gdLst/>
              <a:ahLst/>
              <a:cxnLst/>
              <a:rect l="l" t="t" r="r" b="b"/>
              <a:pathLst>
                <a:path w="216" h="93" fill="none" extrusionOk="0">
                  <a:moveTo>
                    <a:pt x="0" y="1"/>
                  </a:moveTo>
                  <a:lnTo>
                    <a:pt x="0" y="31"/>
                  </a:lnTo>
                  <a:lnTo>
                    <a:pt x="93" y="62"/>
                  </a:lnTo>
                  <a:lnTo>
                    <a:pt x="185" y="93"/>
                  </a:lnTo>
                  <a:lnTo>
                    <a:pt x="216" y="6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6"/>
            <p:cNvSpPr/>
            <p:nvPr/>
          </p:nvSpPr>
          <p:spPr>
            <a:xfrm>
              <a:off x="3179162" y="2935280"/>
              <a:ext cx="1512074" cy="673828"/>
            </a:xfrm>
            <a:custGeom>
              <a:avLst/>
              <a:gdLst/>
              <a:ahLst/>
              <a:cxnLst/>
              <a:rect l="l" t="t" r="r" b="b"/>
              <a:pathLst>
                <a:path w="14411" h="6422" extrusionOk="0">
                  <a:moveTo>
                    <a:pt x="14411" y="0"/>
                  </a:moveTo>
                  <a:lnTo>
                    <a:pt x="12844" y="185"/>
                  </a:lnTo>
                  <a:lnTo>
                    <a:pt x="9249" y="615"/>
                  </a:lnTo>
                  <a:lnTo>
                    <a:pt x="7221" y="830"/>
                  </a:lnTo>
                  <a:lnTo>
                    <a:pt x="5285" y="1014"/>
                  </a:lnTo>
                  <a:lnTo>
                    <a:pt x="3688" y="1106"/>
                  </a:lnTo>
                  <a:lnTo>
                    <a:pt x="3073" y="1137"/>
                  </a:lnTo>
                  <a:lnTo>
                    <a:pt x="2612" y="1137"/>
                  </a:lnTo>
                  <a:lnTo>
                    <a:pt x="2059" y="1106"/>
                  </a:lnTo>
                  <a:lnTo>
                    <a:pt x="1844" y="1045"/>
                  </a:lnTo>
                  <a:lnTo>
                    <a:pt x="1660" y="983"/>
                  </a:lnTo>
                  <a:lnTo>
                    <a:pt x="1537" y="922"/>
                  </a:lnTo>
                  <a:lnTo>
                    <a:pt x="1414" y="861"/>
                  </a:lnTo>
                  <a:lnTo>
                    <a:pt x="1322" y="799"/>
                  </a:lnTo>
                  <a:lnTo>
                    <a:pt x="1291" y="707"/>
                  </a:lnTo>
                  <a:lnTo>
                    <a:pt x="892" y="1076"/>
                  </a:lnTo>
                  <a:lnTo>
                    <a:pt x="584" y="1414"/>
                  </a:lnTo>
                  <a:lnTo>
                    <a:pt x="339" y="1752"/>
                  </a:lnTo>
                  <a:lnTo>
                    <a:pt x="185" y="2028"/>
                  </a:lnTo>
                  <a:lnTo>
                    <a:pt x="93" y="2274"/>
                  </a:lnTo>
                  <a:lnTo>
                    <a:pt x="31" y="2458"/>
                  </a:lnTo>
                  <a:lnTo>
                    <a:pt x="1" y="2612"/>
                  </a:lnTo>
                  <a:lnTo>
                    <a:pt x="1" y="3749"/>
                  </a:lnTo>
                  <a:lnTo>
                    <a:pt x="1" y="4640"/>
                  </a:lnTo>
                  <a:lnTo>
                    <a:pt x="62" y="5316"/>
                  </a:lnTo>
                  <a:lnTo>
                    <a:pt x="123" y="5777"/>
                  </a:lnTo>
                  <a:lnTo>
                    <a:pt x="154" y="6115"/>
                  </a:lnTo>
                  <a:lnTo>
                    <a:pt x="216" y="6299"/>
                  </a:lnTo>
                  <a:lnTo>
                    <a:pt x="277" y="6422"/>
                  </a:lnTo>
                  <a:lnTo>
                    <a:pt x="277" y="6176"/>
                  </a:lnTo>
                  <a:lnTo>
                    <a:pt x="308" y="5900"/>
                  </a:lnTo>
                  <a:lnTo>
                    <a:pt x="369" y="5623"/>
                  </a:lnTo>
                  <a:lnTo>
                    <a:pt x="461" y="5347"/>
                  </a:lnTo>
                  <a:lnTo>
                    <a:pt x="554" y="5070"/>
                  </a:lnTo>
                  <a:lnTo>
                    <a:pt x="707" y="4824"/>
                  </a:lnTo>
                  <a:lnTo>
                    <a:pt x="892" y="4578"/>
                  </a:lnTo>
                  <a:lnTo>
                    <a:pt x="1076" y="4333"/>
                  </a:lnTo>
                  <a:lnTo>
                    <a:pt x="1291" y="4117"/>
                  </a:lnTo>
                  <a:lnTo>
                    <a:pt x="1537" y="3933"/>
                  </a:lnTo>
                  <a:lnTo>
                    <a:pt x="1813" y="3780"/>
                  </a:lnTo>
                  <a:lnTo>
                    <a:pt x="2090" y="3687"/>
                  </a:lnTo>
                  <a:lnTo>
                    <a:pt x="2397" y="3626"/>
                  </a:lnTo>
                  <a:lnTo>
                    <a:pt x="2704" y="3595"/>
                  </a:lnTo>
                  <a:lnTo>
                    <a:pt x="3073" y="3657"/>
                  </a:lnTo>
                  <a:lnTo>
                    <a:pt x="3411" y="3749"/>
                  </a:lnTo>
                  <a:lnTo>
                    <a:pt x="3811" y="3933"/>
                  </a:lnTo>
                  <a:lnTo>
                    <a:pt x="4149" y="4148"/>
                  </a:lnTo>
                  <a:lnTo>
                    <a:pt x="4425" y="4394"/>
                  </a:lnTo>
                  <a:lnTo>
                    <a:pt x="4640" y="4640"/>
                  </a:lnTo>
                  <a:lnTo>
                    <a:pt x="4825" y="4947"/>
                  </a:lnTo>
                  <a:lnTo>
                    <a:pt x="4978" y="5224"/>
                  </a:lnTo>
                  <a:lnTo>
                    <a:pt x="5070" y="5500"/>
                  </a:lnTo>
                  <a:lnTo>
                    <a:pt x="5132" y="5777"/>
                  </a:lnTo>
                  <a:lnTo>
                    <a:pt x="5961" y="5777"/>
                  </a:lnTo>
                  <a:lnTo>
                    <a:pt x="6791" y="5746"/>
                  </a:lnTo>
                  <a:lnTo>
                    <a:pt x="7682" y="5685"/>
                  </a:lnTo>
                  <a:lnTo>
                    <a:pt x="8542" y="5592"/>
                  </a:lnTo>
                  <a:lnTo>
                    <a:pt x="9403" y="5439"/>
                  </a:lnTo>
                  <a:lnTo>
                    <a:pt x="10202" y="5285"/>
                  </a:lnTo>
                  <a:lnTo>
                    <a:pt x="10570" y="5193"/>
                  </a:lnTo>
                  <a:lnTo>
                    <a:pt x="10908" y="5070"/>
                  </a:lnTo>
                  <a:lnTo>
                    <a:pt x="11246" y="4947"/>
                  </a:lnTo>
                  <a:lnTo>
                    <a:pt x="11553" y="4793"/>
                  </a:lnTo>
                  <a:lnTo>
                    <a:pt x="12014" y="4517"/>
                  </a:lnTo>
                  <a:lnTo>
                    <a:pt x="12414" y="4179"/>
                  </a:lnTo>
                  <a:lnTo>
                    <a:pt x="12782" y="3841"/>
                  </a:lnTo>
                  <a:lnTo>
                    <a:pt x="13120" y="3472"/>
                  </a:lnTo>
                  <a:lnTo>
                    <a:pt x="13366" y="3073"/>
                  </a:lnTo>
                  <a:lnTo>
                    <a:pt x="13612" y="2673"/>
                  </a:lnTo>
                  <a:lnTo>
                    <a:pt x="13796" y="2274"/>
                  </a:lnTo>
                  <a:lnTo>
                    <a:pt x="13950" y="1875"/>
                  </a:lnTo>
                  <a:lnTo>
                    <a:pt x="14104" y="1506"/>
                  </a:lnTo>
                  <a:lnTo>
                    <a:pt x="14196" y="1137"/>
                  </a:lnTo>
                  <a:lnTo>
                    <a:pt x="14319" y="553"/>
                  </a:lnTo>
                  <a:lnTo>
                    <a:pt x="14380" y="154"/>
                  </a:lnTo>
                  <a:lnTo>
                    <a:pt x="1441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6"/>
            <p:cNvSpPr/>
            <p:nvPr/>
          </p:nvSpPr>
          <p:spPr>
            <a:xfrm>
              <a:off x="3179162" y="2935280"/>
              <a:ext cx="1512074" cy="673828"/>
            </a:xfrm>
            <a:custGeom>
              <a:avLst/>
              <a:gdLst/>
              <a:ahLst/>
              <a:cxnLst/>
              <a:rect l="l" t="t" r="r" b="b"/>
              <a:pathLst>
                <a:path w="14411" h="6422" fill="none" extrusionOk="0">
                  <a:moveTo>
                    <a:pt x="2612" y="1137"/>
                  </a:moveTo>
                  <a:lnTo>
                    <a:pt x="2612" y="1137"/>
                  </a:lnTo>
                  <a:lnTo>
                    <a:pt x="2059" y="1106"/>
                  </a:lnTo>
                  <a:lnTo>
                    <a:pt x="1844" y="1045"/>
                  </a:lnTo>
                  <a:lnTo>
                    <a:pt x="1660" y="983"/>
                  </a:lnTo>
                  <a:lnTo>
                    <a:pt x="1537" y="922"/>
                  </a:lnTo>
                  <a:lnTo>
                    <a:pt x="1414" y="861"/>
                  </a:lnTo>
                  <a:lnTo>
                    <a:pt x="1322" y="799"/>
                  </a:lnTo>
                  <a:lnTo>
                    <a:pt x="1291" y="707"/>
                  </a:lnTo>
                  <a:lnTo>
                    <a:pt x="1291" y="707"/>
                  </a:lnTo>
                  <a:lnTo>
                    <a:pt x="892" y="1076"/>
                  </a:lnTo>
                  <a:lnTo>
                    <a:pt x="584" y="1414"/>
                  </a:lnTo>
                  <a:lnTo>
                    <a:pt x="339" y="1752"/>
                  </a:lnTo>
                  <a:lnTo>
                    <a:pt x="185" y="2028"/>
                  </a:lnTo>
                  <a:lnTo>
                    <a:pt x="93" y="2274"/>
                  </a:lnTo>
                  <a:lnTo>
                    <a:pt x="31" y="2458"/>
                  </a:lnTo>
                  <a:lnTo>
                    <a:pt x="1" y="2612"/>
                  </a:lnTo>
                  <a:lnTo>
                    <a:pt x="1" y="2612"/>
                  </a:lnTo>
                  <a:lnTo>
                    <a:pt x="1" y="3749"/>
                  </a:lnTo>
                  <a:lnTo>
                    <a:pt x="1" y="4640"/>
                  </a:lnTo>
                  <a:lnTo>
                    <a:pt x="62" y="5316"/>
                  </a:lnTo>
                  <a:lnTo>
                    <a:pt x="123" y="5777"/>
                  </a:lnTo>
                  <a:lnTo>
                    <a:pt x="154" y="6115"/>
                  </a:lnTo>
                  <a:lnTo>
                    <a:pt x="216" y="6299"/>
                  </a:lnTo>
                  <a:lnTo>
                    <a:pt x="277" y="6422"/>
                  </a:lnTo>
                  <a:lnTo>
                    <a:pt x="277" y="6422"/>
                  </a:lnTo>
                  <a:lnTo>
                    <a:pt x="277" y="6176"/>
                  </a:lnTo>
                  <a:lnTo>
                    <a:pt x="308" y="5900"/>
                  </a:lnTo>
                  <a:lnTo>
                    <a:pt x="369" y="5623"/>
                  </a:lnTo>
                  <a:lnTo>
                    <a:pt x="461" y="5347"/>
                  </a:lnTo>
                  <a:lnTo>
                    <a:pt x="554" y="5070"/>
                  </a:lnTo>
                  <a:lnTo>
                    <a:pt x="707" y="4824"/>
                  </a:lnTo>
                  <a:lnTo>
                    <a:pt x="892" y="4578"/>
                  </a:lnTo>
                  <a:lnTo>
                    <a:pt x="1076" y="4333"/>
                  </a:lnTo>
                  <a:lnTo>
                    <a:pt x="1291" y="4117"/>
                  </a:lnTo>
                  <a:lnTo>
                    <a:pt x="1537" y="3933"/>
                  </a:lnTo>
                  <a:lnTo>
                    <a:pt x="1813" y="3780"/>
                  </a:lnTo>
                  <a:lnTo>
                    <a:pt x="2090" y="3687"/>
                  </a:lnTo>
                  <a:lnTo>
                    <a:pt x="2397" y="3626"/>
                  </a:lnTo>
                  <a:lnTo>
                    <a:pt x="2704" y="3595"/>
                  </a:lnTo>
                  <a:lnTo>
                    <a:pt x="3073" y="3657"/>
                  </a:lnTo>
                  <a:lnTo>
                    <a:pt x="3411" y="3749"/>
                  </a:lnTo>
                  <a:lnTo>
                    <a:pt x="3411" y="3749"/>
                  </a:lnTo>
                  <a:lnTo>
                    <a:pt x="3811" y="3933"/>
                  </a:lnTo>
                  <a:lnTo>
                    <a:pt x="4149" y="4148"/>
                  </a:lnTo>
                  <a:lnTo>
                    <a:pt x="4425" y="4394"/>
                  </a:lnTo>
                  <a:lnTo>
                    <a:pt x="4640" y="4640"/>
                  </a:lnTo>
                  <a:lnTo>
                    <a:pt x="4825" y="4947"/>
                  </a:lnTo>
                  <a:lnTo>
                    <a:pt x="4978" y="5224"/>
                  </a:lnTo>
                  <a:lnTo>
                    <a:pt x="5070" y="5500"/>
                  </a:lnTo>
                  <a:lnTo>
                    <a:pt x="5132" y="5777"/>
                  </a:lnTo>
                  <a:lnTo>
                    <a:pt x="5132" y="5777"/>
                  </a:lnTo>
                  <a:lnTo>
                    <a:pt x="5961" y="5777"/>
                  </a:lnTo>
                  <a:lnTo>
                    <a:pt x="6791" y="5746"/>
                  </a:lnTo>
                  <a:lnTo>
                    <a:pt x="7682" y="5685"/>
                  </a:lnTo>
                  <a:lnTo>
                    <a:pt x="8542" y="5592"/>
                  </a:lnTo>
                  <a:lnTo>
                    <a:pt x="9403" y="5439"/>
                  </a:lnTo>
                  <a:lnTo>
                    <a:pt x="10202" y="5285"/>
                  </a:lnTo>
                  <a:lnTo>
                    <a:pt x="10570" y="5193"/>
                  </a:lnTo>
                  <a:lnTo>
                    <a:pt x="10908" y="5070"/>
                  </a:lnTo>
                  <a:lnTo>
                    <a:pt x="11246" y="4947"/>
                  </a:lnTo>
                  <a:lnTo>
                    <a:pt x="11553" y="4793"/>
                  </a:lnTo>
                  <a:lnTo>
                    <a:pt x="11553" y="4793"/>
                  </a:lnTo>
                  <a:lnTo>
                    <a:pt x="12014" y="4517"/>
                  </a:lnTo>
                  <a:lnTo>
                    <a:pt x="12414" y="4179"/>
                  </a:lnTo>
                  <a:lnTo>
                    <a:pt x="12782" y="3841"/>
                  </a:lnTo>
                  <a:lnTo>
                    <a:pt x="13120" y="3472"/>
                  </a:lnTo>
                  <a:lnTo>
                    <a:pt x="13366" y="3073"/>
                  </a:lnTo>
                  <a:lnTo>
                    <a:pt x="13612" y="2673"/>
                  </a:lnTo>
                  <a:lnTo>
                    <a:pt x="13796" y="2274"/>
                  </a:lnTo>
                  <a:lnTo>
                    <a:pt x="13950" y="1875"/>
                  </a:lnTo>
                  <a:lnTo>
                    <a:pt x="14104" y="1506"/>
                  </a:lnTo>
                  <a:lnTo>
                    <a:pt x="14196" y="1137"/>
                  </a:lnTo>
                  <a:lnTo>
                    <a:pt x="14319" y="553"/>
                  </a:lnTo>
                  <a:lnTo>
                    <a:pt x="14380" y="154"/>
                  </a:lnTo>
                  <a:lnTo>
                    <a:pt x="14411" y="0"/>
                  </a:lnTo>
                  <a:lnTo>
                    <a:pt x="14411" y="0"/>
                  </a:lnTo>
                  <a:lnTo>
                    <a:pt x="12844" y="185"/>
                  </a:lnTo>
                  <a:lnTo>
                    <a:pt x="9249" y="615"/>
                  </a:lnTo>
                  <a:lnTo>
                    <a:pt x="7221" y="830"/>
                  </a:lnTo>
                  <a:lnTo>
                    <a:pt x="5285" y="1014"/>
                  </a:lnTo>
                  <a:lnTo>
                    <a:pt x="3688" y="1106"/>
                  </a:lnTo>
                  <a:lnTo>
                    <a:pt x="3073" y="1137"/>
                  </a:lnTo>
                  <a:lnTo>
                    <a:pt x="2612" y="11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6"/>
            <p:cNvSpPr/>
            <p:nvPr/>
          </p:nvSpPr>
          <p:spPr>
            <a:xfrm>
              <a:off x="4536483" y="2935280"/>
              <a:ext cx="154764" cy="19411"/>
            </a:xfrm>
            <a:custGeom>
              <a:avLst/>
              <a:gdLst/>
              <a:ahLst/>
              <a:cxnLst/>
              <a:rect l="l" t="t" r="r" b="b"/>
              <a:pathLst>
                <a:path w="1475" h="185" extrusionOk="0">
                  <a:moveTo>
                    <a:pt x="1475" y="0"/>
                  </a:moveTo>
                  <a:lnTo>
                    <a:pt x="1475" y="0"/>
                  </a:lnTo>
                  <a:lnTo>
                    <a:pt x="0" y="185"/>
                  </a:lnTo>
                  <a:lnTo>
                    <a:pt x="0" y="185"/>
                  </a:lnTo>
                  <a:lnTo>
                    <a:pt x="0" y="185"/>
                  </a:lnTo>
                  <a:lnTo>
                    <a:pt x="1475" y="0"/>
                  </a:lnTo>
                  <a:close/>
                </a:path>
              </a:pathLst>
            </a:custGeom>
            <a:solidFill>
              <a:srgbClr val="0E1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6"/>
            <p:cNvSpPr/>
            <p:nvPr/>
          </p:nvSpPr>
          <p:spPr>
            <a:xfrm>
              <a:off x="4536483" y="2935280"/>
              <a:ext cx="154764" cy="19411"/>
            </a:xfrm>
            <a:custGeom>
              <a:avLst/>
              <a:gdLst/>
              <a:ahLst/>
              <a:cxnLst/>
              <a:rect l="l" t="t" r="r" b="b"/>
              <a:pathLst>
                <a:path w="1475" h="185" fill="none" extrusionOk="0">
                  <a:moveTo>
                    <a:pt x="1475" y="0"/>
                  </a:moveTo>
                  <a:lnTo>
                    <a:pt x="1475" y="0"/>
                  </a:lnTo>
                  <a:lnTo>
                    <a:pt x="0" y="185"/>
                  </a:lnTo>
                  <a:lnTo>
                    <a:pt x="0" y="185"/>
                  </a:lnTo>
                  <a:lnTo>
                    <a:pt x="0" y="185"/>
                  </a:lnTo>
                  <a:lnTo>
                    <a:pt x="14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6"/>
            <p:cNvSpPr/>
            <p:nvPr/>
          </p:nvSpPr>
          <p:spPr>
            <a:xfrm>
              <a:off x="3707883" y="3502610"/>
              <a:ext cx="9758" cy="35570"/>
            </a:xfrm>
            <a:custGeom>
              <a:avLst/>
              <a:gdLst/>
              <a:ahLst/>
              <a:cxnLst/>
              <a:rect l="l" t="t" r="r" b="b"/>
              <a:pathLst>
                <a:path w="93" h="339" extrusionOk="0">
                  <a:moveTo>
                    <a:pt x="1" y="1"/>
                  </a:moveTo>
                  <a:lnTo>
                    <a:pt x="1" y="1"/>
                  </a:lnTo>
                  <a:lnTo>
                    <a:pt x="1" y="1"/>
                  </a:lnTo>
                  <a:lnTo>
                    <a:pt x="1" y="1"/>
                  </a:lnTo>
                  <a:lnTo>
                    <a:pt x="93" y="339"/>
                  </a:lnTo>
                  <a:lnTo>
                    <a:pt x="93" y="339"/>
                  </a:lnTo>
                  <a:lnTo>
                    <a:pt x="1" y="1"/>
                  </a:lnTo>
                  <a:close/>
                </a:path>
              </a:pathLst>
            </a:custGeom>
            <a:solidFill>
              <a:srgbClr val="329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6"/>
            <p:cNvSpPr/>
            <p:nvPr/>
          </p:nvSpPr>
          <p:spPr>
            <a:xfrm>
              <a:off x="3707883" y="3502610"/>
              <a:ext cx="9758" cy="35570"/>
            </a:xfrm>
            <a:custGeom>
              <a:avLst/>
              <a:gdLst/>
              <a:ahLst/>
              <a:cxnLst/>
              <a:rect l="l" t="t" r="r" b="b"/>
              <a:pathLst>
                <a:path w="93" h="339" fill="none" extrusionOk="0">
                  <a:moveTo>
                    <a:pt x="1" y="1"/>
                  </a:moveTo>
                  <a:lnTo>
                    <a:pt x="1" y="1"/>
                  </a:lnTo>
                  <a:lnTo>
                    <a:pt x="1" y="1"/>
                  </a:lnTo>
                  <a:lnTo>
                    <a:pt x="1" y="1"/>
                  </a:lnTo>
                  <a:lnTo>
                    <a:pt x="93" y="339"/>
                  </a:lnTo>
                  <a:lnTo>
                    <a:pt x="93" y="33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6"/>
            <p:cNvSpPr/>
            <p:nvPr/>
          </p:nvSpPr>
          <p:spPr>
            <a:xfrm>
              <a:off x="3691725" y="3460745"/>
              <a:ext cx="16263" cy="41970"/>
            </a:xfrm>
            <a:custGeom>
              <a:avLst/>
              <a:gdLst/>
              <a:ahLst/>
              <a:cxnLst/>
              <a:rect l="l" t="t" r="r" b="b"/>
              <a:pathLst>
                <a:path w="155" h="400" extrusionOk="0">
                  <a:moveTo>
                    <a:pt x="1" y="1"/>
                  </a:moveTo>
                  <a:lnTo>
                    <a:pt x="1" y="1"/>
                  </a:lnTo>
                  <a:lnTo>
                    <a:pt x="1" y="1"/>
                  </a:lnTo>
                  <a:lnTo>
                    <a:pt x="1" y="1"/>
                  </a:lnTo>
                  <a:lnTo>
                    <a:pt x="155" y="400"/>
                  </a:lnTo>
                  <a:lnTo>
                    <a:pt x="155" y="400"/>
                  </a:lnTo>
                  <a:lnTo>
                    <a:pt x="155" y="400"/>
                  </a:lnTo>
                  <a:lnTo>
                    <a:pt x="155" y="400"/>
                  </a:lnTo>
                  <a:lnTo>
                    <a:pt x="1" y="1"/>
                  </a:lnTo>
                  <a:close/>
                </a:path>
              </a:pathLst>
            </a:custGeom>
            <a:solidFill>
              <a:srgbClr val="1B1D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6"/>
            <p:cNvSpPr/>
            <p:nvPr/>
          </p:nvSpPr>
          <p:spPr>
            <a:xfrm>
              <a:off x="3691725" y="3460745"/>
              <a:ext cx="16263" cy="41970"/>
            </a:xfrm>
            <a:custGeom>
              <a:avLst/>
              <a:gdLst/>
              <a:ahLst/>
              <a:cxnLst/>
              <a:rect l="l" t="t" r="r" b="b"/>
              <a:pathLst>
                <a:path w="155" h="400" fill="none" extrusionOk="0">
                  <a:moveTo>
                    <a:pt x="1" y="1"/>
                  </a:moveTo>
                  <a:lnTo>
                    <a:pt x="1" y="1"/>
                  </a:lnTo>
                  <a:lnTo>
                    <a:pt x="1" y="1"/>
                  </a:lnTo>
                  <a:lnTo>
                    <a:pt x="1" y="1"/>
                  </a:lnTo>
                  <a:lnTo>
                    <a:pt x="155" y="400"/>
                  </a:lnTo>
                  <a:lnTo>
                    <a:pt x="155" y="400"/>
                  </a:lnTo>
                  <a:lnTo>
                    <a:pt x="155" y="400"/>
                  </a:lnTo>
                  <a:lnTo>
                    <a:pt x="155" y="40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6"/>
            <p:cNvSpPr/>
            <p:nvPr/>
          </p:nvSpPr>
          <p:spPr>
            <a:xfrm>
              <a:off x="3717536" y="3538074"/>
              <a:ext cx="105" cy="3358"/>
            </a:xfrm>
            <a:custGeom>
              <a:avLst/>
              <a:gdLst/>
              <a:ahLst/>
              <a:cxnLst/>
              <a:rect l="l" t="t" r="r" b="b"/>
              <a:pathLst>
                <a:path w="1" h="32" extrusionOk="0">
                  <a:moveTo>
                    <a:pt x="1" y="32"/>
                  </a:moveTo>
                  <a:lnTo>
                    <a:pt x="1" y="32"/>
                  </a:lnTo>
                  <a:lnTo>
                    <a:pt x="1" y="32"/>
                  </a:lnTo>
                  <a:lnTo>
                    <a:pt x="1" y="32"/>
                  </a:lnTo>
                  <a:lnTo>
                    <a:pt x="1" y="32"/>
                  </a:lnTo>
                  <a:close/>
                  <a:moveTo>
                    <a:pt x="1" y="1"/>
                  </a:moveTo>
                  <a:lnTo>
                    <a:pt x="1" y="1"/>
                  </a:lnTo>
                  <a:lnTo>
                    <a:pt x="1" y="32"/>
                  </a:lnTo>
                  <a:lnTo>
                    <a:pt x="1" y="32"/>
                  </a:lnTo>
                  <a:lnTo>
                    <a:pt x="1" y="1"/>
                  </a:lnTo>
                  <a:close/>
                </a:path>
              </a:pathLst>
            </a:custGeom>
            <a:solidFill>
              <a:srgbClr val="329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6"/>
            <p:cNvSpPr/>
            <p:nvPr/>
          </p:nvSpPr>
          <p:spPr>
            <a:xfrm>
              <a:off x="3717536" y="3541327"/>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6"/>
            <p:cNvSpPr/>
            <p:nvPr/>
          </p:nvSpPr>
          <p:spPr>
            <a:xfrm>
              <a:off x="3717536" y="3538074"/>
              <a:ext cx="105" cy="3358"/>
            </a:xfrm>
            <a:custGeom>
              <a:avLst/>
              <a:gdLst/>
              <a:ahLst/>
              <a:cxnLst/>
              <a:rect l="l" t="t" r="r" b="b"/>
              <a:pathLst>
                <a:path w="1" h="32" fill="none" extrusionOk="0">
                  <a:moveTo>
                    <a:pt x="1" y="1"/>
                  </a:moveTo>
                  <a:lnTo>
                    <a:pt x="1" y="1"/>
                  </a:lnTo>
                  <a:lnTo>
                    <a:pt x="1" y="32"/>
                  </a:lnTo>
                  <a:lnTo>
                    <a:pt x="1" y="3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6"/>
            <p:cNvSpPr/>
            <p:nvPr/>
          </p:nvSpPr>
          <p:spPr>
            <a:xfrm>
              <a:off x="3691725" y="2935280"/>
              <a:ext cx="999516" cy="606152"/>
            </a:xfrm>
            <a:custGeom>
              <a:avLst/>
              <a:gdLst/>
              <a:ahLst/>
              <a:cxnLst/>
              <a:rect l="l" t="t" r="r" b="b"/>
              <a:pathLst>
                <a:path w="9526" h="5777" extrusionOk="0">
                  <a:moveTo>
                    <a:pt x="9526" y="0"/>
                  </a:moveTo>
                  <a:lnTo>
                    <a:pt x="8051" y="185"/>
                  </a:lnTo>
                  <a:lnTo>
                    <a:pt x="7928" y="615"/>
                  </a:lnTo>
                  <a:lnTo>
                    <a:pt x="7775" y="1106"/>
                  </a:lnTo>
                  <a:lnTo>
                    <a:pt x="7559" y="1659"/>
                  </a:lnTo>
                  <a:lnTo>
                    <a:pt x="7252" y="2182"/>
                  </a:lnTo>
                  <a:lnTo>
                    <a:pt x="7099" y="2458"/>
                  </a:lnTo>
                  <a:lnTo>
                    <a:pt x="6914" y="2704"/>
                  </a:lnTo>
                  <a:lnTo>
                    <a:pt x="6699" y="2981"/>
                  </a:lnTo>
                  <a:lnTo>
                    <a:pt x="6484" y="3226"/>
                  </a:lnTo>
                  <a:lnTo>
                    <a:pt x="6238" y="3442"/>
                  </a:lnTo>
                  <a:lnTo>
                    <a:pt x="5962" y="3657"/>
                  </a:lnTo>
                  <a:lnTo>
                    <a:pt x="5655" y="3872"/>
                  </a:lnTo>
                  <a:lnTo>
                    <a:pt x="5347" y="4056"/>
                  </a:lnTo>
                  <a:lnTo>
                    <a:pt x="4825" y="4271"/>
                  </a:lnTo>
                  <a:lnTo>
                    <a:pt x="4241" y="4486"/>
                  </a:lnTo>
                  <a:lnTo>
                    <a:pt x="3596" y="4640"/>
                  </a:lnTo>
                  <a:lnTo>
                    <a:pt x="2889" y="4763"/>
                  </a:lnTo>
                  <a:lnTo>
                    <a:pt x="2182" y="4855"/>
                  </a:lnTo>
                  <a:lnTo>
                    <a:pt x="1445" y="4947"/>
                  </a:lnTo>
                  <a:lnTo>
                    <a:pt x="708" y="4978"/>
                  </a:lnTo>
                  <a:lnTo>
                    <a:pt x="1" y="5009"/>
                  </a:lnTo>
                  <a:lnTo>
                    <a:pt x="155" y="5408"/>
                  </a:lnTo>
                  <a:lnTo>
                    <a:pt x="247" y="5746"/>
                  </a:lnTo>
                  <a:lnTo>
                    <a:pt x="247" y="5777"/>
                  </a:lnTo>
                  <a:lnTo>
                    <a:pt x="1076" y="5777"/>
                  </a:lnTo>
                  <a:lnTo>
                    <a:pt x="1906" y="5746"/>
                  </a:lnTo>
                  <a:lnTo>
                    <a:pt x="2797" y="5685"/>
                  </a:lnTo>
                  <a:lnTo>
                    <a:pt x="3657" y="5592"/>
                  </a:lnTo>
                  <a:lnTo>
                    <a:pt x="4518" y="5439"/>
                  </a:lnTo>
                  <a:lnTo>
                    <a:pt x="5317" y="5285"/>
                  </a:lnTo>
                  <a:lnTo>
                    <a:pt x="5685" y="5193"/>
                  </a:lnTo>
                  <a:lnTo>
                    <a:pt x="6023" y="5070"/>
                  </a:lnTo>
                  <a:lnTo>
                    <a:pt x="6361" y="4947"/>
                  </a:lnTo>
                  <a:lnTo>
                    <a:pt x="6668" y="4793"/>
                  </a:lnTo>
                  <a:lnTo>
                    <a:pt x="7129" y="4517"/>
                  </a:lnTo>
                  <a:lnTo>
                    <a:pt x="7529" y="4179"/>
                  </a:lnTo>
                  <a:lnTo>
                    <a:pt x="7897" y="3841"/>
                  </a:lnTo>
                  <a:lnTo>
                    <a:pt x="8235" y="3472"/>
                  </a:lnTo>
                  <a:lnTo>
                    <a:pt x="8481" y="3073"/>
                  </a:lnTo>
                  <a:lnTo>
                    <a:pt x="8727" y="2673"/>
                  </a:lnTo>
                  <a:lnTo>
                    <a:pt x="8911" y="2274"/>
                  </a:lnTo>
                  <a:lnTo>
                    <a:pt x="9065" y="1875"/>
                  </a:lnTo>
                  <a:lnTo>
                    <a:pt x="9219" y="1506"/>
                  </a:lnTo>
                  <a:lnTo>
                    <a:pt x="9311" y="1137"/>
                  </a:lnTo>
                  <a:lnTo>
                    <a:pt x="9434" y="553"/>
                  </a:lnTo>
                  <a:lnTo>
                    <a:pt x="9495" y="154"/>
                  </a:lnTo>
                  <a:lnTo>
                    <a:pt x="952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6"/>
            <p:cNvSpPr/>
            <p:nvPr/>
          </p:nvSpPr>
          <p:spPr>
            <a:xfrm>
              <a:off x="3691725" y="2935280"/>
              <a:ext cx="999516" cy="606152"/>
            </a:xfrm>
            <a:custGeom>
              <a:avLst/>
              <a:gdLst/>
              <a:ahLst/>
              <a:cxnLst/>
              <a:rect l="l" t="t" r="r" b="b"/>
              <a:pathLst>
                <a:path w="9526" h="5777" fill="none" extrusionOk="0">
                  <a:moveTo>
                    <a:pt x="9526" y="0"/>
                  </a:moveTo>
                  <a:lnTo>
                    <a:pt x="9526" y="0"/>
                  </a:lnTo>
                  <a:lnTo>
                    <a:pt x="9526" y="0"/>
                  </a:lnTo>
                  <a:lnTo>
                    <a:pt x="9526" y="0"/>
                  </a:lnTo>
                  <a:lnTo>
                    <a:pt x="8051" y="185"/>
                  </a:lnTo>
                  <a:lnTo>
                    <a:pt x="8051" y="185"/>
                  </a:lnTo>
                  <a:lnTo>
                    <a:pt x="7928" y="615"/>
                  </a:lnTo>
                  <a:lnTo>
                    <a:pt x="7775" y="1106"/>
                  </a:lnTo>
                  <a:lnTo>
                    <a:pt x="7559" y="1659"/>
                  </a:lnTo>
                  <a:lnTo>
                    <a:pt x="7252" y="2182"/>
                  </a:lnTo>
                  <a:lnTo>
                    <a:pt x="7099" y="2458"/>
                  </a:lnTo>
                  <a:lnTo>
                    <a:pt x="6914" y="2704"/>
                  </a:lnTo>
                  <a:lnTo>
                    <a:pt x="6699" y="2981"/>
                  </a:lnTo>
                  <a:lnTo>
                    <a:pt x="6484" y="3226"/>
                  </a:lnTo>
                  <a:lnTo>
                    <a:pt x="6238" y="3442"/>
                  </a:lnTo>
                  <a:lnTo>
                    <a:pt x="5962" y="3657"/>
                  </a:lnTo>
                  <a:lnTo>
                    <a:pt x="5655" y="3872"/>
                  </a:lnTo>
                  <a:lnTo>
                    <a:pt x="5347" y="4056"/>
                  </a:lnTo>
                  <a:lnTo>
                    <a:pt x="5347" y="4056"/>
                  </a:lnTo>
                  <a:lnTo>
                    <a:pt x="4825" y="4271"/>
                  </a:lnTo>
                  <a:lnTo>
                    <a:pt x="4241" y="4486"/>
                  </a:lnTo>
                  <a:lnTo>
                    <a:pt x="3596" y="4640"/>
                  </a:lnTo>
                  <a:lnTo>
                    <a:pt x="2889" y="4763"/>
                  </a:lnTo>
                  <a:lnTo>
                    <a:pt x="2182" y="4855"/>
                  </a:lnTo>
                  <a:lnTo>
                    <a:pt x="1445" y="4947"/>
                  </a:lnTo>
                  <a:lnTo>
                    <a:pt x="708" y="4978"/>
                  </a:lnTo>
                  <a:lnTo>
                    <a:pt x="1" y="5009"/>
                  </a:lnTo>
                  <a:lnTo>
                    <a:pt x="1" y="5009"/>
                  </a:lnTo>
                  <a:lnTo>
                    <a:pt x="155" y="5408"/>
                  </a:lnTo>
                  <a:lnTo>
                    <a:pt x="155" y="5408"/>
                  </a:lnTo>
                  <a:lnTo>
                    <a:pt x="155" y="5408"/>
                  </a:lnTo>
                  <a:lnTo>
                    <a:pt x="247" y="5746"/>
                  </a:lnTo>
                  <a:lnTo>
                    <a:pt x="247" y="5746"/>
                  </a:lnTo>
                  <a:lnTo>
                    <a:pt x="247" y="5746"/>
                  </a:lnTo>
                  <a:lnTo>
                    <a:pt x="247" y="5746"/>
                  </a:lnTo>
                  <a:lnTo>
                    <a:pt x="247" y="5777"/>
                  </a:lnTo>
                  <a:lnTo>
                    <a:pt x="247" y="5777"/>
                  </a:lnTo>
                  <a:lnTo>
                    <a:pt x="247" y="5777"/>
                  </a:lnTo>
                  <a:lnTo>
                    <a:pt x="247" y="5777"/>
                  </a:lnTo>
                  <a:lnTo>
                    <a:pt x="247" y="5777"/>
                  </a:lnTo>
                  <a:lnTo>
                    <a:pt x="247" y="5777"/>
                  </a:lnTo>
                  <a:lnTo>
                    <a:pt x="247" y="5777"/>
                  </a:lnTo>
                  <a:lnTo>
                    <a:pt x="1076" y="5777"/>
                  </a:lnTo>
                  <a:lnTo>
                    <a:pt x="1906" y="5746"/>
                  </a:lnTo>
                  <a:lnTo>
                    <a:pt x="2797" y="5685"/>
                  </a:lnTo>
                  <a:lnTo>
                    <a:pt x="3657" y="5592"/>
                  </a:lnTo>
                  <a:lnTo>
                    <a:pt x="4518" y="5439"/>
                  </a:lnTo>
                  <a:lnTo>
                    <a:pt x="5317" y="5285"/>
                  </a:lnTo>
                  <a:lnTo>
                    <a:pt x="5685" y="5193"/>
                  </a:lnTo>
                  <a:lnTo>
                    <a:pt x="6023" y="5070"/>
                  </a:lnTo>
                  <a:lnTo>
                    <a:pt x="6361" y="4947"/>
                  </a:lnTo>
                  <a:lnTo>
                    <a:pt x="6668" y="4793"/>
                  </a:lnTo>
                  <a:lnTo>
                    <a:pt x="6668" y="4793"/>
                  </a:lnTo>
                  <a:lnTo>
                    <a:pt x="7129" y="4517"/>
                  </a:lnTo>
                  <a:lnTo>
                    <a:pt x="7529" y="4179"/>
                  </a:lnTo>
                  <a:lnTo>
                    <a:pt x="7897" y="3841"/>
                  </a:lnTo>
                  <a:lnTo>
                    <a:pt x="8235" y="3472"/>
                  </a:lnTo>
                  <a:lnTo>
                    <a:pt x="8481" y="3073"/>
                  </a:lnTo>
                  <a:lnTo>
                    <a:pt x="8727" y="2673"/>
                  </a:lnTo>
                  <a:lnTo>
                    <a:pt x="8911" y="2274"/>
                  </a:lnTo>
                  <a:lnTo>
                    <a:pt x="9065" y="1875"/>
                  </a:lnTo>
                  <a:lnTo>
                    <a:pt x="9219" y="1506"/>
                  </a:lnTo>
                  <a:lnTo>
                    <a:pt x="9311" y="1137"/>
                  </a:lnTo>
                  <a:lnTo>
                    <a:pt x="9434" y="553"/>
                  </a:lnTo>
                  <a:lnTo>
                    <a:pt x="9495" y="154"/>
                  </a:lnTo>
                  <a:lnTo>
                    <a:pt x="95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6"/>
            <p:cNvSpPr/>
            <p:nvPr/>
          </p:nvSpPr>
          <p:spPr>
            <a:xfrm>
              <a:off x="3672418" y="2657964"/>
              <a:ext cx="1012421" cy="345098"/>
            </a:xfrm>
            <a:custGeom>
              <a:avLst/>
              <a:gdLst/>
              <a:ahLst/>
              <a:cxnLst/>
              <a:rect l="l" t="t" r="r" b="b"/>
              <a:pathLst>
                <a:path w="9649" h="3289" extrusionOk="0">
                  <a:moveTo>
                    <a:pt x="5992" y="1"/>
                  </a:moveTo>
                  <a:lnTo>
                    <a:pt x="5255" y="32"/>
                  </a:lnTo>
                  <a:lnTo>
                    <a:pt x="4487" y="154"/>
                  </a:lnTo>
                  <a:lnTo>
                    <a:pt x="4149" y="247"/>
                  </a:lnTo>
                  <a:lnTo>
                    <a:pt x="3780" y="339"/>
                  </a:lnTo>
                  <a:lnTo>
                    <a:pt x="3473" y="462"/>
                  </a:lnTo>
                  <a:lnTo>
                    <a:pt x="3165" y="615"/>
                  </a:lnTo>
                  <a:lnTo>
                    <a:pt x="2889" y="769"/>
                  </a:lnTo>
                  <a:lnTo>
                    <a:pt x="2612" y="953"/>
                  </a:lnTo>
                  <a:lnTo>
                    <a:pt x="1691" y="1752"/>
                  </a:lnTo>
                  <a:lnTo>
                    <a:pt x="830" y="2490"/>
                  </a:lnTo>
                  <a:lnTo>
                    <a:pt x="1" y="3288"/>
                  </a:lnTo>
                  <a:lnTo>
                    <a:pt x="1" y="3288"/>
                  </a:lnTo>
                  <a:lnTo>
                    <a:pt x="984" y="3258"/>
                  </a:lnTo>
                  <a:lnTo>
                    <a:pt x="3411" y="3104"/>
                  </a:lnTo>
                  <a:lnTo>
                    <a:pt x="4947" y="2981"/>
                  </a:lnTo>
                  <a:lnTo>
                    <a:pt x="6545" y="2828"/>
                  </a:lnTo>
                  <a:lnTo>
                    <a:pt x="8143" y="2613"/>
                  </a:lnTo>
                  <a:lnTo>
                    <a:pt x="8911" y="2490"/>
                  </a:lnTo>
                  <a:lnTo>
                    <a:pt x="9648" y="2367"/>
                  </a:lnTo>
                  <a:lnTo>
                    <a:pt x="9587" y="2090"/>
                  </a:lnTo>
                  <a:lnTo>
                    <a:pt x="9464" y="1783"/>
                  </a:lnTo>
                  <a:lnTo>
                    <a:pt x="9311" y="1414"/>
                  </a:lnTo>
                  <a:lnTo>
                    <a:pt x="9095" y="1045"/>
                  </a:lnTo>
                  <a:lnTo>
                    <a:pt x="8942" y="861"/>
                  </a:lnTo>
                  <a:lnTo>
                    <a:pt x="8788" y="677"/>
                  </a:lnTo>
                  <a:lnTo>
                    <a:pt x="8604" y="523"/>
                  </a:lnTo>
                  <a:lnTo>
                    <a:pt x="8419" y="370"/>
                  </a:lnTo>
                  <a:lnTo>
                    <a:pt x="8204" y="247"/>
                  </a:lnTo>
                  <a:lnTo>
                    <a:pt x="7959" y="185"/>
                  </a:lnTo>
                  <a:lnTo>
                    <a:pt x="7375" y="62"/>
                  </a:lnTo>
                  <a:lnTo>
                    <a:pt x="6699" y="1"/>
                  </a:lnTo>
                  <a:close/>
                </a:path>
              </a:pathLst>
            </a:custGeom>
            <a:solidFill>
              <a:srgbClr val="2A4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6"/>
            <p:cNvSpPr/>
            <p:nvPr/>
          </p:nvSpPr>
          <p:spPr>
            <a:xfrm>
              <a:off x="3672418" y="2657964"/>
              <a:ext cx="1012421" cy="345098"/>
            </a:xfrm>
            <a:custGeom>
              <a:avLst/>
              <a:gdLst/>
              <a:ahLst/>
              <a:cxnLst/>
              <a:rect l="l" t="t" r="r" b="b"/>
              <a:pathLst>
                <a:path w="9649" h="3289" fill="none" extrusionOk="0">
                  <a:moveTo>
                    <a:pt x="9648" y="2367"/>
                  </a:moveTo>
                  <a:lnTo>
                    <a:pt x="9648" y="2367"/>
                  </a:lnTo>
                  <a:lnTo>
                    <a:pt x="9587" y="2090"/>
                  </a:lnTo>
                  <a:lnTo>
                    <a:pt x="9464" y="1783"/>
                  </a:lnTo>
                  <a:lnTo>
                    <a:pt x="9311" y="1414"/>
                  </a:lnTo>
                  <a:lnTo>
                    <a:pt x="9095" y="1045"/>
                  </a:lnTo>
                  <a:lnTo>
                    <a:pt x="8942" y="861"/>
                  </a:lnTo>
                  <a:lnTo>
                    <a:pt x="8788" y="677"/>
                  </a:lnTo>
                  <a:lnTo>
                    <a:pt x="8604" y="523"/>
                  </a:lnTo>
                  <a:lnTo>
                    <a:pt x="8419" y="370"/>
                  </a:lnTo>
                  <a:lnTo>
                    <a:pt x="8204" y="247"/>
                  </a:lnTo>
                  <a:lnTo>
                    <a:pt x="7959" y="185"/>
                  </a:lnTo>
                  <a:lnTo>
                    <a:pt x="7959" y="185"/>
                  </a:lnTo>
                  <a:lnTo>
                    <a:pt x="7375" y="62"/>
                  </a:lnTo>
                  <a:lnTo>
                    <a:pt x="6699" y="1"/>
                  </a:lnTo>
                  <a:lnTo>
                    <a:pt x="5992" y="1"/>
                  </a:lnTo>
                  <a:lnTo>
                    <a:pt x="5255" y="32"/>
                  </a:lnTo>
                  <a:lnTo>
                    <a:pt x="4487" y="154"/>
                  </a:lnTo>
                  <a:lnTo>
                    <a:pt x="4149" y="247"/>
                  </a:lnTo>
                  <a:lnTo>
                    <a:pt x="3780" y="339"/>
                  </a:lnTo>
                  <a:lnTo>
                    <a:pt x="3473" y="462"/>
                  </a:lnTo>
                  <a:lnTo>
                    <a:pt x="3165" y="615"/>
                  </a:lnTo>
                  <a:lnTo>
                    <a:pt x="2889" y="769"/>
                  </a:lnTo>
                  <a:lnTo>
                    <a:pt x="2612" y="953"/>
                  </a:lnTo>
                  <a:lnTo>
                    <a:pt x="2612" y="953"/>
                  </a:lnTo>
                  <a:lnTo>
                    <a:pt x="1691" y="1752"/>
                  </a:lnTo>
                  <a:lnTo>
                    <a:pt x="830" y="2490"/>
                  </a:lnTo>
                  <a:lnTo>
                    <a:pt x="1" y="3288"/>
                  </a:lnTo>
                  <a:lnTo>
                    <a:pt x="1" y="3288"/>
                  </a:lnTo>
                  <a:lnTo>
                    <a:pt x="984" y="3258"/>
                  </a:lnTo>
                  <a:lnTo>
                    <a:pt x="3411" y="3104"/>
                  </a:lnTo>
                  <a:lnTo>
                    <a:pt x="4947" y="2981"/>
                  </a:lnTo>
                  <a:lnTo>
                    <a:pt x="6545" y="2828"/>
                  </a:lnTo>
                  <a:lnTo>
                    <a:pt x="8143" y="2613"/>
                  </a:lnTo>
                  <a:lnTo>
                    <a:pt x="8911" y="2490"/>
                  </a:lnTo>
                  <a:lnTo>
                    <a:pt x="9648" y="23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6"/>
            <p:cNvSpPr/>
            <p:nvPr/>
          </p:nvSpPr>
          <p:spPr>
            <a:xfrm>
              <a:off x="3672418" y="2861098"/>
              <a:ext cx="154869" cy="141964"/>
            </a:xfrm>
            <a:custGeom>
              <a:avLst/>
              <a:gdLst/>
              <a:ahLst/>
              <a:cxnLst/>
              <a:rect l="l" t="t" r="r" b="b"/>
              <a:pathLst>
                <a:path w="1476" h="1353" extrusionOk="0">
                  <a:moveTo>
                    <a:pt x="1475" y="1"/>
                  </a:moveTo>
                  <a:lnTo>
                    <a:pt x="431" y="953"/>
                  </a:lnTo>
                  <a:lnTo>
                    <a:pt x="1" y="1352"/>
                  </a:lnTo>
                  <a:lnTo>
                    <a:pt x="1475" y="1291"/>
                  </a:lnTo>
                  <a:lnTo>
                    <a:pt x="1475"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6"/>
            <p:cNvSpPr/>
            <p:nvPr/>
          </p:nvSpPr>
          <p:spPr>
            <a:xfrm>
              <a:off x="3907767" y="2990051"/>
              <a:ext cx="6610" cy="3358"/>
            </a:xfrm>
            <a:custGeom>
              <a:avLst/>
              <a:gdLst/>
              <a:ahLst/>
              <a:cxnLst/>
              <a:rect l="l" t="t" r="r" b="b"/>
              <a:pathLst>
                <a:path w="63" h="32" extrusionOk="0">
                  <a:moveTo>
                    <a:pt x="62" y="1"/>
                  </a:moveTo>
                  <a:lnTo>
                    <a:pt x="62" y="1"/>
                  </a:lnTo>
                  <a:lnTo>
                    <a:pt x="1" y="31"/>
                  </a:lnTo>
                  <a:lnTo>
                    <a:pt x="1" y="31"/>
                  </a:lnTo>
                  <a:lnTo>
                    <a:pt x="62" y="1"/>
                  </a:lnTo>
                  <a:close/>
                </a:path>
              </a:pathLst>
            </a:custGeom>
            <a:solidFill>
              <a:srgbClr val="0A1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6"/>
            <p:cNvSpPr/>
            <p:nvPr/>
          </p:nvSpPr>
          <p:spPr>
            <a:xfrm>
              <a:off x="3907767" y="2990051"/>
              <a:ext cx="6610" cy="3358"/>
            </a:xfrm>
            <a:custGeom>
              <a:avLst/>
              <a:gdLst/>
              <a:ahLst/>
              <a:cxnLst/>
              <a:rect l="l" t="t" r="r" b="b"/>
              <a:pathLst>
                <a:path w="63" h="32" fill="none" extrusionOk="0">
                  <a:moveTo>
                    <a:pt x="62" y="1"/>
                  </a:moveTo>
                  <a:lnTo>
                    <a:pt x="62" y="1"/>
                  </a:lnTo>
                  <a:lnTo>
                    <a:pt x="1" y="31"/>
                  </a:lnTo>
                  <a:lnTo>
                    <a:pt x="1" y="31"/>
                  </a:lnTo>
                  <a:lnTo>
                    <a:pt x="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6"/>
            <p:cNvSpPr/>
            <p:nvPr/>
          </p:nvSpPr>
          <p:spPr>
            <a:xfrm>
              <a:off x="3907767" y="2657964"/>
              <a:ext cx="351499" cy="335445"/>
            </a:xfrm>
            <a:custGeom>
              <a:avLst/>
              <a:gdLst/>
              <a:ahLst/>
              <a:cxnLst/>
              <a:rect l="l" t="t" r="r" b="b"/>
              <a:pathLst>
                <a:path w="3350" h="3197" extrusionOk="0">
                  <a:moveTo>
                    <a:pt x="3350" y="1"/>
                  </a:moveTo>
                  <a:lnTo>
                    <a:pt x="3165" y="32"/>
                  </a:lnTo>
                  <a:lnTo>
                    <a:pt x="1" y="3196"/>
                  </a:lnTo>
                  <a:lnTo>
                    <a:pt x="62" y="3166"/>
                  </a:lnTo>
                  <a:lnTo>
                    <a:pt x="185" y="3166"/>
                  </a:lnTo>
                  <a:lnTo>
                    <a:pt x="3350" y="1"/>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6"/>
            <p:cNvSpPr/>
            <p:nvPr/>
          </p:nvSpPr>
          <p:spPr>
            <a:xfrm>
              <a:off x="3907767" y="2657964"/>
              <a:ext cx="351499" cy="335445"/>
            </a:xfrm>
            <a:custGeom>
              <a:avLst/>
              <a:gdLst/>
              <a:ahLst/>
              <a:cxnLst/>
              <a:rect l="l" t="t" r="r" b="b"/>
              <a:pathLst>
                <a:path w="3350" h="3197" fill="none" extrusionOk="0">
                  <a:moveTo>
                    <a:pt x="3350" y="1"/>
                  </a:moveTo>
                  <a:lnTo>
                    <a:pt x="3350" y="1"/>
                  </a:lnTo>
                  <a:lnTo>
                    <a:pt x="3165" y="32"/>
                  </a:lnTo>
                  <a:lnTo>
                    <a:pt x="1" y="3196"/>
                  </a:lnTo>
                  <a:lnTo>
                    <a:pt x="1" y="3196"/>
                  </a:lnTo>
                  <a:lnTo>
                    <a:pt x="1" y="3196"/>
                  </a:lnTo>
                  <a:lnTo>
                    <a:pt x="1" y="3196"/>
                  </a:lnTo>
                  <a:lnTo>
                    <a:pt x="62" y="3166"/>
                  </a:lnTo>
                  <a:lnTo>
                    <a:pt x="62" y="3166"/>
                  </a:lnTo>
                  <a:lnTo>
                    <a:pt x="185" y="3166"/>
                  </a:lnTo>
                  <a:lnTo>
                    <a:pt x="33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6"/>
            <p:cNvSpPr/>
            <p:nvPr/>
          </p:nvSpPr>
          <p:spPr>
            <a:xfrm>
              <a:off x="4104398" y="2661216"/>
              <a:ext cx="348351" cy="319287"/>
            </a:xfrm>
            <a:custGeom>
              <a:avLst/>
              <a:gdLst/>
              <a:ahLst/>
              <a:cxnLst/>
              <a:rect l="l" t="t" r="r" b="b"/>
              <a:pathLst>
                <a:path w="3320" h="3043" extrusionOk="0">
                  <a:moveTo>
                    <a:pt x="3012" y="1"/>
                  </a:moveTo>
                  <a:lnTo>
                    <a:pt x="1" y="3042"/>
                  </a:lnTo>
                  <a:lnTo>
                    <a:pt x="370" y="3012"/>
                  </a:lnTo>
                  <a:lnTo>
                    <a:pt x="3319" y="31"/>
                  </a:lnTo>
                  <a:lnTo>
                    <a:pt x="3012" y="1"/>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6"/>
            <p:cNvSpPr/>
            <p:nvPr/>
          </p:nvSpPr>
          <p:spPr>
            <a:xfrm>
              <a:off x="4104398" y="2661216"/>
              <a:ext cx="348351" cy="319287"/>
            </a:xfrm>
            <a:custGeom>
              <a:avLst/>
              <a:gdLst/>
              <a:ahLst/>
              <a:cxnLst/>
              <a:rect l="l" t="t" r="r" b="b"/>
              <a:pathLst>
                <a:path w="3320" h="3043" fill="none" extrusionOk="0">
                  <a:moveTo>
                    <a:pt x="3012" y="1"/>
                  </a:moveTo>
                  <a:lnTo>
                    <a:pt x="1" y="3042"/>
                  </a:lnTo>
                  <a:lnTo>
                    <a:pt x="1" y="3042"/>
                  </a:lnTo>
                  <a:lnTo>
                    <a:pt x="370" y="3012"/>
                  </a:lnTo>
                  <a:lnTo>
                    <a:pt x="3319" y="31"/>
                  </a:lnTo>
                  <a:lnTo>
                    <a:pt x="3319" y="31"/>
                  </a:lnTo>
                  <a:lnTo>
                    <a:pt x="30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6"/>
            <p:cNvSpPr/>
            <p:nvPr/>
          </p:nvSpPr>
          <p:spPr>
            <a:xfrm>
              <a:off x="4478459" y="2783769"/>
              <a:ext cx="164522" cy="158017"/>
            </a:xfrm>
            <a:custGeom>
              <a:avLst/>
              <a:gdLst/>
              <a:ahLst/>
              <a:cxnLst/>
              <a:rect l="l" t="t" r="r" b="b"/>
              <a:pathLst>
                <a:path w="1568" h="1506" extrusionOk="0">
                  <a:moveTo>
                    <a:pt x="1506" y="0"/>
                  </a:moveTo>
                  <a:lnTo>
                    <a:pt x="0" y="1506"/>
                  </a:lnTo>
                  <a:lnTo>
                    <a:pt x="184" y="1475"/>
                  </a:lnTo>
                  <a:lnTo>
                    <a:pt x="1567" y="92"/>
                  </a:lnTo>
                  <a:lnTo>
                    <a:pt x="1506" y="0"/>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6"/>
            <p:cNvSpPr/>
            <p:nvPr/>
          </p:nvSpPr>
          <p:spPr>
            <a:xfrm>
              <a:off x="4478459" y="2783769"/>
              <a:ext cx="164522" cy="158017"/>
            </a:xfrm>
            <a:custGeom>
              <a:avLst/>
              <a:gdLst/>
              <a:ahLst/>
              <a:cxnLst/>
              <a:rect l="l" t="t" r="r" b="b"/>
              <a:pathLst>
                <a:path w="1568" h="1506" fill="none" extrusionOk="0">
                  <a:moveTo>
                    <a:pt x="1506" y="0"/>
                  </a:moveTo>
                  <a:lnTo>
                    <a:pt x="0" y="1506"/>
                  </a:lnTo>
                  <a:lnTo>
                    <a:pt x="0" y="1506"/>
                  </a:lnTo>
                  <a:lnTo>
                    <a:pt x="184" y="1475"/>
                  </a:lnTo>
                  <a:lnTo>
                    <a:pt x="1567" y="92"/>
                  </a:lnTo>
                  <a:lnTo>
                    <a:pt x="1567" y="92"/>
                  </a:lnTo>
                  <a:lnTo>
                    <a:pt x="15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6"/>
            <p:cNvSpPr/>
            <p:nvPr/>
          </p:nvSpPr>
          <p:spPr>
            <a:xfrm>
              <a:off x="4488112" y="2670869"/>
              <a:ext cx="9758" cy="270916"/>
            </a:xfrm>
            <a:custGeom>
              <a:avLst/>
              <a:gdLst/>
              <a:ahLst/>
              <a:cxnLst/>
              <a:rect l="l" t="t" r="r" b="b"/>
              <a:pathLst>
                <a:path w="93" h="2582" extrusionOk="0">
                  <a:moveTo>
                    <a:pt x="0" y="1"/>
                  </a:moveTo>
                  <a:lnTo>
                    <a:pt x="0" y="2582"/>
                  </a:lnTo>
                  <a:lnTo>
                    <a:pt x="92" y="2582"/>
                  </a:lnTo>
                  <a:lnTo>
                    <a:pt x="92"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6"/>
            <p:cNvSpPr/>
            <p:nvPr/>
          </p:nvSpPr>
          <p:spPr>
            <a:xfrm>
              <a:off x="4488112" y="2670869"/>
              <a:ext cx="9758" cy="270916"/>
            </a:xfrm>
            <a:custGeom>
              <a:avLst/>
              <a:gdLst/>
              <a:ahLst/>
              <a:cxnLst/>
              <a:rect l="l" t="t" r="r" b="b"/>
              <a:pathLst>
                <a:path w="93" h="2582" fill="none" extrusionOk="0">
                  <a:moveTo>
                    <a:pt x="0" y="1"/>
                  </a:moveTo>
                  <a:lnTo>
                    <a:pt x="0" y="2582"/>
                  </a:lnTo>
                  <a:lnTo>
                    <a:pt x="92" y="2582"/>
                  </a:lnTo>
                  <a:lnTo>
                    <a:pt x="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6"/>
            <p:cNvSpPr/>
            <p:nvPr/>
          </p:nvSpPr>
          <p:spPr>
            <a:xfrm>
              <a:off x="3240438" y="3080287"/>
              <a:ext cx="206387" cy="113004"/>
            </a:xfrm>
            <a:custGeom>
              <a:avLst/>
              <a:gdLst/>
              <a:ahLst/>
              <a:cxnLst/>
              <a:rect l="l" t="t" r="r" b="b"/>
              <a:pathLst>
                <a:path w="1967" h="1077" extrusionOk="0">
                  <a:moveTo>
                    <a:pt x="1291" y="1"/>
                  </a:moveTo>
                  <a:lnTo>
                    <a:pt x="1106" y="62"/>
                  </a:lnTo>
                  <a:lnTo>
                    <a:pt x="953" y="93"/>
                  </a:lnTo>
                  <a:lnTo>
                    <a:pt x="799" y="155"/>
                  </a:lnTo>
                  <a:lnTo>
                    <a:pt x="523" y="339"/>
                  </a:lnTo>
                  <a:lnTo>
                    <a:pt x="338" y="493"/>
                  </a:lnTo>
                  <a:lnTo>
                    <a:pt x="185" y="677"/>
                  </a:lnTo>
                  <a:lnTo>
                    <a:pt x="93" y="830"/>
                  </a:lnTo>
                  <a:lnTo>
                    <a:pt x="0" y="984"/>
                  </a:lnTo>
                  <a:lnTo>
                    <a:pt x="338" y="1046"/>
                  </a:lnTo>
                  <a:lnTo>
                    <a:pt x="646" y="1076"/>
                  </a:lnTo>
                  <a:lnTo>
                    <a:pt x="922" y="1046"/>
                  </a:lnTo>
                  <a:lnTo>
                    <a:pt x="1168" y="984"/>
                  </a:lnTo>
                  <a:lnTo>
                    <a:pt x="1383" y="892"/>
                  </a:lnTo>
                  <a:lnTo>
                    <a:pt x="1567" y="800"/>
                  </a:lnTo>
                  <a:lnTo>
                    <a:pt x="1752" y="677"/>
                  </a:lnTo>
                  <a:lnTo>
                    <a:pt x="1844" y="523"/>
                  </a:lnTo>
                  <a:lnTo>
                    <a:pt x="1936" y="431"/>
                  </a:lnTo>
                  <a:lnTo>
                    <a:pt x="1967" y="339"/>
                  </a:lnTo>
                  <a:lnTo>
                    <a:pt x="1967" y="247"/>
                  </a:lnTo>
                  <a:lnTo>
                    <a:pt x="1936" y="155"/>
                  </a:lnTo>
                  <a:lnTo>
                    <a:pt x="1875" y="93"/>
                  </a:lnTo>
                  <a:lnTo>
                    <a:pt x="1782" y="32"/>
                  </a:lnTo>
                  <a:lnTo>
                    <a:pt x="1660" y="1"/>
                  </a:lnTo>
                  <a:close/>
                </a:path>
              </a:pathLst>
            </a:custGeom>
            <a:solidFill>
              <a:srgbClr val="DCD6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6"/>
            <p:cNvSpPr/>
            <p:nvPr/>
          </p:nvSpPr>
          <p:spPr>
            <a:xfrm>
              <a:off x="3240438" y="3080287"/>
              <a:ext cx="206387" cy="113004"/>
            </a:xfrm>
            <a:custGeom>
              <a:avLst/>
              <a:gdLst/>
              <a:ahLst/>
              <a:cxnLst/>
              <a:rect l="l" t="t" r="r" b="b"/>
              <a:pathLst>
                <a:path w="1967" h="1077" fill="none" extrusionOk="0">
                  <a:moveTo>
                    <a:pt x="0" y="984"/>
                  </a:moveTo>
                  <a:lnTo>
                    <a:pt x="0" y="984"/>
                  </a:lnTo>
                  <a:lnTo>
                    <a:pt x="93" y="830"/>
                  </a:lnTo>
                  <a:lnTo>
                    <a:pt x="185" y="677"/>
                  </a:lnTo>
                  <a:lnTo>
                    <a:pt x="338" y="493"/>
                  </a:lnTo>
                  <a:lnTo>
                    <a:pt x="523" y="339"/>
                  </a:lnTo>
                  <a:lnTo>
                    <a:pt x="799" y="155"/>
                  </a:lnTo>
                  <a:lnTo>
                    <a:pt x="953" y="93"/>
                  </a:lnTo>
                  <a:lnTo>
                    <a:pt x="1106" y="62"/>
                  </a:lnTo>
                  <a:lnTo>
                    <a:pt x="1291" y="1"/>
                  </a:lnTo>
                  <a:lnTo>
                    <a:pt x="1506" y="1"/>
                  </a:lnTo>
                  <a:lnTo>
                    <a:pt x="1506" y="1"/>
                  </a:lnTo>
                  <a:lnTo>
                    <a:pt x="1660" y="1"/>
                  </a:lnTo>
                  <a:lnTo>
                    <a:pt x="1782" y="32"/>
                  </a:lnTo>
                  <a:lnTo>
                    <a:pt x="1875" y="93"/>
                  </a:lnTo>
                  <a:lnTo>
                    <a:pt x="1936" y="155"/>
                  </a:lnTo>
                  <a:lnTo>
                    <a:pt x="1967" y="247"/>
                  </a:lnTo>
                  <a:lnTo>
                    <a:pt x="1967" y="339"/>
                  </a:lnTo>
                  <a:lnTo>
                    <a:pt x="1936" y="431"/>
                  </a:lnTo>
                  <a:lnTo>
                    <a:pt x="1844" y="523"/>
                  </a:lnTo>
                  <a:lnTo>
                    <a:pt x="1844" y="523"/>
                  </a:lnTo>
                  <a:lnTo>
                    <a:pt x="1752" y="677"/>
                  </a:lnTo>
                  <a:lnTo>
                    <a:pt x="1567" y="800"/>
                  </a:lnTo>
                  <a:lnTo>
                    <a:pt x="1383" y="892"/>
                  </a:lnTo>
                  <a:lnTo>
                    <a:pt x="1168" y="984"/>
                  </a:lnTo>
                  <a:lnTo>
                    <a:pt x="922" y="1046"/>
                  </a:lnTo>
                  <a:lnTo>
                    <a:pt x="646" y="1076"/>
                  </a:lnTo>
                  <a:lnTo>
                    <a:pt x="338" y="1046"/>
                  </a:lnTo>
                  <a:lnTo>
                    <a:pt x="0" y="9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6"/>
            <p:cNvSpPr/>
            <p:nvPr/>
          </p:nvSpPr>
          <p:spPr>
            <a:xfrm>
              <a:off x="3298462" y="3160974"/>
              <a:ext cx="109752" cy="32317"/>
            </a:xfrm>
            <a:custGeom>
              <a:avLst/>
              <a:gdLst/>
              <a:ahLst/>
              <a:cxnLst/>
              <a:rect l="l" t="t" r="r" b="b"/>
              <a:pathLst>
                <a:path w="1046" h="308" extrusionOk="0">
                  <a:moveTo>
                    <a:pt x="1014" y="31"/>
                  </a:moveTo>
                  <a:lnTo>
                    <a:pt x="1014" y="31"/>
                  </a:lnTo>
                  <a:lnTo>
                    <a:pt x="830" y="123"/>
                  </a:lnTo>
                  <a:lnTo>
                    <a:pt x="584" y="215"/>
                  </a:lnTo>
                  <a:lnTo>
                    <a:pt x="338" y="277"/>
                  </a:lnTo>
                  <a:lnTo>
                    <a:pt x="62" y="307"/>
                  </a:lnTo>
                  <a:lnTo>
                    <a:pt x="62" y="307"/>
                  </a:lnTo>
                  <a:lnTo>
                    <a:pt x="0" y="307"/>
                  </a:lnTo>
                  <a:lnTo>
                    <a:pt x="0" y="307"/>
                  </a:lnTo>
                  <a:lnTo>
                    <a:pt x="62" y="307"/>
                  </a:lnTo>
                  <a:lnTo>
                    <a:pt x="62" y="307"/>
                  </a:lnTo>
                  <a:lnTo>
                    <a:pt x="338" y="277"/>
                  </a:lnTo>
                  <a:lnTo>
                    <a:pt x="584" y="215"/>
                  </a:lnTo>
                  <a:lnTo>
                    <a:pt x="830" y="123"/>
                  </a:lnTo>
                  <a:lnTo>
                    <a:pt x="1014" y="31"/>
                  </a:lnTo>
                  <a:close/>
                  <a:moveTo>
                    <a:pt x="1014" y="31"/>
                  </a:moveTo>
                  <a:lnTo>
                    <a:pt x="1014" y="31"/>
                  </a:lnTo>
                  <a:lnTo>
                    <a:pt x="1014" y="31"/>
                  </a:lnTo>
                  <a:lnTo>
                    <a:pt x="1014" y="31"/>
                  </a:lnTo>
                  <a:lnTo>
                    <a:pt x="1014" y="31"/>
                  </a:lnTo>
                  <a:close/>
                  <a:moveTo>
                    <a:pt x="1045" y="0"/>
                  </a:moveTo>
                  <a:lnTo>
                    <a:pt x="1045" y="0"/>
                  </a:lnTo>
                  <a:lnTo>
                    <a:pt x="1045" y="31"/>
                  </a:lnTo>
                  <a:lnTo>
                    <a:pt x="1045" y="31"/>
                  </a:lnTo>
                  <a:lnTo>
                    <a:pt x="1045" y="0"/>
                  </a:lnTo>
                  <a:close/>
                </a:path>
              </a:pathLst>
            </a:custGeom>
            <a:solidFill>
              <a:srgbClr val="F2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6"/>
            <p:cNvSpPr/>
            <p:nvPr/>
          </p:nvSpPr>
          <p:spPr>
            <a:xfrm>
              <a:off x="3298462" y="3164122"/>
              <a:ext cx="106499" cy="29169"/>
            </a:xfrm>
            <a:custGeom>
              <a:avLst/>
              <a:gdLst/>
              <a:ahLst/>
              <a:cxnLst/>
              <a:rect l="l" t="t" r="r" b="b"/>
              <a:pathLst>
                <a:path w="1015" h="278" fill="none" extrusionOk="0">
                  <a:moveTo>
                    <a:pt x="1014" y="1"/>
                  </a:moveTo>
                  <a:lnTo>
                    <a:pt x="1014" y="1"/>
                  </a:lnTo>
                  <a:lnTo>
                    <a:pt x="830" y="93"/>
                  </a:lnTo>
                  <a:lnTo>
                    <a:pt x="584" y="185"/>
                  </a:lnTo>
                  <a:lnTo>
                    <a:pt x="338" y="247"/>
                  </a:lnTo>
                  <a:lnTo>
                    <a:pt x="62" y="277"/>
                  </a:lnTo>
                  <a:lnTo>
                    <a:pt x="62" y="277"/>
                  </a:lnTo>
                  <a:lnTo>
                    <a:pt x="0" y="277"/>
                  </a:lnTo>
                  <a:lnTo>
                    <a:pt x="0" y="277"/>
                  </a:lnTo>
                  <a:lnTo>
                    <a:pt x="62" y="277"/>
                  </a:lnTo>
                  <a:lnTo>
                    <a:pt x="62" y="277"/>
                  </a:lnTo>
                  <a:lnTo>
                    <a:pt x="338" y="247"/>
                  </a:lnTo>
                  <a:lnTo>
                    <a:pt x="584" y="185"/>
                  </a:lnTo>
                  <a:lnTo>
                    <a:pt x="830" y="93"/>
                  </a:lnTo>
                  <a:lnTo>
                    <a:pt x="10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6"/>
            <p:cNvSpPr/>
            <p:nvPr/>
          </p:nvSpPr>
          <p:spPr>
            <a:xfrm>
              <a:off x="3404857" y="3164122"/>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6"/>
            <p:cNvSpPr/>
            <p:nvPr/>
          </p:nvSpPr>
          <p:spPr>
            <a:xfrm>
              <a:off x="3408110" y="3160974"/>
              <a:ext cx="105" cy="3253"/>
            </a:xfrm>
            <a:custGeom>
              <a:avLst/>
              <a:gdLst/>
              <a:ahLst/>
              <a:cxnLst/>
              <a:rect l="l" t="t" r="r" b="b"/>
              <a:pathLst>
                <a:path w="1" h="31" fill="none" extrusionOk="0">
                  <a:moveTo>
                    <a:pt x="0" y="0"/>
                  </a:moveTo>
                  <a:lnTo>
                    <a:pt x="0" y="0"/>
                  </a:lnTo>
                  <a:lnTo>
                    <a:pt x="0" y="31"/>
                  </a:lnTo>
                  <a:lnTo>
                    <a:pt x="0" y="3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6"/>
            <p:cNvSpPr/>
            <p:nvPr/>
          </p:nvSpPr>
          <p:spPr>
            <a:xfrm>
              <a:off x="3240438" y="3080287"/>
              <a:ext cx="206387" cy="113004"/>
            </a:xfrm>
            <a:custGeom>
              <a:avLst/>
              <a:gdLst/>
              <a:ahLst/>
              <a:cxnLst/>
              <a:rect l="l" t="t" r="r" b="b"/>
              <a:pathLst>
                <a:path w="1967" h="1077" extrusionOk="0">
                  <a:moveTo>
                    <a:pt x="1844" y="62"/>
                  </a:moveTo>
                  <a:lnTo>
                    <a:pt x="1913" y="108"/>
                  </a:lnTo>
                  <a:lnTo>
                    <a:pt x="1913" y="108"/>
                  </a:lnTo>
                  <a:lnTo>
                    <a:pt x="1905" y="93"/>
                  </a:lnTo>
                  <a:lnTo>
                    <a:pt x="1844" y="62"/>
                  </a:lnTo>
                  <a:close/>
                  <a:moveTo>
                    <a:pt x="1721" y="1"/>
                  </a:moveTo>
                  <a:lnTo>
                    <a:pt x="1721" y="124"/>
                  </a:lnTo>
                  <a:lnTo>
                    <a:pt x="1690" y="216"/>
                  </a:lnTo>
                  <a:lnTo>
                    <a:pt x="1844" y="62"/>
                  </a:lnTo>
                  <a:lnTo>
                    <a:pt x="1721" y="1"/>
                  </a:lnTo>
                  <a:close/>
                  <a:moveTo>
                    <a:pt x="1913" y="108"/>
                  </a:moveTo>
                  <a:lnTo>
                    <a:pt x="1936" y="155"/>
                  </a:lnTo>
                  <a:lnTo>
                    <a:pt x="1096" y="994"/>
                  </a:lnTo>
                  <a:lnTo>
                    <a:pt x="1096" y="994"/>
                  </a:lnTo>
                  <a:lnTo>
                    <a:pt x="1137" y="984"/>
                  </a:lnTo>
                  <a:lnTo>
                    <a:pt x="1383" y="892"/>
                  </a:lnTo>
                  <a:lnTo>
                    <a:pt x="1567" y="800"/>
                  </a:lnTo>
                  <a:lnTo>
                    <a:pt x="1598" y="800"/>
                  </a:lnTo>
                  <a:lnTo>
                    <a:pt x="1598" y="769"/>
                  </a:lnTo>
                  <a:lnTo>
                    <a:pt x="1721" y="677"/>
                  </a:lnTo>
                  <a:lnTo>
                    <a:pt x="1844" y="554"/>
                  </a:lnTo>
                  <a:lnTo>
                    <a:pt x="1905" y="431"/>
                  </a:lnTo>
                  <a:lnTo>
                    <a:pt x="1967" y="339"/>
                  </a:lnTo>
                  <a:lnTo>
                    <a:pt x="1967" y="216"/>
                  </a:lnTo>
                  <a:lnTo>
                    <a:pt x="1936" y="124"/>
                  </a:lnTo>
                  <a:lnTo>
                    <a:pt x="1913" y="108"/>
                  </a:lnTo>
                  <a:close/>
                  <a:moveTo>
                    <a:pt x="1096" y="994"/>
                  </a:moveTo>
                  <a:lnTo>
                    <a:pt x="932" y="1035"/>
                  </a:lnTo>
                  <a:lnTo>
                    <a:pt x="932" y="1035"/>
                  </a:lnTo>
                  <a:lnTo>
                    <a:pt x="1076" y="1015"/>
                  </a:lnTo>
                  <a:lnTo>
                    <a:pt x="1096" y="994"/>
                  </a:lnTo>
                  <a:close/>
                  <a:moveTo>
                    <a:pt x="93" y="830"/>
                  </a:moveTo>
                  <a:lnTo>
                    <a:pt x="0" y="984"/>
                  </a:lnTo>
                  <a:lnTo>
                    <a:pt x="308" y="1046"/>
                  </a:lnTo>
                  <a:lnTo>
                    <a:pt x="406" y="1058"/>
                  </a:lnTo>
                  <a:lnTo>
                    <a:pt x="406" y="1058"/>
                  </a:lnTo>
                  <a:lnTo>
                    <a:pt x="369" y="1046"/>
                  </a:lnTo>
                  <a:lnTo>
                    <a:pt x="584" y="830"/>
                  </a:lnTo>
                  <a:lnTo>
                    <a:pt x="584" y="830"/>
                  </a:lnTo>
                  <a:lnTo>
                    <a:pt x="369" y="861"/>
                  </a:lnTo>
                  <a:lnTo>
                    <a:pt x="93" y="830"/>
                  </a:lnTo>
                  <a:close/>
                  <a:moveTo>
                    <a:pt x="406" y="1058"/>
                  </a:moveTo>
                  <a:lnTo>
                    <a:pt x="461" y="1076"/>
                  </a:lnTo>
                  <a:lnTo>
                    <a:pt x="471" y="1066"/>
                  </a:lnTo>
                  <a:lnTo>
                    <a:pt x="471" y="1066"/>
                  </a:lnTo>
                  <a:lnTo>
                    <a:pt x="406" y="1058"/>
                  </a:lnTo>
                  <a:close/>
                  <a:moveTo>
                    <a:pt x="1322" y="585"/>
                  </a:moveTo>
                  <a:lnTo>
                    <a:pt x="1045" y="738"/>
                  </a:lnTo>
                  <a:lnTo>
                    <a:pt x="707" y="830"/>
                  </a:lnTo>
                  <a:lnTo>
                    <a:pt x="471" y="1066"/>
                  </a:lnTo>
                  <a:lnTo>
                    <a:pt x="471" y="1066"/>
                  </a:lnTo>
                  <a:lnTo>
                    <a:pt x="553" y="1076"/>
                  </a:lnTo>
                  <a:lnTo>
                    <a:pt x="615" y="1076"/>
                  </a:lnTo>
                  <a:lnTo>
                    <a:pt x="891" y="1046"/>
                  </a:lnTo>
                  <a:lnTo>
                    <a:pt x="932" y="1035"/>
                  </a:lnTo>
                  <a:lnTo>
                    <a:pt x="932" y="1035"/>
                  </a:lnTo>
                  <a:lnTo>
                    <a:pt x="861" y="1046"/>
                  </a:lnTo>
                  <a:lnTo>
                    <a:pt x="1322" y="585"/>
                  </a:lnTo>
                  <a:close/>
                </a:path>
              </a:pathLst>
            </a:custGeom>
            <a:solidFill>
              <a:srgbClr val="D1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6"/>
            <p:cNvSpPr/>
            <p:nvPr/>
          </p:nvSpPr>
          <p:spPr>
            <a:xfrm>
              <a:off x="3240438" y="3080287"/>
              <a:ext cx="206387" cy="113004"/>
            </a:xfrm>
            <a:custGeom>
              <a:avLst/>
              <a:gdLst/>
              <a:ahLst/>
              <a:cxnLst/>
              <a:rect l="l" t="t" r="r" b="b"/>
              <a:pathLst>
                <a:path w="1967" h="1077" fill="none" extrusionOk="0">
                  <a:moveTo>
                    <a:pt x="1721" y="1"/>
                  </a:moveTo>
                  <a:lnTo>
                    <a:pt x="1721" y="1"/>
                  </a:lnTo>
                  <a:lnTo>
                    <a:pt x="1721" y="124"/>
                  </a:lnTo>
                  <a:lnTo>
                    <a:pt x="1690" y="216"/>
                  </a:lnTo>
                  <a:lnTo>
                    <a:pt x="1844" y="62"/>
                  </a:lnTo>
                  <a:lnTo>
                    <a:pt x="1844" y="62"/>
                  </a:lnTo>
                  <a:lnTo>
                    <a:pt x="1905" y="93"/>
                  </a:lnTo>
                  <a:lnTo>
                    <a:pt x="1936" y="155"/>
                  </a:lnTo>
                  <a:lnTo>
                    <a:pt x="1076" y="1015"/>
                  </a:lnTo>
                  <a:lnTo>
                    <a:pt x="1076" y="1015"/>
                  </a:lnTo>
                  <a:lnTo>
                    <a:pt x="861" y="1046"/>
                  </a:lnTo>
                  <a:lnTo>
                    <a:pt x="1322" y="585"/>
                  </a:lnTo>
                  <a:lnTo>
                    <a:pt x="1322" y="585"/>
                  </a:lnTo>
                  <a:lnTo>
                    <a:pt x="1045" y="738"/>
                  </a:lnTo>
                  <a:lnTo>
                    <a:pt x="707" y="830"/>
                  </a:lnTo>
                  <a:lnTo>
                    <a:pt x="461" y="1076"/>
                  </a:lnTo>
                  <a:lnTo>
                    <a:pt x="461" y="1076"/>
                  </a:lnTo>
                  <a:lnTo>
                    <a:pt x="369" y="1046"/>
                  </a:lnTo>
                  <a:lnTo>
                    <a:pt x="584" y="830"/>
                  </a:lnTo>
                  <a:lnTo>
                    <a:pt x="584" y="830"/>
                  </a:lnTo>
                  <a:lnTo>
                    <a:pt x="369" y="861"/>
                  </a:lnTo>
                  <a:lnTo>
                    <a:pt x="369" y="861"/>
                  </a:lnTo>
                  <a:lnTo>
                    <a:pt x="93" y="830"/>
                  </a:lnTo>
                  <a:lnTo>
                    <a:pt x="93" y="830"/>
                  </a:lnTo>
                  <a:lnTo>
                    <a:pt x="0" y="984"/>
                  </a:lnTo>
                  <a:lnTo>
                    <a:pt x="0" y="984"/>
                  </a:lnTo>
                  <a:lnTo>
                    <a:pt x="0" y="984"/>
                  </a:lnTo>
                  <a:lnTo>
                    <a:pt x="308" y="1046"/>
                  </a:lnTo>
                  <a:lnTo>
                    <a:pt x="553" y="1076"/>
                  </a:lnTo>
                  <a:lnTo>
                    <a:pt x="553" y="1076"/>
                  </a:lnTo>
                  <a:lnTo>
                    <a:pt x="615" y="1076"/>
                  </a:lnTo>
                  <a:lnTo>
                    <a:pt x="615" y="1076"/>
                  </a:lnTo>
                  <a:lnTo>
                    <a:pt x="891" y="1046"/>
                  </a:lnTo>
                  <a:lnTo>
                    <a:pt x="1137" y="984"/>
                  </a:lnTo>
                  <a:lnTo>
                    <a:pt x="1383" y="892"/>
                  </a:lnTo>
                  <a:lnTo>
                    <a:pt x="1567" y="800"/>
                  </a:lnTo>
                  <a:lnTo>
                    <a:pt x="1567" y="800"/>
                  </a:lnTo>
                  <a:lnTo>
                    <a:pt x="1567" y="800"/>
                  </a:lnTo>
                  <a:lnTo>
                    <a:pt x="1567" y="800"/>
                  </a:lnTo>
                  <a:lnTo>
                    <a:pt x="1567" y="800"/>
                  </a:lnTo>
                  <a:lnTo>
                    <a:pt x="1567" y="800"/>
                  </a:lnTo>
                  <a:lnTo>
                    <a:pt x="1598" y="800"/>
                  </a:lnTo>
                  <a:lnTo>
                    <a:pt x="1598" y="800"/>
                  </a:lnTo>
                  <a:lnTo>
                    <a:pt x="1598" y="769"/>
                  </a:lnTo>
                  <a:lnTo>
                    <a:pt x="1598" y="769"/>
                  </a:lnTo>
                  <a:lnTo>
                    <a:pt x="1721" y="677"/>
                  </a:lnTo>
                  <a:lnTo>
                    <a:pt x="1844" y="554"/>
                  </a:lnTo>
                  <a:lnTo>
                    <a:pt x="1905" y="431"/>
                  </a:lnTo>
                  <a:lnTo>
                    <a:pt x="1967" y="339"/>
                  </a:lnTo>
                  <a:lnTo>
                    <a:pt x="1967" y="216"/>
                  </a:lnTo>
                  <a:lnTo>
                    <a:pt x="1936" y="124"/>
                  </a:lnTo>
                  <a:lnTo>
                    <a:pt x="1844" y="62"/>
                  </a:lnTo>
                  <a:lnTo>
                    <a:pt x="17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6"/>
            <p:cNvSpPr/>
            <p:nvPr/>
          </p:nvSpPr>
          <p:spPr>
            <a:xfrm>
              <a:off x="3301715" y="3080287"/>
              <a:ext cx="99994" cy="87193"/>
            </a:xfrm>
            <a:custGeom>
              <a:avLst/>
              <a:gdLst/>
              <a:ahLst/>
              <a:cxnLst/>
              <a:rect l="l" t="t" r="r" b="b"/>
              <a:pathLst>
                <a:path w="953" h="831" extrusionOk="0">
                  <a:moveTo>
                    <a:pt x="830" y="1"/>
                  </a:moveTo>
                  <a:lnTo>
                    <a:pt x="0" y="830"/>
                  </a:lnTo>
                  <a:lnTo>
                    <a:pt x="123" y="830"/>
                  </a:lnTo>
                  <a:lnTo>
                    <a:pt x="953" y="1"/>
                  </a:lnTo>
                  <a:close/>
                </a:path>
              </a:pathLst>
            </a:custGeom>
            <a:solidFill>
              <a:srgbClr val="CAC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6"/>
            <p:cNvSpPr/>
            <p:nvPr/>
          </p:nvSpPr>
          <p:spPr>
            <a:xfrm>
              <a:off x="3301715" y="3080287"/>
              <a:ext cx="99994" cy="87193"/>
            </a:xfrm>
            <a:custGeom>
              <a:avLst/>
              <a:gdLst/>
              <a:ahLst/>
              <a:cxnLst/>
              <a:rect l="l" t="t" r="r" b="b"/>
              <a:pathLst>
                <a:path w="953" h="831" fill="none" extrusionOk="0">
                  <a:moveTo>
                    <a:pt x="922" y="1"/>
                  </a:moveTo>
                  <a:lnTo>
                    <a:pt x="922" y="1"/>
                  </a:lnTo>
                  <a:lnTo>
                    <a:pt x="922" y="1"/>
                  </a:lnTo>
                  <a:lnTo>
                    <a:pt x="922" y="1"/>
                  </a:lnTo>
                  <a:lnTo>
                    <a:pt x="922" y="1"/>
                  </a:lnTo>
                  <a:lnTo>
                    <a:pt x="922" y="1"/>
                  </a:lnTo>
                  <a:lnTo>
                    <a:pt x="830" y="1"/>
                  </a:lnTo>
                  <a:lnTo>
                    <a:pt x="0" y="830"/>
                  </a:lnTo>
                  <a:lnTo>
                    <a:pt x="0" y="830"/>
                  </a:lnTo>
                  <a:lnTo>
                    <a:pt x="123" y="830"/>
                  </a:lnTo>
                  <a:lnTo>
                    <a:pt x="953" y="1"/>
                  </a:lnTo>
                  <a:lnTo>
                    <a:pt x="953" y="1"/>
                  </a:lnTo>
                  <a:lnTo>
                    <a:pt x="953" y="1"/>
                  </a:lnTo>
                  <a:lnTo>
                    <a:pt x="953" y="1"/>
                  </a:lnTo>
                  <a:lnTo>
                    <a:pt x="953" y="1"/>
                  </a:lnTo>
                  <a:lnTo>
                    <a:pt x="953" y="1"/>
                  </a:lnTo>
                  <a:lnTo>
                    <a:pt x="9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6"/>
            <p:cNvSpPr/>
            <p:nvPr/>
          </p:nvSpPr>
          <p:spPr>
            <a:xfrm>
              <a:off x="3279156" y="3167374"/>
              <a:ext cx="35570" cy="25916"/>
            </a:xfrm>
            <a:custGeom>
              <a:avLst/>
              <a:gdLst/>
              <a:ahLst/>
              <a:cxnLst/>
              <a:rect l="l" t="t" r="r" b="b"/>
              <a:pathLst>
                <a:path w="339" h="247" extrusionOk="0">
                  <a:moveTo>
                    <a:pt x="215" y="0"/>
                  </a:moveTo>
                  <a:lnTo>
                    <a:pt x="0" y="216"/>
                  </a:lnTo>
                  <a:lnTo>
                    <a:pt x="92" y="246"/>
                  </a:lnTo>
                  <a:lnTo>
                    <a:pt x="338" y="0"/>
                  </a:lnTo>
                  <a:close/>
                </a:path>
              </a:pathLst>
            </a:custGeom>
            <a:solidFill>
              <a:srgbClr val="C0B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6"/>
            <p:cNvSpPr/>
            <p:nvPr/>
          </p:nvSpPr>
          <p:spPr>
            <a:xfrm>
              <a:off x="3279156" y="3167374"/>
              <a:ext cx="35570" cy="25916"/>
            </a:xfrm>
            <a:custGeom>
              <a:avLst/>
              <a:gdLst/>
              <a:ahLst/>
              <a:cxnLst/>
              <a:rect l="l" t="t" r="r" b="b"/>
              <a:pathLst>
                <a:path w="339" h="247" fill="none" extrusionOk="0">
                  <a:moveTo>
                    <a:pt x="338" y="0"/>
                  </a:moveTo>
                  <a:lnTo>
                    <a:pt x="338" y="0"/>
                  </a:lnTo>
                  <a:lnTo>
                    <a:pt x="215" y="0"/>
                  </a:lnTo>
                  <a:lnTo>
                    <a:pt x="0" y="216"/>
                  </a:lnTo>
                  <a:lnTo>
                    <a:pt x="0" y="216"/>
                  </a:lnTo>
                  <a:lnTo>
                    <a:pt x="92" y="246"/>
                  </a:lnTo>
                  <a:lnTo>
                    <a:pt x="3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6"/>
            <p:cNvSpPr/>
            <p:nvPr/>
          </p:nvSpPr>
          <p:spPr>
            <a:xfrm>
              <a:off x="3379046" y="3102845"/>
              <a:ext cx="38822" cy="38822"/>
            </a:xfrm>
            <a:custGeom>
              <a:avLst/>
              <a:gdLst/>
              <a:ahLst/>
              <a:cxnLst/>
              <a:rect l="l" t="t" r="r" b="b"/>
              <a:pathLst>
                <a:path w="370" h="370" extrusionOk="0">
                  <a:moveTo>
                    <a:pt x="369" y="1"/>
                  </a:moveTo>
                  <a:lnTo>
                    <a:pt x="1" y="370"/>
                  </a:lnTo>
                  <a:lnTo>
                    <a:pt x="216" y="185"/>
                  </a:lnTo>
                  <a:lnTo>
                    <a:pt x="369" y="1"/>
                  </a:lnTo>
                  <a:close/>
                </a:path>
              </a:pathLst>
            </a:custGeom>
            <a:solidFill>
              <a:srgbClr val="CAC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6"/>
            <p:cNvSpPr/>
            <p:nvPr/>
          </p:nvSpPr>
          <p:spPr>
            <a:xfrm>
              <a:off x="3379046" y="3102845"/>
              <a:ext cx="38822" cy="38822"/>
            </a:xfrm>
            <a:custGeom>
              <a:avLst/>
              <a:gdLst/>
              <a:ahLst/>
              <a:cxnLst/>
              <a:rect l="l" t="t" r="r" b="b"/>
              <a:pathLst>
                <a:path w="370" h="370" fill="none" extrusionOk="0">
                  <a:moveTo>
                    <a:pt x="369" y="1"/>
                  </a:moveTo>
                  <a:lnTo>
                    <a:pt x="1" y="370"/>
                  </a:lnTo>
                  <a:lnTo>
                    <a:pt x="1" y="370"/>
                  </a:lnTo>
                  <a:lnTo>
                    <a:pt x="216" y="185"/>
                  </a:lnTo>
                  <a:lnTo>
                    <a:pt x="3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6"/>
            <p:cNvSpPr/>
            <p:nvPr/>
          </p:nvSpPr>
          <p:spPr>
            <a:xfrm>
              <a:off x="3330675" y="3086792"/>
              <a:ext cx="113004" cy="103246"/>
            </a:xfrm>
            <a:custGeom>
              <a:avLst/>
              <a:gdLst/>
              <a:ahLst/>
              <a:cxnLst/>
              <a:rect l="l" t="t" r="r" b="b"/>
              <a:pathLst>
                <a:path w="1077" h="984" extrusionOk="0">
                  <a:moveTo>
                    <a:pt x="984" y="0"/>
                  </a:moveTo>
                  <a:lnTo>
                    <a:pt x="830" y="154"/>
                  </a:lnTo>
                  <a:lnTo>
                    <a:pt x="677" y="338"/>
                  </a:lnTo>
                  <a:lnTo>
                    <a:pt x="462" y="523"/>
                  </a:lnTo>
                  <a:lnTo>
                    <a:pt x="1" y="984"/>
                  </a:lnTo>
                  <a:lnTo>
                    <a:pt x="216" y="953"/>
                  </a:lnTo>
                  <a:lnTo>
                    <a:pt x="1076" y="93"/>
                  </a:lnTo>
                  <a:lnTo>
                    <a:pt x="1045" y="31"/>
                  </a:lnTo>
                  <a:lnTo>
                    <a:pt x="984" y="0"/>
                  </a:lnTo>
                  <a:close/>
                </a:path>
              </a:pathLst>
            </a:custGeom>
            <a:solidFill>
              <a:srgbClr val="C0B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6"/>
            <p:cNvSpPr/>
            <p:nvPr/>
          </p:nvSpPr>
          <p:spPr>
            <a:xfrm>
              <a:off x="3330675" y="3086792"/>
              <a:ext cx="113004" cy="103246"/>
            </a:xfrm>
            <a:custGeom>
              <a:avLst/>
              <a:gdLst/>
              <a:ahLst/>
              <a:cxnLst/>
              <a:rect l="l" t="t" r="r" b="b"/>
              <a:pathLst>
                <a:path w="1077" h="984" fill="none" extrusionOk="0">
                  <a:moveTo>
                    <a:pt x="984" y="0"/>
                  </a:moveTo>
                  <a:lnTo>
                    <a:pt x="830" y="154"/>
                  </a:lnTo>
                  <a:lnTo>
                    <a:pt x="830" y="154"/>
                  </a:lnTo>
                  <a:lnTo>
                    <a:pt x="677" y="338"/>
                  </a:lnTo>
                  <a:lnTo>
                    <a:pt x="462" y="523"/>
                  </a:lnTo>
                  <a:lnTo>
                    <a:pt x="1" y="984"/>
                  </a:lnTo>
                  <a:lnTo>
                    <a:pt x="1" y="984"/>
                  </a:lnTo>
                  <a:lnTo>
                    <a:pt x="216" y="953"/>
                  </a:lnTo>
                  <a:lnTo>
                    <a:pt x="1076" y="93"/>
                  </a:lnTo>
                  <a:lnTo>
                    <a:pt x="1076" y="93"/>
                  </a:lnTo>
                  <a:lnTo>
                    <a:pt x="1045" y="31"/>
                  </a:lnTo>
                  <a:lnTo>
                    <a:pt x="9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6"/>
            <p:cNvSpPr/>
            <p:nvPr/>
          </p:nvSpPr>
          <p:spPr>
            <a:xfrm>
              <a:off x="3179162" y="3212492"/>
              <a:ext cx="61381" cy="132310"/>
            </a:xfrm>
            <a:custGeom>
              <a:avLst/>
              <a:gdLst/>
              <a:ahLst/>
              <a:cxnLst/>
              <a:rect l="l" t="t" r="r" b="b"/>
              <a:pathLst>
                <a:path w="585" h="1261" extrusionOk="0">
                  <a:moveTo>
                    <a:pt x="1" y="1"/>
                  </a:moveTo>
                  <a:lnTo>
                    <a:pt x="1" y="1076"/>
                  </a:lnTo>
                  <a:lnTo>
                    <a:pt x="123" y="1168"/>
                  </a:lnTo>
                  <a:lnTo>
                    <a:pt x="246" y="1230"/>
                  </a:lnTo>
                  <a:lnTo>
                    <a:pt x="369" y="1260"/>
                  </a:lnTo>
                  <a:lnTo>
                    <a:pt x="461" y="1168"/>
                  </a:lnTo>
                  <a:lnTo>
                    <a:pt x="492" y="1045"/>
                  </a:lnTo>
                  <a:lnTo>
                    <a:pt x="554" y="769"/>
                  </a:lnTo>
                  <a:lnTo>
                    <a:pt x="584" y="554"/>
                  </a:lnTo>
                  <a:lnTo>
                    <a:pt x="584" y="462"/>
                  </a:lnTo>
                  <a:lnTo>
                    <a:pt x="400" y="369"/>
                  </a:lnTo>
                  <a:lnTo>
                    <a:pt x="246" y="246"/>
                  </a:lnTo>
                  <a:lnTo>
                    <a:pt x="93" y="124"/>
                  </a:lnTo>
                  <a:lnTo>
                    <a:pt x="1" y="1"/>
                  </a:lnTo>
                  <a:close/>
                </a:path>
              </a:pathLst>
            </a:custGeom>
            <a:solidFill>
              <a:srgbClr val="080F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6"/>
            <p:cNvSpPr/>
            <p:nvPr/>
          </p:nvSpPr>
          <p:spPr>
            <a:xfrm>
              <a:off x="4571948" y="3212492"/>
              <a:ext cx="538475" cy="332193"/>
            </a:xfrm>
            <a:custGeom>
              <a:avLst/>
              <a:gdLst/>
              <a:ahLst/>
              <a:cxnLst/>
              <a:rect l="l" t="t" r="r" b="b"/>
              <a:pathLst>
                <a:path w="5132" h="3166" extrusionOk="0">
                  <a:moveTo>
                    <a:pt x="4302" y="1"/>
                  </a:moveTo>
                  <a:lnTo>
                    <a:pt x="3779" y="31"/>
                  </a:lnTo>
                  <a:lnTo>
                    <a:pt x="3011" y="93"/>
                  </a:lnTo>
                  <a:lnTo>
                    <a:pt x="2612" y="185"/>
                  </a:lnTo>
                  <a:lnTo>
                    <a:pt x="2212" y="277"/>
                  </a:lnTo>
                  <a:lnTo>
                    <a:pt x="1813" y="431"/>
                  </a:lnTo>
                  <a:lnTo>
                    <a:pt x="1444" y="615"/>
                  </a:lnTo>
                  <a:lnTo>
                    <a:pt x="1075" y="892"/>
                  </a:lnTo>
                  <a:lnTo>
                    <a:pt x="738" y="1199"/>
                  </a:lnTo>
                  <a:lnTo>
                    <a:pt x="430" y="1537"/>
                  </a:lnTo>
                  <a:lnTo>
                    <a:pt x="215" y="1875"/>
                  </a:lnTo>
                  <a:lnTo>
                    <a:pt x="62" y="2213"/>
                  </a:lnTo>
                  <a:lnTo>
                    <a:pt x="0" y="2367"/>
                  </a:lnTo>
                  <a:lnTo>
                    <a:pt x="0" y="2489"/>
                  </a:lnTo>
                  <a:lnTo>
                    <a:pt x="0" y="2643"/>
                  </a:lnTo>
                  <a:lnTo>
                    <a:pt x="0" y="2766"/>
                  </a:lnTo>
                  <a:lnTo>
                    <a:pt x="62" y="2858"/>
                  </a:lnTo>
                  <a:lnTo>
                    <a:pt x="154" y="2920"/>
                  </a:lnTo>
                  <a:lnTo>
                    <a:pt x="215" y="2705"/>
                  </a:lnTo>
                  <a:lnTo>
                    <a:pt x="307" y="2489"/>
                  </a:lnTo>
                  <a:lnTo>
                    <a:pt x="400" y="2274"/>
                  </a:lnTo>
                  <a:lnTo>
                    <a:pt x="553" y="2059"/>
                  </a:lnTo>
                  <a:lnTo>
                    <a:pt x="738" y="1813"/>
                  </a:lnTo>
                  <a:lnTo>
                    <a:pt x="922" y="1598"/>
                  </a:lnTo>
                  <a:lnTo>
                    <a:pt x="1168" y="1414"/>
                  </a:lnTo>
                  <a:lnTo>
                    <a:pt x="1444" y="1230"/>
                  </a:lnTo>
                  <a:lnTo>
                    <a:pt x="1751" y="1076"/>
                  </a:lnTo>
                  <a:lnTo>
                    <a:pt x="2028" y="953"/>
                  </a:lnTo>
                  <a:lnTo>
                    <a:pt x="2274" y="892"/>
                  </a:lnTo>
                  <a:lnTo>
                    <a:pt x="2550" y="861"/>
                  </a:lnTo>
                  <a:lnTo>
                    <a:pt x="2765" y="830"/>
                  </a:lnTo>
                  <a:lnTo>
                    <a:pt x="2980" y="861"/>
                  </a:lnTo>
                  <a:lnTo>
                    <a:pt x="3196" y="892"/>
                  </a:lnTo>
                  <a:lnTo>
                    <a:pt x="3380" y="953"/>
                  </a:lnTo>
                  <a:lnTo>
                    <a:pt x="3718" y="1076"/>
                  </a:lnTo>
                  <a:lnTo>
                    <a:pt x="3933" y="1230"/>
                  </a:lnTo>
                  <a:lnTo>
                    <a:pt x="4148" y="1383"/>
                  </a:lnTo>
                  <a:lnTo>
                    <a:pt x="4363" y="1598"/>
                  </a:lnTo>
                  <a:lnTo>
                    <a:pt x="4517" y="1783"/>
                  </a:lnTo>
                  <a:lnTo>
                    <a:pt x="4670" y="1998"/>
                  </a:lnTo>
                  <a:lnTo>
                    <a:pt x="4763" y="2182"/>
                  </a:lnTo>
                  <a:lnTo>
                    <a:pt x="4824" y="2336"/>
                  </a:lnTo>
                  <a:lnTo>
                    <a:pt x="4885" y="2489"/>
                  </a:lnTo>
                  <a:lnTo>
                    <a:pt x="4947" y="2766"/>
                  </a:lnTo>
                  <a:lnTo>
                    <a:pt x="4947" y="2981"/>
                  </a:lnTo>
                  <a:lnTo>
                    <a:pt x="4947" y="3104"/>
                  </a:lnTo>
                  <a:lnTo>
                    <a:pt x="4947" y="3165"/>
                  </a:lnTo>
                  <a:lnTo>
                    <a:pt x="5039" y="3104"/>
                  </a:lnTo>
                  <a:lnTo>
                    <a:pt x="5070" y="3043"/>
                  </a:lnTo>
                  <a:lnTo>
                    <a:pt x="5101" y="2950"/>
                  </a:lnTo>
                  <a:lnTo>
                    <a:pt x="5131" y="2705"/>
                  </a:lnTo>
                  <a:lnTo>
                    <a:pt x="5131" y="2428"/>
                  </a:lnTo>
                  <a:lnTo>
                    <a:pt x="5101" y="2090"/>
                  </a:lnTo>
                  <a:lnTo>
                    <a:pt x="5008" y="1752"/>
                  </a:lnTo>
                  <a:lnTo>
                    <a:pt x="4916" y="1414"/>
                  </a:lnTo>
                  <a:lnTo>
                    <a:pt x="4824" y="1138"/>
                  </a:lnTo>
                  <a:lnTo>
                    <a:pt x="4701" y="922"/>
                  </a:lnTo>
                  <a:lnTo>
                    <a:pt x="4548" y="646"/>
                  </a:lnTo>
                  <a:lnTo>
                    <a:pt x="4425" y="400"/>
                  </a:lnTo>
                  <a:lnTo>
                    <a:pt x="43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6"/>
            <p:cNvSpPr/>
            <p:nvPr/>
          </p:nvSpPr>
          <p:spPr>
            <a:xfrm>
              <a:off x="4578348" y="2857846"/>
              <a:ext cx="112899" cy="167775"/>
            </a:xfrm>
            <a:custGeom>
              <a:avLst/>
              <a:gdLst/>
              <a:ahLst/>
              <a:cxnLst/>
              <a:rect l="l" t="t" r="r" b="b"/>
              <a:pathLst>
                <a:path w="1076" h="1599" extrusionOk="0">
                  <a:moveTo>
                    <a:pt x="892" y="1"/>
                  </a:moveTo>
                  <a:lnTo>
                    <a:pt x="738" y="62"/>
                  </a:lnTo>
                  <a:lnTo>
                    <a:pt x="400" y="216"/>
                  </a:lnTo>
                  <a:lnTo>
                    <a:pt x="246" y="339"/>
                  </a:lnTo>
                  <a:lnTo>
                    <a:pt x="93" y="462"/>
                  </a:lnTo>
                  <a:lnTo>
                    <a:pt x="1" y="615"/>
                  </a:lnTo>
                  <a:lnTo>
                    <a:pt x="1" y="708"/>
                  </a:lnTo>
                  <a:lnTo>
                    <a:pt x="1" y="800"/>
                  </a:lnTo>
                  <a:lnTo>
                    <a:pt x="93" y="984"/>
                  </a:lnTo>
                  <a:lnTo>
                    <a:pt x="216" y="1138"/>
                  </a:lnTo>
                  <a:lnTo>
                    <a:pt x="369" y="1261"/>
                  </a:lnTo>
                  <a:lnTo>
                    <a:pt x="523" y="1383"/>
                  </a:lnTo>
                  <a:lnTo>
                    <a:pt x="830" y="1537"/>
                  </a:lnTo>
                  <a:lnTo>
                    <a:pt x="953" y="1599"/>
                  </a:lnTo>
                  <a:lnTo>
                    <a:pt x="984" y="1445"/>
                  </a:lnTo>
                  <a:lnTo>
                    <a:pt x="1076" y="1015"/>
                  </a:lnTo>
                  <a:lnTo>
                    <a:pt x="1076" y="769"/>
                  </a:lnTo>
                  <a:lnTo>
                    <a:pt x="1076" y="492"/>
                  </a:lnTo>
                  <a:lnTo>
                    <a:pt x="1014" y="247"/>
                  </a:lnTo>
                  <a:lnTo>
                    <a:pt x="953" y="124"/>
                  </a:lnTo>
                  <a:lnTo>
                    <a:pt x="892"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6"/>
            <p:cNvSpPr/>
            <p:nvPr/>
          </p:nvSpPr>
          <p:spPr>
            <a:xfrm>
              <a:off x="4755673" y="3102845"/>
              <a:ext cx="99994" cy="100098"/>
            </a:xfrm>
            <a:custGeom>
              <a:avLst/>
              <a:gdLst/>
              <a:ahLst/>
              <a:cxnLst/>
              <a:rect l="l" t="t" r="r" b="b"/>
              <a:pathLst>
                <a:path w="953" h="954" extrusionOk="0">
                  <a:moveTo>
                    <a:pt x="369" y="1"/>
                  </a:moveTo>
                  <a:lnTo>
                    <a:pt x="277" y="32"/>
                  </a:lnTo>
                  <a:lnTo>
                    <a:pt x="123" y="124"/>
                  </a:lnTo>
                  <a:lnTo>
                    <a:pt x="31" y="278"/>
                  </a:lnTo>
                  <a:lnTo>
                    <a:pt x="0" y="370"/>
                  </a:lnTo>
                  <a:lnTo>
                    <a:pt x="0" y="462"/>
                  </a:lnTo>
                  <a:lnTo>
                    <a:pt x="0" y="554"/>
                  </a:lnTo>
                  <a:lnTo>
                    <a:pt x="31" y="646"/>
                  </a:lnTo>
                  <a:lnTo>
                    <a:pt x="123" y="800"/>
                  </a:lnTo>
                  <a:lnTo>
                    <a:pt x="277" y="923"/>
                  </a:lnTo>
                  <a:lnTo>
                    <a:pt x="369" y="923"/>
                  </a:lnTo>
                  <a:lnTo>
                    <a:pt x="461" y="953"/>
                  </a:lnTo>
                  <a:lnTo>
                    <a:pt x="584" y="923"/>
                  </a:lnTo>
                  <a:lnTo>
                    <a:pt x="676" y="923"/>
                  </a:lnTo>
                  <a:lnTo>
                    <a:pt x="799" y="800"/>
                  </a:lnTo>
                  <a:lnTo>
                    <a:pt x="922" y="646"/>
                  </a:lnTo>
                  <a:lnTo>
                    <a:pt x="953" y="554"/>
                  </a:lnTo>
                  <a:lnTo>
                    <a:pt x="953" y="462"/>
                  </a:lnTo>
                  <a:lnTo>
                    <a:pt x="953" y="370"/>
                  </a:lnTo>
                  <a:lnTo>
                    <a:pt x="922" y="278"/>
                  </a:lnTo>
                  <a:lnTo>
                    <a:pt x="799" y="124"/>
                  </a:lnTo>
                  <a:lnTo>
                    <a:pt x="676" y="32"/>
                  </a:lnTo>
                  <a:lnTo>
                    <a:pt x="584" y="1"/>
                  </a:lnTo>
                  <a:close/>
                </a:path>
              </a:pathLst>
            </a:custGeom>
            <a:solidFill>
              <a:srgbClr val="3437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6"/>
            <p:cNvSpPr/>
            <p:nvPr/>
          </p:nvSpPr>
          <p:spPr>
            <a:xfrm>
              <a:off x="4774980" y="3119004"/>
              <a:ext cx="61381" cy="64634"/>
            </a:xfrm>
            <a:custGeom>
              <a:avLst/>
              <a:gdLst/>
              <a:ahLst/>
              <a:cxnLst/>
              <a:rect l="l" t="t" r="r" b="b"/>
              <a:pathLst>
                <a:path w="585" h="616" extrusionOk="0">
                  <a:moveTo>
                    <a:pt x="277" y="1"/>
                  </a:moveTo>
                  <a:lnTo>
                    <a:pt x="185" y="31"/>
                  </a:lnTo>
                  <a:lnTo>
                    <a:pt x="62" y="93"/>
                  </a:lnTo>
                  <a:lnTo>
                    <a:pt x="1" y="185"/>
                  </a:lnTo>
                  <a:lnTo>
                    <a:pt x="1" y="308"/>
                  </a:lnTo>
                  <a:lnTo>
                    <a:pt x="1" y="431"/>
                  </a:lnTo>
                  <a:lnTo>
                    <a:pt x="62" y="523"/>
                  </a:lnTo>
                  <a:lnTo>
                    <a:pt x="185" y="584"/>
                  </a:lnTo>
                  <a:lnTo>
                    <a:pt x="277" y="615"/>
                  </a:lnTo>
                  <a:lnTo>
                    <a:pt x="400" y="584"/>
                  </a:lnTo>
                  <a:lnTo>
                    <a:pt x="492" y="523"/>
                  </a:lnTo>
                  <a:lnTo>
                    <a:pt x="554" y="431"/>
                  </a:lnTo>
                  <a:lnTo>
                    <a:pt x="585" y="308"/>
                  </a:lnTo>
                  <a:lnTo>
                    <a:pt x="554" y="185"/>
                  </a:lnTo>
                  <a:lnTo>
                    <a:pt x="492" y="93"/>
                  </a:lnTo>
                  <a:lnTo>
                    <a:pt x="400" y="31"/>
                  </a:lnTo>
                  <a:lnTo>
                    <a:pt x="277" y="1"/>
                  </a:ln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6"/>
            <p:cNvSpPr/>
            <p:nvPr/>
          </p:nvSpPr>
          <p:spPr>
            <a:xfrm>
              <a:off x="4658932" y="2632257"/>
              <a:ext cx="338593" cy="309529"/>
            </a:xfrm>
            <a:custGeom>
              <a:avLst/>
              <a:gdLst/>
              <a:ahLst/>
              <a:cxnLst/>
              <a:rect l="l" t="t" r="r" b="b"/>
              <a:pathLst>
                <a:path w="3227" h="2950" extrusionOk="0">
                  <a:moveTo>
                    <a:pt x="1" y="0"/>
                  </a:moveTo>
                  <a:lnTo>
                    <a:pt x="93" y="61"/>
                  </a:lnTo>
                  <a:lnTo>
                    <a:pt x="216" y="184"/>
                  </a:lnTo>
                  <a:lnTo>
                    <a:pt x="369" y="399"/>
                  </a:lnTo>
                  <a:lnTo>
                    <a:pt x="707" y="891"/>
                  </a:lnTo>
                  <a:lnTo>
                    <a:pt x="1015" y="1352"/>
                  </a:lnTo>
                  <a:lnTo>
                    <a:pt x="1353" y="1813"/>
                  </a:lnTo>
                  <a:lnTo>
                    <a:pt x="1721" y="2274"/>
                  </a:lnTo>
                  <a:lnTo>
                    <a:pt x="1906" y="2458"/>
                  </a:lnTo>
                  <a:lnTo>
                    <a:pt x="2151" y="2642"/>
                  </a:lnTo>
                  <a:lnTo>
                    <a:pt x="2397" y="2796"/>
                  </a:lnTo>
                  <a:lnTo>
                    <a:pt x="2674" y="2919"/>
                  </a:lnTo>
                  <a:lnTo>
                    <a:pt x="2950" y="2950"/>
                  </a:lnTo>
                  <a:lnTo>
                    <a:pt x="3227" y="2950"/>
                  </a:lnTo>
                  <a:lnTo>
                    <a:pt x="2950" y="2919"/>
                  </a:lnTo>
                  <a:lnTo>
                    <a:pt x="2674" y="2858"/>
                  </a:lnTo>
                  <a:lnTo>
                    <a:pt x="2428" y="2735"/>
                  </a:lnTo>
                  <a:lnTo>
                    <a:pt x="2182" y="2581"/>
                  </a:lnTo>
                  <a:lnTo>
                    <a:pt x="1967" y="2397"/>
                  </a:lnTo>
                  <a:lnTo>
                    <a:pt x="1783" y="2212"/>
                  </a:lnTo>
                  <a:lnTo>
                    <a:pt x="1414" y="1751"/>
                  </a:lnTo>
                  <a:lnTo>
                    <a:pt x="1076" y="1290"/>
                  </a:lnTo>
                  <a:lnTo>
                    <a:pt x="769" y="830"/>
                  </a:lnTo>
                  <a:lnTo>
                    <a:pt x="431" y="369"/>
                  </a:lnTo>
                  <a:lnTo>
                    <a:pt x="216" y="154"/>
                  </a:lnTo>
                  <a:lnTo>
                    <a:pt x="124" y="61"/>
                  </a:lnTo>
                  <a:lnTo>
                    <a:pt x="1" y="0"/>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6"/>
            <p:cNvSpPr/>
            <p:nvPr/>
          </p:nvSpPr>
          <p:spPr>
            <a:xfrm>
              <a:off x="4658932" y="2632257"/>
              <a:ext cx="338593" cy="309529"/>
            </a:xfrm>
            <a:custGeom>
              <a:avLst/>
              <a:gdLst/>
              <a:ahLst/>
              <a:cxnLst/>
              <a:rect l="l" t="t" r="r" b="b"/>
              <a:pathLst>
                <a:path w="3227" h="2950" fill="none" extrusionOk="0">
                  <a:moveTo>
                    <a:pt x="1" y="0"/>
                  </a:moveTo>
                  <a:lnTo>
                    <a:pt x="1" y="0"/>
                  </a:lnTo>
                  <a:lnTo>
                    <a:pt x="124" y="61"/>
                  </a:lnTo>
                  <a:lnTo>
                    <a:pt x="216" y="154"/>
                  </a:lnTo>
                  <a:lnTo>
                    <a:pt x="216" y="154"/>
                  </a:lnTo>
                  <a:lnTo>
                    <a:pt x="431" y="369"/>
                  </a:lnTo>
                  <a:lnTo>
                    <a:pt x="431" y="369"/>
                  </a:lnTo>
                  <a:lnTo>
                    <a:pt x="769" y="830"/>
                  </a:lnTo>
                  <a:lnTo>
                    <a:pt x="769" y="830"/>
                  </a:lnTo>
                  <a:lnTo>
                    <a:pt x="1076" y="1290"/>
                  </a:lnTo>
                  <a:lnTo>
                    <a:pt x="1414" y="1751"/>
                  </a:lnTo>
                  <a:lnTo>
                    <a:pt x="1414" y="1751"/>
                  </a:lnTo>
                  <a:lnTo>
                    <a:pt x="1783" y="2212"/>
                  </a:lnTo>
                  <a:lnTo>
                    <a:pt x="1967" y="2397"/>
                  </a:lnTo>
                  <a:lnTo>
                    <a:pt x="2182" y="2581"/>
                  </a:lnTo>
                  <a:lnTo>
                    <a:pt x="2182" y="2581"/>
                  </a:lnTo>
                  <a:lnTo>
                    <a:pt x="2428" y="2735"/>
                  </a:lnTo>
                  <a:lnTo>
                    <a:pt x="2674" y="2858"/>
                  </a:lnTo>
                  <a:lnTo>
                    <a:pt x="2674" y="2858"/>
                  </a:lnTo>
                  <a:lnTo>
                    <a:pt x="2950" y="2919"/>
                  </a:lnTo>
                  <a:lnTo>
                    <a:pt x="3227" y="2950"/>
                  </a:lnTo>
                  <a:lnTo>
                    <a:pt x="3227" y="2950"/>
                  </a:lnTo>
                  <a:lnTo>
                    <a:pt x="2950" y="2950"/>
                  </a:lnTo>
                  <a:lnTo>
                    <a:pt x="2674" y="2919"/>
                  </a:lnTo>
                  <a:lnTo>
                    <a:pt x="2674" y="2919"/>
                  </a:lnTo>
                  <a:lnTo>
                    <a:pt x="2397" y="2796"/>
                  </a:lnTo>
                  <a:lnTo>
                    <a:pt x="2151" y="2642"/>
                  </a:lnTo>
                  <a:lnTo>
                    <a:pt x="2151" y="2642"/>
                  </a:lnTo>
                  <a:lnTo>
                    <a:pt x="1906" y="2458"/>
                  </a:lnTo>
                  <a:lnTo>
                    <a:pt x="1906" y="2458"/>
                  </a:lnTo>
                  <a:lnTo>
                    <a:pt x="1721" y="2274"/>
                  </a:lnTo>
                  <a:lnTo>
                    <a:pt x="1721" y="2274"/>
                  </a:lnTo>
                  <a:lnTo>
                    <a:pt x="1353" y="1813"/>
                  </a:lnTo>
                  <a:lnTo>
                    <a:pt x="1353" y="1813"/>
                  </a:lnTo>
                  <a:lnTo>
                    <a:pt x="1015" y="1352"/>
                  </a:lnTo>
                  <a:lnTo>
                    <a:pt x="707" y="891"/>
                  </a:lnTo>
                  <a:lnTo>
                    <a:pt x="707" y="891"/>
                  </a:lnTo>
                  <a:lnTo>
                    <a:pt x="369" y="399"/>
                  </a:lnTo>
                  <a:lnTo>
                    <a:pt x="369" y="399"/>
                  </a:lnTo>
                  <a:lnTo>
                    <a:pt x="216" y="184"/>
                  </a:lnTo>
                  <a:lnTo>
                    <a:pt x="216" y="184"/>
                  </a:lnTo>
                  <a:lnTo>
                    <a:pt x="93" y="6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6"/>
            <p:cNvSpPr/>
            <p:nvPr/>
          </p:nvSpPr>
          <p:spPr>
            <a:xfrm>
              <a:off x="4742767" y="2677375"/>
              <a:ext cx="216146" cy="232199"/>
            </a:xfrm>
            <a:custGeom>
              <a:avLst/>
              <a:gdLst/>
              <a:ahLst/>
              <a:cxnLst/>
              <a:rect l="l" t="t" r="r" b="b"/>
              <a:pathLst>
                <a:path w="2060" h="2213" extrusionOk="0">
                  <a:moveTo>
                    <a:pt x="154" y="0"/>
                  </a:moveTo>
                  <a:lnTo>
                    <a:pt x="62" y="31"/>
                  </a:lnTo>
                  <a:lnTo>
                    <a:pt x="31" y="92"/>
                  </a:lnTo>
                  <a:lnTo>
                    <a:pt x="1" y="185"/>
                  </a:lnTo>
                  <a:lnTo>
                    <a:pt x="31" y="246"/>
                  </a:lnTo>
                  <a:lnTo>
                    <a:pt x="922" y="1414"/>
                  </a:lnTo>
                  <a:lnTo>
                    <a:pt x="1137" y="1690"/>
                  </a:lnTo>
                  <a:lnTo>
                    <a:pt x="1352" y="1905"/>
                  </a:lnTo>
                  <a:lnTo>
                    <a:pt x="1568" y="2028"/>
                  </a:lnTo>
                  <a:lnTo>
                    <a:pt x="1721" y="2120"/>
                  </a:lnTo>
                  <a:lnTo>
                    <a:pt x="1844" y="2182"/>
                  </a:lnTo>
                  <a:lnTo>
                    <a:pt x="1967" y="2212"/>
                  </a:lnTo>
                  <a:lnTo>
                    <a:pt x="2059" y="2212"/>
                  </a:lnTo>
                  <a:lnTo>
                    <a:pt x="1168" y="307"/>
                  </a:lnTo>
                  <a:lnTo>
                    <a:pt x="1107" y="185"/>
                  </a:lnTo>
                  <a:lnTo>
                    <a:pt x="984" y="92"/>
                  </a:lnTo>
                  <a:lnTo>
                    <a:pt x="861" y="31"/>
                  </a:lnTo>
                  <a:lnTo>
                    <a:pt x="707" y="31"/>
                  </a:lnTo>
                  <a:lnTo>
                    <a:pt x="154" y="0"/>
                  </a:lnTo>
                  <a:close/>
                </a:path>
              </a:pathLst>
            </a:custGeom>
            <a:solidFill>
              <a:srgbClr val="2A4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6"/>
            <p:cNvSpPr/>
            <p:nvPr/>
          </p:nvSpPr>
          <p:spPr>
            <a:xfrm>
              <a:off x="4742767" y="2677375"/>
              <a:ext cx="216146" cy="232199"/>
            </a:xfrm>
            <a:custGeom>
              <a:avLst/>
              <a:gdLst/>
              <a:ahLst/>
              <a:cxnLst/>
              <a:rect l="l" t="t" r="r" b="b"/>
              <a:pathLst>
                <a:path w="2060" h="2213" fill="none" extrusionOk="0">
                  <a:moveTo>
                    <a:pt x="154" y="0"/>
                  </a:moveTo>
                  <a:lnTo>
                    <a:pt x="707" y="31"/>
                  </a:lnTo>
                  <a:lnTo>
                    <a:pt x="707" y="31"/>
                  </a:lnTo>
                  <a:lnTo>
                    <a:pt x="861" y="31"/>
                  </a:lnTo>
                  <a:lnTo>
                    <a:pt x="984" y="92"/>
                  </a:lnTo>
                  <a:lnTo>
                    <a:pt x="1107" y="185"/>
                  </a:lnTo>
                  <a:lnTo>
                    <a:pt x="1168" y="307"/>
                  </a:lnTo>
                  <a:lnTo>
                    <a:pt x="2059" y="2212"/>
                  </a:lnTo>
                  <a:lnTo>
                    <a:pt x="2059" y="2212"/>
                  </a:lnTo>
                  <a:lnTo>
                    <a:pt x="1967" y="2212"/>
                  </a:lnTo>
                  <a:lnTo>
                    <a:pt x="1844" y="2182"/>
                  </a:lnTo>
                  <a:lnTo>
                    <a:pt x="1721" y="2120"/>
                  </a:lnTo>
                  <a:lnTo>
                    <a:pt x="1568" y="2028"/>
                  </a:lnTo>
                  <a:lnTo>
                    <a:pt x="1352" y="1905"/>
                  </a:lnTo>
                  <a:lnTo>
                    <a:pt x="1137" y="1690"/>
                  </a:lnTo>
                  <a:lnTo>
                    <a:pt x="922" y="1414"/>
                  </a:lnTo>
                  <a:lnTo>
                    <a:pt x="922" y="1414"/>
                  </a:lnTo>
                  <a:lnTo>
                    <a:pt x="31" y="246"/>
                  </a:lnTo>
                  <a:lnTo>
                    <a:pt x="31" y="246"/>
                  </a:lnTo>
                  <a:lnTo>
                    <a:pt x="1" y="185"/>
                  </a:lnTo>
                  <a:lnTo>
                    <a:pt x="31" y="92"/>
                  </a:lnTo>
                  <a:lnTo>
                    <a:pt x="62" y="31"/>
                  </a:lnTo>
                  <a:lnTo>
                    <a:pt x="1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6"/>
            <p:cNvSpPr/>
            <p:nvPr/>
          </p:nvSpPr>
          <p:spPr>
            <a:xfrm>
              <a:off x="4816950" y="2735398"/>
              <a:ext cx="67782" cy="80687"/>
            </a:xfrm>
            <a:custGeom>
              <a:avLst/>
              <a:gdLst/>
              <a:ahLst/>
              <a:cxnLst/>
              <a:rect l="l" t="t" r="r" b="b"/>
              <a:pathLst>
                <a:path w="646" h="769" extrusionOk="0">
                  <a:moveTo>
                    <a:pt x="0" y="584"/>
                  </a:moveTo>
                  <a:lnTo>
                    <a:pt x="0" y="584"/>
                  </a:lnTo>
                  <a:lnTo>
                    <a:pt x="0" y="584"/>
                  </a:lnTo>
                  <a:lnTo>
                    <a:pt x="154" y="768"/>
                  </a:lnTo>
                  <a:lnTo>
                    <a:pt x="154" y="768"/>
                  </a:lnTo>
                  <a:lnTo>
                    <a:pt x="154" y="768"/>
                  </a:lnTo>
                  <a:lnTo>
                    <a:pt x="0" y="584"/>
                  </a:lnTo>
                  <a:close/>
                  <a:moveTo>
                    <a:pt x="584" y="0"/>
                  </a:moveTo>
                  <a:lnTo>
                    <a:pt x="584" y="0"/>
                  </a:lnTo>
                  <a:lnTo>
                    <a:pt x="645" y="154"/>
                  </a:lnTo>
                  <a:lnTo>
                    <a:pt x="584" y="0"/>
                  </a:lnTo>
                  <a:close/>
                </a:path>
              </a:pathLst>
            </a:custGeom>
            <a:solidFill>
              <a:srgbClr val="0A1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6"/>
            <p:cNvSpPr/>
            <p:nvPr/>
          </p:nvSpPr>
          <p:spPr>
            <a:xfrm>
              <a:off x="4816950" y="2796674"/>
              <a:ext cx="16158" cy="19411"/>
            </a:xfrm>
            <a:custGeom>
              <a:avLst/>
              <a:gdLst/>
              <a:ahLst/>
              <a:cxnLst/>
              <a:rect l="l" t="t" r="r" b="b"/>
              <a:pathLst>
                <a:path w="154" h="185" fill="none" extrusionOk="0">
                  <a:moveTo>
                    <a:pt x="0" y="0"/>
                  </a:moveTo>
                  <a:lnTo>
                    <a:pt x="0" y="0"/>
                  </a:lnTo>
                  <a:lnTo>
                    <a:pt x="0" y="0"/>
                  </a:lnTo>
                  <a:lnTo>
                    <a:pt x="154" y="184"/>
                  </a:lnTo>
                  <a:lnTo>
                    <a:pt x="154" y="184"/>
                  </a:lnTo>
                  <a:lnTo>
                    <a:pt x="154" y="18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6"/>
            <p:cNvSpPr/>
            <p:nvPr/>
          </p:nvSpPr>
          <p:spPr>
            <a:xfrm>
              <a:off x="4878227" y="2735398"/>
              <a:ext cx="6505" cy="16158"/>
            </a:xfrm>
            <a:custGeom>
              <a:avLst/>
              <a:gdLst/>
              <a:ahLst/>
              <a:cxnLst/>
              <a:rect l="l" t="t" r="r" b="b"/>
              <a:pathLst>
                <a:path w="62" h="154" fill="none" extrusionOk="0">
                  <a:moveTo>
                    <a:pt x="0" y="0"/>
                  </a:moveTo>
                  <a:lnTo>
                    <a:pt x="0" y="0"/>
                  </a:lnTo>
                  <a:lnTo>
                    <a:pt x="61" y="15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6"/>
            <p:cNvSpPr/>
            <p:nvPr/>
          </p:nvSpPr>
          <p:spPr>
            <a:xfrm>
              <a:off x="4816950" y="2735398"/>
              <a:ext cx="71034" cy="80687"/>
            </a:xfrm>
            <a:custGeom>
              <a:avLst/>
              <a:gdLst/>
              <a:ahLst/>
              <a:cxnLst/>
              <a:rect l="l" t="t" r="r" b="b"/>
              <a:pathLst>
                <a:path w="677" h="769" extrusionOk="0">
                  <a:moveTo>
                    <a:pt x="584" y="0"/>
                  </a:moveTo>
                  <a:lnTo>
                    <a:pt x="0" y="584"/>
                  </a:lnTo>
                  <a:lnTo>
                    <a:pt x="154" y="768"/>
                  </a:lnTo>
                  <a:lnTo>
                    <a:pt x="676" y="246"/>
                  </a:lnTo>
                  <a:lnTo>
                    <a:pt x="645" y="154"/>
                  </a:lnTo>
                  <a:lnTo>
                    <a:pt x="584" y="0"/>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6"/>
            <p:cNvSpPr/>
            <p:nvPr/>
          </p:nvSpPr>
          <p:spPr>
            <a:xfrm>
              <a:off x="4816950" y="2735398"/>
              <a:ext cx="71034" cy="80687"/>
            </a:xfrm>
            <a:custGeom>
              <a:avLst/>
              <a:gdLst/>
              <a:ahLst/>
              <a:cxnLst/>
              <a:rect l="l" t="t" r="r" b="b"/>
              <a:pathLst>
                <a:path w="677" h="769" fill="none" extrusionOk="0">
                  <a:moveTo>
                    <a:pt x="584" y="0"/>
                  </a:moveTo>
                  <a:lnTo>
                    <a:pt x="0" y="584"/>
                  </a:lnTo>
                  <a:lnTo>
                    <a:pt x="0" y="584"/>
                  </a:lnTo>
                  <a:lnTo>
                    <a:pt x="154" y="768"/>
                  </a:lnTo>
                  <a:lnTo>
                    <a:pt x="676" y="246"/>
                  </a:lnTo>
                  <a:lnTo>
                    <a:pt x="645" y="154"/>
                  </a:lnTo>
                  <a:lnTo>
                    <a:pt x="5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6"/>
            <p:cNvSpPr/>
            <p:nvPr/>
          </p:nvSpPr>
          <p:spPr>
            <a:xfrm>
              <a:off x="4858815" y="2799822"/>
              <a:ext cx="54981" cy="58128"/>
            </a:xfrm>
            <a:custGeom>
              <a:avLst/>
              <a:gdLst/>
              <a:ahLst/>
              <a:cxnLst/>
              <a:rect l="l" t="t" r="r" b="b"/>
              <a:pathLst>
                <a:path w="524" h="554" extrusionOk="0">
                  <a:moveTo>
                    <a:pt x="462" y="1"/>
                  </a:moveTo>
                  <a:lnTo>
                    <a:pt x="1" y="462"/>
                  </a:lnTo>
                  <a:lnTo>
                    <a:pt x="93" y="554"/>
                  </a:lnTo>
                  <a:lnTo>
                    <a:pt x="523" y="124"/>
                  </a:lnTo>
                  <a:lnTo>
                    <a:pt x="462" y="31"/>
                  </a:lnTo>
                  <a:lnTo>
                    <a:pt x="462" y="1"/>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6"/>
            <p:cNvSpPr/>
            <p:nvPr/>
          </p:nvSpPr>
          <p:spPr>
            <a:xfrm>
              <a:off x="4858815" y="2799822"/>
              <a:ext cx="54981" cy="58128"/>
            </a:xfrm>
            <a:custGeom>
              <a:avLst/>
              <a:gdLst/>
              <a:ahLst/>
              <a:cxnLst/>
              <a:rect l="l" t="t" r="r" b="b"/>
              <a:pathLst>
                <a:path w="524" h="554" fill="none" extrusionOk="0">
                  <a:moveTo>
                    <a:pt x="462" y="1"/>
                  </a:moveTo>
                  <a:lnTo>
                    <a:pt x="1" y="462"/>
                  </a:lnTo>
                  <a:lnTo>
                    <a:pt x="1" y="462"/>
                  </a:lnTo>
                  <a:lnTo>
                    <a:pt x="93" y="554"/>
                  </a:lnTo>
                  <a:lnTo>
                    <a:pt x="523" y="124"/>
                  </a:lnTo>
                  <a:lnTo>
                    <a:pt x="462" y="31"/>
                  </a:lnTo>
                  <a:lnTo>
                    <a:pt x="4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6"/>
            <p:cNvSpPr/>
            <p:nvPr/>
          </p:nvSpPr>
          <p:spPr>
            <a:xfrm>
              <a:off x="3717536" y="3038422"/>
              <a:ext cx="80687" cy="496610"/>
            </a:xfrm>
            <a:custGeom>
              <a:avLst/>
              <a:gdLst/>
              <a:ahLst/>
              <a:cxnLst/>
              <a:rect l="l" t="t" r="r" b="b"/>
              <a:pathLst>
                <a:path w="769" h="4733" extrusionOk="0">
                  <a:moveTo>
                    <a:pt x="216" y="0"/>
                  </a:moveTo>
                  <a:lnTo>
                    <a:pt x="124" y="277"/>
                  </a:lnTo>
                  <a:lnTo>
                    <a:pt x="62" y="584"/>
                  </a:lnTo>
                  <a:lnTo>
                    <a:pt x="1" y="1199"/>
                  </a:lnTo>
                  <a:lnTo>
                    <a:pt x="1" y="1813"/>
                  </a:lnTo>
                  <a:lnTo>
                    <a:pt x="62" y="2428"/>
                  </a:lnTo>
                  <a:lnTo>
                    <a:pt x="124" y="2704"/>
                  </a:lnTo>
                  <a:lnTo>
                    <a:pt x="154" y="3012"/>
                  </a:lnTo>
                  <a:lnTo>
                    <a:pt x="247" y="3319"/>
                  </a:lnTo>
                  <a:lnTo>
                    <a:pt x="308" y="3595"/>
                  </a:lnTo>
                  <a:lnTo>
                    <a:pt x="369" y="3749"/>
                  </a:lnTo>
                  <a:lnTo>
                    <a:pt x="431" y="3903"/>
                  </a:lnTo>
                  <a:lnTo>
                    <a:pt x="523" y="4179"/>
                  </a:lnTo>
                  <a:lnTo>
                    <a:pt x="769" y="4732"/>
                  </a:lnTo>
                  <a:lnTo>
                    <a:pt x="585" y="4179"/>
                  </a:lnTo>
                  <a:lnTo>
                    <a:pt x="492" y="3872"/>
                  </a:lnTo>
                  <a:lnTo>
                    <a:pt x="431" y="3749"/>
                  </a:lnTo>
                  <a:lnTo>
                    <a:pt x="400" y="3595"/>
                  </a:lnTo>
                  <a:lnTo>
                    <a:pt x="277" y="3012"/>
                  </a:lnTo>
                  <a:lnTo>
                    <a:pt x="154" y="2397"/>
                  </a:lnTo>
                  <a:lnTo>
                    <a:pt x="124" y="1813"/>
                  </a:lnTo>
                  <a:lnTo>
                    <a:pt x="93" y="1199"/>
                  </a:lnTo>
                  <a:lnTo>
                    <a:pt x="93" y="892"/>
                  </a:lnTo>
                  <a:lnTo>
                    <a:pt x="124" y="584"/>
                  </a:lnTo>
                  <a:lnTo>
                    <a:pt x="154" y="308"/>
                  </a:lnTo>
                  <a:lnTo>
                    <a:pt x="216" y="0"/>
                  </a:ln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6"/>
            <p:cNvSpPr/>
            <p:nvPr/>
          </p:nvSpPr>
          <p:spPr>
            <a:xfrm>
              <a:off x="3881955" y="2574129"/>
              <a:ext cx="1012421" cy="80792"/>
            </a:xfrm>
            <a:custGeom>
              <a:avLst/>
              <a:gdLst/>
              <a:ahLst/>
              <a:cxnLst/>
              <a:rect l="l" t="t" r="r" b="b"/>
              <a:pathLst>
                <a:path w="9649" h="770" extrusionOk="0">
                  <a:moveTo>
                    <a:pt x="3565" y="1"/>
                  </a:moveTo>
                  <a:lnTo>
                    <a:pt x="2766" y="32"/>
                  </a:lnTo>
                  <a:lnTo>
                    <a:pt x="2059" y="93"/>
                  </a:lnTo>
                  <a:lnTo>
                    <a:pt x="1476" y="155"/>
                  </a:lnTo>
                  <a:lnTo>
                    <a:pt x="953" y="247"/>
                  </a:lnTo>
                  <a:lnTo>
                    <a:pt x="554" y="339"/>
                  </a:lnTo>
                  <a:lnTo>
                    <a:pt x="1" y="493"/>
                  </a:lnTo>
                  <a:lnTo>
                    <a:pt x="1107" y="769"/>
                  </a:lnTo>
                  <a:lnTo>
                    <a:pt x="1322" y="677"/>
                  </a:lnTo>
                  <a:lnTo>
                    <a:pt x="1629" y="585"/>
                  </a:lnTo>
                  <a:lnTo>
                    <a:pt x="2059" y="523"/>
                  </a:lnTo>
                  <a:lnTo>
                    <a:pt x="2705" y="431"/>
                  </a:lnTo>
                  <a:lnTo>
                    <a:pt x="3565" y="370"/>
                  </a:lnTo>
                  <a:lnTo>
                    <a:pt x="4671" y="370"/>
                  </a:lnTo>
                  <a:lnTo>
                    <a:pt x="6054" y="431"/>
                  </a:lnTo>
                  <a:lnTo>
                    <a:pt x="7283" y="523"/>
                  </a:lnTo>
                  <a:lnTo>
                    <a:pt x="8266" y="585"/>
                  </a:lnTo>
                  <a:lnTo>
                    <a:pt x="9034" y="677"/>
                  </a:lnTo>
                  <a:lnTo>
                    <a:pt x="9587" y="769"/>
                  </a:lnTo>
                  <a:lnTo>
                    <a:pt x="9649" y="677"/>
                  </a:lnTo>
                  <a:lnTo>
                    <a:pt x="9649" y="615"/>
                  </a:lnTo>
                  <a:lnTo>
                    <a:pt x="9618" y="585"/>
                  </a:lnTo>
                  <a:lnTo>
                    <a:pt x="9556" y="554"/>
                  </a:lnTo>
                  <a:lnTo>
                    <a:pt x="9280" y="493"/>
                  </a:lnTo>
                  <a:lnTo>
                    <a:pt x="8819" y="400"/>
                  </a:lnTo>
                  <a:lnTo>
                    <a:pt x="8205" y="308"/>
                  </a:lnTo>
                  <a:lnTo>
                    <a:pt x="6576" y="155"/>
                  </a:lnTo>
                  <a:lnTo>
                    <a:pt x="5562" y="93"/>
                  </a:lnTo>
                  <a:lnTo>
                    <a:pt x="4425" y="32"/>
                  </a:lnTo>
                  <a:lnTo>
                    <a:pt x="3565"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6"/>
            <p:cNvSpPr/>
            <p:nvPr/>
          </p:nvSpPr>
          <p:spPr>
            <a:xfrm>
              <a:off x="3649859" y="3222145"/>
              <a:ext cx="48475" cy="42075"/>
            </a:xfrm>
            <a:custGeom>
              <a:avLst/>
              <a:gdLst/>
              <a:ahLst/>
              <a:cxnLst/>
              <a:rect l="l" t="t" r="r" b="b"/>
              <a:pathLst>
                <a:path w="462" h="401" extrusionOk="0">
                  <a:moveTo>
                    <a:pt x="185" y="1"/>
                  </a:moveTo>
                  <a:lnTo>
                    <a:pt x="123" y="32"/>
                  </a:lnTo>
                  <a:lnTo>
                    <a:pt x="62" y="62"/>
                  </a:lnTo>
                  <a:lnTo>
                    <a:pt x="31" y="124"/>
                  </a:lnTo>
                  <a:lnTo>
                    <a:pt x="1" y="216"/>
                  </a:lnTo>
                  <a:lnTo>
                    <a:pt x="31" y="277"/>
                  </a:lnTo>
                  <a:lnTo>
                    <a:pt x="62" y="339"/>
                  </a:lnTo>
                  <a:lnTo>
                    <a:pt x="123" y="370"/>
                  </a:lnTo>
                  <a:lnTo>
                    <a:pt x="185" y="400"/>
                  </a:lnTo>
                  <a:lnTo>
                    <a:pt x="277" y="400"/>
                  </a:lnTo>
                  <a:lnTo>
                    <a:pt x="339" y="370"/>
                  </a:lnTo>
                  <a:lnTo>
                    <a:pt x="400" y="339"/>
                  </a:lnTo>
                  <a:lnTo>
                    <a:pt x="431" y="277"/>
                  </a:lnTo>
                  <a:lnTo>
                    <a:pt x="461" y="216"/>
                  </a:lnTo>
                  <a:lnTo>
                    <a:pt x="431" y="124"/>
                  </a:lnTo>
                  <a:lnTo>
                    <a:pt x="400" y="62"/>
                  </a:lnTo>
                  <a:lnTo>
                    <a:pt x="339" y="32"/>
                  </a:lnTo>
                  <a:lnTo>
                    <a:pt x="277"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6"/>
            <p:cNvSpPr/>
            <p:nvPr/>
          </p:nvSpPr>
          <p:spPr>
            <a:xfrm>
              <a:off x="3659512" y="2651563"/>
              <a:ext cx="1031728" cy="357899"/>
            </a:xfrm>
            <a:custGeom>
              <a:avLst/>
              <a:gdLst/>
              <a:ahLst/>
              <a:cxnLst/>
              <a:rect l="l" t="t" r="r" b="b"/>
              <a:pathLst>
                <a:path w="9833" h="3411" extrusionOk="0">
                  <a:moveTo>
                    <a:pt x="6361" y="93"/>
                  </a:moveTo>
                  <a:lnTo>
                    <a:pt x="6822" y="123"/>
                  </a:lnTo>
                  <a:lnTo>
                    <a:pt x="7283" y="154"/>
                  </a:lnTo>
                  <a:lnTo>
                    <a:pt x="7682" y="215"/>
                  </a:lnTo>
                  <a:lnTo>
                    <a:pt x="8051" y="277"/>
                  </a:lnTo>
                  <a:lnTo>
                    <a:pt x="8297" y="369"/>
                  </a:lnTo>
                  <a:lnTo>
                    <a:pt x="8512" y="492"/>
                  </a:lnTo>
                  <a:lnTo>
                    <a:pt x="8696" y="615"/>
                  </a:lnTo>
                  <a:lnTo>
                    <a:pt x="8880" y="769"/>
                  </a:lnTo>
                  <a:lnTo>
                    <a:pt x="9034" y="953"/>
                  </a:lnTo>
                  <a:lnTo>
                    <a:pt x="9157" y="1137"/>
                  </a:lnTo>
                  <a:lnTo>
                    <a:pt x="9372" y="1506"/>
                  </a:lnTo>
                  <a:lnTo>
                    <a:pt x="9556" y="1844"/>
                  </a:lnTo>
                  <a:lnTo>
                    <a:pt x="9649" y="2151"/>
                  </a:lnTo>
                  <a:lnTo>
                    <a:pt x="9710" y="2366"/>
                  </a:lnTo>
                  <a:lnTo>
                    <a:pt x="9710" y="2379"/>
                  </a:lnTo>
                  <a:lnTo>
                    <a:pt x="9710" y="2379"/>
                  </a:lnTo>
                  <a:lnTo>
                    <a:pt x="9034" y="2520"/>
                  </a:lnTo>
                  <a:lnTo>
                    <a:pt x="8266" y="2643"/>
                  </a:lnTo>
                  <a:lnTo>
                    <a:pt x="6668" y="2827"/>
                  </a:lnTo>
                  <a:lnTo>
                    <a:pt x="5070" y="2981"/>
                  </a:lnTo>
                  <a:lnTo>
                    <a:pt x="3534" y="3104"/>
                  </a:lnTo>
                  <a:lnTo>
                    <a:pt x="1107" y="3257"/>
                  </a:lnTo>
                  <a:lnTo>
                    <a:pt x="400" y="3288"/>
                  </a:lnTo>
                  <a:lnTo>
                    <a:pt x="260" y="3288"/>
                  </a:lnTo>
                  <a:lnTo>
                    <a:pt x="400" y="3165"/>
                  </a:lnTo>
                  <a:lnTo>
                    <a:pt x="1414" y="2243"/>
                  </a:lnTo>
                  <a:lnTo>
                    <a:pt x="2059" y="1629"/>
                  </a:lnTo>
                  <a:lnTo>
                    <a:pt x="2766" y="1045"/>
                  </a:lnTo>
                  <a:lnTo>
                    <a:pt x="3104" y="799"/>
                  </a:lnTo>
                  <a:lnTo>
                    <a:pt x="3503" y="615"/>
                  </a:lnTo>
                  <a:lnTo>
                    <a:pt x="3934" y="461"/>
                  </a:lnTo>
                  <a:lnTo>
                    <a:pt x="4394" y="308"/>
                  </a:lnTo>
                  <a:lnTo>
                    <a:pt x="4886" y="215"/>
                  </a:lnTo>
                  <a:lnTo>
                    <a:pt x="5378" y="154"/>
                  </a:lnTo>
                  <a:lnTo>
                    <a:pt x="5869" y="123"/>
                  </a:lnTo>
                  <a:lnTo>
                    <a:pt x="6361" y="93"/>
                  </a:lnTo>
                  <a:close/>
                  <a:moveTo>
                    <a:pt x="5869" y="0"/>
                  </a:moveTo>
                  <a:lnTo>
                    <a:pt x="5347" y="31"/>
                  </a:lnTo>
                  <a:lnTo>
                    <a:pt x="4855" y="123"/>
                  </a:lnTo>
                  <a:lnTo>
                    <a:pt x="4364" y="215"/>
                  </a:lnTo>
                  <a:lnTo>
                    <a:pt x="3903" y="338"/>
                  </a:lnTo>
                  <a:lnTo>
                    <a:pt x="3473" y="523"/>
                  </a:lnTo>
                  <a:lnTo>
                    <a:pt x="3073" y="707"/>
                  </a:lnTo>
                  <a:lnTo>
                    <a:pt x="2705" y="953"/>
                  </a:lnTo>
                  <a:lnTo>
                    <a:pt x="1752" y="1752"/>
                  </a:lnTo>
                  <a:lnTo>
                    <a:pt x="922" y="2520"/>
                  </a:lnTo>
                  <a:lnTo>
                    <a:pt x="125" y="3288"/>
                  </a:lnTo>
                  <a:lnTo>
                    <a:pt x="124" y="3288"/>
                  </a:lnTo>
                  <a:lnTo>
                    <a:pt x="124" y="3289"/>
                  </a:lnTo>
                  <a:lnTo>
                    <a:pt x="124" y="3289"/>
                  </a:lnTo>
                  <a:lnTo>
                    <a:pt x="93" y="3319"/>
                  </a:lnTo>
                  <a:lnTo>
                    <a:pt x="1" y="3411"/>
                  </a:lnTo>
                  <a:lnTo>
                    <a:pt x="124" y="3411"/>
                  </a:lnTo>
                  <a:lnTo>
                    <a:pt x="1107" y="3349"/>
                  </a:lnTo>
                  <a:lnTo>
                    <a:pt x="3534" y="3227"/>
                  </a:lnTo>
                  <a:lnTo>
                    <a:pt x="5070" y="3104"/>
                  </a:lnTo>
                  <a:lnTo>
                    <a:pt x="6699" y="2950"/>
                  </a:lnTo>
                  <a:lnTo>
                    <a:pt x="8297" y="2735"/>
                  </a:lnTo>
                  <a:lnTo>
                    <a:pt x="9065" y="2612"/>
                  </a:lnTo>
                  <a:lnTo>
                    <a:pt x="9771" y="2489"/>
                  </a:lnTo>
                  <a:lnTo>
                    <a:pt x="9833" y="2489"/>
                  </a:lnTo>
                  <a:lnTo>
                    <a:pt x="9833" y="2428"/>
                  </a:lnTo>
                  <a:lnTo>
                    <a:pt x="9741" y="2120"/>
                  </a:lnTo>
                  <a:lnTo>
                    <a:pt x="9649" y="1813"/>
                  </a:lnTo>
                  <a:lnTo>
                    <a:pt x="9495" y="1444"/>
                  </a:lnTo>
                  <a:lnTo>
                    <a:pt x="9249" y="1045"/>
                  </a:lnTo>
                  <a:lnTo>
                    <a:pt x="9126" y="861"/>
                  </a:lnTo>
                  <a:lnTo>
                    <a:pt x="8942" y="707"/>
                  </a:lnTo>
                  <a:lnTo>
                    <a:pt x="8758" y="523"/>
                  </a:lnTo>
                  <a:lnTo>
                    <a:pt x="8573" y="400"/>
                  </a:lnTo>
                  <a:lnTo>
                    <a:pt x="8327" y="277"/>
                  </a:lnTo>
                  <a:lnTo>
                    <a:pt x="8082" y="185"/>
                  </a:lnTo>
                  <a:lnTo>
                    <a:pt x="7713" y="93"/>
                  </a:lnTo>
                  <a:lnTo>
                    <a:pt x="7283" y="31"/>
                  </a:lnTo>
                  <a:lnTo>
                    <a:pt x="6853" y="0"/>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6"/>
            <p:cNvSpPr/>
            <p:nvPr/>
          </p:nvSpPr>
          <p:spPr>
            <a:xfrm>
              <a:off x="3778813" y="2922375"/>
              <a:ext cx="80687" cy="93593"/>
            </a:xfrm>
            <a:custGeom>
              <a:avLst/>
              <a:gdLst/>
              <a:ahLst/>
              <a:cxnLst/>
              <a:rect l="l" t="t" r="r" b="b"/>
              <a:pathLst>
                <a:path w="769" h="892" extrusionOk="0">
                  <a:moveTo>
                    <a:pt x="154" y="0"/>
                  </a:moveTo>
                  <a:lnTo>
                    <a:pt x="93" y="31"/>
                  </a:lnTo>
                  <a:lnTo>
                    <a:pt x="62" y="62"/>
                  </a:lnTo>
                  <a:lnTo>
                    <a:pt x="31" y="93"/>
                  </a:lnTo>
                  <a:lnTo>
                    <a:pt x="1" y="154"/>
                  </a:lnTo>
                  <a:lnTo>
                    <a:pt x="1" y="768"/>
                  </a:lnTo>
                  <a:lnTo>
                    <a:pt x="31" y="799"/>
                  </a:lnTo>
                  <a:lnTo>
                    <a:pt x="62" y="861"/>
                  </a:lnTo>
                  <a:lnTo>
                    <a:pt x="93" y="891"/>
                  </a:lnTo>
                  <a:lnTo>
                    <a:pt x="677" y="891"/>
                  </a:lnTo>
                  <a:lnTo>
                    <a:pt x="707" y="861"/>
                  </a:lnTo>
                  <a:lnTo>
                    <a:pt x="738" y="799"/>
                  </a:lnTo>
                  <a:lnTo>
                    <a:pt x="769" y="768"/>
                  </a:lnTo>
                  <a:lnTo>
                    <a:pt x="769" y="615"/>
                  </a:lnTo>
                  <a:lnTo>
                    <a:pt x="738" y="492"/>
                  </a:lnTo>
                  <a:lnTo>
                    <a:pt x="707" y="400"/>
                  </a:lnTo>
                  <a:lnTo>
                    <a:pt x="646" y="277"/>
                  </a:lnTo>
                  <a:lnTo>
                    <a:pt x="584" y="185"/>
                  </a:lnTo>
                  <a:lnTo>
                    <a:pt x="492" y="123"/>
                  </a:lnTo>
                  <a:lnTo>
                    <a:pt x="369" y="62"/>
                  </a:lnTo>
                  <a:lnTo>
                    <a:pt x="277" y="31"/>
                  </a:lnTo>
                  <a:lnTo>
                    <a:pt x="154" y="0"/>
                  </a:lnTo>
                  <a:close/>
                </a:path>
              </a:pathLst>
            </a:custGeom>
            <a:solidFill>
              <a:srgbClr val="070D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6"/>
            <p:cNvSpPr/>
            <p:nvPr/>
          </p:nvSpPr>
          <p:spPr>
            <a:xfrm>
              <a:off x="4736367" y="2674122"/>
              <a:ext cx="228946" cy="241852"/>
            </a:xfrm>
            <a:custGeom>
              <a:avLst/>
              <a:gdLst/>
              <a:ahLst/>
              <a:cxnLst/>
              <a:rect l="l" t="t" r="r" b="b"/>
              <a:pathLst>
                <a:path w="2182" h="2305" extrusionOk="0">
                  <a:moveTo>
                    <a:pt x="768" y="93"/>
                  </a:moveTo>
                  <a:lnTo>
                    <a:pt x="891" y="123"/>
                  </a:lnTo>
                  <a:lnTo>
                    <a:pt x="1014" y="185"/>
                  </a:lnTo>
                  <a:lnTo>
                    <a:pt x="1106" y="246"/>
                  </a:lnTo>
                  <a:lnTo>
                    <a:pt x="1168" y="369"/>
                  </a:lnTo>
                  <a:lnTo>
                    <a:pt x="2016" y="2182"/>
                  </a:lnTo>
                  <a:lnTo>
                    <a:pt x="1997" y="2182"/>
                  </a:lnTo>
                  <a:lnTo>
                    <a:pt x="1874" y="2151"/>
                  </a:lnTo>
                  <a:lnTo>
                    <a:pt x="1751" y="2090"/>
                  </a:lnTo>
                  <a:lnTo>
                    <a:pt x="1598" y="1998"/>
                  </a:lnTo>
                  <a:lnTo>
                    <a:pt x="1413" y="1844"/>
                  </a:lnTo>
                  <a:lnTo>
                    <a:pt x="1229" y="1660"/>
                  </a:lnTo>
                  <a:lnTo>
                    <a:pt x="1045" y="1414"/>
                  </a:lnTo>
                  <a:lnTo>
                    <a:pt x="154" y="246"/>
                  </a:lnTo>
                  <a:lnTo>
                    <a:pt x="123" y="185"/>
                  </a:lnTo>
                  <a:lnTo>
                    <a:pt x="154" y="123"/>
                  </a:lnTo>
                  <a:lnTo>
                    <a:pt x="215" y="93"/>
                  </a:lnTo>
                  <a:close/>
                  <a:moveTo>
                    <a:pt x="123" y="0"/>
                  </a:moveTo>
                  <a:lnTo>
                    <a:pt x="62" y="62"/>
                  </a:lnTo>
                  <a:lnTo>
                    <a:pt x="31" y="123"/>
                  </a:lnTo>
                  <a:lnTo>
                    <a:pt x="0" y="185"/>
                  </a:lnTo>
                  <a:lnTo>
                    <a:pt x="31" y="246"/>
                  </a:lnTo>
                  <a:lnTo>
                    <a:pt x="62" y="308"/>
                  </a:lnTo>
                  <a:lnTo>
                    <a:pt x="953" y="1475"/>
                  </a:lnTo>
                  <a:lnTo>
                    <a:pt x="1168" y="1752"/>
                  </a:lnTo>
                  <a:lnTo>
                    <a:pt x="1352" y="1936"/>
                  </a:lnTo>
                  <a:lnTo>
                    <a:pt x="1536" y="2090"/>
                  </a:lnTo>
                  <a:lnTo>
                    <a:pt x="1690" y="2182"/>
                  </a:lnTo>
                  <a:lnTo>
                    <a:pt x="1844" y="2243"/>
                  </a:lnTo>
                  <a:lnTo>
                    <a:pt x="1967" y="2274"/>
                  </a:lnTo>
                  <a:lnTo>
                    <a:pt x="2089" y="2305"/>
                  </a:lnTo>
                  <a:lnTo>
                    <a:pt x="2182" y="2305"/>
                  </a:lnTo>
                  <a:lnTo>
                    <a:pt x="1291" y="308"/>
                  </a:lnTo>
                  <a:lnTo>
                    <a:pt x="1198" y="185"/>
                  </a:lnTo>
                  <a:lnTo>
                    <a:pt x="1076" y="93"/>
                  </a:lnTo>
                  <a:lnTo>
                    <a:pt x="922" y="31"/>
                  </a:lnTo>
                  <a:lnTo>
                    <a:pt x="768" y="0"/>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1" name="Google Shape;2391;p46"/>
          <p:cNvSpPr/>
          <p:nvPr/>
        </p:nvSpPr>
        <p:spPr>
          <a:xfrm>
            <a:off x="2087475" y="1325047"/>
            <a:ext cx="481200" cy="481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Fira Sans"/>
                <a:ea typeface="Fira Sans"/>
                <a:cs typeface="Fira Sans"/>
                <a:sym typeface="Fira Sans"/>
              </a:rPr>
              <a:t>1</a:t>
            </a:r>
            <a:endParaRPr sz="2000" b="1" dirty="0">
              <a:solidFill>
                <a:schemeClr val="lt1"/>
              </a:solidFill>
              <a:latin typeface="Fira Sans"/>
              <a:ea typeface="Fira Sans"/>
              <a:cs typeface="Fira Sans"/>
              <a:sym typeface="Fira Sans"/>
            </a:endParaRPr>
          </a:p>
        </p:txBody>
      </p:sp>
      <p:sp>
        <p:nvSpPr>
          <p:cNvPr id="2392" name="Google Shape;2392;p46"/>
          <p:cNvSpPr/>
          <p:nvPr/>
        </p:nvSpPr>
        <p:spPr>
          <a:xfrm>
            <a:off x="2087475" y="2610100"/>
            <a:ext cx="481200" cy="48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a:ea typeface="Fira Sans"/>
                <a:cs typeface="Fira Sans"/>
                <a:sym typeface="Fira Sans"/>
              </a:rPr>
              <a:t>3</a:t>
            </a:r>
            <a:endParaRPr sz="2000" b="1">
              <a:solidFill>
                <a:schemeClr val="lt1"/>
              </a:solidFill>
              <a:latin typeface="Fira Sans"/>
              <a:ea typeface="Fira Sans"/>
              <a:cs typeface="Fira Sans"/>
              <a:sym typeface="Fira Sans"/>
            </a:endParaRPr>
          </a:p>
        </p:txBody>
      </p:sp>
      <p:sp>
        <p:nvSpPr>
          <p:cNvPr id="2393" name="Google Shape;2393;p46"/>
          <p:cNvSpPr/>
          <p:nvPr/>
        </p:nvSpPr>
        <p:spPr>
          <a:xfrm>
            <a:off x="2087475" y="3895147"/>
            <a:ext cx="481200" cy="481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a:ea typeface="Fira Sans"/>
                <a:cs typeface="Fira Sans"/>
                <a:sym typeface="Fira Sans"/>
              </a:rPr>
              <a:t>5</a:t>
            </a:r>
            <a:endParaRPr sz="2000" b="1">
              <a:solidFill>
                <a:schemeClr val="lt1"/>
              </a:solidFill>
              <a:latin typeface="Fira Sans"/>
              <a:ea typeface="Fira Sans"/>
              <a:cs typeface="Fira Sans"/>
              <a:sym typeface="Fira Sans"/>
            </a:endParaRPr>
          </a:p>
        </p:txBody>
      </p:sp>
      <p:sp>
        <p:nvSpPr>
          <p:cNvPr id="2394" name="Google Shape;2394;p46"/>
          <p:cNvSpPr txBox="1"/>
          <p:nvPr/>
        </p:nvSpPr>
        <p:spPr>
          <a:xfrm>
            <a:off x="434486" y="2548476"/>
            <a:ext cx="1694516" cy="628501"/>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Roboto"/>
                <a:ea typeface="Roboto"/>
                <a:cs typeface="Roboto"/>
                <a:sym typeface="Roboto"/>
              </a:rPr>
              <a:t>Charging Station infra. </a:t>
            </a:r>
            <a:r>
              <a:rPr lang="en-IN" sz="1200" dirty="0">
                <a:solidFill>
                  <a:schemeClr val="dk1"/>
                </a:solidFill>
                <a:latin typeface="Roboto"/>
                <a:ea typeface="Roboto"/>
                <a:cs typeface="Roboto"/>
                <a:sym typeface="Roboto"/>
              </a:rPr>
              <a:t>C</a:t>
            </a:r>
            <a:r>
              <a:rPr lang="en" sz="1200" dirty="0">
                <a:solidFill>
                  <a:schemeClr val="dk1"/>
                </a:solidFill>
                <a:latin typeface="Roboto"/>
                <a:ea typeface="Roboto"/>
                <a:cs typeface="Roboto"/>
                <a:sym typeface="Roboto"/>
              </a:rPr>
              <a:t>orrelate to EV Sales and Penetration</a:t>
            </a:r>
            <a:endParaRPr sz="1200" dirty="0">
              <a:solidFill>
                <a:schemeClr val="dk1"/>
              </a:solidFill>
              <a:latin typeface="Roboto"/>
              <a:ea typeface="Roboto"/>
              <a:cs typeface="Roboto"/>
              <a:sym typeface="Roboto"/>
            </a:endParaRPr>
          </a:p>
        </p:txBody>
      </p:sp>
      <p:sp>
        <p:nvSpPr>
          <p:cNvPr id="2395" name="Google Shape;2395;p46"/>
          <p:cNvSpPr txBox="1"/>
          <p:nvPr/>
        </p:nvSpPr>
        <p:spPr>
          <a:xfrm>
            <a:off x="533400" y="1305400"/>
            <a:ext cx="1519200" cy="52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Roboto"/>
                <a:ea typeface="Roboto"/>
                <a:cs typeface="Roboto"/>
                <a:sym typeface="Roboto"/>
              </a:rPr>
              <a:t>Primary Reasons customer choosing 4 Wheelers.</a:t>
            </a:r>
            <a:endParaRPr sz="1200" dirty="0">
              <a:solidFill>
                <a:schemeClr val="dk1"/>
              </a:solidFill>
              <a:latin typeface="Roboto"/>
              <a:ea typeface="Roboto"/>
              <a:cs typeface="Roboto"/>
              <a:sym typeface="Roboto"/>
            </a:endParaRPr>
          </a:p>
        </p:txBody>
      </p:sp>
      <p:sp>
        <p:nvSpPr>
          <p:cNvPr id="2396" name="Google Shape;2396;p46"/>
          <p:cNvSpPr txBox="1"/>
          <p:nvPr/>
        </p:nvSpPr>
        <p:spPr>
          <a:xfrm>
            <a:off x="533400" y="3875500"/>
            <a:ext cx="1519200" cy="52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Roboto"/>
                <a:ea typeface="Roboto"/>
                <a:cs typeface="Roboto"/>
                <a:sym typeface="Roboto"/>
              </a:rPr>
              <a:t>Ideal state to start manufacturing unit</a:t>
            </a:r>
            <a:endParaRPr sz="120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42076306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3"/>
          <p:cNvSpPr txBox="1">
            <a:spLocks noGrp="1"/>
          </p:cNvSpPr>
          <p:nvPr>
            <p:ph type="title"/>
          </p:nvPr>
        </p:nvSpPr>
        <p:spPr>
          <a:xfrm>
            <a:off x="442381" y="121913"/>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Top and Bottom EV Makers</a:t>
            </a:r>
            <a:endParaRPr dirty="0"/>
          </a:p>
        </p:txBody>
      </p:sp>
      <p:grpSp>
        <p:nvGrpSpPr>
          <p:cNvPr id="749" name="Google Shape;749;p33"/>
          <p:cNvGrpSpPr/>
          <p:nvPr/>
        </p:nvGrpSpPr>
        <p:grpSpPr>
          <a:xfrm>
            <a:off x="2250150" y="892975"/>
            <a:ext cx="4643504" cy="1678775"/>
            <a:chOff x="2250150" y="1219464"/>
            <a:chExt cx="4643504" cy="1772997"/>
          </a:xfrm>
        </p:grpSpPr>
        <p:sp>
          <p:nvSpPr>
            <p:cNvPr id="750" name="Google Shape;750;p33"/>
            <p:cNvSpPr/>
            <p:nvPr/>
          </p:nvSpPr>
          <p:spPr>
            <a:xfrm>
              <a:off x="4557181" y="1234297"/>
              <a:ext cx="751086" cy="1709891"/>
            </a:xfrm>
            <a:custGeom>
              <a:avLst/>
              <a:gdLst/>
              <a:ahLst/>
              <a:cxnLst/>
              <a:rect l="l" t="t" r="r" b="b"/>
              <a:pathLst>
                <a:path w="12660" h="28820" extrusionOk="0">
                  <a:moveTo>
                    <a:pt x="813" y="1"/>
                  </a:moveTo>
                  <a:lnTo>
                    <a:pt x="657" y="32"/>
                  </a:lnTo>
                  <a:lnTo>
                    <a:pt x="500" y="63"/>
                  </a:lnTo>
                  <a:lnTo>
                    <a:pt x="375" y="157"/>
                  </a:lnTo>
                  <a:lnTo>
                    <a:pt x="250" y="251"/>
                  </a:lnTo>
                  <a:lnTo>
                    <a:pt x="156" y="344"/>
                  </a:lnTo>
                  <a:lnTo>
                    <a:pt x="63" y="501"/>
                  </a:lnTo>
                  <a:lnTo>
                    <a:pt x="31" y="657"/>
                  </a:lnTo>
                  <a:lnTo>
                    <a:pt x="0" y="813"/>
                  </a:lnTo>
                  <a:lnTo>
                    <a:pt x="0" y="14004"/>
                  </a:lnTo>
                  <a:lnTo>
                    <a:pt x="31" y="14066"/>
                  </a:lnTo>
                  <a:lnTo>
                    <a:pt x="281" y="14441"/>
                  </a:lnTo>
                  <a:lnTo>
                    <a:pt x="407" y="14660"/>
                  </a:lnTo>
                  <a:lnTo>
                    <a:pt x="469" y="14910"/>
                  </a:lnTo>
                  <a:lnTo>
                    <a:pt x="532" y="15129"/>
                  </a:lnTo>
                  <a:lnTo>
                    <a:pt x="594" y="15379"/>
                  </a:lnTo>
                  <a:lnTo>
                    <a:pt x="625" y="15629"/>
                  </a:lnTo>
                  <a:lnTo>
                    <a:pt x="625" y="15879"/>
                  </a:lnTo>
                  <a:lnTo>
                    <a:pt x="625" y="21537"/>
                  </a:lnTo>
                  <a:lnTo>
                    <a:pt x="0" y="21537"/>
                  </a:lnTo>
                  <a:lnTo>
                    <a:pt x="0" y="28820"/>
                  </a:lnTo>
                  <a:lnTo>
                    <a:pt x="12659" y="28820"/>
                  </a:lnTo>
                  <a:lnTo>
                    <a:pt x="12659" y="813"/>
                  </a:lnTo>
                  <a:lnTo>
                    <a:pt x="12659" y="657"/>
                  </a:lnTo>
                  <a:lnTo>
                    <a:pt x="12597" y="501"/>
                  </a:lnTo>
                  <a:lnTo>
                    <a:pt x="12534" y="344"/>
                  </a:lnTo>
                  <a:lnTo>
                    <a:pt x="12441" y="251"/>
                  </a:lnTo>
                  <a:lnTo>
                    <a:pt x="12316" y="157"/>
                  </a:lnTo>
                  <a:lnTo>
                    <a:pt x="12191" y="63"/>
                  </a:lnTo>
                  <a:lnTo>
                    <a:pt x="12034" y="32"/>
                  </a:lnTo>
                  <a:lnTo>
                    <a:pt x="1187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4000774" y="1380786"/>
              <a:ext cx="376552" cy="1563405"/>
            </a:xfrm>
            <a:custGeom>
              <a:avLst/>
              <a:gdLst/>
              <a:ahLst/>
              <a:cxnLst/>
              <a:rect l="l" t="t" r="r" b="b"/>
              <a:pathLst>
                <a:path w="6347" h="26351" extrusionOk="0">
                  <a:moveTo>
                    <a:pt x="657" y="1"/>
                  </a:moveTo>
                  <a:lnTo>
                    <a:pt x="501" y="63"/>
                  </a:lnTo>
                  <a:lnTo>
                    <a:pt x="376" y="126"/>
                  </a:lnTo>
                  <a:lnTo>
                    <a:pt x="251" y="220"/>
                  </a:lnTo>
                  <a:lnTo>
                    <a:pt x="157" y="345"/>
                  </a:lnTo>
                  <a:lnTo>
                    <a:pt x="63" y="470"/>
                  </a:lnTo>
                  <a:lnTo>
                    <a:pt x="32" y="626"/>
                  </a:lnTo>
                  <a:lnTo>
                    <a:pt x="1" y="782"/>
                  </a:lnTo>
                  <a:lnTo>
                    <a:pt x="1" y="2126"/>
                  </a:lnTo>
                  <a:lnTo>
                    <a:pt x="1032" y="2126"/>
                  </a:lnTo>
                  <a:lnTo>
                    <a:pt x="1439" y="2189"/>
                  </a:lnTo>
                  <a:lnTo>
                    <a:pt x="1845" y="2251"/>
                  </a:lnTo>
                  <a:lnTo>
                    <a:pt x="2251" y="2376"/>
                  </a:lnTo>
                  <a:lnTo>
                    <a:pt x="2627" y="2533"/>
                  </a:lnTo>
                  <a:lnTo>
                    <a:pt x="3002" y="2720"/>
                  </a:lnTo>
                  <a:lnTo>
                    <a:pt x="3377" y="2908"/>
                  </a:lnTo>
                  <a:lnTo>
                    <a:pt x="3721" y="3158"/>
                  </a:lnTo>
                  <a:lnTo>
                    <a:pt x="4064" y="3439"/>
                  </a:lnTo>
                  <a:lnTo>
                    <a:pt x="4377" y="3721"/>
                  </a:lnTo>
                  <a:lnTo>
                    <a:pt x="4690" y="4033"/>
                  </a:lnTo>
                  <a:lnTo>
                    <a:pt x="4971" y="4377"/>
                  </a:lnTo>
                  <a:lnTo>
                    <a:pt x="5221" y="4752"/>
                  </a:lnTo>
                  <a:lnTo>
                    <a:pt x="5471" y="5127"/>
                  </a:lnTo>
                  <a:lnTo>
                    <a:pt x="5690" y="5565"/>
                  </a:lnTo>
                  <a:lnTo>
                    <a:pt x="5877" y="6002"/>
                  </a:lnTo>
                  <a:lnTo>
                    <a:pt x="6346" y="7096"/>
                  </a:lnTo>
                  <a:lnTo>
                    <a:pt x="6346" y="782"/>
                  </a:lnTo>
                  <a:lnTo>
                    <a:pt x="6346" y="626"/>
                  </a:lnTo>
                  <a:lnTo>
                    <a:pt x="6284" y="470"/>
                  </a:lnTo>
                  <a:lnTo>
                    <a:pt x="6221" y="345"/>
                  </a:lnTo>
                  <a:lnTo>
                    <a:pt x="6127" y="220"/>
                  </a:lnTo>
                  <a:lnTo>
                    <a:pt x="6002" y="126"/>
                  </a:lnTo>
                  <a:lnTo>
                    <a:pt x="5846" y="63"/>
                  </a:lnTo>
                  <a:lnTo>
                    <a:pt x="5721" y="1"/>
                  </a:lnTo>
                  <a:close/>
                  <a:moveTo>
                    <a:pt x="1" y="19068"/>
                  </a:moveTo>
                  <a:lnTo>
                    <a:pt x="1" y="26351"/>
                  </a:lnTo>
                  <a:lnTo>
                    <a:pt x="6346" y="26351"/>
                  </a:lnTo>
                  <a:lnTo>
                    <a:pt x="6346" y="19068"/>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4000774" y="2512057"/>
              <a:ext cx="376552" cy="432160"/>
            </a:xfrm>
            <a:custGeom>
              <a:avLst/>
              <a:gdLst/>
              <a:ahLst/>
              <a:cxnLst/>
              <a:rect l="l" t="t" r="r" b="b"/>
              <a:pathLst>
                <a:path w="6347" h="7284" fill="none" extrusionOk="0">
                  <a:moveTo>
                    <a:pt x="6346" y="1"/>
                  </a:moveTo>
                  <a:lnTo>
                    <a:pt x="1" y="1"/>
                  </a:lnTo>
                  <a:lnTo>
                    <a:pt x="1" y="7284"/>
                  </a:lnTo>
                  <a:lnTo>
                    <a:pt x="6346" y="7284"/>
                  </a:lnTo>
                  <a:lnTo>
                    <a:pt x="63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5352752" y="1380786"/>
              <a:ext cx="376492" cy="1563405"/>
            </a:xfrm>
            <a:custGeom>
              <a:avLst/>
              <a:gdLst/>
              <a:ahLst/>
              <a:cxnLst/>
              <a:rect l="l" t="t" r="r" b="b"/>
              <a:pathLst>
                <a:path w="6346" h="26351" extrusionOk="0">
                  <a:moveTo>
                    <a:pt x="626" y="1"/>
                  </a:moveTo>
                  <a:lnTo>
                    <a:pt x="501" y="63"/>
                  </a:lnTo>
                  <a:lnTo>
                    <a:pt x="344" y="126"/>
                  </a:lnTo>
                  <a:lnTo>
                    <a:pt x="251" y="220"/>
                  </a:lnTo>
                  <a:lnTo>
                    <a:pt x="126" y="345"/>
                  </a:lnTo>
                  <a:lnTo>
                    <a:pt x="63" y="470"/>
                  </a:lnTo>
                  <a:lnTo>
                    <a:pt x="32" y="626"/>
                  </a:lnTo>
                  <a:lnTo>
                    <a:pt x="1" y="782"/>
                  </a:lnTo>
                  <a:lnTo>
                    <a:pt x="1" y="26351"/>
                  </a:lnTo>
                  <a:lnTo>
                    <a:pt x="6346" y="26351"/>
                  </a:lnTo>
                  <a:lnTo>
                    <a:pt x="6346" y="782"/>
                  </a:lnTo>
                  <a:lnTo>
                    <a:pt x="6315" y="626"/>
                  </a:lnTo>
                  <a:lnTo>
                    <a:pt x="6283" y="470"/>
                  </a:lnTo>
                  <a:lnTo>
                    <a:pt x="6190" y="345"/>
                  </a:lnTo>
                  <a:lnTo>
                    <a:pt x="6096" y="220"/>
                  </a:lnTo>
                  <a:lnTo>
                    <a:pt x="5971" y="126"/>
                  </a:lnTo>
                  <a:lnTo>
                    <a:pt x="5846" y="63"/>
                  </a:lnTo>
                  <a:lnTo>
                    <a:pt x="568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5352752" y="1380786"/>
              <a:ext cx="376492" cy="1563405"/>
            </a:xfrm>
            <a:custGeom>
              <a:avLst/>
              <a:gdLst/>
              <a:ahLst/>
              <a:cxnLst/>
              <a:rect l="l" t="t" r="r" b="b"/>
              <a:pathLst>
                <a:path w="6346" h="26351" fill="none" extrusionOk="0">
                  <a:moveTo>
                    <a:pt x="5533" y="1"/>
                  </a:moveTo>
                  <a:lnTo>
                    <a:pt x="813" y="1"/>
                  </a:lnTo>
                  <a:lnTo>
                    <a:pt x="813" y="1"/>
                  </a:lnTo>
                  <a:lnTo>
                    <a:pt x="626" y="1"/>
                  </a:lnTo>
                  <a:lnTo>
                    <a:pt x="501" y="63"/>
                  </a:lnTo>
                  <a:lnTo>
                    <a:pt x="344" y="126"/>
                  </a:lnTo>
                  <a:lnTo>
                    <a:pt x="251" y="220"/>
                  </a:lnTo>
                  <a:lnTo>
                    <a:pt x="126" y="345"/>
                  </a:lnTo>
                  <a:lnTo>
                    <a:pt x="63" y="470"/>
                  </a:lnTo>
                  <a:lnTo>
                    <a:pt x="32" y="626"/>
                  </a:lnTo>
                  <a:lnTo>
                    <a:pt x="1" y="782"/>
                  </a:lnTo>
                  <a:lnTo>
                    <a:pt x="1" y="26351"/>
                  </a:lnTo>
                  <a:lnTo>
                    <a:pt x="6346" y="26351"/>
                  </a:lnTo>
                  <a:lnTo>
                    <a:pt x="6346" y="782"/>
                  </a:lnTo>
                  <a:lnTo>
                    <a:pt x="6346" y="782"/>
                  </a:lnTo>
                  <a:lnTo>
                    <a:pt x="6315" y="626"/>
                  </a:lnTo>
                  <a:lnTo>
                    <a:pt x="6283" y="470"/>
                  </a:lnTo>
                  <a:lnTo>
                    <a:pt x="6190" y="345"/>
                  </a:lnTo>
                  <a:lnTo>
                    <a:pt x="6096" y="220"/>
                  </a:lnTo>
                  <a:lnTo>
                    <a:pt x="5971" y="126"/>
                  </a:lnTo>
                  <a:lnTo>
                    <a:pt x="5846" y="63"/>
                  </a:lnTo>
                  <a:lnTo>
                    <a:pt x="5689" y="1"/>
                  </a:lnTo>
                  <a:lnTo>
                    <a:pt x="55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6276300" y="1746149"/>
              <a:ext cx="441456" cy="1198051"/>
            </a:xfrm>
            <a:custGeom>
              <a:avLst/>
              <a:gdLst/>
              <a:ahLst/>
              <a:cxnLst/>
              <a:rect l="l" t="t" r="r" b="b"/>
              <a:pathLst>
                <a:path w="7441" h="20193" extrusionOk="0">
                  <a:moveTo>
                    <a:pt x="657" y="1"/>
                  </a:moveTo>
                  <a:lnTo>
                    <a:pt x="501" y="63"/>
                  </a:lnTo>
                  <a:lnTo>
                    <a:pt x="345" y="126"/>
                  </a:lnTo>
                  <a:lnTo>
                    <a:pt x="251" y="219"/>
                  </a:lnTo>
                  <a:lnTo>
                    <a:pt x="157" y="344"/>
                  </a:lnTo>
                  <a:lnTo>
                    <a:pt x="63" y="501"/>
                  </a:lnTo>
                  <a:lnTo>
                    <a:pt x="32" y="626"/>
                  </a:lnTo>
                  <a:lnTo>
                    <a:pt x="1" y="782"/>
                  </a:lnTo>
                  <a:lnTo>
                    <a:pt x="1" y="20193"/>
                  </a:lnTo>
                  <a:lnTo>
                    <a:pt x="7440" y="20193"/>
                  </a:lnTo>
                  <a:lnTo>
                    <a:pt x="7440" y="782"/>
                  </a:lnTo>
                  <a:lnTo>
                    <a:pt x="7409" y="626"/>
                  </a:lnTo>
                  <a:lnTo>
                    <a:pt x="7378" y="501"/>
                  </a:lnTo>
                  <a:lnTo>
                    <a:pt x="7315" y="344"/>
                  </a:lnTo>
                  <a:lnTo>
                    <a:pt x="7190" y="219"/>
                  </a:lnTo>
                  <a:lnTo>
                    <a:pt x="7096" y="126"/>
                  </a:lnTo>
                  <a:lnTo>
                    <a:pt x="6940" y="63"/>
                  </a:lnTo>
                  <a:lnTo>
                    <a:pt x="681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3054977" y="1219464"/>
              <a:ext cx="736254" cy="1724723"/>
            </a:xfrm>
            <a:custGeom>
              <a:avLst/>
              <a:gdLst/>
              <a:ahLst/>
              <a:cxnLst/>
              <a:rect l="l" t="t" r="r" b="b"/>
              <a:pathLst>
                <a:path w="12410" h="29070" extrusionOk="0">
                  <a:moveTo>
                    <a:pt x="782" y="0"/>
                  </a:moveTo>
                  <a:lnTo>
                    <a:pt x="626" y="32"/>
                  </a:lnTo>
                  <a:lnTo>
                    <a:pt x="470" y="63"/>
                  </a:lnTo>
                  <a:lnTo>
                    <a:pt x="345" y="157"/>
                  </a:lnTo>
                  <a:lnTo>
                    <a:pt x="220" y="251"/>
                  </a:lnTo>
                  <a:lnTo>
                    <a:pt x="126" y="376"/>
                  </a:lnTo>
                  <a:lnTo>
                    <a:pt x="63" y="501"/>
                  </a:lnTo>
                  <a:lnTo>
                    <a:pt x="1" y="657"/>
                  </a:lnTo>
                  <a:lnTo>
                    <a:pt x="1" y="813"/>
                  </a:lnTo>
                  <a:lnTo>
                    <a:pt x="1" y="5596"/>
                  </a:lnTo>
                  <a:lnTo>
                    <a:pt x="313" y="5408"/>
                  </a:lnTo>
                  <a:lnTo>
                    <a:pt x="626" y="5252"/>
                  </a:lnTo>
                  <a:lnTo>
                    <a:pt x="938" y="5127"/>
                  </a:lnTo>
                  <a:lnTo>
                    <a:pt x="1282" y="5033"/>
                  </a:lnTo>
                  <a:lnTo>
                    <a:pt x="1626" y="4939"/>
                  </a:lnTo>
                  <a:lnTo>
                    <a:pt x="1970" y="4877"/>
                  </a:lnTo>
                  <a:lnTo>
                    <a:pt x="2314" y="4845"/>
                  </a:lnTo>
                  <a:lnTo>
                    <a:pt x="12410" y="4845"/>
                  </a:lnTo>
                  <a:lnTo>
                    <a:pt x="12410" y="813"/>
                  </a:lnTo>
                  <a:lnTo>
                    <a:pt x="12379" y="657"/>
                  </a:lnTo>
                  <a:lnTo>
                    <a:pt x="12347" y="501"/>
                  </a:lnTo>
                  <a:lnTo>
                    <a:pt x="12285" y="376"/>
                  </a:lnTo>
                  <a:lnTo>
                    <a:pt x="12160" y="251"/>
                  </a:lnTo>
                  <a:lnTo>
                    <a:pt x="12066" y="157"/>
                  </a:lnTo>
                  <a:lnTo>
                    <a:pt x="11910" y="63"/>
                  </a:lnTo>
                  <a:lnTo>
                    <a:pt x="11785" y="32"/>
                  </a:lnTo>
                  <a:lnTo>
                    <a:pt x="11597" y="0"/>
                  </a:lnTo>
                  <a:close/>
                  <a:moveTo>
                    <a:pt x="1" y="21787"/>
                  </a:moveTo>
                  <a:lnTo>
                    <a:pt x="1" y="29070"/>
                  </a:lnTo>
                  <a:lnTo>
                    <a:pt x="12410" y="29070"/>
                  </a:lnTo>
                  <a:lnTo>
                    <a:pt x="12410" y="21787"/>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3054977" y="2512057"/>
              <a:ext cx="736254" cy="432160"/>
            </a:xfrm>
            <a:custGeom>
              <a:avLst/>
              <a:gdLst/>
              <a:ahLst/>
              <a:cxnLst/>
              <a:rect l="l" t="t" r="r" b="b"/>
              <a:pathLst>
                <a:path w="12410" h="7284" fill="none" extrusionOk="0">
                  <a:moveTo>
                    <a:pt x="12410" y="1"/>
                  </a:moveTo>
                  <a:lnTo>
                    <a:pt x="1" y="1"/>
                  </a:lnTo>
                  <a:lnTo>
                    <a:pt x="1" y="7284"/>
                  </a:lnTo>
                  <a:lnTo>
                    <a:pt x="12410" y="7284"/>
                  </a:lnTo>
                  <a:lnTo>
                    <a:pt x="124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2402216" y="1681240"/>
              <a:ext cx="502563" cy="1262958"/>
            </a:xfrm>
            <a:custGeom>
              <a:avLst/>
              <a:gdLst/>
              <a:ahLst/>
              <a:cxnLst/>
              <a:rect l="l" t="t" r="r" b="b"/>
              <a:pathLst>
                <a:path w="8471" h="21287" extrusionOk="0">
                  <a:moveTo>
                    <a:pt x="782" y="1"/>
                  </a:moveTo>
                  <a:lnTo>
                    <a:pt x="625" y="32"/>
                  </a:lnTo>
                  <a:lnTo>
                    <a:pt x="469" y="63"/>
                  </a:lnTo>
                  <a:lnTo>
                    <a:pt x="344" y="126"/>
                  </a:lnTo>
                  <a:lnTo>
                    <a:pt x="219" y="251"/>
                  </a:lnTo>
                  <a:lnTo>
                    <a:pt x="125" y="344"/>
                  </a:lnTo>
                  <a:lnTo>
                    <a:pt x="63" y="501"/>
                  </a:lnTo>
                  <a:lnTo>
                    <a:pt x="0" y="626"/>
                  </a:lnTo>
                  <a:lnTo>
                    <a:pt x="0" y="813"/>
                  </a:lnTo>
                  <a:lnTo>
                    <a:pt x="0" y="21287"/>
                  </a:lnTo>
                  <a:lnTo>
                    <a:pt x="8471" y="21287"/>
                  </a:lnTo>
                  <a:lnTo>
                    <a:pt x="8471" y="14004"/>
                  </a:lnTo>
                  <a:lnTo>
                    <a:pt x="4282" y="14004"/>
                  </a:lnTo>
                  <a:lnTo>
                    <a:pt x="4282" y="8346"/>
                  </a:lnTo>
                  <a:lnTo>
                    <a:pt x="4314" y="7940"/>
                  </a:lnTo>
                  <a:lnTo>
                    <a:pt x="4376" y="7534"/>
                  </a:lnTo>
                  <a:lnTo>
                    <a:pt x="4532" y="7159"/>
                  </a:lnTo>
                  <a:lnTo>
                    <a:pt x="4689" y="6783"/>
                  </a:lnTo>
                  <a:lnTo>
                    <a:pt x="4876" y="6533"/>
                  </a:lnTo>
                  <a:lnTo>
                    <a:pt x="5064" y="6315"/>
                  </a:lnTo>
                  <a:lnTo>
                    <a:pt x="5251" y="6096"/>
                  </a:lnTo>
                  <a:lnTo>
                    <a:pt x="5470" y="5908"/>
                  </a:lnTo>
                  <a:lnTo>
                    <a:pt x="5720" y="5721"/>
                  </a:lnTo>
                  <a:lnTo>
                    <a:pt x="6002" y="5596"/>
                  </a:lnTo>
                  <a:lnTo>
                    <a:pt x="6283" y="5471"/>
                  </a:lnTo>
                  <a:lnTo>
                    <a:pt x="6564" y="5377"/>
                  </a:lnTo>
                  <a:lnTo>
                    <a:pt x="8190" y="1407"/>
                  </a:lnTo>
                  <a:lnTo>
                    <a:pt x="8221" y="1313"/>
                  </a:lnTo>
                  <a:lnTo>
                    <a:pt x="8252" y="1251"/>
                  </a:lnTo>
                  <a:lnTo>
                    <a:pt x="8377" y="907"/>
                  </a:lnTo>
                  <a:lnTo>
                    <a:pt x="8471" y="720"/>
                  </a:lnTo>
                  <a:lnTo>
                    <a:pt x="8440" y="594"/>
                  </a:lnTo>
                  <a:lnTo>
                    <a:pt x="8377" y="438"/>
                  </a:lnTo>
                  <a:lnTo>
                    <a:pt x="8315" y="313"/>
                  </a:lnTo>
                  <a:lnTo>
                    <a:pt x="8221" y="219"/>
                  </a:lnTo>
                  <a:lnTo>
                    <a:pt x="8096" y="126"/>
                  </a:lnTo>
                  <a:lnTo>
                    <a:pt x="7971" y="63"/>
                  </a:lnTo>
                  <a:lnTo>
                    <a:pt x="7814" y="32"/>
                  </a:lnTo>
                  <a:lnTo>
                    <a:pt x="765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4603519" y="1380786"/>
              <a:ext cx="85372" cy="94631"/>
            </a:xfrm>
            <a:custGeom>
              <a:avLst/>
              <a:gdLst/>
              <a:ahLst/>
              <a:cxnLst/>
              <a:rect l="l" t="t" r="r" b="b"/>
              <a:pathLst>
                <a:path w="1439" h="1595" extrusionOk="0">
                  <a:moveTo>
                    <a:pt x="1" y="1"/>
                  </a:moveTo>
                  <a:lnTo>
                    <a:pt x="1"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4744490" y="1380786"/>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4883562" y="1380786"/>
              <a:ext cx="85372" cy="94631"/>
            </a:xfrm>
            <a:custGeom>
              <a:avLst/>
              <a:gdLst/>
              <a:ahLst/>
              <a:cxnLst/>
              <a:rect l="l" t="t" r="r" b="b"/>
              <a:pathLst>
                <a:path w="1439" h="1595" extrusionOk="0">
                  <a:moveTo>
                    <a:pt x="0" y="1"/>
                  </a:moveTo>
                  <a:lnTo>
                    <a:pt x="0"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5024533" y="1380786"/>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5163605" y="1380786"/>
              <a:ext cx="85372" cy="94631"/>
            </a:xfrm>
            <a:custGeom>
              <a:avLst/>
              <a:gdLst/>
              <a:ahLst/>
              <a:cxnLst/>
              <a:rect l="l" t="t" r="r" b="b"/>
              <a:pathLst>
                <a:path w="1439" h="1595" extrusionOk="0">
                  <a:moveTo>
                    <a:pt x="0" y="1"/>
                  </a:moveTo>
                  <a:lnTo>
                    <a:pt x="0"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4603519" y="1531013"/>
              <a:ext cx="85372" cy="94631"/>
            </a:xfrm>
            <a:custGeom>
              <a:avLst/>
              <a:gdLst/>
              <a:ahLst/>
              <a:cxnLst/>
              <a:rect l="l" t="t" r="r" b="b"/>
              <a:pathLst>
                <a:path w="1439" h="1595" extrusionOk="0">
                  <a:moveTo>
                    <a:pt x="1" y="1"/>
                  </a:moveTo>
                  <a:lnTo>
                    <a:pt x="1"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4744490" y="1531013"/>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4883562" y="1531013"/>
              <a:ext cx="85372" cy="94631"/>
            </a:xfrm>
            <a:custGeom>
              <a:avLst/>
              <a:gdLst/>
              <a:ahLst/>
              <a:cxnLst/>
              <a:rect l="l" t="t" r="r" b="b"/>
              <a:pathLst>
                <a:path w="1439" h="1595" extrusionOk="0">
                  <a:moveTo>
                    <a:pt x="0" y="1"/>
                  </a:moveTo>
                  <a:lnTo>
                    <a:pt x="0"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5024533" y="1531013"/>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5163605" y="1531013"/>
              <a:ext cx="85372" cy="94631"/>
            </a:xfrm>
            <a:custGeom>
              <a:avLst/>
              <a:gdLst/>
              <a:ahLst/>
              <a:cxnLst/>
              <a:rect l="l" t="t" r="r" b="b"/>
              <a:pathLst>
                <a:path w="1439" h="1595" extrusionOk="0">
                  <a:moveTo>
                    <a:pt x="0" y="1"/>
                  </a:moveTo>
                  <a:lnTo>
                    <a:pt x="0"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4603519" y="1681240"/>
              <a:ext cx="85372" cy="94631"/>
            </a:xfrm>
            <a:custGeom>
              <a:avLst/>
              <a:gdLst/>
              <a:ahLst/>
              <a:cxnLst/>
              <a:rect l="l" t="t" r="r" b="b"/>
              <a:pathLst>
                <a:path w="1439" h="1595" extrusionOk="0">
                  <a:moveTo>
                    <a:pt x="1" y="1"/>
                  </a:moveTo>
                  <a:lnTo>
                    <a:pt x="1"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4744490" y="1681240"/>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4883562" y="1681240"/>
              <a:ext cx="85372" cy="94631"/>
            </a:xfrm>
            <a:custGeom>
              <a:avLst/>
              <a:gdLst/>
              <a:ahLst/>
              <a:cxnLst/>
              <a:rect l="l" t="t" r="r" b="b"/>
              <a:pathLst>
                <a:path w="1439" h="1595" extrusionOk="0">
                  <a:moveTo>
                    <a:pt x="0" y="1"/>
                  </a:moveTo>
                  <a:lnTo>
                    <a:pt x="0"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5024533" y="1681240"/>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5163605" y="1681240"/>
              <a:ext cx="85372" cy="94631"/>
            </a:xfrm>
            <a:custGeom>
              <a:avLst/>
              <a:gdLst/>
              <a:ahLst/>
              <a:cxnLst/>
              <a:rect l="l" t="t" r="r" b="b"/>
              <a:pathLst>
                <a:path w="1439" h="1595" extrusionOk="0">
                  <a:moveTo>
                    <a:pt x="0" y="1"/>
                  </a:moveTo>
                  <a:lnTo>
                    <a:pt x="0"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4603519" y="1829628"/>
              <a:ext cx="85372" cy="96471"/>
            </a:xfrm>
            <a:custGeom>
              <a:avLst/>
              <a:gdLst/>
              <a:ahLst/>
              <a:cxnLst/>
              <a:rect l="l" t="t" r="r" b="b"/>
              <a:pathLst>
                <a:path w="1439" h="1626" extrusionOk="0">
                  <a:moveTo>
                    <a:pt x="1" y="0"/>
                  </a:moveTo>
                  <a:lnTo>
                    <a:pt x="1" y="1626"/>
                  </a:lnTo>
                  <a:lnTo>
                    <a:pt x="1438" y="1626"/>
                  </a:lnTo>
                  <a:lnTo>
                    <a:pt x="143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4744490" y="1829628"/>
              <a:ext cx="83474" cy="96471"/>
            </a:xfrm>
            <a:custGeom>
              <a:avLst/>
              <a:gdLst/>
              <a:ahLst/>
              <a:cxnLst/>
              <a:rect l="l" t="t" r="r" b="b"/>
              <a:pathLst>
                <a:path w="1407" h="1626" extrusionOk="0">
                  <a:moveTo>
                    <a:pt x="0" y="0"/>
                  </a:moveTo>
                  <a:lnTo>
                    <a:pt x="0" y="1626"/>
                  </a:lnTo>
                  <a:lnTo>
                    <a:pt x="1407" y="1626"/>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4883562" y="1829628"/>
              <a:ext cx="85372" cy="96471"/>
            </a:xfrm>
            <a:custGeom>
              <a:avLst/>
              <a:gdLst/>
              <a:ahLst/>
              <a:cxnLst/>
              <a:rect l="l" t="t" r="r" b="b"/>
              <a:pathLst>
                <a:path w="1439" h="1626" extrusionOk="0">
                  <a:moveTo>
                    <a:pt x="0" y="0"/>
                  </a:moveTo>
                  <a:lnTo>
                    <a:pt x="0" y="1626"/>
                  </a:lnTo>
                  <a:lnTo>
                    <a:pt x="1438" y="1626"/>
                  </a:lnTo>
                  <a:lnTo>
                    <a:pt x="143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5024533" y="1829628"/>
              <a:ext cx="83474" cy="96471"/>
            </a:xfrm>
            <a:custGeom>
              <a:avLst/>
              <a:gdLst/>
              <a:ahLst/>
              <a:cxnLst/>
              <a:rect l="l" t="t" r="r" b="b"/>
              <a:pathLst>
                <a:path w="1407" h="1626" extrusionOk="0">
                  <a:moveTo>
                    <a:pt x="0" y="0"/>
                  </a:moveTo>
                  <a:lnTo>
                    <a:pt x="0" y="1626"/>
                  </a:lnTo>
                  <a:lnTo>
                    <a:pt x="1407" y="1626"/>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5163605" y="1829628"/>
              <a:ext cx="85372" cy="96471"/>
            </a:xfrm>
            <a:custGeom>
              <a:avLst/>
              <a:gdLst/>
              <a:ahLst/>
              <a:cxnLst/>
              <a:rect l="l" t="t" r="r" b="b"/>
              <a:pathLst>
                <a:path w="1439" h="1626" extrusionOk="0">
                  <a:moveTo>
                    <a:pt x="0" y="0"/>
                  </a:moveTo>
                  <a:lnTo>
                    <a:pt x="0" y="1626"/>
                  </a:lnTo>
                  <a:lnTo>
                    <a:pt x="1438" y="1626"/>
                  </a:lnTo>
                  <a:lnTo>
                    <a:pt x="143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603519" y="1979855"/>
              <a:ext cx="85372" cy="96471"/>
            </a:xfrm>
            <a:custGeom>
              <a:avLst/>
              <a:gdLst/>
              <a:ahLst/>
              <a:cxnLst/>
              <a:rect l="l" t="t" r="r" b="b"/>
              <a:pathLst>
                <a:path w="1439" h="1626" extrusionOk="0">
                  <a:moveTo>
                    <a:pt x="1" y="0"/>
                  </a:moveTo>
                  <a:lnTo>
                    <a:pt x="1" y="1625"/>
                  </a:lnTo>
                  <a:lnTo>
                    <a:pt x="1438" y="1625"/>
                  </a:lnTo>
                  <a:lnTo>
                    <a:pt x="143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4744490" y="1979855"/>
              <a:ext cx="83474" cy="96471"/>
            </a:xfrm>
            <a:custGeom>
              <a:avLst/>
              <a:gdLst/>
              <a:ahLst/>
              <a:cxnLst/>
              <a:rect l="l" t="t" r="r" b="b"/>
              <a:pathLst>
                <a:path w="1407" h="1626" extrusionOk="0">
                  <a:moveTo>
                    <a:pt x="0" y="0"/>
                  </a:moveTo>
                  <a:lnTo>
                    <a:pt x="0" y="1625"/>
                  </a:lnTo>
                  <a:lnTo>
                    <a:pt x="1407" y="1625"/>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4883562" y="1979855"/>
              <a:ext cx="85372" cy="96471"/>
            </a:xfrm>
            <a:custGeom>
              <a:avLst/>
              <a:gdLst/>
              <a:ahLst/>
              <a:cxnLst/>
              <a:rect l="l" t="t" r="r" b="b"/>
              <a:pathLst>
                <a:path w="1439" h="1626" extrusionOk="0">
                  <a:moveTo>
                    <a:pt x="0" y="0"/>
                  </a:moveTo>
                  <a:lnTo>
                    <a:pt x="0" y="1625"/>
                  </a:lnTo>
                  <a:lnTo>
                    <a:pt x="1438" y="1625"/>
                  </a:lnTo>
                  <a:lnTo>
                    <a:pt x="143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5024533" y="1979855"/>
              <a:ext cx="83474" cy="96471"/>
            </a:xfrm>
            <a:custGeom>
              <a:avLst/>
              <a:gdLst/>
              <a:ahLst/>
              <a:cxnLst/>
              <a:rect l="l" t="t" r="r" b="b"/>
              <a:pathLst>
                <a:path w="1407" h="1626" extrusionOk="0">
                  <a:moveTo>
                    <a:pt x="0" y="0"/>
                  </a:moveTo>
                  <a:lnTo>
                    <a:pt x="0" y="1625"/>
                  </a:lnTo>
                  <a:lnTo>
                    <a:pt x="1407" y="1625"/>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5163605" y="1979855"/>
              <a:ext cx="85372" cy="96471"/>
            </a:xfrm>
            <a:custGeom>
              <a:avLst/>
              <a:gdLst/>
              <a:ahLst/>
              <a:cxnLst/>
              <a:rect l="l" t="t" r="r" b="b"/>
              <a:pathLst>
                <a:path w="1439" h="1626" extrusionOk="0">
                  <a:moveTo>
                    <a:pt x="0" y="0"/>
                  </a:moveTo>
                  <a:lnTo>
                    <a:pt x="0" y="1625"/>
                  </a:lnTo>
                  <a:lnTo>
                    <a:pt x="1438" y="1625"/>
                  </a:lnTo>
                  <a:lnTo>
                    <a:pt x="143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603519" y="2130022"/>
              <a:ext cx="85372" cy="96530"/>
            </a:xfrm>
            <a:custGeom>
              <a:avLst/>
              <a:gdLst/>
              <a:ahLst/>
              <a:cxnLst/>
              <a:rect l="l" t="t" r="r" b="b"/>
              <a:pathLst>
                <a:path w="1439" h="1627" extrusionOk="0">
                  <a:moveTo>
                    <a:pt x="1" y="1"/>
                  </a:moveTo>
                  <a:lnTo>
                    <a:pt x="1" y="1626"/>
                  </a:lnTo>
                  <a:lnTo>
                    <a:pt x="1438" y="1626"/>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744490" y="2130022"/>
              <a:ext cx="83474" cy="96530"/>
            </a:xfrm>
            <a:custGeom>
              <a:avLst/>
              <a:gdLst/>
              <a:ahLst/>
              <a:cxnLst/>
              <a:rect l="l" t="t" r="r" b="b"/>
              <a:pathLst>
                <a:path w="1407" h="1627" extrusionOk="0">
                  <a:moveTo>
                    <a:pt x="0" y="1"/>
                  </a:moveTo>
                  <a:lnTo>
                    <a:pt x="0" y="1626"/>
                  </a:lnTo>
                  <a:lnTo>
                    <a:pt x="1407" y="1626"/>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4883562" y="2130022"/>
              <a:ext cx="85372" cy="96530"/>
            </a:xfrm>
            <a:custGeom>
              <a:avLst/>
              <a:gdLst/>
              <a:ahLst/>
              <a:cxnLst/>
              <a:rect l="l" t="t" r="r" b="b"/>
              <a:pathLst>
                <a:path w="1439" h="1627" extrusionOk="0">
                  <a:moveTo>
                    <a:pt x="0" y="1"/>
                  </a:moveTo>
                  <a:lnTo>
                    <a:pt x="0" y="1626"/>
                  </a:lnTo>
                  <a:lnTo>
                    <a:pt x="1438" y="1626"/>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5024533" y="2130022"/>
              <a:ext cx="83474" cy="96530"/>
            </a:xfrm>
            <a:custGeom>
              <a:avLst/>
              <a:gdLst/>
              <a:ahLst/>
              <a:cxnLst/>
              <a:rect l="l" t="t" r="r" b="b"/>
              <a:pathLst>
                <a:path w="1407" h="1627" extrusionOk="0">
                  <a:moveTo>
                    <a:pt x="0" y="1"/>
                  </a:moveTo>
                  <a:lnTo>
                    <a:pt x="0" y="1626"/>
                  </a:lnTo>
                  <a:lnTo>
                    <a:pt x="1407" y="1626"/>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5163605" y="2130022"/>
              <a:ext cx="85372" cy="96530"/>
            </a:xfrm>
            <a:custGeom>
              <a:avLst/>
              <a:gdLst/>
              <a:ahLst/>
              <a:cxnLst/>
              <a:rect l="l" t="t" r="r" b="b"/>
              <a:pathLst>
                <a:path w="1439" h="1627" extrusionOk="0">
                  <a:moveTo>
                    <a:pt x="0" y="1"/>
                  </a:moveTo>
                  <a:lnTo>
                    <a:pt x="0" y="1626"/>
                  </a:lnTo>
                  <a:lnTo>
                    <a:pt x="1438" y="1626"/>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4603519" y="2280249"/>
              <a:ext cx="85372" cy="94631"/>
            </a:xfrm>
            <a:custGeom>
              <a:avLst/>
              <a:gdLst/>
              <a:ahLst/>
              <a:cxnLst/>
              <a:rect l="l" t="t" r="r" b="b"/>
              <a:pathLst>
                <a:path w="1439" h="1595" extrusionOk="0">
                  <a:moveTo>
                    <a:pt x="1" y="1"/>
                  </a:moveTo>
                  <a:lnTo>
                    <a:pt x="1"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4744490" y="2280249"/>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4883562" y="2280249"/>
              <a:ext cx="85372" cy="94631"/>
            </a:xfrm>
            <a:custGeom>
              <a:avLst/>
              <a:gdLst/>
              <a:ahLst/>
              <a:cxnLst/>
              <a:rect l="l" t="t" r="r" b="b"/>
              <a:pathLst>
                <a:path w="1439" h="1595" extrusionOk="0">
                  <a:moveTo>
                    <a:pt x="0" y="1"/>
                  </a:moveTo>
                  <a:lnTo>
                    <a:pt x="0"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5024533" y="2280249"/>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a:off x="5163605" y="2280249"/>
              <a:ext cx="85372" cy="94631"/>
            </a:xfrm>
            <a:custGeom>
              <a:avLst/>
              <a:gdLst/>
              <a:ahLst/>
              <a:cxnLst/>
              <a:rect l="l" t="t" r="r" b="b"/>
              <a:pathLst>
                <a:path w="1439" h="1595" extrusionOk="0">
                  <a:moveTo>
                    <a:pt x="0" y="1"/>
                  </a:moveTo>
                  <a:lnTo>
                    <a:pt x="0" y="1595"/>
                  </a:lnTo>
                  <a:lnTo>
                    <a:pt x="1438" y="1595"/>
                  </a:lnTo>
                  <a:lnTo>
                    <a:pt x="143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a:off x="3090220" y="1358537"/>
              <a:ext cx="83533" cy="96530"/>
            </a:xfrm>
            <a:custGeom>
              <a:avLst/>
              <a:gdLst/>
              <a:ahLst/>
              <a:cxnLst/>
              <a:rect l="l" t="t" r="r" b="b"/>
              <a:pathLst>
                <a:path w="1408" h="1627" extrusionOk="0">
                  <a:moveTo>
                    <a:pt x="1" y="1"/>
                  </a:moveTo>
                  <a:lnTo>
                    <a:pt x="1" y="1626"/>
                  </a:lnTo>
                  <a:lnTo>
                    <a:pt x="1407" y="1626"/>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229292" y="1358537"/>
              <a:ext cx="85372" cy="96530"/>
            </a:xfrm>
            <a:custGeom>
              <a:avLst/>
              <a:gdLst/>
              <a:ahLst/>
              <a:cxnLst/>
              <a:rect l="l" t="t" r="r" b="b"/>
              <a:pathLst>
                <a:path w="1439" h="1627" extrusionOk="0">
                  <a:moveTo>
                    <a:pt x="1" y="1"/>
                  </a:moveTo>
                  <a:lnTo>
                    <a:pt x="1" y="1626"/>
                  </a:lnTo>
                  <a:lnTo>
                    <a:pt x="1439" y="1626"/>
                  </a:lnTo>
                  <a:lnTo>
                    <a:pt x="143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370262" y="1358537"/>
              <a:ext cx="83533" cy="96530"/>
            </a:xfrm>
            <a:custGeom>
              <a:avLst/>
              <a:gdLst/>
              <a:ahLst/>
              <a:cxnLst/>
              <a:rect l="l" t="t" r="r" b="b"/>
              <a:pathLst>
                <a:path w="1408" h="1627" extrusionOk="0">
                  <a:moveTo>
                    <a:pt x="0" y="1"/>
                  </a:moveTo>
                  <a:lnTo>
                    <a:pt x="0" y="1626"/>
                  </a:lnTo>
                  <a:lnTo>
                    <a:pt x="1407" y="1626"/>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509335" y="1358537"/>
              <a:ext cx="85372" cy="96530"/>
            </a:xfrm>
            <a:custGeom>
              <a:avLst/>
              <a:gdLst/>
              <a:ahLst/>
              <a:cxnLst/>
              <a:rect l="l" t="t" r="r" b="b"/>
              <a:pathLst>
                <a:path w="1439" h="1627" extrusionOk="0">
                  <a:moveTo>
                    <a:pt x="1" y="1"/>
                  </a:moveTo>
                  <a:lnTo>
                    <a:pt x="1" y="1626"/>
                  </a:lnTo>
                  <a:lnTo>
                    <a:pt x="1439" y="1626"/>
                  </a:lnTo>
                  <a:lnTo>
                    <a:pt x="143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3650305" y="1358537"/>
              <a:ext cx="83474" cy="96530"/>
            </a:xfrm>
            <a:custGeom>
              <a:avLst/>
              <a:gdLst/>
              <a:ahLst/>
              <a:cxnLst/>
              <a:rect l="l" t="t" r="r" b="b"/>
              <a:pathLst>
                <a:path w="1407" h="1627" extrusionOk="0">
                  <a:moveTo>
                    <a:pt x="0" y="1"/>
                  </a:moveTo>
                  <a:lnTo>
                    <a:pt x="0" y="1626"/>
                  </a:lnTo>
                  <a:lnTo>
                    <a:pt x="1407" y="1626"/>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3090220" y="1508764"/>
              <a:ext cx="83533" cy="94631"/>
            </a:xfrm>
            <a:custGeom>
              <a:avLst/>
              <a:gdLst/>
              <a:ahLst/>
              <a:cxnLst/>
              <a:rect l="l" t="t" r="r" b="b"/>
              <a:pathLst>
                <a:path w="1408" h="1595" extrusionOk="0">
                  <a:moveTo>
                    <a:pt x="1" y="1"/>
                  </a:moveTo>
                  <a:lnTo>
                    <a:pt x="1"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3229292" y="1508764"/>
              <a:ext cx="85372" cy="94631"/>
            </a:xfrm>
            <a:custGeom>
              <a:avLst/>
              <a:gdLst/>
              <a:ahLst/>
              <a:cxnLst/>
              <a:rect l="l" t="t" r="r" b="b"/>
              <a:pathLst>
                <a:path w="1439" h="1595" extrusionOk="0">
                  <a:moveTo>
                    <a:pt x="1" y="1"/>
                  </a:moveTo>
                  <a:lnTo>
                    <a:pt x="1" y="1595"/>
                  </a:lnTo>
                  <a:lnTo>
                    <a:pt x="1439" y="1595"/>
                  </a:lnTo>
                  <a:lnTo>
                    <a:pt x="143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3370262" y="1508764"/>
              <a:ext cx="83533" cy="94631"/>
            </a:xfrm>
            <a:custGeom>
              <a:avLst/>
              <a:gdLst/>
              <a:ahLst/>
              <a:cxnLst/>
              <a:rect l="l" t="t" r="r" b="b"/>
              <a:pathLst>
                <a:path w="1408"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3370262" y="1508764"/>
              <a:ext cx="83533" cy="94631"/>
            </a:xfrm>
            <a:custGeom>
              <a:avLst/>
              <a:gdLst/>
              <a:ahLst/>
              <a:cxnLst/>
              <a:rect l="l" t="t" r="r" b="b"/>
              <a:pathLst>
                <a:path w="1408" h="1595" fill="none" extrusionOk="0">
                  <a:moveTo>
                    <a:pt x="1407" y="1595"/>
                  </a:moveTo>
                  <a:lnTo>
                    <a:pt x="0" y="1595"/>
                  </a:lnTo>
                  <a:lnTo>
                    <a:pt x="0" y="1"/>
                  </a:lnTo>
                  <a:lnTo>
                    <a:pt x="1407" y="1"/>
                  </a:lnTo>
                  <a:lnTo>
                    <a:pt x="1407" y="1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3509335" y="1508764"/>
              <a:ext cx="85372" cy="94631"/>
            </a:xfrm>
            <a:custGeom>
              <a:avLst/>
              <a:gdLst/>
              <a:ahLst/>
              <a:cxnLst/>
              <a:rect l="l" t="t" r="r" b="b"/>
              <a:pathLst>
                <a:path w="1439" h="1595" extrusionOk="0">
                  <a:moveTo>
                    <a:pt x="1" y="1"/>
                  </a:moveTo>
                  <a:lnTo>
                    <a:pt x="1" y="1595"/>
                  </a:lnTo>
                  <a:lnTo>
                    <a:pt x="1439" y="1595"/>
                  </a:lnTo>
                  <a:lnTo>
                    <a:pt x="143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3509335" y="1508764"/>
              <a:ext cx="85372" cy="94631"/>
            </a:xfrm>
            <a:custGeom>
              <a:avLst/>
              <a:gdLst/>
              <a:ahLst/>
              <a:cxnLst/>
              <a:rect l="l" t="t" r="r" b="b"/>
              <a:pathLst>
                <a:path w="1439" h="1595" fill="none" extrusionOk="0">
                  <a:moveTo>
                    <a:pt x="1439" y="1595"/>
                  </a:moveTo>
                  <a:lnTo>
                    <a:pt x="1" y="1595"/>
                  </a:lnTo>
                  <a:lnTo>
                    <a:pt x="1" y="1"/>
                  </a:lnTo>
                  <a:lnTo>
                    <a:pt x="1439" y="1"/>
                  </a:lnTo>
                  <a:lnTo>
                    <a:pt x="1439" y="1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a:off x="3650305" y="1508764"/>
              <a:ext cx="83474" cy="94631"/>
            </a:xfrm>
            <a:custGeom>
              <a:avLst/>
              <a:gdLst/>
              <a:ahLst/>
              <a:cxnLst/>
              <a:rect l="l" t="t" r="r" b="b"/>
              <a:pathLst>
                <a:path w="1407" h="1595" extrusionOk="0">
                  <a:moveTo>
                    <a:pt x="0" y="1"/>
                  </a:moveTo>
                  <a:lnTo>
                    <a:pt x="0" y="1595"/>
                  </a:lnTo>
                  <a:lnTo>
                    <a:pt x="1407" y="1595"/>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3650305" y="1508764"/>
              <a:ext cx="83474" cy="94631"/>
            </a:xfrm>
            <a:custGeom>
              <a:avLst/>
              <a:gdLst/>
              <a:ahLst/>
              <a:cxnLst/>
              <a:rect l="l" t="t" r="r" b="b"/>
              <a:pathLst>
                <a:path w="1407" h="1595" fill="none" extrusionOk="0">
                  <a:moveTo>
                    <a:pt x="1407" y="1595"/>
                  </a:moveTo>
                  <a:lnTo>
                    <a:pt x="0" y="1595"/>
                  </a:lnTo>
                  <a:lnTo>
                    <a:pt x="0" y="1"/>
                  </a:lnTo>
                  <a:lnTo>
                    <a:pt x="1407" y="1"/>
                  </a:lnTo>
                  <a:lnTo>
                    <a:pt x="1407" y="1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3090220" y="1658991"/>
              <a:ext cx="83533" cy="94631"/>
            </a:xfrm>
            <a:custGeom>
              <a:avLst/>
              <a:gdLst/>
              <a:ahLst/>
              <a:cxnLst/>
              <a:rect l="l" t="t" r="r" b="b"/>
              <a:pathLst>
                <a:path w="1408" h="1595" extrusionOk="0">
                  <a:moveTo>
                    <a:pt x="1" y="0"/>
                  </a:moveTo>
                  <a:lnTo>
                    <a:pt x="1" y="1595"/>
                  </a:lnTo>
                  <a:lnTo>
                    <a:pt x="1407" y="1595"/>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a:off x="3229292" y="1658991"/>
              <a:ext cx="85372" cy="94631"/>
            </a:xfrm>
            <a:custGeom>
              <a:avLst/>
              <a:gdLst/>
              <a:ahLst/>
              <a:cxnLst/>
              <a:rect l="l" t="t" r="r" b="b"/>
              <a:pathLst>
                <a:path w="1439" h="1595" extrusionOk="0">
                  <a:moveTo>
                    <a:pt x="1" y="0"/>
                  </a:moveTo>
                  <a:lnTo>
                    <a:pt x="1" y="1595"/>
                  </a:lnTo>
                  <a:lnTo>
                    <a:pt x="1439" y="1595"/>
                  </a:lnTo>
                  <a:lnTo>
                    <a:pt x="143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3370262" y="1658991"/>
              <a:ext cx="83533" cy="94631"/>
            </a:xfrm>
            <a:custGeom>
              <a:avLst/>
              <a:gdLst/>
              <a:ahLst/>
              <a:cxnLst/>
              <a:rect l="l" t="t" r="r" b="b"/>
              <a:pathLst>
                <a:path w="1408" h="1595" extrusionOk="0">
                  <a:moveTo>
                    <a:pt x="0" y="0"/>
                  </a:moveTo>
                  <a:lnTo>
                    <a:pt x="0" y="1595"/>
                  </a:lnTo>
                  <a:lnTo>
                    <a:pt x="1407" y="1595"/>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3370262" y="1658991"/>
              <a:ext cx="83533" cy="94631"/>
            </a:xfrm>
            <a:custGeom>
              <a:avLst/>
              <a:gdLst/>
              <a:ahLst/>
              <a:cxnLst/>
              <a:rect l="l" t="t" r="r" b="b"/>
              <a:pathLst>
                <a:path w="1408" h="1595" fill="none" extrusionOk="0">
                  <a:moveTo>
                    <a:pt x="1407" y="1595"/>
                  </a:moveTo>
                  <a:lnTo>
                    <a:pt x="0" y="1595"/>
                  </a:lnTo>
                  <a:lnTo>
                    <a:pt x="0" y="0"/>
                  </a:lnTo>
                  <a:lnTo>
                    <a:pt x="1407" y="0"/>
                  </a:lnTo>
                  <a:lnTo>
                    <a:pt x="1407" y="1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3509335" y="1658991"/>
              <a:ext cx="85372" cy="94631"/>
            </a:xfrm>
            <a:custGeom>
              <a:avLst/>
              <a:gdLst/>
              <a:ahLst/>
              <a:cxnLst/>
              <a:rect l="l" t="t" r="r" b="b"/>
              <a:pathLst>
                <a:path w="1439" h="1595" extrusionOk="0">
                  <a:moveTo>
                    <a:pt x="1" y="0"/>
                  </a:moveTo>
                  <a:lnTo>
                    <a:pt x="1" y="1595"/>
                  </a:lnTo>
                  <a:lnTo>
                    <a:pt x="1439" y="1595"/>
                  </a:lnTo>
                  <a:lnTo>
                    <a:pt x="143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3509335" y="1658991"/>
              <a:ext cx="85372" cy="94631"/>
            </a:xfrm>
            <a:custGeom>
              <a:avLst/>
              <a:gdLst/>
              <a:ahLst/>
              <a:cxnLst/>
              <a:rect l="l" t="t" r="r" b="b"/>
              <a:pathLst>
                <a:path w="1439" h="1595" fill="none" extrusionOk="0">
                  <a:moveTo>
                    <a:pt x="1439" y="1595"/>
                  </a:moveTo>
                  <a:lnTo>
                    <a:pt x="1" y="1595"/>
                  </a:lnTo>
                  <a:lnTo>
                    <a:pt x="1" y="0"/>
                  </a:lnTo>
                  <a:lnTo>
                    <a:pt x="1439" y="0"/>
                  </a:lnTo>
                  <a:lnTo>
                    <a:pt x="1439" y="1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3650305" y="1658991"/>
              <a:ext cx="83474" cy="94631"/>
            </a:xfrm>
            <a:custGeom>
              <a:avLst/>
              <a:gdLst/>
              <a:ahLst/>
              <a:cxnLst/>
              <a:rect l="l" t="t" r="r" b="b"/>
              <a:pathLst>
                <a:path w="1407" h="1595" extrusionOk="0">
                  <a:moveTo>
                    <a:pt x="0" y="0"/>
                  </a:moveTo>
                  <a:lnTo>
                    <a:pt x="0" y="1595"/>
                  </a:lnTo>
                  <a:lnTo>
                    <a:pt x="1407" y="1595"/>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3650305" y="1658991"/>
              <a:ext cx="83474" cy="94631"/>
            </a:xfrm>
            <a:custGeom>
              <a:avLst/>
              <a:gdLst/>
              <a:ahLst/>
              <a:cxnLst/>
              <a:rect l="l" t="t" r="r" b="b"/>
              <a:pathLst>
                <a:path w="1407" h="1595" fill="none" extrusionOk="0">
                  <a:moveTo>
                    <a:pt x="1407" y="1595"/>
                  </a:moveTo>
                  <a:lnTo>
                    <a:pt x="0" y="1595"/>
                  </a:lnTo>
                  <a:lnTo>
                    <a:pt x="0" y="0"/>
                  </a:lnTo>
                  <a:lnTo>
                    <a:pt x="1407" y="0"/>
                  </a:lnTo>
                  <a:lnTo>
                    <a:pt x="1407" y="1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3090220" y="1809218"/>
              <a:ext cx="83533" cy="94631"/>
            </a:xfrm>
            <a:custGeom>
              <a:avLst/>
              <a:gdLst/>
              <a:ahLst/>
              <a:cxnLst/>
              <a:rect l="l" t="t" r="r" b="b"/>
              <a:pathLst>
                <a:path w="1408" h="1595" extrusionOk="0">
                  <a:moveTo>
                    <a:pt x="1" y="0"/>
                  </a:moveTo>
                  <a:lnTo>
                    <a:pt x="1"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3229292" y="1809218"/>
              <a:ext cx="85372" cy="94631"/>
            </a:xfrm>
            <a:custGeom>
              <a:avLst/>
              <a:gdLst/>
              <a:ahLst/>
              <a:cxnLst/>
              <a:rect l="l" t="t" r="r" b="b"/>
              <a:pathLst>
                <a:path w="1439" h="1595" extrusionOk="0">
                  <a:moveTo>
                    <a:pt x="1" y="0"/>
                  </a:moveTo>
                  <a:lnTo>
                    <a:pt x="1" y="1594"/>
                  </a:lnTo>
                  <a:lnTo>
                    <a:pt x="1439" y="1594"/>
                  </a:lnTo>
                  <a:lnTo>
                    <a:pt x="143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3229292" y="1809218"/>
              <a:ext cx="85372" cy="94631"/>
            </a:xfrm>
            <a:custGeom>
              <a:avLst/>
              <a:gdLst/>
              <a:ahLst/>
              <a:cxnLst/>
              <a:rect l="l" t="t" r="r" b="b"/>
              <a:pathLst>
                <a:path w="1439" h="1595" fill="none" extrusionOk="0">
                  <a:moveTo>
                    <a:pt x="1439" y="1594"/>
                  </a:moveTo>
                  <a:lnTo>
                    <a:pt x="1" y="1594"/>
                  </a:lnTo>
                  <a:lnTo>
                    <a:pt x="1" y="0"/>
                  </a:lnTo>
                  <a:lnTo>
                    <a:pt x="1439" y="0"/>
                  </a:lnTo>
                  <a:lnTo>
                    <a:pt x="1439" y="15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3370262" y="1809218"/>
              <a:ext cx="83533" cy="94631"/>
            </a:xfrm>
            <a:custGeom>
              <a:avLst/>
              <a:gdLst/>
              <a:ahLst/>
              <a:cxnLst/>
              <a:rect l="l" t="t" r="r" b="b"/>
              <a:pathLst>
                <a:path w="1408" h="1595" extrusionOk="0">
                  <a:moveTo>
                    <a:pt x="0" y="0"/>
                  </a:moveTo>
                  <a:lnTo>
                    <a:pt x="0"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3370262" y="1809218"/>
              <a:ext cx="83533" cy="94631"/>
            </a:xfrm>
            <a:custGeom>
              <a:avLst/>
              <a:gdLst/>
              <a:ahLst/>
              <a:cxnLst/>
              <a:rect l="l" t="t" r="r" b="b"/>
              <a:pathLst>
                <a:path w="1408" h="1595" fill="none" extrusionOk="0">
                  <a:moveTo>
                    <a:pt x="1407" y="1594"/>
                  </a:moveTo>
                  <a:lnTo>
                    <a:pt x="0" y="1594"/>
                  </a:lnTo>
                  <a:lnTo>
                    <a:pt x="0" y="0"/>
                  </a:lnTo>
                  <a:lnTo>
                    <a:pt x="1407" y="0"/>
                  </a:lnTo>
                  <a:lnTo>
                    <a:pt x="1407" y="15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3509335" y="1809218"/>
              <a:ext cx="85372" cy="94631"/>
            </a:xfrm>
            <a:custGeom>
              <a:avLst/>
              <a:gdLst/>
              <a:ahLst/>
              <a:cxnLst/>
              <a:rect l="l" t="t" r="r" b="b"/>
              <a:pathLst>
                <a:path w="1439" h="1595" extrusionOk="0">
                  <a:moveTo>
                    <a:pt x="1" y="0"/>
                  </a:moveTo>
                  <a:lnTo>
                    <a:pt x="1" y="1594"/>
                  </a:lnTo>
                  <a:lnTo>
                    <a:pt x="1439" y="1594"/>
                  </a:lnTo>
                  <a:lnTo>
                    <a:pt x="143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3509335" y="1809218"/>
              <a:ext cx="85372" cy="94631"/>
            </a:xfrm>
            <a:custGeom>
              <a:avLst/>
              <a:gdLst/>
              <a:ahLst/>
              <a:cxnLst/>
              <a:rect l="l" t="t" r="r" b="b"/>
              <a:pathLst>
                <a:path w="1439" h="1595" fill="none" extrusionOk="0">
                  <a:moveTo>
                    <a:pt x="1439" y="1594"/>
                  </a:moveTo>
                  <a:lnTo>
                    <a:pt x="1" y="1594"/>
                  </a:lnTo>
                  <a:lnTo>
                    <a:pt x="1" y="0"/>
                  </a:lnTo>
                  <a:lnTo>
                    <a:pt x="1439" y="0"/>
                  </a:lnTo>
                  <a:lnTo>
                    <a:pt x="1439" y="15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3650305" y="1809218"/>
              <a:ext cx="83474" cy="94631"/>
            </a:xfrm>
            <a:custGeom>
              <a:avLst/>
              <a:gdLst/>
              <a:ahLst/>
              <a:cxnLst/>
              <a:rect l="l" t="t" r="r" b="b"/>
              <a:pathLst>
                <a:path w="1407" h="1595" extrusionOk="0">
                  <a:moveTo>
                    <a:pt x="0" y="0"/>
                  </a:moveTo>
                  <a:lnTo>
                    <a:pt x="0"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3650305" y="1809218"/>
              <a:ext cx="83474" cy="94631"/>
            </a:xfrm>
            <a:custGeom>
              <a:avLst/>
              <a:gdLst/>
              <a:ahLst/>
              <a:cxnLst/>
              <a:rect l="l" t="t" r="r" b="b"/>
              <a:pathLst>
                <a:path w="1407" h="1595" fill="none" extrusionOk="0">
                  <a:moveTo>
                    <a:pt x="1407" y="1594"/>
                  </a:moveTo>
                  <a:lnTo>
                    <a:pt x="0" y="1594"/>
                  </a:lnTo>
                  <a:lnTo>
                    <a:pt x="0" y="0"/>
                  </a:lnTo>
                  <a:lnTo>
                    <a:pt x="1407" y="0"/>
                  </a:lnTo>
                  <a:lnTo>
                    <a:pt x="1407" y="15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3090220" y="1959445"/>
              <a:ext cx="83533" cy="94631"/>
            </a:xfrm>
            <a:custGeom>
              <a:avLst/>
              <a:gdLst/>
              <a:ahLst/>
              <a:cxnLst/>
              <a:rect l="l" t="t" r="r" b="b"/>
              <a:pathLst>
                <a:path w="1408" h="1595" extrusionOk="0">
                  <a:moveTo>
                    <a:pt x="1" y="0"/>
                  </a:moveTo>
                  <a:lnTo>
                    <a:pt x="1"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3229292" y="1959445"/>
              <a:ext cx="85372" cy="94631"/>
            </a:xfrm>
            <a:custGeom>
              <a:avLst/>
              <a:gdLst/>
              <a:ahLst/>
              <a:cxnLst/>
              <a:rect l="l" t="t" r="r" b="b"/>
              <a:pathLst>
                <a:path w="1439" h="1595" extrusionOk="0">
                  <a:moveTo>
                    <a:pt x="1" y="0"/>
                  </a:moveTo>
                  <a:lnTo>
                    <a:pt x="1" y="1594"/>
                  </a:lnTo>
                  <a:lnTo>
                    <a:pt x="1439" y="1594"/>
                  </a:lnTo>
                  <a:lnTo>
                    <a:pt x="143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3229292" y="1959445"/>
              <a:ext cx="85372" cy="94631"/>
            </a:xfrm>
            <a:custGeom>
              <a:avLst/>
              <a:gdLst/>
              <a:ahLst/>
              <a:cxnLst/>
              <a:rect l="l" t="t" r="r" b="b"/>
              <a:pathLst>
                <a:path w="1439" h="1595" fill="none" extrusionOk="0">
                  <a:moveTo>
                    <a:pt x="1439" y="1594"/>
                  </a:moveTo>
                  <a:lnTo>
                    <a:pt x="1" y="1594"/>
                  </a:lnTo>
                  <a:lnTo>
                    <a:pt x="1" y="0"/>
                  </a:lnTo>
                  <a:lnTo>
                    <a:pt x="1439" y="0"/>
                  </a:lnTo>
                  <a:lnTo>
                    <a:pt x="1439" y="15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3370262" y="1959445"/>
              <a:ext cx="83533" cy="94631"/>
            </a:xfrm>
            <a:custGeom>
              <a:avLst/>
              <a:gdLst/>
              <a:ahLst/>
              <a:cxnLst/>
              <a:rect l="l" t="t" r="r" b="b"/>
              <a:pathLst>
                <a:path w="1408" h="1595" extrusionOk="0">
                  <a:moveTo>
                    <a:pt x="0" y="0"/>
                  </a:moveTo>
                  <a:lnTo>
                    <a:pt x="0"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a:off x="3370262" y="1959445"/>
              <a:ext cx="83533" cy="94631"/>
            </a:xfrm>
            <a:custGeom>
              <a:avLst/>
              <a:gdLst/>
              <a:ahLst/>
              <a:cxnLst/>
              <a:rect l="l" t="t" r="r" b="b"/>
              <a:pathLst>
                <a:path w="1408" h="1595" fill="none" extrusionOk="0">
                  <a:moveTo>
                    <a:pt x="1407" y="1594"/>
                  </a:moveTo>
                  <a:lnTo>
                    <a:pt x="0" y="1594"/>
                  </a:lnTo>
                  <a:lnTo>
                    <a:pt x="0" y="0"/>
                  </a:lnTo>
                  <a:lnTo>
                    <a:pt x="1407" y="0"/>
                  </a:lnTo>
                  <a:lnTo>
                    <a:pt x="1407" y="15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a:off x="3509335" y="1959445"/>
              <a:ext cx="85372" cy="94631"/>
            </a:xfrm>
            <a:custGeom>
              <a:avLst/>
              <a:gdLst/>
              <a:ahLst/>
              <a:cxnLst/>
              <a:rect l="l" t="t" r="r" b="b"/>
              <a:pathLst>
                <a:path w="1439" h="1595" extrusionOk="0">
                  <a:moveTo>
                    <a:pt x="1" y="0"/>
                  </a:moveTo>
                  <a:lnTo>
                    <a:pt x="1" y="1594"/>
                  </a:lnTo>
                  <a:lnTo>
                    <a:pt x="1439" y="1594"/>
                  </a:lnTo>
                  <a:lnTo>
                    <a:pt x="143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3"/>
            <p:cNvSpPr/>
            <p:nvPr/>
          </p:nvSpPr>
          <p:spPr>
            <a:xfrm>
              <a:off x="3509335" y="1959445"/>
              <a:ext cx="85372" cy="94631"/>
            </a:xfrm>
            <a:custGeom>
              <a:avLst/>
              <a:gdLst/>
              <a:ahLst/>
              <a:cxnLst/>
              <a:rect l="l" t="t" r="r" b="b"/>
              <a:pathLst>
                <a:path w="1439" h="1595" fill="none" extrusionOk="0">
                  <a:moveTo>
                    <a:pt x="1439" y="1594"/>
                  </a:moveTo>
                  <a:lnTo>
                    <a:pt x="1" y="1594"/>
                  </a:lnTo>
                  <a:lnTo>
                    <a:pt x="1" y="0"/>
                  </a:lnTo>
                  <a:lnTo>
                    <a:pt x="1439" y="0"/>
                  </a:lnTo>
                  <a:lnTo>
                    <a:pt x="1439" y="15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a:off x="3650305" y="1959445"/>
              <a:ext cx="83474" cy="94631"/>
            </a:xfrm>
            <a:custGeom>
              <a:avLst/>
              <a:gdLst/>
              <a:ahLst/>
              <a:cxnLst/>
              <a:rect l="l" t="t" r="r" b="b"/>
              <a:pathLst>
                <a:path w="1407" h="1595" extrusionOk="0">
                  <a:moveTo>
                    <a:pt x="0" y="0"/>
                  </a:moveTo>
                  <a:lnTo>
                    <a:pt x="0"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3650305" y="1959445"/>
              <a:ext cx="83474" cy="94631"/>
            </a:xfrm>
            <a:custGeom>
              <a:avLst/>
              <a:gdLst/>
              <a:ahLst/>
              <a:cxnLst/>
              <a:rect l="l" t="t" r="r" b="b"/>
              <a:pathLst>
                <a:path w="1407" h="1595" fill="none" extrusionOk="0">
                  <a:moveTo>
                    <a:pt x="1407" y="1594"/>
                  </a:moveTo>
                  <a:lnTo>
                    <a:pt x="0" y="1594"/>
                  </a:lnTo>
                  <a:lnTo>
                    <a:pt x="0" y="0"/>
                  </a:lnTo>
                  <a:lnTo>
                    <a:pt x="1407" y="0"/>
                  </a:lnTo>
                  <a:lnTo>
                    <a:pt x="1407" y="15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3090220" y="2109672"/>
              <a:ext cx="83533" cy="94631"/>
            </a:xfrm>
            <a:custGeom>
              <a:avLst/>
              <a:gdLst/>
              <a:ahLst/>
              <a:cxnLst/>
              <a:rect l="l" t="t" r="r" b="b"/>
              <a:pathLst>
                <a:path w="1408" h="1595" extrusionOk="0">
                  <a:moveTo>
                    <a:pt x="1" y="0"/>
                  </a:moveTo>
                  <a:lnTo>
                    <a:pt x="1"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3229292" y="2109672"/>
              <a:ext cx="85372" cy="94631"/>
            </a:xfrm>
            <a:custGeom>
              <a:avLst/>
              <a:gdLst/>
              <a:ahLst/>
              <a:cxnLst/>
              <a:rect l="l" t="t" r="r" b="b"/>
              <a:pathLst>
                <a:path w="1439" h="1595" extrusionOk="0">
                  <a:moveTo>
                    <a:pt x="1" y="0"/>
                  </a:moveTo>
                  <a:lnTo>
                    <a:pt x="1" y="1594"/>
                  </a:lnTo>
                  <a:lnTo>
                    <a:pt x="1439" y="1594"/>
                  </a:lnTo>
                  <a:lnTo>
                    <a:pt x="143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3370262" y="2109672"/>
              <a:ext cx="83533" cy="94631"/>
            </a:xfrm>
            <a:custGeom>
              <a:avLst/>
              <a:gdLst/>
              <a:ahLst/>
              <a:cxnLst/>
              <a:rect l="l" t="t" r="r" b="b"/>
              <a:pathLst>
                <a:path w="1408" h="1595" extrusionOk="0">
                  <a:moveTo>
                    <a:pt x="0" y="0"/>
                  </a:moveTo>
                  <a:lnTo>
                    <a:pt x="0"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3509335" y="2109672"/>
              <a:ext cx="85372" cy="94631"/>
            </a:xfrm>
            <a:custGeom>
              <a:avLst/>
              <a:gdLst/>
              <a:ahLst/>
              <a:cxnLst/>
              <a:rect l="l" t="t" r="r" b="b"/>
              <a:pathLst>
                <a:path w="1439" h="1595" extrusionOk="0">
                  <a:moveTo>
                    <a:pt x="1" y="0"/>
                  </a:moveTo>
                  <a:lnTo>
                    <a:pt x="1" y="1594"/>
                  </a:lnTo>
                  <a:lnTo>
                    <a:pt x="1439" y="1594"/>
                  </a:lnTo>
                  <a:lnTo>
                    <a:pt x="143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3650305" y="2109672"/>
              <a:ext cx="83474" cy="94631"/>
            </a:xfrm>
            <a:custGeom>
              <a:avLst/>
              <a:gdLst/>
              <a:ahLst/>
              <a:cxnLst/>
              <a:rect l="l" t="t" r="r" b="b"/>
              <a:pathLst>
                <a:path w="1407" h="1595" extrusionOk="0">
                  <a:moveTo>
                    <a:pt x="0" y="0"/>
                  </a:moveTo>
                  <a:lnTo>
                    <a:pt x="0" y="1594"/>
                  </a:lnTo>
                  <a:lnTo>
                    <a:pt x="1407" y="1594"/>
                  </a:lnTo>
                  <a:lnTo>
                    <a:pt x="14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3"/>
            <p:cNvSpPr/>
            <p:nvPr/>
          </p:nvSpPr>
          <p:spPr>
            <a:xfrm>
              <a:off x="3090220" y="2258000"/>
              <a:ext cx="83533" cy="96530"/>
            </a:xfrm>
            <a:custGeom>
              <a:avLst/>
              <a:gdLst/>
              <a:ahLst/>
              <a:cxnLst/>
              <a:rect l="l" t="t" r="r" b="b"/>
              <a:pathLst>
                <a:path w="1408" h="1627" extrusionOk="0">
                  <a:moveTo>
                    <a:pt x="1" y="1"/>
                  </a:moveTo>
                  <a:lnTo>
                    <a:pt x="1" y="1626"/>
                  </a:lnTo>
                  <a:lnTo>
                    <a:pt x="1407" y="1626"/>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3229292" y="2258000"/>
              <a:ext cx="85372" cy="96530"/>
            </a:xfrm>
            <a:custGeom>
              <a:avLst/>
              <a:gdLst/>
              <a:ahLst/>
              <a:cxnLst/>
              <a:rect l="l" t="t" r="r" b="b"/>
              <a:pathLst>
                <a:path w="1439" h="1627" extrusionOk="0">
                  <a:moveTo>
                    <a:pt x="1" y="1"/>
                  </a:moveTo>
                  <a:lnTo>
                    <a:pt x="1" y="1626"/>
                  </a:lnTo>
                  <a:lnTo>
                    <a:pt x="1439" y="1626"/>
                  </a:lnTo>
                  <a:lnTo>
                    <a:pt x="143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3370262" y="2258000"/>
              <a:ext cx="83533" cy="96530"/>
            </a:xfrm>
            <a:custGeom>
              <a:avLst/>
              <a:gdLst/>
              <a:ahLst/>
              <a:cxnLst/>
              <a:rect l="l" t="t" r="r" b="b"/>
              <a:pathLst>
                <a:path w="1408" h="1627" extrusionOk="0">
                  <a:moveTo>
                    <a:pt x="0" y="1"/>
                  </a:moveTo>
                  <a:lnTo>
                    <a:pt x="0" y="1626"/>
                  </a:lnTo>
                  <a:lnTo>
                    <a:pt x="1407" y="1626"/>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3509335" y="2258000"/>
              <a:ext cx="85372" cy="96530"/>
            </a:xfrm>
            <a:custGeom>
              <a:avLst/>
              <a:gdLst/>
              <a:ahLst/>
              <a:cxnLst/>
              <a:rect l="l" t="t" r="r" b="b"/>
              <a:pathLst>
                <a:path w="1439" h="1627" extrusionOk="0">
                  <a:moveTo>
                    <a:pt x="1" y="1"/>
                  </a:moveTo>
                  <a:lnTo>
                    <a:pt x="1" y="1626"/>
                  </a:lnTo>
                  <a:lnTo>
                    <a:pt x="1439" y="1626"/>
                  </a:lnTo>
                  <a:lnTo>
                    <a:pt x="143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p:nvPr/>
          </p:nvSpPr>
          <p:spPr>
            <a:xfrm>
              <a:off x="3650305" y="2258000"/>
              <a:ext cx="83474" cy="96530"/>
            </a:xfrm>
            <a:custGeom>
              <a:avLst/>
              <a:gdLst/>
              <a:ahLst/>
              <a:cxnLst/>
              <a:rect l="l" t="t" r="r" b="b"/>
              <a:pathLst>
                <a:path w="1407" h="1627" extrusionOk="0">
                  <a:moveTo>
                    <a:pt x="0" y="1"/>
                  </a:moveTo>
                  <a:lnTo>
                    <a:pt x="0" y="1626"/>
                  </a:lnTo>
                  <a:lnTo>
                    <a:pt x="1407" y="1626"/>
                  </a:lnTo>
                  <a:lnTo>
                    <a:pt x="140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a:off x="2424465" y="1799962"/>
              <a:ext cx="74219" cy="89054"/>
            </a:xfrm>
            <a:custGeom>
              <a:avLst/>
              <a:gdLst/>
              <a:ahLst/>
              <a:cxnLst/>
              <a:rect l="l" t="t" r="r" b="b"/>
              <a:pathLst>
                <a:path w="1251" h="1501" extrusionOk="0">
                  <a:moveTo>
                    <a:pt x="0" y="0"/>
                  </a:moveTo>
                  <a:lnTo>
                    <a:pt x="0" y="1500"/>
                  </a:lnTo>
                  <a:lnTo>
                    <a:pt x="1250" y="1500"/>
                  </a:lnTo>
                  <a:lnTo>
                    <a:pt x="125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2546865" y="1799962"/>
              <a:ext cx="74219" cy="89054"/>
            </a:xfrm>
            <a:custGeom>
              <a:avLst/>
              <a:gdLst/>
              <a:ahLst/>
              <a:cxnLst/>
              <a:rect l="l" t="t" r="r" b="b"/>
              <a:pathLst>
                <a:path w="1251" h="1501" extrusionOk="0">
                  <a:moveTo>
                    <a:pt x="0" y="0"/>
                  </a:moveTo>
                  <a:lnTo>
                    <a:pt x="0" y="1500"/>
                  </a:lnTo>
                  <a:lnTo>
                    <a:pt x="1250" y="1500"/>
                  </a:lnTo>
                  <a:lnTo>
                    <a:pt x="125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2671105" y="1799962"/>
              <a:ext cx="74219" cy="89054"/>
            </a:xfrm>
            <a:custGeom>
              <a:avLst/>
              <a:gdLst/>
              <a:ahLst/>
              <a:cxnLst/>
              <a:rect l="l" t="t" r="r" b="b"/>
              <a:pathLst>
                <a:path w="1251" h="1501" extrusionOk="0">
                  <a:moveTo>
                    <a:pt x="0" y="0"/>
                  </a:moveTo>
                  <a:lnTo>
                    <a:pt x="0" y="1500"/>
                  </a:lnTo>
                  <a:lnTo>
                    <a:pt x="1251" y="1500"/>
                  </a:lnTo>
                  <a:lnTo>
                    <a:pt x="125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2795344" y="1799962"/>
              <a:ext cx="74219" cy="89054"/>
            </a:xfrm>
            <a:custGeom>
              <a:avLst/>
              <a:gdLst/>
              <a:ahLst/>
              <a:cxnLst/>
              <a:rect l="l" t="t" r="r" b="b"/>
              <a:pathLst>
                <a:path w="1251" h="1501" extrusionOk="0">
                  <a:moveTo>
                    <a:pt x="1" y="0"/>
                  </a:moveTo>
                  <a:lnTo>
                    <a:pt x="1" y="1500"/>
                  </a:lnTo>
                  <a:lnTo>
                    <a:pt x="1251" y="1500"/>
                  </a:lnTo>
                  <a:lnTo>
                    <a:pt x="125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a:off x="2424465" y="1939035"/>
              <a:ext cx="74219" cy="87215"/>
            </a:xfrm>
            <a:custGeom>
              <a:avLst/>
              <a:gdLst/>
              <a:ahLst/>
              <a:cxnLst/>
              <a:rect l="l" t="t" r="r" b="b"/>
              <a:pathLst>
                <a:path w="1251" h="1470" extrusionOk="0">
                  <a:moveTo>
                    <a:pt x="0" y="0"/>
                  </a:moveTo>
                  <a:lnTo>
                    <a:pt x="0" y="1469"/>
                  </a:lnTo>
                  <a:lnTo>
                    <a:pt x="1250" y="1469"/>
                  </a:lnTo>
                  <a:lnTo>
                    <a:pt x="125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3"/>
            <p:cNvSpPr/>
            <p:nvPr/>
          </p:nvSpPr>
          <p:spPr>
            <a:xfrm>
              <a:off x="2546865" y="1939035"/>
              <a:ext cx="74219" cy="87215"/>
            </a:xfrm>
            <a:custGeom>
              <a:avLst/>
              <a:gdLst/>
              <a:ahLst/>
              <a:cxnLst/>
              <a:rect l="l" t="t" r="r" b="b"/>
              <a:pathLst>
                <a:path w="1251" h="1470" extrusionOk="0">
                  <a:moveTo>
                    <a:pt x="0" y="0"/>
                  </a:moveTo>
                  <a:lnTo>
                    <a:pt x="0" y="1469"/>
                  </a:lnTo>
                  <a:lnTo>
                    <a:pt x="1250" y="1469"/>
                  </a:lnTo>
                  <a:lnTo>
                    <a:pt x="125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a:off x="2671105" y="1939035"/>
              <a:ext cx="74219" cy="87215"/>
            </a:xfrm>
            <a:custGeom>
              <a:avLst/>
              <a:gdLst/>
              <a:ahLst/>
              <a:cxnLst/>
              <a:rect l="l" t="t" r="r" b="b"/>
              <a:pathLst>
                <a:path w="1251" h="1470" extrusionOk="0">
                  <a:moveTo>
                    <a:pt x="0" y="0"/>
                  </a:moveTo>
                  <a:lnTo>
                    <a:pt x="0" y="1469"/>
                  </a:lnTo>
                  <a:lnTo>
                    <a:pt x="1251" y="1469"/>
                  </a:lnTo>
                  <a:lnTo>
                    <a:pt x="125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a:off x="2795344" y="1939035"/>
              <a:ext cx="74219" cy="87215"/>
            </a:xfrm>
            <a:custGeom>
              <a:avLst/>
              <a:gdLst/>
              <a:ahLst/>
              <a:cxnLst/>
              <a:rect l="l" t="t" r="r" b="b"/>
              <a:pathLst>
                <a:path w="1251" h="1470" extrusionOk="0">
                  <a:moveTo>
                    <a:pt x="1" y="0"/>
                  </a:moveTo>
                  <a:lnTo>
                    <a:pt x="1" y="1469"/>
                  </a:lnTo>
                  <a:lnTo>
                    <a:pt x="1251" y="1469"/>
                  </a:lnTo>
                  <a:lnTo>
                    <a:pt x="125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a:off x="2424465" y="2078108"/>
              <a:ext cx="74219" cy="87215"/>
            </a:xfrm>
            <a:custGeom>
              <a:avLst/>
              <a:gdLst/>
              <a:ahLst/>
              <a:cxnLst/>
              <a:rect l="l" t="t" r="r" b="b"/>
              <a:pathLst>
                <a:path w="1251" h="1470" extrusionOk="0">
                  <a:moveTo>
                    <a:pt x="0" y="1"/>
                  </a:moveTo>
                  <a:lnTo>
                    <a:pt x="0" y="1470"/>
                  </a:lnTo>
                  <a:lnTo>
                    <a:pt x="1250" y="1470"/>
                  </a:lnTo>
                  <a:lnTo>
                    <a:pt x="125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a:off x="2546865" y="2078108"/>
              <a:ext cx="74219" cy="87215"/>
            </a:xfrm>
            <a:custGeom>
              <a:avLst/>
              <a:gdLst/>
              <a:ahLst/>
              <a:cxnLst/>
              <a:rect l="l" t="t" r="r" b="b"/>
              <a:pathLst>
                <a:path w="1251" h="1470" extrusionOk="0">
                  <a:moveTo>
                    <a:pt x="0" y="1"/>
                  </a:moveTo>
                  <a:lnTo>
                    <a:pt x="0" y="1470"/>
                  </a:lnTo>
                  <a:lnTo>
                    <a:pt x="1250" y="1470"/>
                  </a:lnTo>
                  <a:lnTo>
                    <a:pt x="125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3"/>
            <p:cNvSpPr/>
            <p:nvPr/>
          </p:nvSpPr>
          <p:spPr>
            <a:xfrm>
              <a:off x="2671105" y="2078108"/>
              <a:ext cx="74219" cy="87215"/>
            </a:xfrm>
            <a:custGeom>
              <a:avLst/>
              <a:gdLst/>
              <a:ahLst/>
              <a:cxnLst/>
              <a:rect l="l" t="t" r="r" b="b"/>
              <a:pathLst>
                <a:path w="1251" h="1470" extrusionOk="0">
                  <a:moveTo>
                    <a:pt x="0" y="1"/>
                  </a:moveTo>
                  <a:lnTo>
                    <a:pt x="0" y="1470"/>
                  </a:lnTo>
                  <a:lnTo>
                    <a:pt x="1251" y="1470"/>
                  </a:lnTo>
                  <a:lnTo>
                    <a:pt x="1251"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2795344" y="2078108"/>
              <a:ext cx="74219" cy="87215"/>
            </a:xfrm>
            <a:custGeom>
              <a:avLst/>
              <a:gdLst/>
              <a:ahLst/>
              <a:cxnLst/>
              <a:rect l="l" t="t" r="r" b="b"/>
              <a:pathLst>
                <a:path w="1251" h="1470" extrusionOk="0">
                  <a:moveTo>
                    <a:pt x="1" y="1"/>
                  </a:moveTo>
                  <a:lnTo>
                    <a:pt x="1" y="1470"/>
                  </a:lnTo>
                  <a:lnTo>
                    <a:pt x="1251" y="1470"/>
                  </a:lnTo>
                  <a:lnTo>
                    <a:pt x="1251"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2424465" y="2215341"/>
              <a:ext cx="74219" cy="89114"/>
            </a:xfrm>
            <a:custGeom>
              <a:avLst/>
              <a:gdLst/>
              <a:ahLst/>
              <a:cxnLst/>
              <a:rect l="l" t="t" r="r" b="b"/>
              <a:pathLst>
                <a:path w="1251" h="1502" extrusionOk="0">
                  <a:moveTo>
                    <a:pt x="0" y="1"/>
                  </a:moveTo>
                  <a:lnTo>
                    <a:pt x="0" y="1501"/>
                  </a:lnTo>
                  <a:lnTo>
                    <a:pt x="1250" y="1501"/>
                  </a:lnTo>
                  <a:lnTo>
                    <a:pt x="125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2546865" y="2215341"/>
              <a:ext cx="74219" cy="89114"/>
            </a:xfrm>
            <a:custGeom>
              <a:avLst/>
              <a:gdLst/>
              <a:ahLst/>
              <a:cxnLst/>
              <a:rect l="l" t="t" r="r" b="b"/>
              <a:pathLst>
                <a:path w="1251" h="1502" extrusionOk="0">
                  <a:moveTo>
                    <a:pt x="0" y="1"/>
                  </a:moveTo>
                  <a:lnTo>
                    <a:pt x="0" y="1501"/>
                  </a:lnTo>
                  <a:lnTo>
                    <a:pt x="1250" y="1501"/>
                  </a:lnTo>
                  <a:lnTo>
                    <a:pt x="125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2671105" y="2215341"/>
              <a:ext cx="74219" cy="89114"/>
            </a:xfrm>
            <a:custGeom>
              <a:avLst/>
              <a:gdLst/>
              <a:ahLst/>
              <a:cxnLst/>
              <a:rect l="l" t="t" r="r" b="b"/>
              <a:pathLst>
                <a:path w="1251" h="1502" extrusionOk="0">
                  <a:moveTo>
                    <a:pt x="0" y="1"/>
                  </a:moveTo>
                  <a:lnTo>
                    <a:pt x="0" y="1501"/>
                  </a:lnTo>
                  <a:lnTo>
                    <a:pt x="1251" y="1501"/>
                  </a:lnTo>
                  <a:lnTo>
                    <a:pt x="1251"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2795344" y="2215341"/>
              <a:ext cx="74219" cy="89114"/>
            </a:xfrm>
            <a:custGeom>
              <a:avLst/>
              <a:gdLst/>
              <a:ahLst/>
              <a:cxnLst/>
              <a:rect l="l" t="t" r="r" b="b"/>
              <a:pathLst>
                <a:path w="1251" h="1502" extrusionOk="0">
                  <a:moveTo>
                    <a:pt x="1" y="1"/>
                  </a:moveTo>
                  <a:lnTo>
                    <a:pt x="1" y="1501"/>
                  </a:lnTo>
                  <a:lnTo>
                    <a:pt x="1251" y="1501"/>
                  </a:lnTo>
                  <a:lnTo>
                    <a:pt x="1251"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2424465" y="2354473"/>
              <a:ext cx="74219" cy="89054"/>
            </a:xfrm>
            <a:custGeom>
              <a:avLst/>
              <a:gdLst/>
              <a:ahLst/>
              <a:cxnLst/>
              <a:rect l="l" t="t" r="r" b="b"/>
              <a:pathLst>
                <a:path w="1251" h="1501" extrusionOk="0">
                  <a:moveTo>
                    <a:pt x="0" y="0"/>
                  </a:moveTo>
                  <a:lnTo>
                    <a:pt x="0" y="1500"/>
                  </a:lnTo>
                  <a:lnTo>
                    <a:pt x="1250" y="1500"/>
                  </a:lnTo>
                  <a:lnTo>
                    <a:pt x="125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2546865" y="2354473"/>
              <a:ext cx="74219" cy="89054"/>
            </a:xfrm>
            <a:custGeom>
              <a:avLst/>
              <a:gdLst/>
              <a:ahLst/>
              <a:cxnLst/>
              <a:rect l="l" t="t" r="r" b="b"/>
              <a:pathLst>
                <a:path w="1251" h="1501" extrusionOk="0">
                  <a:moveTo>
                    <a:pt x="0" y="0"/>
                  </a:moveTo>
                  <a:lnTo>
                    <a:pt x="0" y="1500"/>
                  </a:lnTo>
                  <a:lnTo>
                    <a:pt x="1250" y="1500"/>
                  </a:lnTo>
                  <a:lnTo>
                    <a:pt x="125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2671105" y="2354473"/>
              <a:ext cx="74219" cy="89054"/>
            </a:xfrm>
            <a:custGeom>
              <a:avLst/>
              <a:gdLst/>
              <a:ahLst/>
              <a:cxnLst/>
              <a:rect l="l" t="t" r="r" b="b"/>
              <a:pathLst>
                <a:path w="1251" h="1501" extrusionOk="0">
                  <a:moveTo>
                    <a:pt x="0" y="0"/>
                  </a:moveTo>
                  <a:lnTo>
                    <a:pt x="0" y="1500"/>
                  </a:lnTo>
                  <a:lnTo>
                    <a:pt x="1251" y="1500"/>
                  </a:lnTo>
                  <a:lnTo>
                    <a:pt x="125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2795344" y="2354473"/>
              <a:ext cx="74219" cy="89054"/>
            </a:xfrm>
            <a:custGeom>
              <a:avLst/>
              <a:gdLst/>
              <a:ahLst/>
              <a:cxnLst/>
              <a:rect l="l" t="t" r="r" b="b"/>
              <a:pathLst>
                <a:path w="1251" h="1501" extrusionOk="0">
                  <a:moveTo>
                    <a:pt x="1" y="0"/>
                  </a:moveTo>
                  <a:lnTo>
                    <a:pt x="1" y="1500"/>
                  </a:lnTo>
                  <a:lnTo>
                    <a:pt x="1251" y="1500"/>
                  </a:lnTo>
                  <a:lnTo>
                    <a:pt x="125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2424465" y="2493546"/>
              <a:ext cx="74219" cy="87215"/>
            </a:xfrm>
            <a:custGeom>
              <a:avLst/>
              <a:gdLst/>
              <a:ahLst/>
              <a:cxnLst/>
              <a:rect l="l" t="t" r="r" b="b"/>
              <a:pathLst>
                <a:path w="1251" h="1470" extrusionOk="0">
                  <a:moveTo>
                    <a:pt x="0" y="0"/>
                  </a:moveTo>
                  <a:lnTo>
                    <a:pt x="0" y="1469"/>
                  </a:lnTo>
                  <a:lnTo>
                    <a:pt x="1250" y="1469"/>
                  </a:lnTo>
                  <a:lnTo>
                    <a:pt x="125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2546865" y="2493546"/>
              <a:ext cx="74219" cy="87215"/>
            </a:xfrm>
            <a:custGeom>
              <a:avLst/>
              <a:gdLst/>
              <a:ahLst/>
              <a:cxnLst/>
              <a:rect l="l" t="t" r="r" b="b"/>
              <a:pathLst>
                <a:path w="1251" h="1470" extrusionOk="0">
                  <a:moveTo>
                    <a:pt x="0" y="0"/>
                  </a:moveTo>
                  <a:lnTo>
                    <a:pt x="0" y="1469"/>
                  </a:lnTo>
                  <a:lnTo>
                    <a:pt x="1250" y="1469"/>
                  </a:lnTo>
                  <a:lnTo>
                    <a:pt x="125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2671105" y="2493546"/>
              <a:ext cx="74219" cy="87215"/>
            </a:xfrm>
            <a:custGeom>
              <a:avLst/>
              <a:gdLst/>
              <a:ahLst/>
              <a:cxnLst/>
              <a:rect l="l" t="t" r="r" b="b"/>
              <a:pathLst>
                <a:path w="1251" h="1470" extrusionOk="0">
                  <a:moveTo>
                    <a:pt x="0" y="0"/>
                  </a:moveTo>
                  <a:lnTo>
                    <a:pt x="0" y="1469"/>
                  </a:lnTo>
                  <a:lnTo>
                    <a:pt x="1251" y="1469"/>
                  </a:lnTo>
                  <a:lnTo>
                    <a:pt x="125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2795344" y="2493546"/>
              <a:ext cx="74219" cy="87215"/>
            </a:xfrm>
            <a:custGeom>
              <a:avLst/>
              <a:gdLst/>
              <a:ahLst/>
              <a:cxnLst/>
              <a:rect l="l" t="t" r="r" b="b"/>
              <a:pathLst>
                <a:path w="1251" h="1470" extrusionOk="0">
                  <a:moveTo>
                    <a:pt x="1" y="0"/>
                  </a:moveTo>
                  <a:lnTo>
                    <a:pt x="1" y="1469"/>
                  </a:lnTo>
                  <a:lnTo>
                    <a:pt x="1251" y="1469"/>
                  </a:lnTo>
                  <a:lnTo>
                    <a:pt x="125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2424465" y="2632618"/>
              <a:ext cx="74219" cy="87215"/>
            </a:xfrm>
            <a:custGeom>
              <a:avLst/>
              <a:gdLst/>
              <a:ahLst/>
              <a:cxnLst/>
              <a:rect l="l" t="t" r="r" b="b"/>
              <a:pathLst>
                <a:path w="1251" h="1470" extrusionOk="0">
                  <a:moveTo>
                    <a:pt x="0" y="1"/>
                  </a:moveTo>
                  <a:lnTo>
                    <a:pt x="0" y="1470"/>
                  </a:lnTo>
                  <a:lnTo>
                    <a:pt x="1250" y="1470"/>
                  </a:lnTo>
                  <a:lnTo>
                    <a:pt x="125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a:off x="2546865" y="2632618"/>
              <a:ext cx="74219" cy="87215"/>
            </a:xfrm>
            <a:custGeom>
              <a:avLst/>
              <a:gdLst/>
              <a:ahLst/>
              <a:cxnLst/>
              <a:rect l="l" t="t" r="r" b="b"/>
              <a:pathLst>
                <a:path w="1251" h="1470" extrusionOk="0">
                  <a:moveTo>
                    <a:pt x="0" y="1"/>
                  </a:moveTo>
                  <a:lnTo>
                    <a:pt x="0" y="1470"/>
                  </a:lnTo>
                  <a:lnTo>
                    <a:pt x="1250" y="1470"/>
                  </a:lnTo>
                  <a:lnTo>
                    <a:pt x="125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2671105" y="2632618"/>
              <a:ext cx="74219" cy="87215"/>
            </a:xfrm>
            <a:custGeom>
              <a:avLst/>
              <a:gdLst/>
              <a:ahLst/>
              <a:cxnLst/>
              <a:rect l="l" t="t" r="r" b="b"/>
              <a:pathLst>
                <a:path w="1251" h="1470" extrusionOk="0">
                  <a:moveTo>
                    <a:pt x="0" y="1"/>
                  </a:moveTo>
                  <a:lnTo>
                    <a:pt x="0" y="1470"/>
                  </a:lnTo>
                  <a:lnTo>
                    <a:pt x="1251" y="1470"/>
                  </a:lnTo>
                  <a:lnTo>
                    <a:pt x="1251"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2795344" y="2632618"/>
              <a:ext cx="74219" cy="87215"/>
            </a:xfrm>
            <a:custGeom>
              <a:avLst/>
              <a:gdLst/>
              <a:ahLst/>
              <a:cxnLst/>
              <a:rect l="l" t="t" r="r" b="b"/>
              <a:pathLst>
                <a:path w="1251" h="1470" extrusionOk="0">
                  <a:moveTo>
                    <a:pt x="1" y="1"/>
                  </a:moveTo>
                  <a:lnTo>
                    <a:pt x="1" y="1470"/>
                  </a:lnTo>
                  <a:lnTo>
                    <a:pt x="1251" y="1470"/>
                  </a:lnTo>
                  <a:lnTo>
                    <a:pt x="1251"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5382418" y="1584827"/>
              <a:ext cx="68701" cy="85376"/>
            </a:xfrm>
            <a:custGeom>
              <a:avLst/>
              <a:gdLst/>
              <a:ahLst/>
              <a:cxnLst/>
              <a:rect l="l" t="t" r="r" b="b"/>
              <a:pathLst>
                <a:path w="1158" h="1439" extrusionOk="0">
                  <a:moveTo>
                    <a:pt x="1" y="0"/>
                  </a:moveTo>
                  <a:lnTo>
                    <a:pt x="1"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5495562" y="1584827"/>
              <a:ext cx="68642" cy="85376"/>
            </a:xfrm>
            <a:custGeom>
              <a:avLst/>
              <a:gdLst/>
              <a:ahLst/>
              <a:cxnLst/>
              <a:rect l="l" t="t" r="r" b="b"/>
              <a:pathLst>
                <a:path w="1157" h="1439" extrusionOk="0">
                  <a:moveTo>
                    <a:pt x="0" y="0"/>
                  </a:moveTo>
                  <a:lnTo>
                    <a:pt x="0"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5608707" y="1584827"/>
              <a:ext cx="68642" cy="85376"/>
            </a:xfrm>
            <a:custGeom>
              <a:avLst/>
              <a:gdLst/>
              <a:ahLst/>
              <a:cxnLst/>
              <a:rect l="l" t="t" r="r" b="b"/>
              <a:pathLst>
                <a:path w="1157" h="1439" extrusionOk="0">
                  <a:moveTo>
                    <a:pt x="0" y="0"/>
                  </a:moveTo>
                  <a:lnTo>
                    <a:pt x="0"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5382418" y="1718322"/>
              <a:ext cx="68701" cy="85376"/>
            </a:xfrm>
            <a:custGeom>
              <a:avLst/>
              <a:gdLst/>
              <a:ahLst/>
              <a:cxnLst/>
              <a:rect l="l" t="t" r="r" b="b"/>
              <a:pathLst>
                <a:path w="1158" h="1439" extrusionOk="0">
                  <a:moveTo>
                    <a:pt x="1" y="1"/>
                  </a:moveTo>
                  <a:lnTo>
                    <a:pt x="1"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5495562" y="1718322"/>
              <a:ext cx="68642" cy="85376"/>
            </a:xfrm>
            <a:custGeom>
              <a:avLst/>
              <a:gdLst/>
              <a:ahLst/>
              <a:cxnLst/>
              <a:rect l="l" t="t" r="r" b="b"/>
              <a:pathLst>
                <a:path w="1157" h="1439" extrusionOk="0">
                  <a:moveTo>
                    <a:pt x="0" y="1"/>
                  </a:moveTo>
                  <a:lnTo>
                    <a:pt x="0"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5608707" y="1718322"/>
              <a:ext cx="68642" cy="85376"/>
            </a:xfrm>
            <a:custGeom>
              <a:avLst/>
              <a:gdLst/>
              <a:ahLst/>
              <a:cxnLst/>
              <a:rect l="l" t="t" r="r" b="b"/>
              <a:pathLst>
                <a:path w="1157" h="1439" extrusionOk="0">
                  <a:moveTo>
                    <a:pt x="0" y="1"/>
                  </a:moveTo>
                  <a:lnTo>
                    <a:pt x="0"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5382418" y="1851877"/>
              <a:ext cx="68701" cy="85376"/>
            </a:xfrm>
            <a:custGeom>
              <a:avLst/>
              <a:gdLst/>
              <a:ahLst/>
              <a:cxnLst/>
              <a:rect l="l" t="t" r="r" b="b"/>
              <a:pathLst>
                <a:path w="1158" h="1439" extrusionOk="0">
                  <a:moveTo>
                    <a:pt x="1" y="0"/>
                  </a:moveTo>
                  <a:lnTo>
                    <a:pt x="1"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5495562" y="1851877"/>
              <a:ext cx="68642" cy="85376"/>
            </a:xfrm>
            <a:custGeom>
              <a:avLst/>
              <a:gdLst/>
              <a:ahLst/>
              <a:cxnLst/>
              <a:rect l="l" t="t" r="r" b="b"/>
              <a:pathLst>
                <a:path w="1157" h="1439" extrusionOk="0">
                  <a:moveTo>
                    <a:pt x="0" y="0"/>
                  </a:moveTo>
                  <a:lnTo>
                    <a:pt x="0"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5608707" y="1851877"/>
              <a:ext cx="68642" cy="85376"/>
            </a:xfrm>
            <a:custGeom>
              <a:avLst/>
              <a:gdLst/>
              <a:ahLst/>
              <a:cxnLst/>
              <a:rect l="l" t="t" r="r" b="b"/>
              <a:pathLst>
                <a:path w="1157" h="1439" extrusionOk="0">
                  <a:moveTo>
                    <a:pt x="0" y="0"/>
                  </a:moveTo>
                  <a:lnTo>
                    <a:pt x="0"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5382418" y="1985373"/>
              <a:ext cx="68701" cy="85376"/>
            </a:xfrm>
            <a:custGeom>
              <a:avLst/>
              <a:gdLst/>
              <a:ahLst/>
              <a:cxnLst/>
              <a:rect l="l" t="t" r="r" b="b"/>
              <a:pathLst>
                <a:path w="1158" h="1439" extrusionOk="0">
                  <a:moveTo>
                    <a:pt x="1" y="1"/>
                  </a:moveTo>
                  <a:lnTo>
                    <a:pt x="1"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5495562" y="1985373"/>
              <a:ext cx="68642" cy="85376"/>
            </a:xfrm>
            <a:custGeom>
              <a:avLst/>
              <a:gdLst/>
              <a:ahLst/>
              <a:cxnLst/>
              <a:rect l="l" t="t" r="r" b="b"/>
              <a:pathLst>
                <a:path w="1157" h="1439" extrusionOk="0">
                  <a:moveTo>
                    <a:pt x="0" y="1"/>
                  </a:moveTo>
                  <a:lnTo>
                    <a:pt x="0"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a:off x="5608707" y="1985373"/>
              <a:ext cx="68642" cy="85376"/>
            </a:xfrm>
            <a:custGeom>
              <a:avLst/>
              <a:gdLst/>
              <a:ahLst/>
              <a:cxnLst/>
              <a:rect l="l" t="t" r="r" b="b"/>
              <a:pathLst>
                <a:path w="1157" h="1439" extrusionOk="0">
                  <a:moveTo>
                    <a:pt x="0" y="1"/>
                  </a:moveTo>
                  <a:lnTo>
                    <a:pt x="0"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5382418" y="2118928"/>
              <a:ext cx="68701" cy="85376"/>
            </a:xfrm>
            <a:custGeom>
              <a:avLst/>
              <a:gdLst/>
              <a:ahLst/>
              <a:cxnLst/>
              <a:rect l="l" t="t" r="r" b="b"/>
              <a:pathLst>
                <a:path w="1158" h="1439" extrusionOk="0">
                  <a:moveTo>
                    <a:pt x="1" y="0"/>
                  </a:moveTo>
                  <a:lnTo>
                    <a:pt x="1"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5495562" y="2118928"/>
              <a:ext cx="68642" cy="85376"/>
            </a:xfrm>
            <a:custGeom>
              <a:avLst/>
              <a:gdLst/>
              <a:ahLst/>
              <a:cxnLst/>
              <a:rect l="l" t="t" r="r" b="b"/>
              <a:pathLst>
                <a:path w="1157" h="1439" extrusionOk="0">
                  <a:moveTo>
                    <a:pt x="0" y="0"/>
                  </a:moveTo>
                  <a:lnTo>
                    <a:pt x="0"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5608707" y="2118928"/>
              <a:ext cx="68642" cy="85376"/>
            </a:xfrm>
            <a:custGeom>
              <a:avLst/>
              <a:gdLst/>
              <a:ahLst/>
              <a:cxnLst/>
              <a:rect l="l" t="t" r="r" b="b"/>
              <a:pathLst>
                <a:path w="1157" h="1439" extrusionOk="0">
                  <a:moveTo>
                    <a:pt x="0" y="0"/>
                  </a:moveTo>
                  <a:lnTo>
                    <a:pt x="0"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5382418" y="2252423"/>
              <a:ext cx="68701" cy="85376"/>
            </a:xfrm>
            <a:custGeom>
              <a:avLst/>
              <a:gdLst/>
              <a:ahLst/>
              <a:cxnLst/>
              <a:rect l="l" t="t" r="r" b="b"/>
              <a:pathLst>
                <a:path w="1158" h="1439" extrusionOk="0">
                  <a:moveTo>
                    <a:pt x="1" y="1"/>
                  </a:moveTo>
                  <a:lnTo>
                    <a:pt x="1"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5495562" y="2252423"/>
              <a:ext cx="68642" cy="85376"/>
            </a:xfrm>
            <a:custGeom>
              <a:avLst/>
              <a:gdLst/>
              <a:ahLst/>
              <a:cxnLst/>
              <a:rect l="l" t="t" r="r" b="b"/>
              <a:pathLst>
                <a:path w="1157" h="1439" extrusionOk="0">
                  <a:moveTo>
                    <a:pt x="0" y="1"/>
                  </a:moveTo>
                  <a:lnTo>
                    <a:pt x="0"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5608707" y="2252423"/>
              <a:ext cx="68642" cy="85376"/>
            </a:xfrm>
            <a:custGeom>
              <a:avLst/>
              <a:gdLst/>
              <a:ahLst/>
              <a:cxnLst/>
              <a:rect l="l" t="t" r="r" b="b"/>
              <a:pathLst>
                <a:path w="1157" h="1439" extrusionOk="0">
                  <a:moveTo>
                    <a:pt x="0" y="1"/>
                  </a:moveTo>
                  <a:lnTo>
                    <a:pt x="0" y="1439"/>
                  </a:lnTo>
                  <a:lnTo>
                    <a:pt x="1157" y="1439"/>
                  </a:lnTo>
                  <a:lnTo>
                    <a:pt x="115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5382418" y="2385978"/>
              <a:ext cx="68701" cy="85376"/>
            </a:xfrm>
            <a:custGeom>
              <a:avLst/>
              <a:gdLst/>
              <a:ahLst/>
              <a:cxnLst/>
              <a:rect l="l" t="t" r="r" b="b"/>
              <a:pathLst>
                <a:path w="1158" h="1439" extrusionOk="0">
                  <a:moveTo>
                    <a:pt x="1" y="0"/>
                  </a:moveTo>
                  <a:lnTo>
                    <a:pt x="1"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5495562" y="2385978"/>
              <a:ext cx="68642" cy="85376"/>
            </a:xfrm>
            <a:custGeom>
              <a:avLst/>
              <a:gdLst/>
              <a:ahLst/>
              <a:cxnLst/>
              <a:rect l="l" t="t" r="r" b="b"/>
              <a:pathLst>
                <a:path w="1157" h="1439" extrusionOk="0">
                  <a:moveTo>
                    <a:pt x="0" y="0"/>
                  </a:moveTo>
                  <a:lnTo>
                    <a:pt x="0"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5608707" y="2385978"/>
              <a:ext cx="68642" cy="85376"/>
            </a:xfrm>
            <a:custGeom>
              <a:avLst/>
              <a:gdLst/>
              <a:ahLst/>
              <a:cxnLst/>
              <a:rect l="l" t="t" r="r" b="b"/>
              <a:pathLst>
                <a:path w="1157" h="1439" extrusionOk="0">
                  <a:moveTo>
                    <a:pt x="0" y="0"/>
                  </a:moveTo>
                  <a:lnTo>
                    <a:pt x="0" y="1438"/>
                  </a:lnTo>
                  <a:lnTo>
                    <a:pt x="1157" y="1438"/>
                  </a:lnTo>
                  <a:lnTo>
                    <a:pt x="115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6339369" y="1885221"/>
              <a:ext cx="72380" cy="83537"/>
            </a:xfrm>
            <a:custGeom>
              <a:avLst/>
              <a:gdLst/>
              <a:ahLst/>
              <a:cxnLst/>
              <a:rect l="l" t="t" r="r" b="b"/>
              <a:pathLst>
                <a:path w="1220" h="1408" extrusionOk="0">
                  <a:moveTo>
                    <a:pt x="1" y="1"/>
                  </a:moveTo>
                  <a:lnTo>
                    <a:pt x="1" y="1407"/>
                  </a:lnTo>
                  <a:lnTo>
                    <a:pt x="1220" y="1407"/>
                  </a:lnTo>
                  <a:lnTo>
                    <a:pt x="122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6458032" y="1885221"/>
              <a:ext cx="72439" cy="83537"/>
            </a:xfrm>
            <a:custGeom>
              <a:avLst/>
              <a:gdLst/>
              <a:ahLst/>
              <a:cxnLst/>
              <a:rect l="l" t="t" r="r" b="b"/>
              <a:pathLst>
                <a:path w="1221" h="1408" extrusionOk="0">
                  <a:moveTo>
                    <a:pt x="1" y="1"/>
                  </a:moveTo>
                  <a:lnTo>
                    <a:pt x="1" y="1407"/>
                  </a:lnTo>
                  <a:lnTo>
                    <a:pt x="1220" y="1407"/>
                  </a:lnTo>
                  <a:lnTo>
                    <a:pt x="122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6578592" y="1885221"/>
              <a:ext cx="70540" cy="83537"/>
            </a:xfrm>
            <a:custGeom>
              <a:avLst/>
              <a:gdLst/>
              <a:ahLst/>
              <a:cxnLst/>
              <a:rect l="l" t="t" r="r" b="b"/>
              <a:pathLst>
                <a:path w="1189" h="1408" extrusionOk="0">
                  <a:moveTo>
                    <a:pt x="1" y="1"/>
                  </a:moveTo>
                  <a:lnTo>
                    <a:pt x="1" y="1407"/>
                  </a:lnTo>
                  <a:lnTo>
                    <a:pt x="1188" y="1407"/>
                  </a:lnTo>
                  <a:lnTo>
                    <a:pt x="118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6339369" y="2018776"/>
              <a:ext cx="72380" cy="83537"/>
            </a:xfrm>
            <a:custGeom>
              <a:avLst/>
              <a:gdLst/>
              <a:ahLst/>
              <a:cxnLst/>
              <a:rect l="l" t="t" r="r" b="b"/>
              <a:pathLst>
                <a:path w="1220" h="1408" extrusionOk="0">
                  <a:moveTo>
                    <a:pt x="1" y="0"/>
                  </a:moveTo>
                  <a:lnTo>
                    <a:pt x="1" y="1407"/>
                  </a:lnTo>
                  <a:lnTo>
                    <a:pt x="1220" y="1407"/>
                  </a:lnTo>
                  <a:lnTo>
                    <a:pt x="122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6458032" y="2018776"/>
              <a:ext cx="72439" cy="83537"/>
            </a:xfrm>
            <a:custGeom>
              <a:avLst/>
              <a:gdLst/>
              <a:ahLst/>
              <a:cxnLst/>
              <a:rect l="l" t="t" r="r" b="b"/>
              <a:pathLst>
                <a:path w="1221" h="1408" extrusionOk="0">
                  <a:moveTo>
                    <a:pt x="1" y="0"/>
                  </a:moveTo>
                  <a:lnTo>
                    <a:pt x="1" y="1407"/>
                  </a:lnTo>
                  <a:lnTo>
                    <a:pt x="1220" y="1407"/>
                  </a:lnTo>
                  <a:lnTo>
                    <a:pt x="122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6578592" y="2018776"/>
              <a:ext cx="70540" cy="83537"/>
            </a:xfrm>
            <a:custGeom>
              <a:avLst/>
              <a:gdLst/>
              <a:ahLst/>
              <a:cxnLst/>
              <a:rect l="l" t="t" r="r" b="b"/>
              <a:pathLst>
                <a:path w="1189" h="1408" extrusionOk="0">
                  <a:moveTo>
                    <a:pt x="1" y="0"/>
                  </a:moveTo>
                  <a:lnTo>
                    <a:pt x="1" y="1407"/>
                  </a:lnTo>
                  <a:lnTo>
                    <a:pt x="1188" y="1407"/>
                  </a:lnTo>
                  <a:lnTo>
                    <a:pt x="118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6339369" y="2152272"/>
              <a:ext cx="72380" cy="85376"/>
            </a:xfrm>
            <a:custGeom>
              <a:avLst/>
              <a:gdLst/>
              <a:ahLst/>
              <a:cxnLst/>
              <a:rect l="l" t="t" r="r" b="b"/>
              <a:pathLst>
                <a:path w="1220" h="1439" extrusionOk="0">
                  <a:moveTo>
                    <a:pt x="1" y="1"/>
                  </a:moveTo>
                  <a:lnTo>
                    <a:pt x="1" y="1439"/>
                  </a:lnTo>
                  <a:lnTo>
                    <a:pt x="1220" y="1439"/>
                  </a:lnTo>
                  <a:lnTo>
                    <a:pt x="122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6458032" y="2152272"/>
              <a:ext cx="72439" cy="85376"/>
            </a:xfrm>
            <a:custGeom>
              <a:avLst/>
              <a:gdLst/>
              <a:ahLst/>
              <a:cxnLst/>
              <a:rect l="l" t="t" r="r" b="b"/>
              <a:pathLst>
                <a:path w="1221" h="1439" extrusionOk="0">
                  <a:moveTo>
                    <a:pt x="1" y="1"/>
                  </a:moveTo>
                  <a:lnTo>
                    <a:pt x="1" y="1439"/>
                  </a:lnTo>
                  <a:lnTo>
                    <a:pt x="1220" y="1439"/>
                  </a:lnTo>
                  <a:lnTo>
                    <a:pt x="122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6578592" y="2152272"/>
              <a:ext cx="70540" cy="85376"/>
            </a:xfrm>
            <a:custGeom>
              <a:avLst/>
              <a:gdLst/>
              <a:ahLst/>
              <a:cxnLst/>
              <a:rect l="l" t="t" r="r" b="b"/>
              <a:pathLst>
                <a:path w="1189" h="1439" extrusionOk="0">
                  <a:moveTo>
                    <a:pt x="1" y="1"/>
                  </a:moveTo>
                  <a:lnTo>
                    <a:pt x="1" y="1439"/>
                  </a:lnTo>
                  <a:lnTo>
                    <a:pt x="1188" y="1439"/>
                  </a:lnTo>
                  <a:lnTo>
                    <a:pt x="118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6339369" y="2285827"/>
              <a:ext cx="72380" cy="85376"/>
            </a:xfrm>
            <a:custGeom>
              <a:avLst/>
              <a:gdLst/>
              <a:ahLst/>
              <a:cxnLst/>
              <a:rect l="l" t="t" r="r" b="b"/>
              <a:pathLst>
                <a:path w="1220" h="1439" extrusionOk="0">
                  <a:moveTo>
                    <a:pt x="1" y="1"/>
                  </a:moveTo>
                  <a:lnTo>
                    <a:pt x="1" y="1438"/>
                  </a:lnTo>
                  <a:lnTo>
                    <a:pt x="1220" y="1438"/>
                  </a:lnTo>
                  <a:lnTo>
                    <a:pt x="122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6458032" y="2285827"/>
              <a:ext cx="72439" cy="85376"/>
            </a:xfrm>
            <a:custGeom>
              <a:avLst/>
              <a:gdLst/>
              <a:ahLst/>
              <a:cxnLst/>
              <a:rect l="l" t="t" r="r" b="b"/>
              <a:pathLst>
                <a:path w="1221" h="1439" extrusionOk="0">
                  <a:moveTo>
                    <a:pt x="1" y="1"/>
                  </a:moveTo>
                  <a:lnTo>
                    <a:pt x="1" y="1438"/>
                  </a:lnTo>
                  <a:lnTo>
                    <a:pt x="1220" y="1438"/>
                  </a:lnTo>
                  <a:lnTo>
                    <a:pt x="122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6578592" y="2285827"/>
              <a:ext cx="70540" cy="85376"/>
            </a:xfrm>
            <a:custGeom>
              <a:avLst/>
              <a:gdLst/>
              <a:ahLst/>
              <a:cxnLst/>
              <a:rect l="l" t="t" r="r" b="b"/>
              <a:pathLst>
                <a:path w="1189" h="1439" extrusionOk="0">
                  <a:moveTo>
                    <a:pt x="1" y="1"/>
                  </a:moveTo>
                  <a:lnTo>
                    <a:pt x="1" y="1438"/>
                  </a:lnTo>
                  <a:lnTo>
                    <a:pt x="1188" y="1438"/>
                  </a:lnTo>
                  <a:lnTo>
                    <a:pt x="118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6339369" y="2419381"/>
              <a:ext cx="72380" cy="85317"/>
            </a:xfrm>
            <a:custGeom>
              <a:avLst/>
              <a:gdLst/>
              <a:ahLst/>
              <a:cxnLst/>
              <a:rect l="l" t="t" r="r" b="b"/>
              <a:pathLst>
                <a:path w="1220" h="1438" extrusionOk="0">
                  <a:moveTo>
                    <a:pt x="1" y="0"/>
                  </a:moveTo>
                  <a:lnTo>
                    <a:pt x="1" y="1438"/>
                  </a:lnTo>
                  <a:lnTo>
                    <a:pt x="1220" y="1438"/>
                  </a:lnTo>
                  <a:lnTo>
                    <a:pt x="122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6458032" y="2419381"/>
              <a:ext cx="72439" cy="85317"/>
            </a:xfrm>
            <a:custGeom>
              <a:avLst/>
              <a:gdLst/>
              <a:ahLst/>
              <a:cxnLst/>
              <a:rect l="l" t="t" r="r" b="b"/>
              <a:pathLst>
                <a:path w="1221" h="1438" extrusionOk="0">
                  <a:moveTo>
                    <a:pt x="1" y="0"/>
                  </a:moveTo>
                  <a:lnTo>
                    <a:pt x="1" y="1438"/>
                  </a:lnTo>
                  <a:lnTo>
                    <a:pt x="1220" y="1438"/>
                  </a:lnTo>
                  <a:lnTo>
                    <a:pt x="122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6578592" y="2419381"/>
              <a:ext cx="70540" cy="85317"/>
            </a:xfrm>
            <a:custGeom>
              <a:avLst/>
              <a:gdLst/>
              <a:ahLst/>
              <a:cxnLst/>
              <a:rect l="l" t="t" r="r" b="b"/>
              <a:pathLst>
                <a:path w="1189" h="1438" extrusionOk="0">
                  <a:moveTo>
                    <a:pt x="1" y="0"/>
                  </a:moveTo>
                  <a:lnTo>
                    <a:pt x="1" y="1438"/>
                  </a:lnTo>
                  <a:lnTo>
                    <a:pt x="1188" y="1438"/>
                  </a:lnTo>
                  <a:lnTo>
                    <a:pt x="118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3"/>
            <p:cNvSpPr/>
            <p:nvPr/>
          </p:nvSpPr>
          <p:spPr>
            <a:xfrm>
              <a:off x="6339369" y="2552877"/>
              <a:ext cx="72380" cy="85376"/>
            </a:xfrm>
            <a:custGeom>
              <a:avLst/>
              <a:gdLst/>
              <a:ahLst/>
              <a:cxnLst/>
              <a:rect l="l" t="t" r="r" b="b"/>
              <a:pathLst>
                <a:path w="1220" h="1439" extrusionOk="0">
                  <a:moveTo>
                    <a:pt x="1" y="1"/>
                  </a:moveTo>
                  <a:lnTo>
                    <a:pt x="1" y="1438"/>
                  </a:lnTo>
                  <a:lnTo>
                    <a:pt x="1220" y="1438"/>
                  </a:lnTo>
                  <a:lnTo>
                    <a:pt x="122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3"/>
            <p:cNvSpPr/>
            <p:nvPr/>
          </p:nvSpPr>
          <p:spPr>
            <a:xfrm>
              <a:off x="6458032" y="2552877"/>
              <a:ext cx="72439" cy="85376"/>
            </a:xfrm>
            <a:custGeom>
              <a:avLst/>
              <a:gdLst/>
              <a:ahLst/>
              <a:cxnLst/>
              <a:rect l="l" t="t" r="r" b="b"/>
              <a:pathLst>
                <a:path w="1221" h="1439" extrusionOk="0">
                  <a:moveTo>
                    <a:pt x="1" y="1"/>
                  </a:moveTo>
                  <a:lnTo>
                    <a:pt x="1" y="1438"/>
                  </a:lnTo>
                  <a:lnTo>
                    <a:pt x="1220" y="1438"/>
                  </a:lnTo>
                  <a:lnTo>
                    <a:pt x="122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6578592" y="2552877"/>
              <a:ext cx="70540" cy="85376"/>
            </a:xfrm>
            <a:custGeom>
              <a:avLst/>
              <a:gdLst/>
              <a:ahLst/>
              <a:cxnLst/>
              <a:rect l="l" t="t" r="r" b="b"/>
              <a:pathLst>
                <a:path w="1189" h="1439" extrusionOk="0">
                  <a:moveTo>
                    <a:pt x="1" y="1"/>
                  </a:moveTo>
                  <a:lnTo>
                    <a:pt x="1" y="1438"/>
                  </a:lnTo>
                  <a:lnTo>
                    <a:pt x="1188" y="1438"/>
                  </a:lnTo>
                  <a:lnTo>
                    <a:pt x="118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3"/>
            <p:cNvSpPr/>
            <p:nvPr/>
          </p:nvSpPr>
          <p:spPr>
            <a:xfrm>
              <a:off x="6339369" y="2686432"/>
              <a:ext cx="72380" cy="85317"/>
            </a:xfrm>
            <a:custGeom>
              <a:avLst/>
              <a:gdLst/>
              <a:ahLst/>
              <a:cxnLst/>
              <a:rect l="l" t="t" r="r" b="b"/>
              <a:pathLst>
                <a:path w="1220" h="1438" extrusionOk="0">
                  <a:moveTo>
                    <a:pt x="1" y="0"/>
                  </a:moveTo>
                  <a:lnTo>
                    <a:pt x="1" y="1438"/>
                  </a:lnTo>
                  <a:lnTo>
                    <a:pt x="1220" y="1438"/>
                  </a:lnTo>
                  <a:lnTo>
                    <a:pt x="122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3"/>
            <p:cNvSpPr/>
            <p:nvPr/>
          </p:nvSpPr>
          <p:spPr>
            <a:xfrm>
              <a:off x="6458032" y="2686432"/>
              <a:ext cx="72439" cy="85317"/>
            </a:xfrm>
            <a:custGeom>
              <a:avLst/>
              <a:gdLst/>
              <a:ahLst/>
              <a:cxnLst/>
              <a:rect l="l" t="t" r="r" b="b"/>
              <a:pathLst>
                <a:path w="1221" h="1438" extrusionOk="0">
                  <a:moveTo>
                    <a:pt x="1" y="0"/>
                  </a:moveTo>
                  <a:lnTo>
                    <a:pt x="1" y="1438"/>
                  </a:lnTo>
                  <a:lnTo>
                    <a:pt x="1220" y="1438"/>
                  </a:lnTo>
                  <a:lnTo>
                    <a:pt x="122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3"/>
            <p:cNvSpPr/>
            <p:nvPr/>
          </p:nvSpPr>
          <p:spPr>
            <a:xfrm>
              <a:off x="6578592" y="2686432"/>
              <a:ext cx="70540" cy="85317"/>
            </a:xfrm>
            <a:custGeom>
              <a:avLst/>
              <a:gdLst/>
              <a:ahLst/>
              <a:cxnLst/>
              <a:rect l="l" t="t" r="r" b="b"/>
              <a:pathLst>
                <a:path w="1189" h="1438" extrusionOk="0">
                  <a:moveTo>
                    <a:pt x="1" y="0"/>
                  </a:moveTo>
                  <a:lnTo>
                    <a:pt x="1" y="1438"/>
                  </a:lnTo>
                  <a:lnTo>
                    <a:pt x="1188" y="1438"/>
                  </a:lnTo>
                  <a:lnTo>
                    <a:pt x="118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3"/>
            <p:cNvSpPr/>
            <p:nvPr/>
          </p:nvSpPr>
          <p:spPr>
            <a:xfrm>
              <a:off x="2250150" y="2936751"/>
              <a:ext cx="4643504" cy="55711"/>
            </a:xfrm>
            <a:custGeom>
              <a:avLst/>
              <a:gdLst/>
              <a:ahLst/>
              <a:cxnLst/>
              <a:rect l="l" t="t" r="r" b="b"/>
              <a:pathLst>
                <a:path w="78269" h="939" extrusionOk="0">
                  <a:moveTo>
                    <a:pt x="469" y="1"/>
                  </a:moveTo>
                  <a:lnTo>
                    <a:pt x="375" y="32"/>
                  </a:lnTo>
                  <a:lnTo>
                    <a:pt x="281" y="63"/>
                  </a:lnTo>
                  <a:lnTo>
                    <a:pt x="156" y="157"/>
                  </a:lnTo>
                  <a:lnTo>
                    <a:pt x="63" y="282"/>
                  </a:lnTo>
                  <a:lnTo>
                    <a:pt x="31" y="376"/>
                  </a:lnTo>
                  <a:lnTo>
                    <a:pt x="0" y="470"/>
                  </a:lnTo>
                  <a:lnTo>
                    <a:pt x="31" y="564"/>
                  </a:lnTo>
                  <a:lnTo>
                    <a:pt x="63" y="657"/>
                  </a:lnTo>
                  <a:lnTo>
                    <a:pt x="156" y="782"/>
                  </a:lnTo>
                  <a:lnTo>
                    <a:pt x="281" y="907"/>
                  </a:lnTo>
                  <a:lnTo>
                    <a:pt x="375" y="907"/>
                  </a:lnTo>
                  <a:lnTo>
                    <a:pt x="469" y="939"/>
                  </a:lnTo>
                  <a:lnTo>
                    <a:pt x="77831" y="939"/>
                  </a:lnTo>
                  <a:lnTo>
                    <a:pt x="77925" y="907"/>
                  </a:lnTo>
                  <a:lnTo>
                    <a:pt x="78018" y="907"/>
                  </a:lnTo>
                  <a:lnTo>
                    <a:pt x="78143" y="782"/>
                  </a:lnTo>
                  <a:lnTo>
                    <a:pt x="78237" y="657"/>
                  </a:lnTo>
                  <a:lnTo>
                    <a:pt x="78268" y="564"/>
                  </a:lnTo>
                  <a:lnTo>
                    <a:pt x="78268" y="470"/>
                  </a:lnTo>
                  <a:lnTo>
                    <a:pt x="78268" y="376"/>
                  </a:lnTo>
                  <a:lnTo>
                    <a:pt x="78237" y="282"/>
                  </a:lnTo>
                  <a:lnTo>
                    <a:pt x="78143" y="157"/>
                  </a:lnTo>
                  <a:lnTo>
                    <a:pt x="78018" y="63"/>
                  </a:lnTo>
                  <a:lnTo>
                    <a:pt x="77925" y="32"/>
                  </a:lnTo>
                  <a:lnTo>
                    <a:pt x="7783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3"/>
            <p:cNvSpPr/>
            <p:nvPr/>
          </p:nvSpPr>
          <p:spPr>
            <a:xfrm>
              <a:off x="2843580" y="1525436"/>
              <a:ext cx="1563339" cy="528630"/>
            </a:xfrm>
            <a:custGeom>
              <a:avLst/>
              <a:gdLst/>
              <a:ahLst/>
              <a:cxnLst/>
              <a:rect l="l" t="t" r="r" b="b"/>
              <a:pathLst>
                <a:path w="26351" h="8910" extrusionOk="0">
                  <a:moveTo>
                    <a:pt x="6189" y="1"/>
                  </a:moveTo>
                  <a:lnTo>
                    <a:pt x="5658" y="95"/>
                  </a:lnTo>
                  <a:lnTo>
                    <a:pt x="5127" y="220"/>
                  </a:lnTo>
                  <a:lnTo>
                    <a:pt x="4658" y="407"/>
                  </a:lnTo>
                  <a:lnTo>
                    <a:pt x="4189" y="626"/>
                  </a:lnTo>
                  <a:lnTo>
                    <a:pt x="3751" y="876"/>
                  </a:lnTo>
                  <a:lnTo>
                    <a:pt x="3345" y="1157"/>
                  </a:lnTo>
                  <a:lnTo>
                    <a:pt x="2939" y="1501"/>
                  </a:lnTo>
                  <a:lnTo>
                    <a:pt x="2595" y="1876"/>
                  </a:lnTo>
                  <a:lnTo>
                    <a:pt x="2313" y="2283"/>
                  </a:lnTo>
                  <a:lnTo>
                    <a:pt x="2032" y="2689"/>
                  </a:lnTo>
                  <a:lnTo>
                    <a:pt x="1813" y="3158"/>
                  </a:lnTo>
                  <a:lnTo>
                    <a:pt x="1626" y="3627"/>
                  </a:lnTo>
                  <a:lnTo>
                    <a:pt x="1501" y="4127"/>
                  </a:lnTo>
                  <a:lnTo>
                    <a:pt x="1407" y="4627"/>
                  </a:lnTo>
                  <a:lnTo>
                    <a:pt x="1376" y="5158"/>
                  </a:lnTo>
                  <a:lnTo>
                    <a:pt x="0" y="8190"/>
                  </a:lnTo>
                  <a:lnTo>
                    <a:pt x="32" y="8253"/>
                  </a:lnTo>
                  <a:lnTo>
                    <a:pt x="94" y="8347"/>
                  </a:lnTo>
                  <a:lnTo>
                    <a:pt x="188" y="8440"/>
                  </a:lnTo>
                  <a:lnTo>
                    <a:pt x="313" y="8503"/>
                  </a:lnTo>
                  <a:lnTo>
                    <a:pt x="594" y="8597"/>
                  </a:lnTo>
                  <a:lnTo>
                    <a:pt x="969" y="8691"/>
                  </a:lnTo>
                  <a:lnTo>
                    <a:pt x="1376" y="8753"/>
                  </a:lnTo>
                  <a:lnTo>
                    <a:pt x="1751" y="8816"/>
                  </a:lnTo>
                  <a:lnTo>
                    <a:pt x="2345" y="8847"/>
                  </a:lnTo>
                  <a:lnTo>
                    <a:pt x="24225" y="8847"/>
                  </a:lnTo>
                  <a:lnTo>
                    <a:pt x="24756" y="8878"/>
                  </a:lnTo>
                  <a:lnTo>
                    <a:pt x="25475" y="8909"/>
                  </a:lnTo>
                  <a:lnTo>
                    <a:pt x="25819" y="8878"/>
                  </a:lnTo>
                  <a:lnTo>
                    <a:pt x="26069" y="8847"/>
                  </a:lnTo>
                  <a:lnTo>
                    <a:pt x="26194" y="8784"/>
                  </a:lnTo>
                  <a:lnTo>
                    <a:pt x="26257" y="8722"/>
                  </a:lnTo>
                  <a:lnTo>
                    <a:pt x="26319" y="8659"/>
                  </a:lnTo>
                  <a:lnTo>
                    <a:pt x="26350" y="8566"/>
                  </a:lnTo>
                  <a:lnTo>
                    <a:pt x="25163" y="5158"/>
                  </a:lnTo>
                  <a:lnTo>
                    <a:pt x="25131" y="4627"/>
                  </a:lnTo>
                  <a:lnTo>
                    <a:pt x="25038" y="4127"/>
                  </a:lnTo>
                  <a:lnTo>
                    <a:pt x="24912" y="3627"/>
                  </a:lnTo>
                  <a:lnTo>
                    <a:pt x="24725" y="3158"/>
                  </a:lnTo>
                  <a:lnTo>
                    <a:pt x="24506" y="2689"/>
                  </a:lnTo>
                  <a:lnTo>
                    <a:pt x="24256" y="2283"/>
                  </a:lnTo>
                  <a:lnTo>
                    <a:pt x="23944" y="1876"/>
                  </a:lnTo>
                  <a:lnTo>
                    <a:pt x="23600" y="1501"/>
                  </a:lnTo>
                  <a:lnTo>
                    <a:pt x="23225" y="1157"/>
                  </a:lnTo>
                  <a:lnTo>
                    <a:pt x="22818" y="876"/>
                  </a:lnTo>
                  <a:lnTo>
                    <a:pt x="22381" y="626"/>
                  </a:lnTo>
                  <a:lnTo>
                    <a:pt x="21912" y="407"/>
                  </a:lnTo>
                  <a:lnTo>
                    <a:pt x="21412" y="220"/>
                  </a:lnTo>
                  <a:lnTo>
                    <a:pt x="20912" y="95"/>
                  </a:lnTo>
                  <a:lnTo>
                    <a:pt x="20380" y="1"/>
                  </a:lnTo>
                  <a:close/>
                </a:path>
              </a:pathLst>
            </a:custGeom>
            <a:solidFill>
              <a:srgbClr val="B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a:off x="2843580" y="1525436"/>
              <a:ext cx="1563339" cy="528630"/>
            </a:xfrm>
            <a:custGeom>
              <a:avLst/>
              <a:gdLst/>
              <a:ahLst/>
              <a:cxnLst/>
              <a:rect l="l" t="t" r="r" b="b"/>
              <a:pathLst>
                <a:path w="26351" h="8910" fill="none" extrusionOk="0">
                  <a:moveTo>
                    <a:pt x="1376" y="5158"/>
                  </a:moveTo>
                  <a:lnTo>
                    <a:pt x="1376" y="5158"/>
                  </a:lnTo>
                  <a:lnTo>
                    <a:pt x="1407" y="4627"/>
                  </a:lnTo>
                  <a:lnTo>
                    <a:pt x="1501" y="4127"/>
                  </a:lnTo>
                  <a:lnTo>
                    <a:pt x="1626" y="3627"/>
                  </a:lnTo>
                  <a:lnTo>
                    <a:pt x="1813" y="3158"/>
                  </a:lnTo>
                  <a:lnTo>
                    <a:pt x="2032" y="2689"/>
                  </a:lnTo>
                  <a:lnTo>
                    <a:pt x="2313" y="2283"/>
                  </a:lnTo>
                  <a:lnTo>
                    <a:pt x="2595" y="1876"/>
                  </a:lnTo>
                  <a:lnTo>
                    <a:pt x="2939" y="1501"/>
                  </a:lnTo>
                  <a:lnTo>
                    <a:pt x="3345" y="1157"/>
                  </a:lnTo>
                  <a:lnTo>
                    <a:pt x="3751" y="876"/>
                  </a:lnTo>
                  <a:lnTo>
                    <a:pt x="4189" y="626"/>
                  </a:lnTo>
                  <a:lnTo>
                    <a:pt x="4658" y="407"/>
                  </a:lnTo>
                  <a:lnTo>
                    <a:pt x="5127" y="220"/>
                  </a:lnTo>
                  <a:lnTo>
                    <a:pt x="5658" y="95"/>
                  </a:lnTo>
                  <a:lnTo>
                    <a:pt x="6189" y="1"/>
                  </a:lnTo>
                  <a:lnTo>
                    <a:pt x="6721" y="1"/>
                  </a:lnTo>
                  <a:lnTo>
                    <a:pt x="19818" y="1"/>
                  </a:lnTo>
                  <a:lnTo>
                    <a:pt x="19818" y="1"/>
                  </a:lnTo>
                  <a:lnTo>
                    <a:pt x="20380" y="1"/>
                  </a:lnTo>
                  <a:lnTo>
                    <a:pt x="20912" y="95"/>
                  </a:lnTo>
                  <a:lnTo>
                    <a:pt x="21412" y="220"/>
                  </a:lnTo>
                  <a:lnTo>
                    <a:pt x="21912" y="407"/>
                  </a:lnTo>
                  <a:lnTo>
                    <a:pt x="22381" y="626"/>
                  </a:lnTo>
                  <a:lnTo>
                    <a:pt x="22818" y="876"/>
                  </a:lnTo>
                  <a:lnTo>
                    <a:pt x="23225" y="1157"/>
                  </a:lnTo>
                  <a:lnTo>
                    <a:pt x="23600" y="1501"/>
                  </a:lnTo>
                  <a:lnTo>
                    <a:pt x="23944" y="1876"/>
                  </a:lnTo>
                  <a:lnTo>
                    <a:pt x="24256" y="2283"/>
                  </a:lnTo>
                  <a:lnTo>
                    <a:pt x="24506" y="2689"/>
                  </a:lnTo>
                  <a:lnTo>
                    <a:pt x="24725" y="3158"/>
                  </a:lnTo>
                  <a:lnTo>
                    <a:pt x="24912" y="3627"/>
                  </a:lnTo>
                  <a:lnTo>
                    <a:pt x="25038" y="4127"/>
                  </a:lnTo>
                  <a:lnTo>
                    <a:pt x="25131" y="4627"/>
                  </a:lnTo>
                  <a:lnTo>
                    <a:pt x="25163" y="5158"/>
                  </a:lnTo>
                  <a:lnTo>
                    <a:pt x="26350" y="8566"/>
                  </a:lnTo>
                  <a:lnTo>
                    <a:pt x="26350" y="8566"/>
                  </a:lnTo>
                  <a:lnTo>
                    <a:pt x="26319" y="8659"/>
                  </a:lnTo>
                  <a:lnTo>
                    <a:pt x="26257" y="8722"/>
                  </a:lnTo>
                  <a:lnTo>
                    <a:pt x="26194" y="8784"/>
                  </a:lnTo>
                  <a:lnTo>
                    <a:pt x="26069" y="8847"/>
                  </a:lnTo>
                  <a:lnTo>
                    <a:pt x="25819" y="8878"/>
                  </a:lnTo>
                  <a:lnTo>
                    <a:pt x="25475" y="8909"/>
                  </a:lnTo>
                  <a:lnTo>
                    <a:pt x="24756" y="8878"/>
                  </a:lnTo>
                  <a:lnTo>
                    <a:pt x="24225" y="8847"/>
                  </a:lnTo>
                  <a:lnTo>
                    <a:pt x="2345" y="8847"/>
                  </a:lnTo>
                  <a:lnTo>
                    <a:pt x="2345" y="8847"/>
                  </a:lnTo>
                  <a:lnTo>
                    <a:pt x="1751" y="8816"/>
                  </a:lnTo>
                  <a:lnTo>
                    <a:pt x="1376" y="8753"/>
                  </a:lnTo>
                  <a:lnTo>
                    <a:pt x="969" y="8691"/>
                  </a:lnTo>
                  <a:lnTo>
                    <a:pt x="594" y="8597"/>
                  </a:lnTo>
                  <a:lnTo>
                    <a:pt x="313" y="8503"/>
                  </a:lnTo>
                  <a:lnTo>
                    <a:pt x="188" y="8440"/>
                  </a:lnTo>
                  <a:lnTo>
                    <a:pt x="94" y="8347"/>
                  </a:lnTo>
                  <a:lnTo>
                    <a:pt x="32" y="8253"/>
                  </a:lnTo>
                  <a:lnTo>
                    <a:pt x="0" y="8190"/>
                  </a:lnTo>
                  <a:lnTo>
                    <a:pt x="1376" y="5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a:off x="4288233" y="1822211"/>
              <a:ext cx="1589324" cy="1031155"/>
            </a:xfrm>
            <a:custGeom>
              <a:avLst/>
              <a:gdLst/>
              <a:ahLst/>
              <a:cxnLst/>
              <a:rect l="l" t="t" r="r" b="b"/>
              <a:pathLst>
                <a:path w="26789" h="17380" extrusionOk="0">
                  <a:moveTo>
                    <a:pt x="12410" y="0"/>
                  </a:moveTo>
                  <a:lnTo>
                    <a:pt x="12066" y="63"/>
                  </a:lnTo>
                  <a:lnTo>
                    <a:pt x="11754" y="125"/>
                  </a:lnTo>
                  <a:lnTo>
                    <a:pt x="11441" y="250"/>
                  </a:lnTo>
                  <a:lnTo>
                    <a:pt x="11160" y="375"/>
                  </a:lnTo>
                  <a:lnTo>
                    <a:pt x="10878" y="532"/>
                  </a:lnTo>
                  <a:lnTo>
                    <a:pt x="10628" y="719"/>
                  </a:lnTo>
                  <a:lnTo>
                    <a:pt x="10378" y="907"/>
                  </a:lnTo>
                  <a:lnTo>
                    <a:pt x="10160" y="1157"/>
                  </a:lnTo>
                  <a:lnTo>
                    <a:pt x="9972" y="1407"/>
                  </a:lnTo>
                  <a:lnTo>
                    <a:pt x="9816" y="1657"/>
                  </a:lnTo>
                  <a:lnTo>
                    <a:pt x="9659" y="1938"/>
                  </a:lnTo>
                  <a:lnTo>
                    <a:pt x="9534" y="2219"/>
                  </a:lnTo>
                  <a:lnTo>
                    <a:pt x="9472" y="2532"/>
                  </a:lnTo>
                  <a:lnTo>
                    <a:pt x="9409" y="2845"/>
                  </a:lnTo>
                  <a:lnTo>
                    <a:pt x="9409" y="3188"/>
                  </a:lnTo>
                  <a:lnTo>
                    <a:pt x="9409" y="11440"/>
                  </a:lnTo>
                  <a:lnTo>
                    <a:pt x="9378" y="11690"/>
                  </a:lnTo>
                  <a:lnTo>
                    <a:pt x="9347" y="11940"/>
                  </a:lnTo>
                  <a:lnTo>
                    <a:pt x="9284" y="12191"/>
                  </a:lnTo>
                  <a:lnTo>
                    <a:pt x="9191" y="12409"/>
                  </a:lnTo>
                  <a:lnTo>
                    <a:pt x="9065" y="12628"/>
                  </a:lnTo>
                  <a:lnTo>
                    <a:pt x="8940" y="12847"/>
                  </a:lnTo>
                  <a:lnTo>
                    <a:pt x="8784" y="13035"/>
                  </a:lnTo>
                  <a:lnTo>
                    <a:pt x="8628" y="13222"/>
                  </a:lnTo>
                  <a:lnTo>
                    <a:pt x="8440" y="13378"/>
                  </a:lnTo>
                  <a:lnTo>
                    <a:pt x="8222" y="13535"/>
                  </a:lnTo>
                  <a:lnTo>
                    <a:pt x="8003" y="13660"/>
                  </a:lnTo>
                  <a:lnTo>
                    <a:pt x="7784" y="13753"/>
                  </a:lnTo>
                  <a:lnTo>
                    <a:pt x="7534" y="13847"/>
                  </a:lnTo>
                  <a:lnTo>
                    <a:pt x="7253" y="13910"/>
                  </a:lnTo>
                  <a:lnTo>
                    <a:pt x="7003" y="13941"/>
                  </a:lnTo>
                  <a:lnTo>
                    <a:pt x="1" y="13941"/>
                  </a:lnTo>
                  <a:lnTo>
                    <a:pt x="1" y="14629"/>
                  </a:lnTo>
                  <a:lnTo>
                    <a:pt x="7065" y="14629"/>
                  </a:lnTo>
                  <a:lnTo>
                    <a:pt x="7409" y="14566"/>
                  </a:lnTo>
                  <a:lnTo>
                    <a:pt x="7721" y="14504"/>
                  </a:lnTo>
                  <a:lnTo>
                    <a:pt x="8034" y="14379"/>
                  </a:lnTo>
                  <a:lnTo>
                    <a:pt x="8315" y="14254"/>
                  </a:lnTo>
                  <a:lnTo>
                    <a:pt x="8597" y="14097"/>
                  </a:lnTo>
                  <a:lnTo>
                    <a:pt x="8847" y="13910"/>
                  </a:lnTo>
                  <a:lnTo>
                    <a:pt x="9097" y="13722"/>
                  </a:lnTo>
                  <a:lnTo>
                    <a:pt x="9316" y="13472"/>
                  </a:lnTo>
                  <a:lnTo>
                    <a:pt x="9503" y="13253"/>
                  </a:lnTo>
                  <a:lnTo>
                    <a:pt x="9659" y="12972"/>
                  </a:lnTo>
                  <a:lnTo>
                    <a:pt x="9816" y="12691"/>
                  </a:lnTo>
                  <a:lnTo>
                    <a:pt x="9941" y="12409"/>
                  </a:lnTo>
                  <a:lnTo>
                    <a:pt x="10003" y="12097"/>
                  </a:lnTo>
                  <a:lnTo>
                    <a:pt x="10066" y="11784"/>
                  </a:lnTo>
                  <a:lnTo>
                    <a:pt x="10097" y="11440"/>
                  </a:lnTo>
                  <a:lnTo>
                    <a:pt x="10097" y="3188"/>
                  </a:lnTo>
                  <a:lnTo>
                    <a:pt x="10097" y="2938"/>
                  </a:lnTo>
                  <a:lnTo>
                    <a:pt x="10128" y="2688"/>
                  </a:lnTo>
                  <a:lnTo>
                    <a:pt x="10191" y="2438"/>
                  </a:lnTo>
                  <a:lnTo>
                    <a:pt x="10285" y="2219"/>
                  </a:lnTo>
                  <a:lnTo>
                    <a:pt x="10410" y="2001"/>
                  </a:lnTo>
                  <a:lnTo>
                    <a:pt x="10535" y="1782"/>
                  </a:lnTo>
                  <a:lnTo>
                    <a:pt x="10691" y="1594"/>
                  </a:lnTo>
                  <a:lnTo>
                    <a:pt x="10847" y="1407"/>
                  </a:lnTo>
                  <a:lnTo>
                    <a:pt x="11035" y="1250"/>
                  </a:lnTo>
                  <a:lnTo>
                    <a:pt x="11254" y="1125"/>
                  </a:lnTo>
                  <a:lnTo>
                    <a:pt x="11472" y="1000"/>
                  </a:lnTo>
                  <a:lnTo>
                    <a:pt x="11722" y="875"/>
                  </a:lnTo>
                  <a:lnTo>
                    <a:pt x="11941" y="782"/>
                  </a:lnTo>
                  <a:lnTo>
                    <a:pt x="12222" y="719"/>
                  </a:lnTo>
                  <a:lnTo>
                    <a:pt x="12473" y="688"/>
                  </a:lnTo>
                  <a:lnTo>
                    <a:pt x="13035" y="688"/>
                  </a:lnTo>
                  <a:lnTo>
                    <a:pt x="13285" y="719"/>
                  </a:lnTo>
                  <a:lnTo>
                    <a:pt x="13567" y="782"/>
                  </a:lnTo>
                  <a:lnTo>
                    <a:pt x="13785" y="875"/>
                  </a:lnTo>
                  <a:lnTo>
                    <a:pt x="14035" y="1000"/>
                  </a:lnTo>
                  <a:lnTo>
                    <a:pt x="14254" y="1125"/>
                  </a:lnTo>
                  <a:lnTo>
                    <a:pt x="14473" y="1250"/>
                  </a:lnTo>
                  <a:lnTo>
                    <a:pt x="14661" y="1407"/>
                  </a:lnTo>
                  <a:lnTo>
                    <a:pt x="14817" y="1594"/>
                  </a:lnTo>
                  <a:lnTo>
                    <a:pt x="14973" y="1782"/>
                  </a:lnTo>
                  <a:lnTo>
                    <a:pt x="15098" y="2001"/>
                  </a:lnTo>
                  <a:lnTo>
                    <a:pt x="15223" y="2219"/>
                  </a:lnTo>
                  <a:lnTo>
                    <a:pt x="15317" y="2438"/>
                  </a:lnTo>
                  <a:lnTo>
                    <a:pt x="15379" y="2688"/>
                  </a:lnTo>
                  <a:lnTo>
                    <a:pt x="15411" y="2938"/>
                  </a:lnTo>
                  <a:lnTo>
                    <a:pt x="15442" y="3188"/>
                  </a:lnTo>
                  <a:lnTo>
                    <a:pt x="15442" y="14191"/>
                  </a:lnTo>
                  <a:lnTo>
                    <a:pt x="15442" y="14535"/>
                  </a:lnTo>
                  <a:lnTo>
                    <a:pt x="15505" y="14847"/>
                  </a:lnTo>
                  <a:lnTo>
                    <a:pt x="15567" y="15160"/>
                  </a:lnTo>
                  <a:lnTo>
                    <a:pt x="15692" y="15441"/>
                  </a:lnTo>
                  <a:lnTo>
                    <a:pt x="15848" y="15723"/>
                  </a:lnTo>
                  <a:lnTo>
                    <a:pt x="16005" y="16004"/>
                  </a:lnTo>
                  <a:lnTo>
                    <a:pt x="16192" y="16254"/>
                  </a:lnTo>
                  <a:lnTo>
                    <a:pt x="16411" y="16473"/>
                  </a:lnTo>
                  <a:lnTo>
                    <a:pt x="16661" y="16660"/>
                  </a:lnTo>
                  <a:lnTo>
                    <a:pt x="16911" y="16848"/>
                  </a:lnTo>
                  <a:lnTo>
                    <a:pt x="17192" y="17004"/>
                  </a:lnTo>
                  <a:lnTo>
                    <a:pt x="17474" y="17129"/>
                  </a:lnTo>
                  <a:lnTo>
                    <a:pt x="17786" y="17254"/>
                  </a:lnTo>
                  <a:lnTo>
                    <a:pt x="18099" y="17317"/>
                  </a:lnTo>
                  <a:lnTo>
                    <a:pt x="18443" y="17379"/>
                  </a:lnTo>
                  <a:lnTo>
                    <a:pt x="19318" y="17379"/>
                  </a:lnTo>
                  <a:lnTo>
                    <a:pt x="19662" y="17317"/>
                  </a:lnTo>
                  <a:lnTo>
                    <a:pt x="19974" y="17254"/>
                  </a:lnTo>
                  <a:lnTo>
                    <a:pt x="20287" y="17129"/>
                  </a:lnTo>
                  <a:lnTo>
                    <a:pt x="20568" y="17004"/>
                  </a:lnTo>
                  <a:lnTo>
                    <a:pt x="20850" y="16848"/>
                  </a:lnTo>
                  <a:lnTo>
                    <a:pt x="21100" y="16660"/>
                  </a:lnTo>
                  <a:lnTo>
                    <a:pt x="21350" y="16473"/>
                  </a:lnTo>
                  <a:lnTo>
                    <a:pt x="21568" y="16254"/>
                  </a:lnTo>
                  <a:lnTo>
                    <a:pt x="21756" y="16004"/>
                  </a:lnTo>
                  <a:lnTo>
                    <a:pt x="21912" y="15723"/>
                  </a:lnTo>
                  <a:lnTo>
                    <a:pt x="22069" y="15441"/>
                  </a:lnTo>
                  <a:lnTo>
                    <a:pt x="22194" y="15160"/>
                  </a:lnTo>
                  <a:lnTo>
                    <a:pt x="22256" y="14847"/>
                  </a:lnTo>
                  <a:lnTo>
                    <a:pt x="22319" y="14535"/>
                  </a:lnTo>
                  <a:lnTo>
                    <a:pt x="22350" y="14191"/>
                  </a:lnTo>
                  <a:lnTo>
                    <a:pt x="22350" y="5376"/>
                  </a:lnTo>
                  <a:lnTo>
                    <a:pt x="22350" y="5126"/>
                  </a:lnTo>
                  <a:lnTo>
                    <a:pt x="22381" y="4876"/>
                  </a:lnTo>
                  <a:lnTo>
                    <a:pt x="22444" y="4626"/>
                  </a:lnTo>
                  <a:lnTo>
                    <a:pt x="22537" y="4407"/>
                  </a:lnTo>
                  <a:lnTo>
                    <a:pt x="22662" y="4157"/>
                  </a:lnTo>
                  <a:lnTo>
                    <a:pt x="22787" y="3939"/>
                  </a:lnTo>
                  <a:lnTo>
                    <a:pt x="22944" y="3751"/>
                  </a:lnTo>
                  <a:lnTo>
                    <a:pt x="23131" y="3532"/>
                  </a:lnTo>
                  <a:lnTo>
                    <a:pt x="23319" y="3376"/>
                  </a:lnTo>
                  <a:lnTo>
                    <a:pt x="23506" y="3220"/>
                  </a:lnTo>
                  <a:lnTo>
                    <a:pt x="23725" y="3063"/>
                  </a:lnTo>
                  <a:lnTo>
                    <a:pt x="23975" y="2970"/>
                  </a:lnTo>
                  <a:lnTo>
                    <a:pt x="24225" y="2876"/>
                  </a:lnTo>
                  <a:lnTo>
                    <a:pt x="24475" y="2813"/>
                  </a:lnTo>
                  <a:lnTo>
                    <a:pt x="24725" y="2751"/>
                  </a:lnTo>
                  <a:lnTo>
                    <a:pt x="26788" y="2751"/>
                  </a:lnTo>
                  <a:lnTo>
                    <a:pt x="26788" y="2063"/>
                  </a:lnTo>
                  <a:lnTo>
                    <a:pt x="25007" y="2063"/>
                  </a:lnTo>
                  <a:lnTo>
                    <a:pt x="24663" y="2094"/>
                  </a:lnTo>
                  <a:lnTo>
                    <a:pt x="24319" y="2126"/>
                  </a:lnTo>
                  <a:lnTo>
                    <a:pt x="24007" y="2219"/>
                  </a:lnTo>
                  <a:lnTo>
                    <a:pt x="23694" y="2344"/>
                  </a:lnTo>
                  <a:lnTo>
                    <a:pt x="23413" y="2469"/>
                  </a:lnTo>
                  <a:lnTo>
                    <a:pt x="23131" y="2657"/>
                  </a:lnTo>
                  <a:lnTo>
                    <a:pt x="22881" y="2845"/>
                  </a:lnTo>
                  <a:lnTo>
                    <a:pt x="22631" y="3063"/>
                  </a:lnTo>
                  <a:lnTo>
                    <a:pt x="22412" y="3313"/>
                  </a:lnTo>
                  <a:lnTo>
                    <a:pt x="22225" y="3564"/>
                  </a:lnTo>
                  <a:lnTo>
                    <a:pt x="22069" y="3845"/>
                  </a:lnTo>
                  <a:lnTo>
                    <a:pt x="21912" y="4126"/>
                  </a:lnTo>
                  <a:lnTo>
                    <a:pt x="21819" y="4439"/>
                  </a:lnTo>
                  <a:lnTo>
                    <a:pt x="21725" y="4751"/>
                  </a:lnTo>
                  <a:lnTo>
                    <a:pt x="21662" y="5064"/>
                  </a:lnTo>
                  <a:lnTo>
                    <a:pt x="21662" y="5376"/>
                  </a:lnTo>
                  <a:lnTo>
                    <a:pt x="21662" y="14191"/>
                  </a:lnTo>
                  <a:lnTo>
                    <a:pt x="21631" y="14472"/>
                  </a:lnTo>
                  <a:lnTo>
                    <a:pt x="21600" y="14691"/>
                  </a:lnTo>
                  <a:lnTo>
                    <a:pt x="21537" y="14941"/>
                  </a:lnTo>
                  <a:lnTo>
                    <a:pt x="21443" y="15160"/>
                  </a:lnTo>
                  <a:lnTo>
                    <a:pt x="21318" y="15379"/>
                  </a:lnTo>
                  <a:lnTo>
                    <a:pt x="21193" y="15598"/>
                  </a:lnTo>
                  <a:lnTo>
                    <a:pt x="21037" y="15785"/>
                  </a:lnTo>
                  <a:lnTo>
                    <a:pt x="20881" y="15973"/>
                  </a:lnTo>
                  <a:lnTo>
                    <a:pt x="20693" y="16129"/>
                  </a:lnTo>
                  <a:lnTo>
                    <a:pt x="20474" y="16285"/>
                  </a:lnTo>
                  <a:lnTo>
                    <a:pt x="20256" y="16410"/>
                  </a:lnTo>
                  <a:lnTo>
                    <a:pt x="20037" y="16504"/>
                  </a:lnTo>
                  <a:lnTo>
                    <a:pt x="19787" y="16598"/>
                  </a:lnTo>
                  <a:lnTo>
                    <a:pt x="19537" y="16660"/>
                  </a:lnTo>
                  <a:lnTo>
                    <a:pt x="19255" y="16692"/>
                  </a:lnTo>
                  <a:lnTo>
                    <a:pt x="18505" y="16692"/>
                  </a:lnTo>
                  <a:lnTo>
                    <a:pt x="18255" y="16660"/>
                  </a:lnTo>
                  <a:lnTo>
                    <a:pt x="17974" y="16598"/>
                  </a:lnTo>
                  <a:lnTo>
                    <a:pt x="17724" y="16504"/>
                  </a:lnTo>
                  <a:lnTo>
                    <a:pt x="17505" y="16410"/>
                  </a:lnTo>
                  <a:lnTo>
                    <a:pt x="17286" y="16285"/>
                  </a:lnTo>
                  <a:lnTo>
                    <a:pt x="17067" y="16129"/>
                  </a:lnTo>
                  <a:lnTo>
                    <a:pt x="16880" y="15973"/>
                  </a:lnTo>
                  <a:lnTo>
                    <a:pt x="16724" y="15785"/>
                  </a:lnTo>
                  <a:lnTo>
                    <a:pt x="16567" y="15598"/>
                  </a:lnTo>
                  <a:lnTo>
                    <a:pt x="16442" y="15379"/>
                  </a:lnTo>
                  <a:lnTo>
                    <a:pt x="16317" y="15160"/>
                  </a:lnTo>
                  <a:lnTo>
                    <a:pt x="16223" y="14941"/>
                  </a:lnTo>
                  <a:lnTo>
                    <a:pt x="16161" y="14691"/>
                  </a:lnTo>
                  <a:lnTo>
                    <a:pt x="16130" y="14472"/>
                  </a:lnTo>
                  <a:lnTo>
                    <a:pt x="16098" y="14191"/>
                  </a:lnTo>
                  <a:lnTo>
                    <a:pt x="16098" y="3188"/>
                  </a:lnTo>
                  <a:lnTo>
                    <a:pt x="16098" y="2845"/>
                  </a:lnTo>
                  <a:lnTo>
                    <a:pt x="16036" y="2532"/>
                  </a:lnTo>
                  <a:lnTo>
                    <a:pt x="15973" y="2219"/>
                  </a:lnTo>
                  <a:lnTo>
                    <a:pt x="15848" y="1938"/>
                  </a:lnTo>
                  <a:lnTo>
                    <a:pt x="15692" y="1657"/>
                  </a:lnTo>
                  <a:lnTo>
                    <a:pt x="15536" y="1407"/>
                  </a:lnTo>
                  <a:lnTo>
                    <a:pt x="15348" y="1157"/>
                  </a:lnTo>
                  <a:lnTo>
                    <a:pt x="15129" y="907"/>
                  </a:lnTo>
                  <a:lnTo>
                    <a:pt x="14879" y="719"/>
                  </a:lnTo>
                  <a:lnTo>
                    <a:pt x="14629" y="532"/>
                  </a:lnTo>
                  <a:lnTo>
                    <a:pt x="14348" y="375"/>
                  </a:lnTo>
                  <a:lnTo>
                    <a:pt x="14067" y="250"/>
                  </a:lnTo>
                  <a:lnTo>
                    <a:pt x="13754" y="125"/>
                  </a:lnTo>
                  <a:lnTo>
                    <a:pt x="13442" y="63"/>
                  </a:lnTo>
                  <a:lnTo>
                    <a:pt x="13098"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3"/>
            <p:cNvSpPr/>
            <p:nvPr/>
          </p:nvSpPr>
          <p:spPr>
            <a:xfrm>
              <a:off x="3058715" y="1786969"/>
              <a:ext cx="467382" cy="495168"/>
            </a:xfrm>
            <a:custGeom>
              <a:avLst/>
              <a:gdLst/>
              <a:ahLst/>
              <a:cxnLst/>
              <a:rect l="l" t="t" r="r" b="b"/>
              <a:pathLst>
                <a:path w="7878" h="8346" extrusionOk="0">
                  <a:moveTo>
                    <a:pt x="1501" y="0"/>
                  </a:moveTo>
                  <a:lnTo>
                    <a:pt x="1188" y="32"/>
                  </a:lnTo>
                  <a:lnTo>
                    <a:pt x="907" y="125"/>
                  </a:lnTo>
                  <a:lnTo>
                    <a:pt x="657" y="250"/>
                  </a:lnTo>
                  <a:lnTo>
                    <a:pt x="438" y="438"/>
                  </a:lnTo>
                  <a:lnTo>
                    <a:pt x="250" y="657"/>
                  </a:lnTo>
                  <a:lnTo>
                    <a:pt x="94" y="938"/>
                  </a:lnTo>
                  <a:lnTo>
                    <a:pt x="31" y="1219"/>
                  </a:lnTo>
                  <a:lnTo>
                    <a:pt x="0" y="1532"/>
                  </a:lnTo>
                  <a:lnTo>
                    <a:pt x="0" y="7408"/>
                  </a:lnTo>
                  <a:lnTo>
                    <a:pt x="0" y="7596"/>
                  </a:lnTo>
                  <a:lnTo>
                    <a:pt x="63" y="7783"/>
                  </a:lnTo>
                  <a:lnTo>
                    <a:pt x="157" y="7940"/>
                  </a:lnTo>
                  <a:lnTo>
                    <a:pt x="250" y="8065"/>
                  </a:lnTo>
                  <a:lnTo>
                    <a:pt x="407" y="8190"/>
                  </a:lnTo>
                  <a:lnTo>
                    <a:pt x="563" y="8283"/>
                  </a:lnTo>
                  <a:lnTo>
                    <a:pt x="719" y="8315"/>
                  </a:lnTo>
                  <a:lnTo>
                    <a:pt x="907" y="8346"/>
                  </a:lnTo>
                  <a:lnTo>
                    <a:pt x="6939" y="8346"/>
                  </a:lnTo>
                  <a:lnTo>
                    <a:pt x="7127" y="8315"/>
                  </a:lnTo>
                  <a:lnTo>
                    <a:pt x="7314" y="8283"/>
                  </a:lnTo>
                  <a:lnTo>
                    <a:pt x="7471" y="8190"/>
                  </a:lnTo>
                  <a:lnTo>
                    <a:pt x="7596" y="8065"/>
                  </a:lnTo>
                  <a:lnTo>
                    <a:pt x="7690" y="7940"/>
                  </a:lnTo>
                  <a:lnTo>
                    <a:pt x="7783" y="7783"/>
                  </a:lnTo>
                  <a:lnTo>
                    <a:pt x="7846" y="7596"/>
                  </a:lnTo>
                  <a:lnTo>
                    <a:pt x="7877" y="7408"/>
                  </a:lnTo>
                  <a:lnTo>
                    <a:pt x="7877" y="1532"/>
                  </a:lnTo>
                  <a:lnTo>
                    <a:pt x="7846" y="1219"/>
                  </a:lnTo>
                  <a:lnTo>
                    <a:pt x="7752" y="938"/>
                  </a:lnTo>
                  <a:lnTo>
                    <a:pt x="7596" y="657"/>
                  </a:lnTo>
                  <a:lnTo>
                    <a:pt x="7408" y="438"/>
                  </a:lnTo>
                  <a:lnTo>
                    <a:pt x="7189" y="250"/>
                  </a:lnTo>
                  <a:lnTo>
                    <a:pt x="6939" y="125"/>
                  </a:lnTo>
                  <a:lnTo>
                    <a:pt x="6658" y="32"/>
                  </a:lnTo>
                  <a:lnTo>
                    <a:pt x="6345"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a:off x="3058715" y="1786969"/>
              <a:ext cx="467382" cy="495168"/>
            </a:xfrm>
            <a:custGeom>
              <a:avLst/>
              <a:gdLst/>
              <a:ahLst/>
              <a:cxnLst/>
              <a:rect l="l" t="t" r="r" b="b"/>
              <a:pathLst>
                <a:path w="7878" h="8346" fill="none" extrusionOk="0">
                  <a:moveTo>
                    <a:pt x="6939" y="8346"/>
                  </a:moveTo>
                  <a:lnTo>
                    <a:pt x="907" y="8346"/>
                  </a:lnTo>
                  <a:lnTo>
                    <a:pt x="907" y="8346"/>
                  </a:lnTo>
                  <a:lnTo>
                    <a:pt x="719" y="8315"/>
                  </a:lnTo>
                  <a:lnTo>
                    <a:pt x="563" y="8283"/>
                  </a:lnTo>
                  <a:lnTo>
                    <a:pt x="407" y="8190"/>
                  </a:lnTo>
                  <a:lnTo>
                    <a:pt x="250" y="8065"/>
                  </a:lnTo>
                  <a:lnTo>
                    <a:pt x="157" y="7940"/>
                  </a:lnTo>
                  <a:lnTo>
                    <a:pt x="63" y="7783"/>
                  </a:lnTo>
                  <a:lnTo>
                    <a:pt x="0" y="7596"/>
                  </a:lnTo>
                  <a:lnTo>
                    <a:pt x="0" y="7408"/>
                  </a:lnTo>
                  <a:lnTo>
                    <a:pt x="0" y="1532"/>
                  </a:lnTo>
                  <a:lnTo>
                    <a:pt x="0" y="1532"/>
                  </a:lnTo>
                  <a:lnTo>
                    <a:pt x="31" y="1219"/>
                  </a:lnTo>
                  <a:lnTo>
                    <a:pt x="94" y="938"/>
                  </a:lnTo>
                  <a:lnTo>
                    <a:pt x="250" y="657"/>
                  </a:lnTo>
                  <a:lnTo>
                    <a:pt x="438" y="438"/>
                  </a:lnTo>
                  <a:lnTo>
                    <a:pt x="657" y="250"/>
                  </a:lnTo>
                  <a:lnTo>
                    <a:pt x="907" y="125"/>
                  </a:lnTo>
                  <a:lnTo>
                    <a:pt x="1188" y="32"/>
                  </a:lnTo>
                  <a:lnTo>
                    <a:pt x="1501" y="0"/>
                  </a:lnTo>
                  <a:lnTo>
                    <a:pt x="6345" y="0"/>
                  </a:lnTo>
                  <a:lnTo>
                    <a:pt x="6345" y="0"/>
                  </a:lnTo>
                  <a:lnTo>
                    <a:pt x="6658" y="32"/>
                  </a:lnTo>
                  <a:lnTo>
                    <a:pt x="6939" y="125"/>
                  </a:lnTo>
                  <a:lnTo>
                    <a:pt x="7189" y="250"/>
                  </a:lnTo>
                  <a:lnTo>
                    <a:pt x="7408" y="438"/>
                  </a:lnTo>
                  <a:lnTo>
                    <a:pt x="7596" y="657"/>
                  </a:lnTo>
                  <a:lnTo>
                    <a:pt x="7752" y="938"/>
                  </a:lnTo>
                  <a:lnTo>
                    <a:pt x="7846" y="1219"/>
                  </a:lnTo>
                  <a:lnTo>
                    <a:pt x="7877" y="1532"/>
                  </a:lnTo>
                  <a:lnTo>
                    <a:pt x="7877" y="7408"/>
                  </a:lnTo>
                  <a:lnTo>
                    <a:pt x="7877" y="7408"/>
                  </a:lnTo>
                  <a:lnTo>
                    <a:pt x="7846" y="7596"/>
                  </a:lnTo>
                  <a:lnTo>
                    <a:pt x="7783" y="7783"/>
                  </a:lnTo>
                  <a:lnTo>
                    <a:pt x="7690" y="7940"/>
                  </a:lnTo>
                  <a:lnTo>
                    <a:pt x="7596" y="8065"/>
                  </a:lnTo>
                  <a:lnTo>
                    <a:pt x="7471" y="8190"/>
                  </a:lnTo>
                  <a:lnTo>
                    <a:pt x="7314" y="8283"/>
                  </a:lnTo>
                  <a:lnTo>
                    <a:pt x="7127" y="8315"/>
                  </a:lnTo>
                  <a:lnTo>
                    <a:pt x="6939" y="83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3"/>
            <p:cNvSpPr/>
            <p:nvPr/>
          </p:nvSpPr>
          <p:spPr>
            <a:xfrm>
              <a:off x="3711476" y="1786969"/>
              <a:ext cx="467382" cy="495168"/>
            </a:xfrm>
            <a:custGeom>
              <a:avLst/>
              <a:gdLst/>
              <a:ahLst/>
              <a:cxnLst/>
              <a:rect l="l" t="t" r="r" b="b"/>
              <a:pathLst>
                <a:path w="7878" h="8346" extrusionOk="0">
                  <a:moveTo>
                    <a:pt x="1251" y="0"/>
                  </a:moveTo>
                  <a:lnTo>
                    <a:pt x="1001" y="32"/>
                  </a:lnTo>
                  <a:lnTo>
                    <a:pt x="751" y="94"/>
                  </a:lnTo>
                  <a:lnTo>
                    <a:pt x="563" y="219"/>
                  </a:lnTo>
                  <a:lnTo>
                    <a:pt x="376" y="375"/>
                  </a:lnTo>
                  <a:lnTo>
                    <a:pt x="220" y="532"/>
                  </a:lnTo>
                  <a:lnTo>
                    <a:pt x="95" y="750"/>
                  </a:lnTo>
                  <a:lnTo>
                    <a:pt x="32" y="969"/>
                  </a:lnTo>
                  <a:lnTo>
                    <a:pt x="1" y="1219"/>
                  </a:lnTo>
                  <a:lnTo>
                    <a:pt x="1" y="7408"/>
                  </a:lnTo>
                  <a:lnTo>
                    <a:pt x="32" y="7596"/>
                  </a:lnTo>
                  <a:lnTo>
                    <a:pt x="95" y="7783"/>
                  </a:lnTo>
                  <a:lnTo>
                    <a:pt x="157" y="7940"/>
                  </a:lnTo>
                  <a:lnTo>
                    <a:pt x="282" y="8065"/>
                  </a:lnTo>
                  <a:lnTo>
                    <a:pt x="407" y="8190"/>
                  </a:lnTo>
                  <a:lnTo>
                    <a:pt x="563" y="8283"/>
                  </a:lnTo>
                  <a:lnTo>
                    <a:pt x="751" y="8315"/>
                  </a:lnTo>
                  <a:lnTo>
                    <a:pt x="939" y="8346"/>
                  </a:lnTo>
                  <a:lnTo>
                    <a:pt x="6971" y="8346"/>
                  </a:lnTo>
                  <a:lnTo>
                    <a:pt x="7159" y="8315"/>
                  </a:lnTo>
                  <a:lnTo>
                    <a:pt x="7315" y="8283"/>
                  </a:lnTo>
                  <a:lnTo>
                    <a:pt x="7471" y="8190"/>
                  </a:lnTo>
                  <a:lnTo>
                    <a:pt x="7628" y="8065"/>
                  </a:lnTo>
                  <a:lnTo>
                    <a:pt x="7721" y="7940"/>
                  </a:lnTo>
                  <a:lnTo>
                    <a:pt x="7815" y="7783"/>
                  </a:lnTo>
                  <a:lnTo>
                    <a:pt x="7878" y="7596"/>
                  </a:lnTo>
                  <a:lnTo>
                    <a:pt x="7878" y="7408"/>
                  </a:lnTo>
                  <a:lnTo>
                    <a:pt x="7878" y="1219"/>
                  </a:lnTo>
                  <a:lnTo>
                    <a:pt x="7846" y="969"/>
                  </a:lnTo>
                  <a:lnTo>
                    <a:pt x="7784" y="750"/>
                  </a:lnTo>
                  <a:lnTo>
                    <a:pt x="7690" y="532"/>
                  </a:lnTo>
                  <a:lnTo>
                    <a:pt x="7534" y="375"/>
                  </a:lnTo>
                  <a:lnTo>
                    <a:pt x="7346" y="219"/>
                  </a:lnTo>
                  <a:lnTo>
                    <a:pt x="7127" y="94"/>
                  </a:lnTo>
                  <a:lnTo>
                    <a:pt x="6909" y="32"/>
                  </a:lnTo>
                  <a:lnTo>
                    <a:pt x="6659"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a:off x="3711476" y="1786969"/>
              <a:ext cx="467382" cy="495168"/>
            </a:xfrm>
            <a:custGeom>
              <a:avLst/>
              <a:gdLst/>
              <a:ahLst/>
              <a:cxnLst/>
              <a:rect l="l" t="t" r="r" b="b"/>
              <a:pathLst>
                <a:path w="7878" h="8346" fill="none" extrusionOk="0">
                  <a:moveTo>
                    <a:pt x="6971" y="8346"/>
                  </a:moveTo>
                  <a:lnTo>
                    <a:pt x="939" y="8346"/>
                  </a:lnTo>
                  <a:lnTo>
                    <a:pt x="939" y="8346"/>
                  </a:lnTo>
                  <a:lnTo>
                    <a:pt x="751" y="8315"/>
                  </a:lnTo>
                  <a:lnTo>
                    <a:pt x="563" y="8283"/>
                  </a:lnTo>
                  <a:lnTo>
                    <a:pt x="407" y="8190"/>
                  </a:lnTo>
                  <a:lnTo>
                    <a:pt x="282" y="8065"/>
                  </a:lnTo>
                  <a:lnTo>
                    <a:pt x="157" y="7940"/>
                  </a:lnTo>
                  <a:lnTo>
                    <a:pt x="95" y="7783"/>
                  </a:lnTo>
                  <a:lnTo>
                    <a:pt x="32" y="7596"/>
                  </a:lnTo>
                  <a:lnTo>
                    <a:pt x="1" y="7408"/>
                  </a:lnTo>
                  <a:lnTo>
                    <a:pt x="1" y="1219"/>
                  </a:lnTo>
                  <a:lnTo>
                    <a:pt x="1" y="1219"/>
                  </a:lnTo>
                  <a:lnTo>
                    <a:pt x="32" y="969"/>
                  </a:lnTo>
                  <a:lnTo>
                    <a:pt x="95" y="750"/>
                  </a:lnTo>
                  <a:lnTo>
                    <a:pt x="220" y="532"/>
                  </a:lnTo>
                  <a:lnTo>
                    <a:pt x="376" y="375"/>
                  </a:lnTo>
                  <a:lnTo>
                    <a:pt x="563" y="219"/>
                  </a:lnTo>
                  <a:lnTo>
                    <a:pt x="751" y="94"/>
                  </a:lnTo>
                  <a:lnTo>
                    <a:pt x="1001" y="32"/>
                  </a:lnTo>
                  <a:lnTo>
                    <a:pt x="1251" y="0"/>
                  </a:lnTo>
                  <a:lnTo>
                    <a:pt x="6659" y="0"/>
                  </a:lnTo>
                  <a:lnTo>
                    <a:pt x="6659" y="0"/>
                  </a:lnTo>
                  <a:lnTo>
                    <a:pt x="6909" y="32"/>
                  </a:lnTo>
                  <a:lnTo>
                    <a:pt x="7127" y="94"/>
                  </a:lnTo>
                  <a:lnTo>
                    <a:pt x="7346" y="219"/>
                  </a:lnTo>
                  <a:lnTo>
                    <a:pt x="7534" y="375"/>
                  </a:lnTo>
                  <a:lnTo>
                    <a:pt x="7690" y="532"/>
                  </a:lnTo>
                  <a:lnTo>
                    <a:pt x="7784" y="750"/>
                  </a:lnTo>
                  <a:lnTo>
                    <a:pt x="7846" y="969"/>
                  </a:lnTo>
                  <a:lnTo>
                    <a:pt x="7878" y="1219"/>
                  </a:lnTo>
                  <a:lnTo>
                    <a:pt x="7878" y="7408"/>
                  </a:lnTo>
                  <a:lnTo>
                    <a:pt x="7878" y="7408"/>
                  </a:lnTo>
                  <a:lnTo>
                    <a:pt x="7878" y="7596"/>
                  </a:lnTo>
                  <a:lnTo>
                    <a:pt x="7815" y="7783"/>
                  </a:lnTo>
                  <a:lnTo>
                    <a:pt x="7721" y="7940"/>
                  </a:lnTo>
                  <a:lnTo>
                    <a:pt x="7628" y="8065"/>
                  </a:lnTo>
                  <a:lnTo>
                    <a:pt x="7471" y="8190"/>
                  </a:lnTo>
                  <a:lnTo>
                    <a:pt x="7315" y="8283"/>
                  </a:lnTo>
                  <a:lnTo>
                    <a:pt x="7159" y="8315"/>
                  </a:lnTo>
                  <a:lnTo>
                    <a:pt x="6971" y="83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a:off x="3828358" y="1701650"/>
              <a:ext cx="233691" cy="452569"/>
            </a:xfrm>
            <a:custGeom>
              <a:avLst/>
              <a:gdLst/>
              <a:ahLst/>
              <a:cxnLst/>
              <a:rect l="l" t="t" r="r" b="b"/>
              <a:pathLst>
                <a:path w="3939" h="7628" extrusionOk="0">
                  <a:moveTo>
                    <a:pt x="875" y="0"/>
                  </a:moveTo>
                  <a:lnTo>
                    <a:pt x="719" y="32"/>
                  </a:lnTo>
                  <a:lnTo>
                    <a:pt x="531" y="63"/>
                  </a:lnTo>
                  <a:lnTo>
                    <a:pt x="406" y="157"/>
                  </a:lnTo>
                  <a:lnTo>
                    <a:pt x="281" y="250"/>
                  </a:lnTo>
                  <a:lnTo>
                    <a:pt x="156" y="376"/>
                  </a:lnTo>
                  <a:lnTo>
                    <a:pt x="94" y="532"/>
                  </a:lnTo>
                  <a:lnTo>
                    <a:pt x="31" y="688"/>
                  </a:lnTo>
                  <a:lnTo>
                    <a:pt x="0" y="876"/>
                  </a:lnTo>
                  <a:lnTo>
                    <a:pt x="0" y="7065"/>
                  </a:lnTo>
                  <a:lnTo>
                    <a:pt x="31" y="7190"/>
                  </a:lnTo>
                  <a:lnTo>
                    <a:pt x="63" y="7283"/>
                  </a:lnTo>
                  <a:lnTo>
                    <a:pt x="94" y="7377"/>
                  </a:lnTo>
                  <a:lnTo>
                    <a:pt x="188" y="7471"/>
                  </a:lnTo>
                  <a:lnTo>
                    <a:pt x="250" y="7533"/>
                  </a:lnTo>
                  <a:lnTo>
                    <a:pt x="344" y="7596"/>
                  </a:lnTo>
                  <a:lnTo>
                    <a:pt x="469" y="7627"/>
                  </a:lnTo>
                  <a:lnTo>
                    <a:pt x="3501" y="7627"/>
                  </a:lnTo>
                  <a:lnTo>
                    <a:pt x="3595" y="7596"/>
                  </a:lnTo>
                  <a:lnTo>
                    <a:pt x="3688" y="7533"/>
                  </a:lnTo>
                  <a:lnTo>
                    <a:pt x="3782" y="7471"/>
                  </a:lnTo>
                  <a:lnTo>
                    <a:pt x="3845" y="7377"/>
                  </a:lnTo>
                  <a:lnTo>
                    <a:pt x="3907" y="7283"/>
                  </a:lnTo>
                  <a:lnTo>
                    <a:pt x="3938" y="7190"/>
                  </a:lnTo>
                  <a:lnTo>
                    <a:pt x="3938" y="7065"/>
                  </a:lnTo>
                  <a:lnTo>
                    <a:pt x="3938" y="876"/>
                  </a:lnTo>
                  <a:lnTo>
                    <a:pt x="3938" y="688"/>
                  </a:lnTo>
                  <a:lnTo>
                    <a:pt x="3876" y="532"/>
                  </a:lnTo>
                  <a:lnTo>
                    <a:pt x="3782" y="376"/>
                  </a:lnTo>
                  <a:lnTo>
                    <a:pt x="3688" y="250"/>
                  </a:lnTo>
                  <a:lnTo>
                    <a:pt x="3563" y="157"/>
                  </a:lnTo>
                  <a:lnTo>
                    <a:pt x="3407" y="63"/>
                  </a:lnTo>
                  <a:lnTo>
                    <a:pt x="3251" y="32"/>
                  </a:lnTo>
                  <a:lnTo>
                    <a:pt x="3063"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3"/>
            <p:cNvSpPr/>
            <p:nvPr/>
          </p:nvSpPr>
          <p:spPr>
            <a:xfrm>
              <a:off x="3828358" y="1701650"/>
              <a:ext cx="233691" cy="452569"/>
            </a:xfrm>
            <a:custGeom>
              <a:avLst/>
              <a:gdLst/>
              <a:ahLst/>
              <a:cxnLst/>
              <a:rect l="l" t="t" r="r" b="b"/>
              <a:pathLst>
                <a:path w="3939" h="7628" fill="none" extrusionOk="0">
                  <a:moveTo>
                    <a:pt x="3376" y="7627"/>
                  </a:moveTo>
                  <a:lnTo>
                    <a:pt x="563" y="7627"/>
                  </a:lnTo>
                  <a:lnTo>
                    <a:pt x="563" y="7627"/>
                  </a:lnTo>
                  <a:lnTo>
                    <a:pt x="469" y="7627"/>
                  </a:lnTo>
                  <a:lnTo>
                    <a:pt x="344" y="7596"/>
                  </a:lnTo>
                  <a:lnTo>
                    <a:pt x="250" y="7533"/>
                  </a:lnTo>
                  <a:lnTo>
                    <a:pt x="188" y="7471"/>
                  </a:lnTo>
                  <a:lnTo>
                    <a:pt x="94" y="7377"/>
                  </a:lnTo>
                  <a:lnTo>
                    <a:pt x="63" y="7283"/>
                  </a:lnTo>
                  <a:lnTo>
                    <a:pt x="31" y="7190"/>
                  </a:lnTo>
                  <a:lnTo>
                    <a:pt x="0" y="7065"/>
                  </a:lnTo>
                  <a:lnTo>
                    <a:pt x="0" y="876"/>
                  </a:lnTo>
                  <a:lnTo>
                    <a:pt x="0" y="876"/>
                  </a:lnTo>
                  <a:lnTo>
                    <a:pt x="31" y="688"/>
                  </a:lnTo>
                  <a:lnTo>
                    <a:pt x="94" y="532"/>
                  </a:lnTo>
                  <a:lnTo>
                    <a:pt x="156" y="376"/>
                  </a:lnTo>
                  <a:lnTo>
                    <a:pt x="281" y="250"/>
                  </a:lnTo>
                  <a:lnTo>
                    <a:pt x="406" y="157"/>
                  </a:lnTo>
                  <a:lnTo>
                    <a:pt x="531" y="63"/>
                  </a:lnTo>
                  <a:lnTo>
                    <a:pt x="719" y="32"/>
                  </a:lnTo>
                  <a:lnTo>
                    <a:pt x="875" y="0"/>
                  </a:lnTo>
                  <a:lnTo>
                    <a:pt x="3063" y="0"/>
                  </a:lnTo>
                  <a:lnTo>
                    <a:pt x="3063" y="0"/>
                  </a:lnTo>
                  <a:lnTo>
                    <a:pt x="3251" y="32"/>
                  </a:lnTo>
                  <a:lnTo>
                    <a:pt x="3407" y="63"/>
                  </a:lnTo>
                  <a:lnTo>
                    <a:pt x="3563" y="157"/>
                  </a:lnTo>
                  <a:lnTo>
                    <a:pt x="3688" y="250"/>
                  </a:lnTo>
                  <a:lnTo>
                    <a:pt x="3782" y="376"/>
                  </a:lnTo>
                  <a:lnTo>
                    <a:pt x="3876" y="532"/>
                  </a:lnTo>
                  <a:lnTo>
                    <a:pt x="3938" y="688"/>
                  </a:lnTo>
                  <a:lnTo>
                    <a:pt x="3938" y="876"/>
                  </a:lnTo>
                  <a:lnTo>
                    <a:pt x="3938" y="7065"/>
                  </a:lnTo>
                  <a:lnTo>
                    <a:pt x="3938" y="7065"/>
                  </a:lnTo>
                  <a:lnTo>
                    <a:pt x="3938" y="7190"/>
                  </a:lnTo>
                  <a:lnTo>
                    <a:pt x="3907" y="7283"/>
                  </a:lnTo>
                  <a:lnTo>
                    <a:pt x="3845" y="7377"/>
                  </a:lnTo>
                  <a:lnTo>
                    <a:pt x="3782" y="7471"/>
                  </a:lnTo>
                  <a:lnTo>
                    <a:pt x="3688" y="7533"/>
                  </a:lnTo>
                  <a:lnTo>
                    <a:pt x="3595" y="7596"/>
                  </a:lnTo>
                  <a:lnTo>
                    <a:pt x="3501" y="7627"/>
                  </a:lnTo>
                  <a:lnTo>
                    <a:pt x="3376" y="76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a:off x="3175538" y="1701650"/>
              <a:ext cx="231852" cy="452569"/>
            </a:xfrm>
            <a:custGeom>
              <a:avLst/>
              <a:gdLst/>
              <a:ahLst/>
              <a:cxnLst/>
              <a:rect l="l" t="t" r="r" b="b"/>
              <a:pathLst>
                <a:path w="3908" h="7628" extrusionOk="0">
                  <a:moveTo>
                    <a:pt x="844" y="0"/>
                  </a:moveTo>
                  <a:lnTo>
                    <a:pt x="688" y="32"/>
                  </a:lnTo>
                  <a:lnTo>
                    <a:pt x="532" y="63"/>
                  </a:lnTo>
                  <a:lnTo>
                    <a:pt x="376" y="157"/>
                  </a:lnTo>
                  <a:lnTo>
                    <a:pt x="250" y="250"/>
                  </a:lnTo>
                  <a:lnTo>
                    <a:pt x="125" y="376"/>
                  </a:lnTo>
                  <a:lnTo>
                    <a:pt x="63" y="532"/>
                  </a:lnTo>
                  <a:lnTo>
                    <a:pt x="0" y="688"/>
                  </a:lnTo>
                  <a:lnTo>
                    <a:pt x="0" y="876"/>
                  </a:lnTo>
                  <a:lnTo>
                    <a:pt x="0" y="7065"/>
                  </a:lnTo>
                  <a:lnTo>
                    <a:pt x="0" y="7190"/>
                  </a:lnTo>
                  <a:lnTo>
                    <a:pt x="32" y="7283"/>
                  </a:lnTo>
                  <a:lnTo>
                    <a:pt x="94" y="7377"/>
                  </a:lnTo>
                  <a:lnTo>
                    <a:pt x="157" y="7471"/>
                  </a:lnTo>
                  <a:lnTo>
                    <a:pt x="250" y="7533"/>
                  </a:lnTo>
                  <a:lnTo>
                    <a:pt x="344" y="7596"/>
                  </a:lnTo>
                  <a:lnTo>
                    <a:pt x="438" y="7627"/>
                  </a:lnTo>
                  <a:lnTo>
                    <a:pt x="3470" y="7627"/>
                  </a:lnTo>
                  <a:lnTo>
                    <a:pt x="3595" y="7596"/>
                  </a:lnTo>
                  <a:lnTo>
                    <a:pt x="3689" y="7533"/>
                  </a:lnTo>
                  <a:lnTo>
                    <a:pt x="3751" y="7471"/>
                  </a:lnTo>
                  <a:lnTo>
                    <a:pt x="3814" y="7377"/>
                  </a:lnTo>
                  <a:lnTo>
                    <a:pt x="3876" y="7283"/>
                  </a:lnTo>
                  <a:lnTo>
                    <a:pt x="3908" y="7190"/>
                  </a:lnTo>
                  <a:lnTo>
                    <a:pt x="3908" y="7065"/>
                  </a:lnTo>
                  <a:lnTo>
                    <a:pt x="3908" y="876"/>
                  </a:lnTo>
                  <a:lnTo>
                    <a:pt x="3908" y="688"/>
                  </a:lnTo>
                  <a:lnTo>
                    <a:pt x="3845" y="532"/>
                  </a:lnTo>
                  <a:lnTo>
                    <a:pt x="3783" y="376"/>
                  </a:lnTo>
                  <a:lnTo>
                    <a:pt x="3658" y="250"/>
                  </a:lnTo>
                  <a:lnTo>
                    <a:pt x="3533" y="157"/>
                  </a:lnTo>
                  <a:lnTo>
                    <a:pt x="3407" y="63"/>
                  </a:lnTo>
                  <a:lnTo>
                    <a:pt x="3220" y="32"/>
                  </a:lnTo>
                  <a:lnTo>
                    <a:pt x="3064"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a:off x="3175538" y="1701650"/>
              <a:ext cx="231852" cy="452569"/>
            </a:xfrm>
            <a:custGeom>
              <a:avLst/>
              <a:gdLst/>
              <a:ahLst/>
              <a:cxnLst/>
              <a:rect l="l" t="t" r="r" b="b"/>
              <a:pathLst>
                <a:path w="3908" h="7628" fill="none" extrusionOk="0">
                  <a:moveTo>
                    <a:pt x="3376" y="7627"/>
                  </a:moveTo>
                  <a:lnTo>
                    <a:pt x="563" y="7627"/>
                  </a:lnTo>
                  <a:lnTo>
                    <a:pt x="563" y="7627"/>
                  </a:lnTo>
                  <a:lnTo>
                    <a:pt x="438" y="7627"/>
                  </a:lnTo>
                  <a:lnTo>
                    <a:pt x="344" y="7596"/>
                  </a:lnTo>
                  <a:lnTo>
                    <a:pt x="250" y="7533"/>
                  </a:lnTo>
                  <a:lnTo>
                    <a:pt x="157" y="7471"/>
                  </a:lnTo>
                  <a:lnTo>
                    <a:pt x="94" y="7377"/>
                  </a:lnTo>
                  <a:lnTo>
                    <a:pt x="32" y="7283"/>
                  </a:lnTo>
                  <a:lnTo>
                    <a:pt x="0" y="7190"/>
                  </a:lnTo>
                  <a:lnTo>
                    <a:pt x="0" y="7065"/>
                  </a:lnTo>
                  <a:lnTo>
                    <a:pt x="0" y="876"/>
                  </a:lnTo>
                  <a:lnTo>
                    <a:pt x="0" y="876"/>
                  </a:lnTo>
                  <a:lnTo>
                    <a:pt x="0" y="688"/>
                  </a:lnTo>
                  <a:lnTo>
                    <a:pt x="63" y="532"/>
                  </a:lnTo>
                  <a:lnTo>
                    <a:pt x="125" y="376"/>
                  </a:lnTo>
                  <a:lnTo>
                    <a:pt x="250" y="250"/>
                  </a:lnTo>
                  <a:lnTo>
                    <a:pt x="376" y="157"/>
                  </a:lnTo>
                  <a:lnTo>
                    <a:pt x="532" y="63"/>
                  </a:lnTo>
                  <a:lnTo>
                    <a:pt x="688" y="32"/>
                  </a:lnTo>
                  <a:lnTo>
                    <a:pt x="844" y="0"/>
                  </a:lnTo>
                  <a:lnTo>
                    <a:pt x="3064" y="0"/>
                  </a:lnTo>
                  <a:lnTo>
                    <a:pt x="3064" y="0"/>
                  </a:lnTo>
                  <a:lnTo>
                    <a:pt x="3220" y="32"/>
                  </a:lnTo>
                  <a:lnTo>
                    <a:pt x="3407" y="63"/>
                  </a:lnTo>
                  <a:lnTo>
                    <a:pt x="3533" y="157"/>
                  </a:lnTo>
                  <a:lnTo>
                    <a:pt x="3658" y="250"/>
                  </a:lnTo>
                  <a:lnTo>
                    <a:pt x="3783" y="376"/>
                  </a:lnTo>
                  <a:lnTo>
                    <a:pt x="3845" y="532"/>
                  </a:lnTo>
                  <a:lnTo>
                    <a:pt x="3908" y="688"/>
                  </a:lnTo>
                  <a:lnTo>
                    <a:pt x="3908" y="876"/>
                  </a:lnTo>
                  <a:lnTo>
                    <a:pt x="3908" y="7065"/>
                  </a:lnTo>
                  <a:lnTo>
                    <a:pt x="3908" y="7065"/>
                  </a:lnTo>
                  <a:lnTo>
                    <a:pt x="3908" y="7190"/>
                  </a:lnTo>
                  <a:lnTo>
                    <a:pt x="3876" y="7283"/>
                  </a:lnTo>
                  <a:lnTo>
                    <a:pt x="3814" y="7377"/>
                  </a:lnTo>
                  <a:lnTo>
                    <a:pt x="3751" y="7471"/>
                  </a:lnTo>
                  <a:lnTo>
                    <a:pt x="3689" y="7533"/>
                  </a:lnTo>
                  <a:lnTo>
                    <a:pt x="3595" y="7596"/>
                  </a:lnTo>
                  <a:lnTo>
                    <a:pt x="3470" y="7627"/>
                  </a:lnTo>
                  <a:lnTo>
                    <a:pt x="3376" y="76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a:off x="2810177" y="1933458"/>
              <a:ext cx="1607835" cy="222606"/>
            </a:xfrm>
            <a:custGeom>
              <a:avLst/>
              <a:gdLst/>
              <a:ahLst/>
              <a:cxnLst/>
              <a:rect l="l" t="t" r="r" b="b"/>
              <a:pathLst>
                <a:path w="27101" h="3752" extrusionOk="0">
                  <a:moveTo>
                    <a:pt x="13535" y="1"/>
                  </a:moveTo>
                  <a:lnTo>
                    <a:pt x="12160" y="32"/>
                  </a:lnTo>
                  <a:lnTo>
                    <a:pt x="10816" y="63"/>
                  </a:lnTo>
                  <a:lnTo>
                    <a:pt x="9503" y="94"/>
                  </a:lnTo>
                  <a:lnTo>
                    <a:pt x="8284" y="157"/>
                  </a:lnTo>
                  <a:lnTo>
                    <a:pt x="7096" y="251"/>
                  </a:lnTo>
                  <a:lnTo>
                    <a:pt x="5971" y="344"/>
                  </a:lnTo>
                  <a:lnTo>
                    <a:pt x="4939" y="438"/>
                  </a:lnTo>
                  <a:lnTo>
                    <a:pt x="3970" y="563"/>
                  </a:lnTo>
                  <a:lnTo>
                    <a:pt x="3095" y="688"/>
                  </a:lnTo>
                  <a:lnTo>
                    <a:pt x="2314" y="845"/>
                  </a:lnTo>
                  <a:lnTo>
                    <a:pt x="1626" y="1001"/>
                  </a:lnTo>
                  <a:lnTo>
                    <a:pt x="1063" y="1157"/>
                  </a:lnTo>
                  <a:lnTo>
                    <a:pt x="595" y="1345"/>
                  </a:lnTo>
                  <a:lnTo>
                    <a:pt x="282" y="1501"/>
                  </a:lnTo>
                  <a:lnTo>
                    <a:pt x="157" y="1595"/>
                  </a:lnTo>
                  <a:lnTo>
                    <a:pt x="63" y="1689"/>
                  </a:lnTo>
                  <a:lnTo>
                    <a:pt x="32" y="1782"/>
                  </a:lnTo>
                  <a:lnTo>
                    <a:pt x="1" y="1876"/>
                  </a:lnTo>
                  <a:lnTo>
                    <a:pt x="32" y="1970"/>
                  </a:lnTo>
                  <a:lnTo>
                    <a:pt x="63" y="2095"/>
                  </a:lnTo>
                  <a:lnTo>
                    <a:pt x="157" y="2189"/>
                  </a:lnTo>
                  <a:lnTo>
                    <a:pt x="282" y="2251"/>
                  </a:lnTo>
                  <a:lnTo>
                    <a:pt x="595" y="2439"/>
                  </a:lnTo>
                  <a:lnTo>
                    <a:pt x="1063" y="2626"/>
                  </a:lnTo>
                  <a:lnTo>
                    <a:pt x="1626" y="2783"/>
                  </a:lnTo>
                  <a:lnTo>
                    <a:pt x="2314" y="2939"/>
                  </a:lnTo>
                  <a:lnTo>
                    <a:pt x="3095" y="3095"/>
                  </a:lnTo>
                  <a:lnTo>
                    <a:pt x="3970" y="3220"/>
                  </a:lnTo>
                  <a:lnTo>
                    <a:pt x="4939" y="3345"/>
                  </a:lnTo>
                  <a:lnTo>
                    <a:pt x="5971" y="3439"/>
                  </a:lnTo>
                  <a:lnTo>
                    <a:pt x="7096" y="3533"/>
                  </a:lnTo>
                  <a:lnTo>
                    <a:pt x="8284" y="3626"/>
                  </a:lnTo>
                  <a:lnTo>
                    <a:pt x="9503" y="3689"/>
                  </a:lnTo>
                  <a:lnTo>
                    <a:pt x="10816" y="3720"/>
                  </a:lnTo>
                  <a:lnTo>
                    <a:pt x="12160" y="3751"/>
                  </a:lnTo>
                  <a:lnTo>
                    <a:pt x="14942" y="3751"/>
                  </a:lnTo>
                  <a:lnTo>
                    <a:pt x="16286" y="3720"/>
                  </a:lnTo>
                  <a:lnTo>
                    <a:pt x="17567" y="3689"/>
                  </a:lnTo>
                  <a:lnTo>
                    <a:pt x="18818" y="3626"/>
                  </a:lnTo>
                  <a:lnTo>
                    <a:pt x="20005" y="3533"/>
                  </a:lnTo>
                  <a:lnTo>
                    <a:pt x="21131" y="3439"/>
                  </a:lnTo>
                  <a:lnTo>
                    <a:pt x="22162" y="3345"/>
                  </a:lnTo>
                  <a:lnTo>
                    <a:pt x="23131" y="3220"/>
                  </a:lnTo>
                  <a:lnTo>
                    <a:pt x="24006" y="3095"/>
                  </a:lnTo>
                  <a:lnTo>
                    <a:pt x="24788" y="2939"/>
                  </a:lnTo>
                  <a:lnTo>
                    <a:pt x="25444" y="2783"/>
                  </a:lnTo>
                  <a:lnTo>
                    <a:pt x="26038" y="2626"/>
                  </a:lnTo>
                  <a:lnTo>
                    <a:pt x="26476" y="2439"/>
                  </a:lnTo>
                  <a:lnTo>
                    <a:pt x="26820" y="2251"/>
                  </a:lnTo>
                  <a:lnTo>
                    <a:pt x="26945" y="2189"/>
                  </a:lnTo>
                  <a:lnTo>
                    <a:pt x="27007" y="2095"/>
                  </a:lnTo>
                  <a:lnTo>
                    <a:pt x="27070" y="1970"/>
                  </a:lnTo>
                  <a:lnTo>
                    <a:pt x="27101" y="1876"/>
                  </a:lnTo>
                  <a:lnTo>
                    <a:pt x="27070" y="1782"/>
                  </a:lnTo>
                  <a:lnTo>
                    <a:pt x="27007" y="1689"/>
                  </a:lnTo>
                  <a:lnTo>
                    <a:pt x="26945" y="1595"/>
                  </a:lnTo>
                  <a:lnTo>
                    <a:pt x="26820" y="1501"/>
                  </a:lnTo>
                  <a:lnTo>
                    <a:pt x="26476" y="1345"/>
                  </a:lnTo>
                  <a:lnTo>
                    <a:pt x="26038" y="1157"/>
                  </a:lnTo>
                  <a:lnTo>
                    <a:pt x="25444" y="1001"/>
                  </a:lnTo>
                  <a:lnTo>
                    <a:pt x="24788" y="845"/>
                  </a:lnTo>
                  <a:lnTo>
                    <a:pt x="24006" y="688"/>
                  </a:lnTo>
                  <a:lnTo>
                    <a:pt x="23131" y="563"/>
                  </a:lnTo>
                  <a:lnTo>
                    <a:pt x="22162" y="438"/>
                  </a:lnTo>
                  <a:lnTo>
                    <a:pt x="21131" y="344"/>
                  </a:lnTo>
                  <a:lnTo>
                    <a:pt x="20005" y="251"/>
                  </a:lnTo>
                  <a:lnTo>
                    <a:pt x="18818" y="157"/>
                  </a:lnTo>
                  <a:lnTo>
                    <a:pt x="17567" y="94"/>
                  </a:lnTo>
                  <a:lnTo>
                    <a:pt x="16286" y="63"/>
                  </a:lnTo>
                  <a:lnTo>
                    <a:pt x="14942" y="32"/>
                  </a:lnTo>
                  <a:lnTo>
                    <a:pt x="13535"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a:off x="2810177" y="1933458"/>
              <a:ext cx="1607835" cy="222606"/>
            </a:xfrm>
            <a:custGeom>
              <a:avLst/>
              <a:gdLst/>
              <a:ahLst/>
              <a:cxnLst/>
              <a:rect l="l" t="t" r="r" b="b"/>
              <a:pathLst>
                <a:path w="27101" h="3752" fill="none" extrusionOk="0">
                  <a:moveTo>
                    <a:pt x="27101" y="1876"/>
                  </a:moveTo>
                  <a:lnTo>
                    <a:pt x="27101" y="1876"/>
                  </a:lnTo>
                  <a:lnTo>
                    <a:pt x="27070" y="1970"/>
                  </a:lnTo>
                  <a:lnTo>
                    <a:pt x="27007" y="2095"/>
                  </a:lnTo>
                  <a:lnTo>
                    <a:pt x="26945" y="2189"/>
                  </a:lnTo>
                  <a:lnTo>
                    <a:pt x="26820" y="2251"/>
                  </a:lnTo>
                  <a:lnTo>
                    <a:pt x="26476" y="2439"/>
                  </a:lnTo>
                  <a:lnTo>
                    <a:pt x="26038" y="2626"/>
                  </a:lnTo>
                  <a:lnTo>
                    <a:pt x="25444" y="2783"/>
                  </a:lnTo>
                  <a:lnTo>
                    <a:pt x="24788" y="2939"/>
                  </a:lnTo>
                  <a:lnTo>
                    <a:pt x="24006" y="3095"/>
                  </a:lnTo>
                  <a:lnTo>
                    <a:pt x="23131" y="3220"/>
                  </a:lnTo>
                  <a:lnTo>
                    <a:pt x="22162" y="3345"/>
                  </a:lnTo>
                  <a:lnTo>
                    <a:pt x="21131" y="3439"/>
                  </a:lnTo>
                  <a:lnTo>
                    <a:pt x="20005" y="3533"/>
                  </a:lnTo>
                  <a:lnTo>
                    <a:pt x="18818" y="3626"/>
                  </a:lnTo>
                  <a:lnTo>
                    <a:pt x="17567" y="3689"/>
                  </a:lnTo>
                  <a:lnTo>
                    <a:pt x="16286" y="3720"/>
                  </a:lnTo>
                  <a:lnTo>
                    <a:pt x="14942" y="3751"/>
                  </a:lnTo>
                  <a:lnTo>
                    <a:pt x="13535" y="3751"/>
                  </a:lnTo>
                  <a:lnTo>
                    <a:pt x="13535" y="3751"/>
                  </a:lnTo>
                  <a:lnTo>
                    <a:pt x="12160" y="3751"/>
                  </a:lnTo>
                  <a:lnTo>
                    <a:pt x="10816" y="3720"/>
                  </a:lnTo>
                  <a:lnTo>
                    <a:pt x="9503" y="3689"/>
                  </a:lnTo>
                  <a:lnTo>
                    <a:pt x="8284" y="3626"/>
                  </a:lnTo>
                  <a:lnTo>
                    <a:pt x="7096" y="3533"/>
                  </a:lnTo>
                  <a:lnTo>
                    <a:pt x="5971" y="3439"/>
                  </a:lnTo>
                  <a:lnTo>
                    <a:pt x="4939" y="3345"/>
                  </a:lnTo>
                  <a:lnTo>
                    <a:pt x="3970" y="3220"/>
                  </a:lnTo>
                  <a:lnTo>
                    <a:pt x="3095" y="3095"/>
                  </a:lnTo>
                  <a:lnTo>
                    <a:pt x="2314" y="2939"/>
                  </a:lnTo>
                  <a:lnTo>
                    <a:pt x="1626" y="2783"/>
                  </a:lnTo>
                  <a:lnTo>
                    <a:pt x="1063" y="2626"/>
                  </a:lnTo>
                  <a:lnTo>
                    <a:pt x="595" y="2439"/>
                  </a:lnTo>
                  <a:lnTo>
                    <a:pt x="282" y="2251"/>
                  </a:lnTo>
                  <a:lnTo>
                    <a:pt x="157" y="2189"/>
                  </a:lnTo>
                  <a:lnTo>
                    <a:pt x="63" y="2095"/>
                  </a:lnTo>
                  <a:lnTo>
                    <a:pt x="32" y="1970"/>
                  </a:lnTo>
                  <a:lnTo>
                    <a:pt x="1" y="1876"/>
                  </a:lnTo>
                  <a:lnTo>
                    <a:pt x="1" y="1876"/>
                  </a:lnTo>
                  <a:lnTo>
                    <a:pt x="32" y="1782"/>
                  </a:lnTo>
                  <a:lnTo>
                    <a:pt x="63" y="1689"/>
                  </a:lnTo>
                  <a:lnTo>
                    <a:pt x="157" y="1595"/>
                  </a:lnTo>
                  <a:lnTo>
                    <a:pt x="282" y="1501"/>
                  </a:lnTo>
                  <a:lnTo>
                    <a:pt x="595" y="1345"/>
                  </a:lnTo>
                  <a:lnTo>
                    <a:pt x="1063" y="1157"/>
                  </a:lnTo>
                  <a:lnTo>
                    <a:pt x="1626" y="1001"/>
                  </a:lnTo>
                  <a:lnTo>
                    <a:pt x="2314" y="845"/>
                  </a:lnTo>
                  <a:lnTo>
                    <a:pt x="3095" y="688"/>
                  </a:lnTo>
                  <a:lnTo>
                    <a:pt x="3970" y="563"/>
                  </a:lnTo>
                  <a:lnTo>
                    <a:pt x="4939" y="438"/>
                  </a:lnTo>
                  <a:lnTo>
                    <a:pt x="5971" y="344"/>
                  </a:lnTo>
                  <a:lnTo>
                    <a:pt x="7096" y="251"/>
                  </a:lnTo>
                  <a:lnTo>
                    <a:pt x="8284" y="157"/>
                  </a:lnTo>
                  <a:lnTo>
                    <a:pt x="9503" y="94"/>
                  </a:lnTo>
                  <a:lnTo>
                    <a:pt x="10816" y="63"/>
                  </a:lnTo>
                  <a:lnTo>
                    <a:pt x="12160" y="32"/>
                  </a:lnTo>
                  <a:lnTo>
                    <a:pt x="13535" y="1"/>
                  </a:lnTo>
                  <a:lnTo>
                    <a:pt x="13535" y="1"/>
                  </a:lnTo>
                  <a:lnTo>
                    <a:pt x="14942" y="32"/>
                  </a:lnTo>
                  <a:lnTo>
                    <a:pt x="16286" y="63"/>
                  </a:lnTo>
                  <a:lnTo>
                    <a:pt x="17567" y="94"/>
                  </a:lnTo>
                  <a:lnTo>
                    <a:pt x="18818" y="157"/>
                  </a:lnTo>
                  <a:lnTo>
                    <a:pt x="20005" y="251"/>
                  </a:lnTo>
                  <a:lnTo>
                    <a:pt x="21131" y="344"/>
                  </a:lnTo>
                  <a:lnTo>
                    <a:pt x="22162" y="438"/>
                  </a:lnTo>
                  <a:lnTo>
                    <a:pt x="23131" y="563"/>
                  </a:lnTo>
                  <a:lnTo>
                    <a:pt x="24006" y="688"/>
                  </a:lnTo>
                  <a:lnTo>
                    <a:pt x="24788" y="845"/>
                  </a:lnTo>
                  <a:lnTo>
                    <a:pt x="25444" y="1001"/>
                  </a:lnTo>
                  <a:lnTo>
                    <a:pt x="26038" y="1157"/>
                  </a:lnTo>
                  <a:lnTo>
                    <a:pt x="26476" y="1345"/>
                  </a:lnTo>
                  <a:lnTo>
                    <a:pt x="26820" y="1501"/>
                  </a:lnTo>
                  <a:lnTo>
                    <a:pt x="26945" y="1595"/>
                  </a:lnTo>
                  <a:lnTo>
                    <a:pt x="27007" y="1689"/>
                  </a:lnTo>
                  <a:lnTo>
                    <a:pt x="27070" y="1782"/>
                  </a:lnTo>
                  <a:lnTo>
                    <a:pt x="27101" y="18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3778282" y="1890798"/>
              <a:ext cx="341252" cy="341325"/>
            </a:xfrm>
            <a:custGeom>
              <a:avLst/>
              <a:gdLst/>
              <a:ahLst/>
              <a:cxnLst/>
              <a:rect l="l" t="t" r="r" b="b"/>
              <a:pathLst>
                <a:path w="5752" h="5753" extrusionOk="0">
                  <a:moveTo>
                    <a:pt x="2876" y="501"/>
                  </a:moveTo>
                  <a:lnTo>
                    <a:pt x="3126" y="532"/>
                  </a:lnTo>
                  <a:lnTo>
                    <a:pt x="3376" y="563"/>
                  </a:lnTo>
                  <a:lnTo>
                    <a:pt x="3595" y="626"/>
                  </a:lnTo>
                  <a:lnTo>
                    <a:pt x="3813" y="688"/>
                  </a:lnTo>
                  <a:lnTo>
                    <a:pt x="4001" y="782"/>
                  </a:lnTo>
                  <a:lnTo>
                    <a:pt x="4220" y="907"/>
                  </a:lnTo>
                  <a:lnTo>
                    <a:pt x="4376" y="1063"/>
                  </a:lnTo>
                  <a:lnTo>
                    <a:pt x="4564" y="1188"/>
                  </a:lnTo>
                  <a:lnTo>
                    <a:pt x="4720" y="1376"/>
                  </a:lnTo>
                  <a:lnTo>
                    <a:pt x="4845" y="1564"/>
                  </a:lnTo>
                  <a:lnTo>
                    <a:pt x="4970" y="1751"/>
                  </a:lnTo>
                  <a:lnTo>
                    <a:pt x="5064" y="1939"/>
                  </a:lnTo>
                  <a:lnTo>
                    <a:pt x="5126" y="2157"/>
                  </a:lnTo>
                  <a:lnTo>
                    <a:pt x="5189" y="2408"/>
                  </a:lnTo>
                  <a:lnTo>
                    <a:pt x="5220" y="2626"/>
                  </a:lnTo>
                  <a:lnTo>
                    <a:pt x="5251" y="2876"/>
                  </a:lnTo>
                  <a:lnTo>
                    <a:pt x="5220" y="3095"/>
                  </a:lnTo>
                  <a:lnTo>
                    <a:pt x="5189" y="3345"/>
                  </a:lnTo>
                  <a:lnTo>
                    <a:pt x="5126" y="3564"/>
                  </a:lnTo>
                  <a:lnTo>
                    <a:pt x="5064" y="3783"/>
                  </a:lnTo>
                  <a:lnTo>
                    <a:pt x="4970" y="4002"/>
                  </a:lnTo>
                  <a:lnTo>
                    <a:pt x="4845" y="4189"/>
                  </a:lnTo>
                  <a:lnTo>
                    <a:pt x="4720" y="4377"/>
                  </a:lnTo>
                  <a:lnTo>
                    <a:pt x="4564" y="4533"/>
                  </a:lnTo>
                  <a:lnTo>
                    <a:pt x="4376" y="4689"/>
                  </a:lnTo>
                  <a:lnTo>
                    <a:pt x="4220" y="4814"/>
                  </a:lnTo>
                  <a:lnTo>
                    <a:pt x="4001" y="4939"/>
                  </a:lnTo>
                  <a:lnTo>
                    <a:pt x="3813" y="5033"/>
                  </a:lnTo>
                  <a:lnTo>
                    <a:pt x="3595" y="5127"/>
                  </a:lnTo>
                  <a:lnTo>
                    <a:pt x="3376" y="5189"/>
                  </a:lnTo>
                  <a:lnTo>
                    <a:pt x="3126" y="5221"/>
                  </a:lnTo>
                  <a:lnTo>
                    <a:pt x="2657" y="5221"/>
                  </a:lnTo>
                  <a:lnTo>
                    <a:pt x="2407" y="5189"/>
                  </a:lnTo>
                  <a:lnTo>
                    <a:pt x="2188" y="5127"/>
                  </a:lnTo>
                  <a:lnTo>
                    <a:pt x="1969" y="5033"/>
                  </a:lnTo>
                  <a:lnTo>
                    <a:pt x="1750" y="4939"/>
                  </a:lnTo>
                  <a:lnTo>
                    <a:pt x="1563" y="4814"/>
                  </a:lnTo>
                  <a:lnTo>
                    <a:pt x="1375" y="4689"/>
                  </a:lnTo>
                  <a:lnTo>
                    <a:pt x="1219" y="4533"/>
                  </a:lnTo>
                  <a:lnTo>
                    <a:pt x="1063" y="4377"/>
                  </a:lnTo>
                  <a:lnTo>
                    <a:pt x="938" y="4189"/>
                  </a:lnTo>
                  <a:lnTo>
                    <a:pt x="813" y="4002"/>
                  </a:lnTo>
                  <a:lnTo>
                    <a:pt x="719" y="3783"/>
                  </a:lnTo>
                  <a:lnTo>
                    <a:pt x="625" y="3564"/>
                  </a:lnTo>
                  <a:lnTo>
                    <a:pt x="563" y="3345"/>
                  </a:lnTo>
                  <a:lnTo>
                    <a:pt x="531" y="3095"/>
                  </a:lnTo>
                  <a:lnTo>
                    <a:pt x="531" y="2876"/>
                  </a:lnTo>
                  <a:lnTo>
                    <a:pt x="531" y="2626"/>
                  </a:lnTo>
                  <a:lnTo>
                    <a:pt x="563" y="2408"/>
                  </a:lnTo>
                  <a:lnTo>
                    <a:pt x="625" y="2157"/>
                  </a:lnTo>
                  <a:lnTo>
                    <a:pt x="719" y="1939"/>
                  </a:lnTo>
                  <a:lnTo>
                    <a:pt x="813" y="1751"/>
                  </a:lnTo>
                  <a:lnTo>
                    <a:pt x="938" y="1564"/>
                  </a:lnTo>
                  <a:lnTo>
                    <a:pt x="1063" y="1376"/>
                  </a:lnTo>
                  <a:lnTo>
                    <a:pt x="1219" y="1188"/>
                  </a:lnTo>
                  <a:lnTo>
                    <a:pt x="1375" y="1063"/>
                  </a:lnTo>
                  <a:lnTo>
                    <a:pt x="1563" y="907"/>
                  </a:lnTo>
                  <a:lnTo>
                    <a:pt x="1750" y="782"/>
                  </a:lnTo>
                  <a:lnTo>
                    <a:pt x="1969" y="688"/>
                  </a:lnTo>
                  <a:lnTo>
                    <a:pt x="2188" y="626"/>
                  </a:lnTo>
                  <a:lnTo>
                    <a:pt x="2407" y="563"/>
                  </a:lnTo>
                  <a:lnTo>
                    <a:pt x="2657" y="532"/>
                  </a:lnTo>
                  <a:lnTo>
                    <a:pt x="2876" y="501"/>
                  </a:lnTo>
                  <a:close/>
                  <a:moveTo>
                    <a:pt x="2594" y="1"/>
                  </a:moveTo>
                  <a:lnTo>
                    <a:pt x="2313" y="63"/>
                  </a:lnTo>
                  <a:lnTo>
                    <a:pt x="2032" y="126"/>
                  </a:lnTo>
                  <a:lnTo>
                    <a:pt x="1782" y="219"/>
                  </a:lnTo>
                  <a:lnTo>
                    <a:pt x="1532" y="345"/>
                  </a:lnTo>
                  <a:lnTo>
                    <a:pt x="1282" y="501"/>
                  </a:lnTo>
                  <a:lnTo>
                    <a:pt x="1063" y="657"/>
                  </a:lnTo>
                  <a:lnTo>
                    <a:pt x="844" y="845"/>
                  </a:lnTo>
                  <a:lnTo>
                    <a:pt x="656" y="1032"/>
                  </a:lnTo>
                  <a:lnTo>
                    <a:pt x="500" y="1251"/>
                  </a:lnTo>
                  <a:lnTo>
                    <a:pt x="375" y="1501"/>
                  </a:lnTo>
                  <a:lnTo>
                    <a:pt x="250" y="1751"/>
                  </a:lnTo>
                  <a:lnTo>
                    <a:pt x="156" y="2001"/>
                  </a:lnTo>
                  <a:lnTo>
                    <a:pt x="63" y="2282"/>
                  </a:lnTo>
                  <a:lnTo>
                    <a:pt x="31" y="2564"/>
                  </a:lnTo>
                  <a:lnTo>
                    <a:pt x="0" y="2876"/>
                  </a:lnTo>
                  <a:lnTo>
                    <a:pt x="31" y="3158"/>
                  </a:lnTo>
                  <a:lnTo>
                    <a:pt x="63" y="3439"/>
                  </a:lnTo>
                  <a:lnTo>
                    <a:pt x="156" y="3720"/>
                  </a:lnTo>
                  <a:lnTo>
                    <a:pt x="250" y="4002"/>
                  </a:lnTo>
                  <a:lnTo>
                    <a:pt x="375" y="4252"/>
                  </a:lnTo>
                  <a:lnTo>
                    <a:pt x="500" y="4470"/>
                  </a:lnTo>
                  <a:lnTo>
                    <a:pt x="656" y="4689"/>
                  </a:lnTo>
                  <a:lnTo>
                    <a:pt x="844" y="4908"/>
                  </a:lnTo>
                  <a:lnTo>
                    <a:pt x="1063" y="5096"/>
                  </a:lnTo>
                  <a:lnTo>
                    <a:pt x="1282" y="5252"/>
                  </a:lnTo>
                  <a:lnTo>
                    <a:pt x="1532" y="5408"/>
                  </a:lnTo>
                  <a:lnTo>
                    <a:pt x="1782" y="5502"/>
                  </a:lnTo>
                  <a:lnTo>
                    <a:pt x="2032" y="5627"/>
                  </a:lnTo>
                  <a:lnTo>
                    <a:pt x="2313" y="5690"/>
                  </a:lnTo>
                  <a:lnTo>
                    <a:pt x="2594" y="5721"/>
                  </a:lnTo>
                  <a:lnTo>
                    <a:pt x="2876" y="5752"/>
                  </a:lnTo>
                  <a:lnTo>
                    <a:pt x="3188" y="5721"/>
                  </a:lnTo>
                  <a:lnTo>
                    <a:pt x="3470" y="5690"/>
                  </a:lnTo>
                  <a:lnTo>
                    <a:pt x="3751" y="5627"/>
                  </a:lnTo>
                  <a:lnTo>
                    <a:pt x="4001" y="5502"/>
                  </a:lnTo>
                  <a:lnTo>
                    <a:pt x="4251" y="5408"/>
                  </a:lnTo>
                  <a:lnTo>
                    <a:pt x="4501" y="5252"/>
                  </a:lnTo>
                  <a:lnTo>
                    <a:pt x="4720" y="5096"/>
                  </a:lnTo>
                  <a:lnTo>
                    <a:pt x="4907" y="4908"/>
                  </a:lnTo>
                  <a:lnTo>
                    <a:pt x="5095" y="4689"/>
                  </a:lnTo>
                  <a:lnTo>
                    <a:pt x="5283" y="4470"/>
                  </a:lnTo>
                  <a:lnTo>
                    <a:pt x="5408" y="4252"/>
                  </a:lnTo>
                  <a:lnTo>
                    <a:pt x="5533" y="4002"/>
                  </a:lnTo>
                  <a:lnTo>
                    <a:pt x="5626" y="3720"/>
                  </a:lnTo>
                  <a:lnTo>
                    <a:pt x="5689" y="3439"/>
                  </a:lnTo>
                  <a:lnTo>
                    <a:pt x="5751" y="3158"/>
                  </a:lnTo>
                  <a:lnTo>
                    <a:pt x="5751" y="2876"/>
                  </a:lnTo>
                  <a:lnTo>
                    <a:pt x="5751" y="2564"/>
                  </a:lnTo>
                  <a:lnTo>
                    <a:pt x="5689" y="2282"/>
                  </a:lnTo>
                  <a:lnTo>
                    <a:pt x="5626" y="2001"/>
                  </a:lnTo>
                  <a:lnTo>
                    <a:pt x="5533" y="1751"/>
                  </a:lnTo>
                  <a:lnTo>
                    <a:pt x="5408" y="1501"/>
                  </a:lnTo>
                  <a:lnTo>
                    <a:pt x="5283" y="1251"/>
                  </a:lnTo>
                  <a:lnTo>
                    <a:pt x="5095" y="1032"/>
                  </a:lnTo>
                  <a:lnTo>
                    <a:pt x="4907" y="845"/>
                  </a:lnTo>
                  <a:lnTo>
                    <a:pt x="4720" y="657"/>
                  </a:lnTo>
                  <a:lnTo>
                    <a:pt x="4501" y="501"/>
                  </a:lnTo>
                  <a:lnTo>
                    <a:pt x="4251" y="345"/>
                  </a:lnTo>
                  <a:lnTo>
                    <a:pt x="4001" y="219"/>
                  </a:lnTo>
                  <a:lnTo>
                    <a:pt x="3751" y="126"/>
                  </a:lnTo>
                  <a:lnTo>
                    <a:pt x="3470" y="63"/>
                  </a:lnTo>
                  <a:lnTo>
                    <a:pt x="3188"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3"/>
            <p:cNvSpPr/>
            <p:nvPr/>
          </p:nvSpPr>
          <p:spPr>
            <a:xfrm>
              <a:off x="3778282" y="1890798"/>
              <a:ext cx="341252" cy="341325"/>
            </a:xfrm>
            <a:custGeom>
              <a:avLst/>
              <a:gdLst/>
              <a:ahLst/>
              <a:cxnLst/>
              <a:rect l="l" t="t" r="r" b="b"/>
              <a:pathLst>
                <a:path w="5752" h="5753" fill="none" extrusionOk="0">
                  <a:moveTo>
                    <a:pt x="5501" y="2876"/>
                  </a:moveTo>
                  <a:lnTo>
                    <a:pt x="5251" y="2876"/>
                  </a:lnTo>
                  <a:lnTo>
                    <a:pt x="5251" y="2876"/>
                  </a:lnTo>
                  <a:lnTo>
                    <a:pt x="5220" y="3095"/>
                  </a:lnTo>
                  <a:lnTo>
                    <a:pt x="5189" y="3345"/>
                  </a:lnTo>
                  <a:lnTo>
                    <a:pt x="5126" y="3564"/>
                  </a:lnTo>
                  <a:lnTo>
                    <a:pt x="5064" y="3783"/>
                  </a:lnTo>
                  <a:lnTo>
                    <a:pt x="4970" y="4002"/>
                  </a:lnTo>
                  <a:lnTo>
                    <a:pt x="4845" y="4189"/>
                  </a:lnTo>
                  <a:lnTo>
                    <a:pt x="4720" y="4377"/>
                  </a:lnTo>
                  <a:lnTo>
                    <a:pt x="4564" y="4533"/>
                  </a:lnTo>
                  <a:lnTo>
                    <a:pt x="4564" y="4533"/>
                  </a:lnTo>
                  <a:lnTo>
                    <a:pt x="4376" y="4689"/>
                  </a:lnTo>
                  <a:lnTo>
                    <a:pt x="4220" y="4814"/>
                  </a:lnTo>
                  <a:lnTo>
                    <a:pt x="4001" y="4939"/>
                  </a:lnTo>
                  <a:lnTo>
                    <a:pt x="3813" y="5033"/>
                  </a:lnTo>
                  <a:lnTo>
                    <a:pt x="3595" y="5127"/>
                  </a:lnTo>
                  <a:lnTo>
                    <a:pt x="3376" y="5189"/>
                  </a:lnTo>
                  <a:lnTo>
                    <a:pt x="3126" y="5221"/>
                  </a:lnTo>
                  <a:lnTo>
                    <a:pt x="2876" y="5221"/>
                  </a:lnTo>
                  <a:lnTo>
                    <a:pt x="2876" y="5221"/>
                  </a:lnTo>
                  <a:lnTo>
                    <a:pt x="2657" y="5221"/>
                  </a:lnTo>
                  <a:lnTo>
                    <a:pt x="2407" y="5189"/>
                  </a:lnTo>
                  <a:lnTo>
                    <a:pt x="2188" y="5127"/>
                  </a:lnTo>
                  <a:lnTo>
                    <a:pt x="1969" y="5033"/>
                  </a:lnTo>
                  <a:lnTo>
                    <a:pt x="1750" y="4939"/>
                  </a:lnTo>
                  <a:lnTo>
                    <a:pt x="1563" y="4814"/>
                  </a:lnTo>
                  <a:lnTo>
                    <a:pt x="1375" y="4689"/>
                  </a:lnTo>
                  <a:lnTo>
                    <a:pt x="1219" y="4533"/>
                  </a:lnTo>
                  <a:lnTo>
                    <a:pt x="1219" y="4533"/>
                  </a:lnTo>
                  <a:lnTo>
                    <a:pt x="1063" y="4377"/>
                  </a:lnTo>
                  <a:lnTo>
                    <a:pt x="938" y="4189"/>
                  </a:lnTo>
                  <a:lnTo>
                    <a:pt x="813" y="4002"/>
                  </a:lnTo>
                  <a:lnTo>
                    <a:pt x="719" y="3783"/>
                  </a:lnTo>
                  <a:lnTo>
                    <a:pt x="625" y="3564"/>
                  </a:lnTo>
                  <a:lnTo>
                    <a:pt x="563" y="3345"/>
                  </a:lnTo>
                  <a:lnTo>
                    <a:pt x="531" y="3095"/>
                  </a:lnTo>
                  <a:lnTo>
                    <a:pt x="531" y="2876"/>
                  </a:lnTo>
                  <a:lnTo>
                    <a:pt x="531" y="2876"/>
                  </a:lnTo>
                  <a:lnTo>
                    <a:pt x="531" y="2626"/>
                  </a:lnTo>
                  <a:lnTo>
                    <a:pt x="563" y="2408"/>
                  </a:lnTo>
                  <a:lnTo>
                    <a:pt x="625" y="2157"/>
                  </a:lnTo>
                  <a:lnTo>
                    <a:pt x="719" y="1939"/>
                  </a:lnTo>
                  <a:lnTo>
                    <a:pt x="813" y="1751"/>
                  </a:lnTo>
                  <a:lnTo>
                    <a:pt x="938" y="1564"/>
                  </a:lnTo>
                  <a:lnTo>
                    <a:pt x="1063" y="1376"/>
                  </a:lnTo>
                  <a:lnTo>
                    <a:pt x="1219" y="1188"/>
                  </a:lnTo>
                  <a:lnTo>
                    <a:pt x="1219" y="1188"/>
                  </a:lnTo>
                  <a:lnTo>
                    <a:pt x="1375" y="1063"/>
                  </a:lnTo>
                  <a:lnTo>
                    <a:pt x="1563" y="907"/>
                  </a:lnTo>
                  <a:lnTo>
                    <a:pt x="1750" y="782"/>
                  </a:lnTo>
                  <a:lnTo>
                    <a:pt x="1969" y="688"/>
                  </a:lnTo>
                  <a:lnTo>
                    <a:pt x="2188" y="626"/>
                  </a:lnTo>
                  <a:lnTo>
                    <a:pt x="2407" y="563"/>
                  </a:lnTo>
                  <a:lnTo>
                    <a:pt x="2657" y="532"/>
                  </a:lnTo>
                  <a:lnTo>
                    <a:pt x="2876" y="501"/>
                  </a:lnTo>
                  <a:lnTo>
                    <a:pt x="2876" y="501"/>
                  </a:lnTo>
                  <a:lnTo>
                    <a:pt x="3126" y="532"/>
                  </a:lnTo>
                  <a:lnTo>
                    <a:pt x="3376" y="563"/>
                  </a:lnTo>
                  <a:lnTo>
                    <a:pt x="3595" y="626"/>
                  </a:lnTo>
                  <a:lnTo>
                    <a:pt x="3813" y="688"/>
                  </a:lnTo>
                  <a:lnTo>
                    <a:pt x="4001" y="782"/>
                  </a:lnTo>
                  <a:lnTo>
                    <a:pt x="4220" y="907"/>
                  </a:lnTo>
                  <a:lnTo>
                    <a:pt x="4376" y="1063"/>
                  </a:lnTo>
                  <a:lnTo>
                    <a:pt x="4564" y="1188"/>
                  </a:lnTo>
                  <a:lnTo>
                    <a:pt x="4564" y="1188"/>
                  </a:lnTo>
                  <a:lnTo>
                    <a:pt x="4720" y="1376"/>
                  </a:lnTo>
                  <a:lnTo>
                    <a:pt x="4845" y="1564"/>
                  </a:lnTo>
                  <a:lnTo>
                    <a:pt x="4970" y="1751"/>
                  </a:lnTo>
                  <a:lnTo>
                    <a:pt x="5064" y="1939"/>
                  </a:lnTo>
                  <a:lnTo>
                    <a:pt x="5126" y="2157"/>
                  </a:lnTo>
                  <a:lnTo>
                    <a:pt x="5189" y="2408"/>
                  </a:lnTo>
                  <a:lnTo>
                    <a:pt x="5220" y="2626"/>
                  </a:lnTo>
                  <a:lnTo>
                    <a:pt x="5251" y="2876"/>
                  </a:lnTo>
                  <a:lnTo>
                    <a:pt x="5501" y="2876"/>
                  </a:lnTo>
                  <a:lnTo>
                    <a:pt x="5751" y="2876"/>
                  </a:lnTo>
                  <a:lnTo>
                    <a:pt x="5751" y="2876"/>
                  </a:lnTo>
                  <a:lnTo>
                    <a:pt x="5751" y="2564"/>
                  </a:lnTo>
                  <a:lnTo>
                    <a:pt x="5689" y="2282"/>
                  </a:lnTo>
                  <a:lnTo>
                    <a:pt x="5626" y="2001"/>
                  </a:lnTo>
                  <a:lnTo>
                    <a:pt x="5533" y="1751"/>
                  </a:lnTo>
                  <a:lnTo>
                    <a:pt x="5408" y="1501"/>
                  </a:lnTo>
                  <a:lnTo>
                    <a:pt x="5283" y="1251"/>
                  </a:lnTo>
                  <a:lnTo>
                    <a:pt x="5095" y="1032"/>
                  </a:lnTo>
                  <a:lnTo>
                    <a:pt x="4907" y="845"/>
                  </a:lnTo>
                  <a:lnTo>
                    <a:pt x="4720" y="657"/>
                  </a:lnTo>
                  <a:lnTo>
                    <a:pt x="4501" y="501"/>
                  </a:lnTo>
                  <a:lnTo>
                    <a:pt x="4251" y="345"/>
                  </a:lnTo>
                  <a:lnTo>
                    <a:pt x="4001" y="219"/>
                  </a:lnTo>
                  <a:lnTo>
                    <a:pt x="3751" y="126"/>
                  </a:lnTo>
                  <a:lnTo>
                    <a:pt x="3470" y="63"/>
                  </a:lnTo>
                  <a:lnTo>
                    <a:pt x="3188" y="1"/>
                  </a:lnTo>
                  <a:lnTo>
                    <a:pt x="2876" y="1"/>
                  </a:lnTo>
                  <a:lnTo>
                    <a:pt x="2876" y="1"/>
                  </a:lnTo>
                  <a:lnTo>
                    <a:pt x="2594" y="1"/>
                  </a:lnTo>
                  <a:lnTo>
                    <a:pt x="2313" y="63"/>
                  </a:lnTo>
                  <a:lnTo>
                    <a:pt x="2032" y="126"/>
                  </a:lnTo>
                  <a:lnTo>
                    <a:pt x="1782" y="219"/>
                  </a:lnTo>
                  <a:lnTo>
                    <a:pt x="1532" y="345"/>
                  </a:lnTo>
                  <a:lnTo>
                    <a:pt x="1282" y="501"/>
                  </a:lnTo>
                  <a:lnTo>
                    <a:pt x="1063" y="657"/>
                  </a:lnTo>
                  <a:lnTo>
                    <a:pt x="844" y="845"/>
                  </a:lnTo>
                  <a:lnTo>
                    <a:pt x="656" y="1032"/>
                  </a:lnTo>
                  <a:lnTo>
                    <a:pt x="500" y="1251"/>
                  </a:lnTo>
                  <a:lnTo>
                    <a:pt x="375" y="1501"/>
                  </a:lnTo>
                  <a:lnTo>
                    <a:pt x="250" y="1751"/>
                  </a:lnTo>
                  <a:lnTo>
                    <a:pt x="156" y="2001"/>
                  </a:lnTo>
                  <a:lnTo>
                    <a:pt x="63" y="2282"/>
                  </a:lnTo>
                  <a:lnTo>
                    <a:pt x="31" y="2564"/>
                  </a:lnTo>
                  <a:lnTo>
                    <a:pt x="0" y="2876"/>
                  </a:lnTo>
                  <a:lnTo>
                    <a:pt x="0" y="2876"/>
                  </a:lnTo>
                  <a:lnTo>
                    <a:pt x="31" y="3158"/>
                  </a:lnTo>
                  <a:lnTo>
                    <a:pt x="63" y="3439"/>
                  </a:lnTo>
                  <a:lnTo>
                    <a:pt x="156" y="3720"/>
                  </a:lnTo>
                  <a:lnTo>
                    <a:pt x="250" y="4002"/>
                  </a:lnTo>
                  <a:lnTo>
                    <a:pt x="375" y="4252"/>
                  </a:lnTo>
                  <a:lnTo>
                    <a:pt x="500" y="4470"/>
                  </a:lnTo>
                  <a:lnTo>
                    <a:pt x="656" y="4689"/>
                  </a:lnTo>
                  <a:lnTo>
                    <a:pt x="844" y="4908"/>
                  </a:lnTo>
                  <a:lnTo>
                    <a:pt x="1063" y="5096"/>
                  </a:lnTo>
                  <a:lnTo>
                    <a:pt x="1282" y="5252"/>
                  </a:lnTo>
                  <a:lnTo>
                    <a:pt x="1532" y="5408"/>
                  </a:lnTo>
                  <a:lnTo>
                    <a:pt x="1782" y="5502"/>
                  </a:lnTo>
                  <a:lnTo>
                    <a:pt x="2032" y="5627"/>
                  </a:lnTo>
                  <a:lnTo>
                    <a:pt x="2313" y="5690"/>
                  </a:lnTo>
                  <a:lnTo>
                    <a:pt x="2594" y="5721"/>
                  </a:lnTo>
                  <a:lnTo>
                    <a:pt x="2876" y="5752"/>
                  </a:lnTo>
                  <a:lnTo>
                    <a:pt x="2876" y="5752"/>
                  </a:lnTo>
                  <a:lnTo>
                    <a:pt x="3188" y="5721"/>
                  </a:lnTo>
                  <a:lnTo>
                    <a:pt x="3470" y="5690"/>
                  </a:lnTo>
                  <a:lnTo>
                    <a:pt x="3751" y="5627"/>
                  </a:lnTo>
                  <a:lnTo>
                    <a:pt x="4001" y="5502"/>
                  </a:lnTo>
                  <a:lnTo>
                    <a:pt x="4251" y="5408"/>
                  </a:lnTo>
                  <a:lnTo>
                    <a:pt x="4501" y="5252"/>
                  </a:lnTo>
                  <a:lnTo>
                    <a:pt x="4720" y="5096"/>
                  </a:lnTo>
                  <a:lnTo>
                    <a:pt x="4907" y="4908"/>
                  </a:lnTo>
                  <a:lnTo>
                    <a:pt x="5095" y="4689"/>
                  </a:lnTo>
                  <a:lnTo>
                    <a:pt x="5283" y="4470"/>
                  </a:lnTo>
                  <a:lnTo>
                    <a:pt x="5408" y="4252"/>
                  </a:lnTo>
                  <a:lnTo>
                    <a:pt x="5533" y="4002"/>
                  </a:lnTo>
                  <a:lnTo>
                    <a:pt x="5626" y="3720"/>
                  </a:lnTo>
                  <a:lnTo>
                    <a:pt x="5689" y="3439"/>
                  </a:lnTo>
                  <a:lnTo>
                    <a:pt x="5751" y="3158"/>
                  </a:lnTo>
                  <a:lnTo>
                    <a:pt x="5751" y="2876"/>
                  </a:lnTo>
                  <a:lnTo>
                    <a:pt x="5501" y="28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3"/>
            <p:cNvSpPr/>
            <p:nvPr/>
          </p:nvSpPr>
          <p:spPr>
            <a:xfrm>
              <a:off x="2656272" y="1992789"/>
              <a:ext cx="1937933" cy="519315"/>
            </a:xfrm>
            <a:custGeom>
              <a:avLst/>
              <a:gdLst/>
              <a:ahLst/>
              <a:cxnLst/>
              <a:rect l="l" t="t" r="r" b="b"/>
              <a:pathLst>
                <a:path w="32665" h="8753" extrusionOk="0">
                  <a:moveTo>
                    <a:pt x="3064" y="1"/>
                  </a:moveTo>
                  <a:lnTo>
                    <a:pt x="2751" y="32"/>
                  </a:lnTo>
                  <a:lnTo>
                    <a:pt x="2438" y="63"/>
                  </a:lnTo>
                  <a:lnTo>
                    <a:pt x="2157" y="157"/>
                  </a:lnTo>
                  <a:lnTo>
                    <a:pt x="1876" y="251"/>
                  </a:lnTo>
                  <a:lnTo>
                    <a:pt x="1594" y="376"/>
                  </a:lnTo>
                  <a:lnTo>
                    <a:pt x="1344" y="532"/>
                  </a:lnTo>
                  <a:lnTo>
                    <a:pt x="1126" y="720"/>
                  </a:lnTo>
                  <a:lnTo>
                    <a:pt x="907" y="907"/>
                  </a:lnTo>
                  <a:lnTo>
                    <a:pt x="688" y="1126"/>
                  </a:lnTo>
                  <a:lnTo>
                    <a:pt x="532" y="1376"/>
                  </a:lnTo>
                  <a:lnTo>
                    <a:pt x="375" y="1626"/>
                  </a:lnTo>
                  <a:lnTo>
                    <a:pt x="250" y="1908"/>
                  </a:lnTo>
                  <a:lnTo>
                    <a:pt x="125" y="2189"/>
                  </a:lnTo>
                  <a:lnTo>
                    <a:pt x="63" y="2470"/>
                  </a:lnTo>
                  <a:lnTo>
                    <a:pt x="0" y="2783"/>
                  </a:lnTo>
                  <a:lnTo>
                    <a:pt x="0" y="3095"/>
                  </a:lnTo>
                  <a:lnTo>
                    <a:pt x="0" y="8753"/>
                  </a:lnTo>
                  <a:lnTo>
                    <a:pt x="32664" y="8753"/>
                  </a:lnTo>
                  <a:lnTo>
                    <a:pt x="32664" y="3095"/>
                  </a:lnTo>
                  <a:lnTo>
                    <a:pt x="32664" y="2783"/>
                  </a:lnTo>
                  <a:lnTo>
                    <a:pt x="32602" y="2470"/>
                  </a:lnTo>
                  <a:lnTo>
                    <a:pt x="32539" y="2189"/>
                  </a:lnTo>
                  <a:lnTo>
                    <a:pt x="32446" y="1908"/>
                  </a:lnTo>
                  <a:lnTo>
                    <a:pt x="32289" y="1626"/>
                  </a:lnTo>
                  <a:lnTo>
                    <a:pt x="32164" y="1376"/>
                  </a:lnTo>
                  <a:lnTo>
                    <a:pt x="31977" y="1126"/>
                  </a:lnTo>
                  <a:lnTo>
                    <a:pt x="31758" y="907"/>
                  </a:lnTo>
                  <a:lnTo>
                    <a:pt x="31570" y="720"/>
                  </a:lnTo>
                  <a:lnTo>
                    <a:pt x="31320" y="532"/>
                  </a:lnTo>
                  <a:lnTo>
                    <a:pt x="31070" y="376"/>
                  </a:lnTo>
                  <a:lnTo>
                    <a:pt x="30789" y="251"/>
                  </a:lnTo>
                  <a:lnTo>
                    <a:pt x="30508" y="157"/>
                  </a:lnTo>
                  <a:lnTo>
                    <a:pt x="30226" y="63"/>
                  </a:lnTo>
                  <a:lnTo>
                    <a:pt x="29914" y="32"/>
                  </a:lnTo>
                  <a:lnTo>
                    <a:pt x="29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a:off x="2656272" y="1992789"/>
              <a:ext cx="1937933" cy="519315"/>
            </a:xfrm>
            <a:custGeom>
              <a:avLst/>
              <a:gdLst/>
              <a:ahLst/>
              <a:cxnLst/>
              <a:rect l="l" t="t" r="r" b="b"/>
              <a:pathLst>
                <a:path w="32665" h="8753" fill="none" extrusionOk="0">
                  <a:moveTo>
                    <a:pt x="0" y="3095"/>
                  </a:moveTo>
                  <a:lnTo>
                    <a:pt x="0" y="8753"/>
                  </a:lnTo>
                  <a:lnTo>
                    <a:pt x="32664" y="8753"/>
                  </a:lnTo>
                  <a:lnTo>
                    <a:pt x="32664" y="3095"/>
                  </a:lnTo>
                  <a:lnTo>
                    <a:pt x="32664" y="3095"/>
                  </a:lnTo>
                  <a:lnTo>
                    <a:pt x="32664" y="2783"/>
                  </a:lnTo>
                  <a:lnTo>
                    <a:pt x="32602" y="2470"/>
                  </a:lnTo>
                  <a:lnTo>
                    <a:pt x="32539" y="2189"/>
                  </a:lnTo>
                  <a:lnTo>
                    <a:pt x="32446" y="1908"/>
                  </a:lnTo>
                  <a:lnTo>
                    <a:pt x="32289" y="1626"/>
                  </a:lnTo>
                  <a:lnTo>
                    <a:pt x="32164" y="1376"/>
                  </a:lnTo>
                  <a:lnTo>
                    <a:pt x="31977" y="1126"/>
                  </a:lnTo>
                  <a:lnTo>
                    <a:pt x="31758" y="907"/>
                  </a:lnTo>
                  <a:lnTo>
                    <a:pt x="31570" y="720"/>
                  </a:lnTo>
                  <a:lnTo>
                    <a:pt x="31320" y="532"/>
                  </a:lnTo>
                  <a:lnTo>
                    <a:pt x="31070" y="376"/>
                  </a:lnTo>
                  <a:lnTo>
                    <a:pt x="30789" y="251"/>
                  </a:lnTo>
                  <a:lnTo>
                    <a:pt x="30508" y="157"/>
                  </a:lnTo>
                  <a:lnTo>
                    <a:pt x="30226" y="63"/>
                  </a:lnTo>
                  <a:lnTo>
                    <a:pt x="29914" y="32"/>
                  </a:lnTo>
                  <a:lnTo>
                    <a:pt x="29601" y="1"/>
                  </a:lnTo>
                  <a:lnTo>
                    <a:pt x="3064" y="1"/>
                  </a:lnTo>
                  <a:lnTo>
                    <a:pt x="3064" y="1"/>
                  </a:lnTo>
                  <a:lnTo>
                    <a:pt x="2751" y="32"/>
                  </a:lnTo>
                  <a:lnTo>
                    <a:pt x="2438" y="63"/>
                  </a:lnTo>
                  <a:lnTo>
                    <a:pt x="2157" y="157"/>
                  </a:lnTo>
                  <a:lnTo>
                    <a:pt x="1876" y="251"/>
                  </a:lnTo>
                  <a:lnTo>
                    <a:pt x="1594" y="376"/>
                  </a:lnTo>
                  <a:lnTo>
                    <a:pt x="1344" y="532"/>
                  </a:lnTo>
                  <a:lnTo>
                    <a:pt x="1126" y="720"/>
                  </a:lnTo>
                  <a:lnTo>
                    <a:pt x="907" y="907"/>
                  </a:lnTo>
                  <a:lnTo>
                    <a:pt x="688" y="1126"/>
                  </a:lnTo>
                  <a:lnTo>
                    <a:pt x="532" y="1376"/>
                  </a:lnTo>
                  <a:lnTo>
                    <a:pt x="375" y="1626"/>
                  </a:lnTo>
                  <a:lnTo>
                    <a:pt x="250" y="1908"/>
                  </a:lnTo>
                  <a:lnTo>
                    <a:pt x="125" y="2189"/>
                  </a:lnTo>
                  <a:lnTo>
                    <a:pt x="63" y="2470"/>
                  </a:lnTo>
                  <a:lnTo>
                    <a:pt x="0" y="2783"/>
                  </a:lnTo>
                  <a:lnTo>
                    <a:pt x="0" y="30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3"/>
            <p:cNvSpPr/>
            <p:nvPr/>
          </p:nvSpPr>
          <p:spPr>
            <a:xfrm>
              <a:off x="4440299" y="1862972"/>
              <a:ext cx="246743" cy="142867"/>
            </a:xfrm>
            <a:custGeom>
              <a:avLst/>
              <a:gdLst/>
              <a:ahLst/>
              <a:cxnLst/>
              <a:rect l="l" t="t" r="r" b="b"/>
              <a:pathLst>
                <a:path w="4159" h="2408" extrusionOk="0">
                  <a:moveTo>
                    <a:pt x="595" y="1"/>
                  </a:moveTo>
                  <a:lnTo>
                    <a:pt x="470" y="63"/>
                  </a:lnTo>
                  <a:lnTo>
                    <a:pt x="345" y="126"/>
                  </a:lnTo>
                  <a:lnTo>
                    <a:pt x="220" y="188"/>
                  </a:lnTo>
                  <a:lnTo>
                    <a:pt x="157" y="313"/>
                  </a:lnTo>
                  <a:lnTo>
                    <a:pt x="63" y="407"/>
                  </a:lnTo>
                  <a:lnTo>
                    <a:pt x="32" y="563"/>
                  </a:lnTo>
                  <a:lnTo>
                    <a:pt x="1" y="688"/>
                  </a:lnTo>
                  <a:lnTo>
                    <a:pt x="1" y="2408"/>
                  </a:lnTo>
                  <a:lnTo>
                    <a:pt x="3471" y="2220"/>
                  </a:lnTo>
                  <a:lnTo>
                    <a:pt x="3596" y="2189"/>
                  </a:lnTo>
                  <a:lnTo>
                    <a:pt x="3721" y="2158"/>
                  </a:lnTo>
                  <a:lnTo>
                    <a:pt x="3814" y="2095"/>
                  </a:lnTo>
                  <a:lnTo>
                    <a:pt x="3908" y="2001"/>
                  </a:lnTo>
                  <a:lnTo>
                    <a:pt x="4002" y="1908"/>
                  </a:lnTo>
                  <a:lnTo>
                    <a:pt x="4064" y="1814"/>
                  </a:lnTo>
                  <a:lnTo>
                    <a:pt x="4096" y="1689"/>
                  </a:lnTo>
                  <a:lnTo>
                    <a:pt x="4127" y="1564"/>
                  </a:lnTo>
                  <a:lnTo>
                    <a:pt x="4158" y="939"/>
                  </a:lnTo>
                  <a:lnTo>
                    <a:pt x="4158" y="782"/>
                  </a:lnTo>
                  <a:lnTo>
                    <a:pt x="4127" y="657"/>
                  </a:lnTo>
                  <a:lnTo>
                    <a:pt x="4064" y="532"/>
                  </a:lnTo>
                  <a:lnTo>
                    <a:pt x="4002" y="407"/>
                  </a:lnTo>
                  <a:lnTo>
                    <a:pt x="3908" y="345"/>
                  </a:lnTo>
                  <a:lnTo>
                    <a:pt x="3783" y="251"/>
                  </a:lnTo>
                  <a:lnTo>
                    <a:pt x="3658" y="220"/>
                  </a:lnTo>
                  <a:lnTo>
                    <a:pt x="3533" y="188"/>
                  </a:lnTo>
                  <a:lnTo>
                    <a:pt x="751"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3"/>
            <p:cNvSpPr/>
            <p:nvPr/>
          </p:nvSpPr>
          <p:spPr>
            <a:xfrm>
              <a:off x="2565377" y="1862972"/>
              <a:ext cx="244845" cy="142867"/>
            </a:xfrm>
            <a:custGeom>
              <a:avLst/>
              <a:gdLst/>
              <a:ahLst/>
              <a:cxnLst/>
              <a:rect l="l" t="t" r="r" b="b"/>
              <a:pathLst>
                <a:path w="4127" h="2408" extrusionOk="0">
                  <a:moveTo>
                    <a:pt x="3408" y="1"/>
                  </a:moveTo>
                  <a:lnTo>
                    <a:pt x="626" y="188"/>
                  </a:lnTo>
                  <a:lnTo>
                    <a:pt x="501" y="220"/>
                  </a:lnTo>
                  <a:lnTo>
                    <a:pt x="376" y="251"/>
                  </a:lnTo>
                  <a:lnTo>
                    <a:pt x="251" y="345"/>
                  </a:lnTo>
                  <a:lnTo>
                    <a:pt x="157" y="407"/>
                  </a:lnTo>
                  <a:lnTo>
                    <a:pt x="63" y="532"/>
                  </a:lnTo>
                  <a:lnTo>
                    <a:pt x="32" y="657"/>
                  </a:lnTo>
                  <a:lnTo>
                    <a:pt x="1" y="782"/>
                  </a:lnTo>
                  <a:lnTo>
                    <a:pt x="1" y="939"/>
                  </a:lnTo>
                  <a:lnTo>
                    <a:pt x="32" y="1564"/>
                  </a:lnTo>
                  <a:lnTo>
                    <a:pt x="63" y="1689"/>
                  </a:lnTo>
                  <a:lnTo>
                    <a:pt x="95" y="1814"/>
                  </a:lnTo>
                  <a:lnTo>
                    <a:pt x="157" y="1908"/>
                  </a:lnTo>
                  <a:lnTo>
                    <a:pt x="251" y="2001"/>
                  </a:lnTo>
                  <a:lnTo>
                    <a:pt x="345" y="2095"/>
                  </a:lnTo>
                  <a:lnTo>
                    <a:pt x="438" y="2158"/>
                  </a:lnTo>
                  <a:lnTo>
                    <a:pt x="563" y="2189"/>
                  </a:lnTo>
                  <a:lnTo>
                    <a:pt x="688" y="2220"/>
                  </a:lnTo>
                  <a:lnTo>
                    <a:pt x="4127" y="2408"/>
                  </a:lnTo>
                  <a:lnTo>
                    <a:pt x="4127" y="688"/>
                  </a:lnTo>
                  <a:lnTo>
                    <a:pt x="4127" y="563"/>
                  </a:lnTo>
                  <a:lnTo>
                    <a:pt x="4095" y="407"/>
                  </a:lnTo>
                  <a:lnTo>
                    <a:pt x="4002" y="313"/>
                  </a:lnTo>
                  <a:lnTo>
                    <a:pt x="3908" y="188"/>
                  </a:lnTo>
                  <a:lnTo>
                    <a:pt x="3814" y="126"/>
                  </a:lnTo>
                  <a:lnTo>
                    <a:pt x="3689" y="63"/>
                  </a:lnTo>
                  <a:lnTo>
                    <a:pt x="3564"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3"/>
            <p:cNvSpPr/>
            <p:nvPr/>
          </p:nvSpPr>
          <p:spPr>
            <a:xfrm>
              <a:off x="2787928" y="1506925"/>
              <a:ext cx="1674637" cy="504483"/>
            </a:xfrm>
            <a:custGeom>
              <a:avLst/>
              <a:gdLst/>
              <a:ahLst/>
              <a:cxnLst/>
              <a:rect l="l" t="t" r="r" b="b"/>
              <a:pathLst>
                <a:path w="28227" h="8503" extrusionOk="0">
                  <a:moveTo>
                    <a:pt x="6752" y="0"/>
                  </a:moveTo>
                  <a:lnTo>
                    <a:pt x="6346" y="63"/>
                  </a:lnTo>
                  <a:lnTo>
                    <a:pt x="5940" y="125"/>
                  </a:lnTo>
                  <a:lnTo>
                    <a:pt x="5533" y="250"/>
                  </a:lnTo>
                  <a:lnTo>
                    <a:pt x="5127" y="407"/>
                  </a:lnTo>
                  <a:lnTo>
                    <a:pt x="4752" y="594"/>
                  </a:lnTo>
                  <a:lnTo>
                    <a:pt x="4408" y="782"/>
                  </a:lnTo>
                  <a:lnTo>
                    <a:pt x="4033" y="1032"/>
                  </a:lnTo>
                  <a:lnTo>
                    <a:pt x="3720" y="1313"/>
                  </a:lnTo>
                  <a:lnTo>
                    <a:pt x="3376" y="1595"/>
                  </a:lnTo>
                  <a:lnTo>
                    <a:pt x="3095" y="1907"/>
                  </a:lnTo>
                  <a:lnTo>
                    <a:pt x="2814" y="2251"/>
                  </a:lnTo>
                  <a:lnTo>
                    <a:pt x="2532" y="2626"/>
                  </a:lnTo>
                  <a:lnTo>
                    <a:pt x="2314" y="3001"/>
                  </a:lnTo>
                  <a:lnTo>
                    <a:pt x="2095" y="3439"/>
                  </a:lnTo>
                  <a:lnTo>
                    <a:pt x="1876" y="3845"/>
                  </a:lnTo>
                  <a:lnTo>
                    <a:pt x="1751" y="4189"/>
                  </a:lnTo>
                  <a:lnTo>
                    <a:pt x="1720" y="4251"/>
                  </a:lnTo>
                  <a:lnTo>
                    <a:pt x="1689" y="4345"/>
                  </a:lnTo>
                  <a:lnTo>
                    <a:pt x="1" y="8471"/>
                  </a:lnTo>
                  <a:lnTo>
                    <a:pt x="1" y="8471"/>
                  </a:lnTo>
                  <a:lnTo>
                    <a:pt x="1720" y="8440"/>
                  </a:lnTo>
                  <a:lnTo>
                    <a:pt x="3345" y="4314"/>
                  </a:lnTo>
                  <a:lnTo>
                    <a:pt x="3408" y="4251"/>
                  </a:lnTo>
                  <a:lnTo>
                    <a:pt x="3408" y="4189"/>
                  </a:lnTo>
                  <a:lnTo>
                    <a:pt x="3533" y="3970"/>
                  </a:lnTo>
                  <a:lnTo>
                    <a:pt x="3689" y="3626"/>
                  </a:lnTo>
                  <a:lnTo>
                    <a:pt x="3877" y="3282"/>
                  </a:lnTo>
                  <a:lnTo>
                    <a:pt x="4095" y="2970"/>
                  </a:lnTo>
                  <a:lnTo>
                    <a:pt x="4314" y="2657"/>
                  </a:lnTo>
                  <a:lnTo>
                    <a:pt x="4564" y="2376"/>
                  </a:lnTo>
                  <a:lnTo>
                    <a:pt x="4814" y="2126"/>
                  </a:lnTo>
                  <a:lnTo>
                    <a:pt x="5096" y="1907"/>
                  </a:lnTo>
                  <a:lnTo>
                    <a:pt x="5377" y="1688"/>
                  </a:lnTo>
                  <a:lnTo>
                    <a:pt x="5658" y="1501"/>
                  </a:lnTo>
                  <a:lnTo>
                    <a:pt x="5971" y="1313"/>
                  </a:lnTo>
                  <a:lnTo>
                    <a:pt x="6315" y="1188"/>
                  </a:lnTo>
                  <a:lnTo>
                    <a:pt x="6627" y="1063"/>
                  </a:lnTo>
                  <a:lnTo>
                    <a:pt x="6971" y="969"/>
                  </a:lnTo>
                  <a:lnTo>
                    <a:pt x="7315" y="907"/>
                  </a:lnTo>
                  <a:lnTo>
                    <a:pt x="7690" y="844"/>
                  </a:lnTo>
                  <a:lnTo>
                    <a:pt x="20631" y="844"/>
                  </a:lnTo>
                  <a:lnTo>
                    <a:pt x="21006" y="907"/>
                  </a:lnTo>
                  <a:lnTo>
                    <a:pt x="21349" y="969"/>
                  </a:lnTo>
                  <a:lnTo>
                    <a:pt x="21693" y="1063"/>
                  </a:lnTo>
                  <a:lnTo>
                    <a:pt x="22006" y="1188"/>
                  </a:lnTo>
                  <a:lnTo>
                    <a:pt x="22350" y="1313"/>
                  </a:lnTo>
                  <a:lnTo>
                    <a:pt x="22662" y="1501"/>
                  </a:lnTo>
                  <a:lnTo>
                    <a:pt x="22944" y="1688"/>
                  </a:lnTo>
                  <a:lnTo>
                    <a:pt x="23225" y="1907"/>
                  </a:lnTo>
                  <a:lnTo>
                    <a:pt x="23506" y="2126"/>
                  </a:lnTo>
                  <a:lnTo>
                    <a:pt x="23756" y="2376"/>
                  </a:lnTo>
                  <a:lnTo>
                    <a:pt x="24006" y="2657"/>
                  </a:lnTo>
                  <a:lnTo>
                    <a:pt x="24225" y="2970"/>
                  </a:lnTo>
                  <a:lnTo>
                    <a:pt x="24444" y="3282"/>
                  </a:lnTo>
                  <a:lnTo>
                    <a:pt x="24631" y="3626"/>
                  </a:lnTo>
                  <a:lnTo>
                    <a:pt x="24788" y="3970"/>
                  </a:lnTo>
                  <a:lnTo>
                    <a:pt x="26757" y="8502"/>
                  </a:lnTo>
                  <a:lnTo>
                    <a:pt x="28226" y="8502"/>
                  </a:lnTo>
                  <a:lnTo>
                    <a:pt x="26319" y="3876"/>
                  </a:lnTo>
                  <a:lnTo>
                    <a:pt x="26132" y="3439"/>
                  </a:lnTo>
                  <a:lnTo>
                    <a:pt x="25913" y="3001"/>
                  </a:lnTo>
                  <a:lnTo>
                    <a:pt x="25663" y="2626"/>
                  </a:lnTo>
                  <a:lnTo>
                    <a:pt x="25413" y="2251"/>
                  </a:lnTo>
                  <a:lnTo>
                    <a:pt x="25132" y="1907"/>
                  </a:lnTo>
                  <a:lnTo>
                    <a:pt x="24819" y="1595"/>
                  </a:lnTo>
                  <a:lnTo>
                    <a:pt x="24506" y="1313"/>
                  </a:lnTo>
                  <a:lnTo>
                    <a:pt x="24163" y="1032"/>
                  </a:lnTo>
                  <a:lnTo>
                    <a:pt x="23819" y="782"/>
                  </a:lnTo>
                  <a:lnTo>
                    <a:pt x="23444" y="594"/>
                  </a:lnTo>
                  <a:lnTo>
                    <a:pt x="23069" y="407"/>
                  </a:lnTo>
                  <a:lnTo>
                    <a:pt x="22693" y="250"/>
                  </a:lnTo>
                  <a:lnTo>
                    <a:pt x="22287" y="125"/>
                  </a:lnTo>
                  <a:lnTo>
                    <a:pt x="21881" y="63"/>
                  </a:lnTo>
                  <a:lnTo>
                    <a:pt x="21474" y="0"/>
                  </a:lnTo>
                  <a:close/>
                </a:path>
              </a:pathLst>
            </a:custGeom>
            <a:solidFill>
              <a:srgbClr val="72B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2787928" y="1506925"/>
              <a:ext cx="1674637" cy="504483"/>
            </a:xfrm>
            <a:custGeom>
              <a:avLst/>
              <a:gdLst/>
              <a:ahLst/>
              <a:cxnLst/>
              <a:rect l="l" t="t" r="r" b="b"/>
              <a:pathLst>
                <a:path w="28227" h="8503" fill="none" extrusionOk="0">
                  <a:moveTo>
                    <a:pt x="3345" y="4314"/>
                  </a:moveTo>
                  <a:lnTo>
                    <a:pt x="3345" y="4314"/>
                  </a:lnTo>
                  <a:lnTo>
                    <a:pt x="3408" y="4251"/>
                  </a:lnTo>
                  <a:lnTo>
                    <a:pt x="3408" y="4189"/>
                  </a:lnTo>
                  <a:lnTo>
                    <a:pt x="3533" y="3970"/>
                  </a:lnTo>
                  <a:lnTo>
                    <a:pt x="3533" y="3970"/>
                  </a:lnTo>
                  <a:lnTo>
                    <a:pt x="3689" y="3626"/>
                  </a:lnTo>
                  <a:lnTo>
                    <a:pt x="3877" y="3282"/>
                  </a:lnTo>
                  <a:lnTo>
                    <a:pt x="4095" y="2970"/>
                  </a:lnTo>
                  <a:lnTo>
                    <a:pt x="4314" y="2657"/>
                  </a:lnTo>
                  <a:lnTo>
                    <a:pt x="4564" y="2376"/>
                  </a:lnTo>
                  <a:lnTo>
                    <a:pt x="4814" y="2126"/>
                  </a:lnTo>
                  <a:lnTo>
                    <a:pt x="5096" y="1907"/>
                  </a:lnTo>
                  <a:lnTo>
                    <a:pt x="5377" y="1688"/>
                  </a:lnTo>
                  <a:lnTo>
                    <a:pt x="5658" y="1501"/>
                  </a:lnTo>
                  <a:lnTo>
                    <a:pt x="5971" y="1313"/>
                  </a:lnTo>
                  <a:lnTo>
                    <a:pt x="6315" y="1188"/>
                  </a:lnTo>
                  <a:lnTo>
                    <a:pt x="6627" y="1063"/>
                  </a:lnTo>
                  <a:lnTo>
                    <a:pt x="6971" y="969"/>
                  </a:lnTo>
                  <a:lnTo>
                    <a:pt x="7315" y="907"/>
                  </a:lnTo>
                  <a:lnTo>
                    <a:pt x="7690" y="844"/>
                  </a:lnTo>
                  <a:lnTo>
                    <a:pt x="8034" y="844"/>
                  </a:lnTo>
                  <a:lnTo>
                    <a:pt x="20287" y="844"/>
                  </a:lnTo>
                  <a:lnTo>
                    <a:pt x="20287" y="844"/>
                  </a:lnTo>
                  <a:lnTo>
                    <a:pt x="20631" y="844"/>
                  </a:lnTo>
                  <a:lnTo>
                    <a:pt x="21006" y="907"/>
                  </a:lnTo>
                  <a:lnTo>
                    <a:pt x="21349" y="969"/>
                  </a:lnTo>
                  <a:lnTo>
                    <a:pt x="21693" y="1063"/>
                  </a:lnTo>
                  <a:lnTo>
                    <a:pt x="22006" y="1188"/>
                  </a:lnTo>
                  <a:lnTo>
                    <a:pt x="22350" y="1313"/>
                  </a:lnTo>
                  <a:lnTo>
                    <a:pt x="22662" y="1501"/>
                  </a:lnTo>
                  <a:lnTo>
                    <a:pt x="22944" y="1688"/>
                  </a:lnTo>
                  <a:lnTo>
                    <a:pt x="23225" y="1907"/>
                  </a:lnTo>
                  <a:lnTo>
                    <a:pt x="23506" y="2126"/>
                  </a:lnTo>
                  <a:lnTo>
                    <a:pt x="23756" y="2376"/>
                  </a:lnTo>
                  <a:lnTo>
                    <a:pt x="24006" y="2657"/>
                  </a:lnTo>
                  <a:lnTo>
                    <a:pt x="24225" y="2970"/>
                  </a:lnTo>
                  <a:lnTo>
                    <a:pt x="24444" y="3282"/>
                  </a:lnTo>
                  <a:lnTo>
                    <a:pt x="24631" y="3626"/>
                  </a:lnTo>
                  <a:lnTo>
                    <a:pt x="24788" y="3970"/>
                  </a:lnTo>
                  <a:lnTo>
                    <a:pt x="26757" y="8502"/>
                  </a:lnTo>
                  <a:lnTo>
                    <a:pt x="26757" y="8502"/>
                  </a:lnTo>
                  <a:lnTo>
                    <a:pt x="27507" y="8502"/>
                  </a:lnTo>
                  <a:lnTo>
                    <a:pt x="27507" y="8502"/>
                  </a:lnTo>
                  <a:lnTo>
                    <a:pt x="28226" y="8502"/>
                  </a:lnTo>
                  <a:lnTo>
                    <a:pt x="26319" y="3876"/>
                  </a:lnTo>
                  <a:lnTo>
                    <a:pt x="26319" y="3876"/>
                  </a:lnTo>
                  <a:lnTo>
                    <a:pt x="26132" y="3439"/>
                  </a:lnTo>
                  <a:lnTo>
                    <a:pt x="25913" y="3001"/>
                  </a:lnTo>
                  <a:lnTo>
                    <a:pt x="25663" y="2626"/>
                  </a:lnTo>
                  <a:lnTo>
                    <a:pt x="25413" y="2251"/>
                  </a:lnTo>
                  <a:lnTo>
                    <a:pt x="25132" y="1907"/>
                  </a:lnTo>
                  <a:lnTo>
                    <a:pt x="24819" y="1595"/>
                  </a:lnTo>
                  <a:lnTo>
                    <a:pt x="24506" y="1313"/>
                  </a:lnTo>
                  <a:lnTo>
                    <a:pt x="24163" y="1032"/>
                  </a:lnTo>
                  <a:lnTo>
                    <a:pt x="23819" y="782"/>
                  </a:lnTo>
                  <a:lnTo>
                    <a:pt x="23444" y="594"/>
                  </a:lnTo>
                  <a:lnTo>
                    <a:pt x="23069" y="407"/>
                  </a:lnTo>
                  <a:lnTo>
                    <a:pt x="22693" y="250"/>
                  </a:lnTo>
                  <a:lnTo>
                    <a:pt x="22287" y="125"/>
                  </a:lnTo>
                  <a:lnTo>
                    <a:pt x="21881" y="63"/>
                  </a:lnTo>
                  <a:lnTo>
                    <a:pt x="21474" y="0"/>
                  </a:lnTo>
                  <a:lnTo>
                    <a:pt x="21037" y="0"/>
                  </a:lnTo>
                  <a:lnTo>
                    <a:pt x="7159" y="0"/>
                  </a:lnTo>
                  <a:lnTo>
                    <a:pt x="7159" y="0"/>
                  </a:lnTo>
                  <a:lnTo>
                    <a:pt x="6752" y="0"/>
                  </a:lnTo>
                  <a:lnTo>
                    <a:pt x="6346" y="63"/>
                  </a:lnTo>
                  <a:lnTo>
                    <a:pt x="5940" y="125"/>
                  </a:lnTo>
                  <a:lnTo>
                    <a:pt x="5533" y="250"/>
                  </a:lnTo>
                  <a:lnTo>
                    <a:pt x="5127" y="407"/>
                  </a:lnTo>
                  <a:lnTo>
                    <a:pt x="4752" y="594"/>
                  </a:lnTo>
                  <a:lnTo>
                    <a:pt x="4408" y="782"/>
                  </a:lnTo>
                  <a:lnTo>
                    <a:pt x="4033" y="1032"/>
                  </a:lnTo>
                  <a:lnTo>
                    <a:pt x="3720" y="1313"/>
                  </a:lnTo>
                  <a:lnTo>
                    <a:pt x="3376" y="1595"/>
                  </a:lnTo>
                  <a:lnTo>
                    <a:pt x="3095" y="1907"/>
                  </a:lnTo>
                  <a:lnTo>
                    <a:pt x="2814" y="2251"/>
                  </a:lnTo>
                  <a:lnTo>
                    <a:pt x="2532" y="2626"/>
                  </a:lnTo>
                  <a:lnTo>
                    <a:pt x="2314" y="3001"/>
                  </a:lnTo>
                  <a:lnTo>
                    <a:pt x="2095" y="3439"/>
                  </a:lnTo>
                  <a:lnTo>
                    <a:pt x="1876" y="3845"/>
                  </a:lnTo>
                  <a:lnTo>
                    <a:pt x="1751" y="4189"/>
                  </a:lnTo>
                  <a:lnTo>
                    <a:pt x="1751" y="4189"/>
                  </a:lnTo>
                  <a:lnTo>
                    <a:pt x="1720" y="4251"/>
                  </a:lnTo>
                  <a:lnTo>
                    <a:pt x="1689" y="4345"/>
                  </a:lnTo>
                  <a:lnTo>
                    <a:pt x="1" y="8471"/>
                  </a:lnTo>
                  <a:lnTo>
                    <a:pt x="1" y="8471"/>
                  </a:lnTo>
                  <a:lnTo>
                    <a:pt x="1720" y="8440"/>
                  </a:lnTo>
                  <a:lnTo>
                    <a:pt x="3345" y="43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3"/>
            <p:cNvSpPr/>
            <p:nvPr/>
          </p:nvSpPr>
          <p:spPr>
            <a:xfrm>
              <a:off x="5868340" y="1471682"/>
              <a:ext cx="628694" cy="1324186"/>
            </a:xfrm>
            <a:custGeom>
              <a:avLst/>
              <a:gdLst/>
              <a:ahLst/>
              <a:cxnLst/>
              <a:rect l="l" t="t" r="r" b="b"/>
              <a:pathLst>
                <a:path w="10597" h="22319" extrusionOk="0">
                  <a:moveTo>
                    <a:pt x="2532" y="0"/>
                  </a:moveTo>
                  <a:lnTo>
                    <a:pt x="2251" y="32"/>
                  </a:lnTo>
                  <a:lnTo>
                    <a:pt x="2001" y="63"/>
                  </a:lnTo>
                  <a:lnTo>
                    <a:pt x="1782" y="126"/>
                  </a:lnTo>
                  <a:lnTo>
                    <a:pt x="1532" y="188"/>
                  </a:lnTo>
                  <a:lnTo>
                    <a:pt x="1313" y="313"/>
                  </a:lnTo>
                  <a:lnTo>
                    <a:pt x="1125" y="438"/>
                  </a:lnTo>
                  <a:lnTo>
                    <a:pt x="907" y="594"/>
                  </a:lnTo>
                  <a:lnTo>
                    <a:pt x="750" y="751"/>
                  </a:lnTo>
                  <a:lnTo>
                    <a:pt x="563" y="907"/>
                  </a:lnTo>
                  <a:lnTo>
                    <a:pt x="438" y="1126"/>
                  </a:lnTo>
                  <a:lnTo>
                    <a:pt x="313" y="1313"/>
                  </a:lnTo>
                  <a:lnTo>
                    <a:pt x="188" y="1532"/>
                  </a:lnTo>
                  <a:lnTo>
                    <a:pt x="125" y="1782"/>
                  </a:lnTo>
                  <a:lnTo>
                    <a:pt x="63" y="2032"/>
                  </a:lnTo>
                  <a:lnTo>
                    <a:pt x="0" y="2282"/>
                  </a:lnTo>
                  <a:lnTo>
                    <a:pt x="0" y="2532"/>
                  </a:lnTo>
                  <a:lnTo>
                    <a:pt x="0" y="22318"/>
                  </a:lnTo>
                  <a:lnTo>
                    <a:pt x="10596" y="22318"/>
                  </a:lnTo>
                  <a:lnTo>
                    <a:pt x="10596" y="2532"/>
                  </a:lnTo>
                  <a:lnTo>
                    <a:pt x="10596" y="2282"/>
                  </a:lnTo>
                  <a:lnTo>
                    <a:pt x="10534" y="2032"/>
                  </a:lnTo>
                  <a:lnTo>
                    <a:pt x="10471" y="1782"/>
                  </a:lnTo>
                  <a:lnTo>
                    <a:pt x="10409" y="1532"/>
                  </a:lnTo>
                  <a:lnTo>
                    <a:pt x="10284" y="1313"/>
                  </a:lnTo>
                  <a:lnTo>
                    <a:pt x="10159" y="1126"/>
                  </a:lnTo>
                  <a:lnTo>
                    <a:pt x="10034" y="907"/>
                  </a:lnTo>
                  <a:lnTo>
                    <a:pt x="9846" y="751"/>
                  </a:lnTo>
                  <a:lnTo>
                    <a:pt x="9690" y="594"/>
                  </a:lnTo>
                  <a:lnTo>
                    <a:pt x="9502" y="438"/>
                  </a:lnTo>
                  <a:lnTo>
                    <a:pt x="9284" y="313"/>
                  </a:lnTo>
                  <a:lnTo>
                    <a:pt x="9065" y="188"/>
                  </a:lnTo>
                  <a:lnTo>
                    <a:pt x="8815" y="126"/>
                  </a:lnTo>
                  <a:lnTo>
                    <a:pt x="8596" y="63"/>
                  </a:lnTo>
                  <a:lnTo>
                    <a:pt x="8346" y="32"/>
                  </a:lnTo>
                  <a:lnTo>
                    <a:pt x="8065"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3"/>
            <p:cNvSpPr/>
            <p:nvPr/>
          </p:nvSpPr>
          <p:spPr>
            <a:xfrm>
              <a:off x="2702609" y="2619625"/>
              <a:ext cx="261575" cy="365413"/>
            </a:xfrm>
            <a:custGeom>
              <a:avLst/>
              <a:gdLst/>
              <a:ahLst/>
              <a:cxnLst/>
              <a:rect l="l" t="t" r="r" b="b"/>
              <a:pathLst>
                <a:path w="4409" h="6159" extrusionOk="0">
                  <a:moveTo>
                    <a:pt x="845" y="1"/>
                  </a:moveTo>
                  <a:lnTo>
                    <a:pt x="657" y="63"/>
                  </a:lnTo>
                  <a:lnTo>
                    <a:pt x="470" y="157"/>
                  </a:lnTo>
                  <a:lnTo>
                    <a:pt x="313" y="313"/>
                  </a:lnTo>
                  <a:lnTo>
                    <a:pt x="188" y="438"/>
                  </a:lnTo>
                  <a:lnTo>
                    <a:pt x="95" y="626"/>
                  </a:lnTo>
                  <a:lnTo>
                    <a:pt x="32" y="814"/>
                  </a:lnTo>
                  <a:lnTo>
                    <a:pt x="1" y="1032"/>
                  </a:lnTo>
                  <a:lnTo>
                    <a:pt x="1" y="5127"/>
                  </a:lnTo>
                  <a:lnTo>
                    <a:pt x="32" y="5315"/>
                  </a:lnTo>
                  <a:lnTo>
                    <a:pt x="95" y="5533"/>
                  </a:lnTo>
                  <a:lnTo>
                    <a:pt x="188" y="5690"/>
                  </a:lnTo>
                  <a:lnTo>
                    <a:pt x="313" y="5846"/>
                  </a:lnTo>
                  <a:lnTo>
                    <a:pt x="470" y="5971"/>
                  </a:lnTo>
                  <a:lnTo>
                    <a:pt x="657" y="6065"/>
                  </a:lnTo>
                  <a:lnTo>
                    <a:pt x="845" y="6127"/>
                  </a:lnTo>
                  <a:lnTo>
                    <a:pt x="1064" y="6159"/>
                  </a:lnTo>
                  <a:lnTo>
                    <a:pt x="3345" y="6159"/>
                  </a:lnTo>
                  <a:lnTo>
                    <a:pt x="3564" y="6127"/>
                  </a:lnTo>
                  <a:lnTo>
                    <a:pt x="3752" y="6065"/>
                  </a:lnTo>
                  <a:lnTo>
                    <a:pt x="3939" y="5971"/>
                  </a:lnTo>
                  <a:lnTo>
                    <a:pt x="4096" y="5846"/>
                  </a:lnTo>
                  <a:lnTo>
                    <a:pt x="4221" y="5690"/>
                  </a:lnTo>
                  <a:lnTo>
                    <a:pt x="4314" y="5533"/>
                  </a:lnTo>
                  <a:lnTo>
                    <a:pt x="4377" y="5315"/>
                  </a:lnTo>
                  <a:lnTo>
                    <a:pt x="4408" y="5127"/>
                  </a:lnTo>
                  <a:lnTo>
                    <a:pt x="4408" y="1032"/>
                  </a:lnTo>
                  <a:lnTo>
                    <a:pt x="4377" y="814"/>
                  </a:lnTo>
                  <a:lnTo>
                    <a:pt x="4314" y="626"/>
                  </a:lnTo>
                  <a:lnTo>
                    <a:pt x="4221" y="438"/>
                  </a:lnTo>
                  <a:lnTo>
                    <a:pt x="4096" y="313"/>
                  </a:lnTo>
                  <a:lnTo>
                    <a:pt x="3939" y="157"/>
                  </a:lnTo>
                  <a:lnTo>
                    <a:pt x="3752" y="63"/>
                  </a:lnTo>
                  <a:lnTo>
                    <a:pt x="3564"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3"/>
            <p:cNvSpPr/>
            <p:nvPr/>
          </p:nvSpPr>
          <p:spPr>
            <a:xfrm>
              <a:off x="4277139" y="2619625"/>
              <a:ext cx="259676" cy="365413"/>
            </a:xfrm>
            <a:custGeom>
              <a:avLst/>
              <a:gdLst/>
              <a:ahLst/>
              <a:cxnLst/>
              <a:rect l="l" t="t" r="r" b="b"/>
              <a:pathLst>
                <a:path w="4377" h="6159" extrusionOk="0">
                  <a:moveTo>
                    <a:pt x="813" y="1"/>
                  </a:moveTo>
                  <a:lnTo>
                    <a:pt x="625" y="63"/>
                  </a:lnTo>
                  <a:lnTo>
                    <a:pt x="469" y="157"/>
                  </a:lnTo>
                  <a:lnTo>
                    <a:pt x="313" y="313"/>
                  </a:lnTo>
                  <a:lnTo>
                    <a:pt x="188" y="438"/>
                  </a:lnTo>
                  <a:lnTo>
                    <a:pt x="63" y="626"/>
                  </a:lnTo>
                  <a:lnTo>
                    <a:pt x="32" y="814"/>
                  </a:lnTo>
                  <a:lnTo>
                    <a:pt x="0" y="1032"/>
                  </a:lnTo>
                  <a:lnTo>
                    <a:pt x="0" y="5127"/>
                  </a:lnTo>
                  <a:lnTo>
                    <a:pt x="32" y="5315"/>
                  </a:lnTo>
                  <a:lnTo>
                    <a:pt x="63" y="5533"/>
                  </a:lnTo>
                  <a:lnTo>
                    <a:pt x="188" y="5690"/>
                  </a:lnTo>
                  <a:lnTo>
                    <a:pt x="313" y="5846"/>
                  </a:lnTo>
                  <a:lnTo>
                    <a:pt x="469" y="5971"/>
                  </a:lnTo>
                  <a:lnTo>
                    <a:pt x="625" y="6065"/>
                  </a:lnTo>
                  <a:lnTo>
                    <a:pt x="813" y="6127"/>
                  </a:lnTo>
                  <a:lnTo>
                    <a:pt x="1032" y="6159"/>
                  </a:lnTo>
                  <a:lnTo>
                    <a:pt x="3345" y="6159"/>
                  </a:lnTo>
                  <a:lnTo>
                    <a:pt x="3532" y="6127"/>
                  </a:lnTo>
                  <a:lnTo>
                    <a:pt x="3720" y="6065"/>
                  </a:lnTo>
                  <a:lnTo>
                    <a:pt x="3907" y="5971"/>
                  </a:lnTo>
                  <a:lnTo>
                    <a:pt x="4064" y="5846"/>
                  </a:lnTo>
                  <a:lnTo>
                    <a:pt x="4189" y="5690"/>
                  </a:lnTo>
                  <a:lnTo>
                    <a:pt x="4283" y="5533"/>
                  </a:lnTo>
                  <a:lnTo>
                    <a:pt x="4345" y="5315"/>
                  </a:lnTo>
                  <a:lnTo>
                    <a:pt x="4376" y="5127"/>
                  </a:lnTo>
                  <a:lnTo>
                    <a:pt x="4376" y="1032"/>
                  </a:lnTo>
                  <a:lnTo>
                    <a:pt x="4345" y="814"/>
                  </a:lnTo>
                  <a:lnTo>
                    <a:pt x="4283" y="626"/>
                  </a:lnTo>
                  <a:lnTo>
                    <a:pt x="4189" y="438"/>
                  </a:lnTo>
                  <a:lnTo>
                    <a:pt x="4064" y="313"/>
                  </a:lnTo>
                  <a:lnTo>
                    <a:pt x="3907" y="157"/>
                  </a:lnTo>
                  <a:lnTo>
                    <a:pt x="3720" y="63"/>
                  </a:lnTo>
                  <a:lnTo>
                    <a:pt x="3532"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3"/>
            <p:cNvSpPr/>
            <p:nvPr/>
          </p:nvSpPr>
          <p:spPr>
            <a:xfrm>
              <a:off x="5868340" y="1553262"/>
              <a:ext cx="628694" cy="1324186"/>
            </a:xfrm>
            <a:custGeom>
              <a:avLst/>
              <a:gdLst/>
              <a:ahLst/>
              <a:cxnLst/>
              <a:rect l="l" t="t" r="r" b="b"/>
              <a:pathLst>
                <a:path w="10597" h="22319" extrusionOk="0">
                  <a:moveTo>
                    <a:pt x="2438" y="1"/>
                  </a:moveTo>
                  <a:lnTo>
                    <a:pt x="2188" y="32"/>
                  </a:lnTo>
                  <a:lnTo>
                    <a:pt x="1938" y="63"/>
                  </a:lnTo>
                  <a:lnTo>
                    <a:pt x="1719" y="126"/>
                  </a:lnTo>
                  <a:lnTo>
                    <a:pt x="1500" y="188"/>
                  </a:lnTo>
                  <a:lnTo>
                    <a:pt x="1282" y="313"/>
                  </a:lnTo>
                  <a:lnTo>
                    <a:pt x="1063" y="407"/>
                  </a:lnTo>
                  <a:lnTo>
                    <a:pt x="875" y="563"/>
                  </a:lnTo>
                  <a:lnTo>
                    <a:pt x="719" y="720"/>
                  </a:lnTo>
                  <a:lnTo>
                    <a:pt x="563" y="876"/>
                  </a:lnTo>
                  <a:lnTo>
                    <a:pt x="406" y="1064"/>
                  </a:lnTo>
                  <a:lnTo>
                    <a:pt x="281" y="1282"/>
                  </a:lnTo>
                  <a:lnTo>
                    <a:pt x="188" y="1501"/>
                  </a:lnTo>
                  <a:lnTo>
                    <a:pt x="125" y="1720"/>
                  </a:lnTo>
                  <a:lnTo>
                    <a:pt x="63" y="1939"/>
                  </a:lnTo>
                  <a:lnTo>
                    <a:pt x="0" y="2189"/>
                  </a:lnTo>
                  <a:lnTo>
                    <a:pt x="0" y="2439"/>
                  </a:lnTo>
                  <a:lnTo>
                    <a:pt x="0" y="22319"/>
                  </a:lnTo>
                  <a:lnTo>
                    <a:pt x="10596" y="22319"/>
                  </a:lnTo>
                  <a:lnTo>
                    <a:pt x="10596" y="2439"/>
                  </a:lnTo>
                  <a:lnTo>
                    <a:pt x="10596" y="2189"/>
                  </a:lnTo>
                  <a:lnTo>
                    <a:pt x="10534" y="1939"/>
                  </a:lnTo>
                  <a:lnTo>
                    <a:pt x="10503" y="1720"/>
                  </a:lnTo>
                  <a:lnTo>
                    <a:pt x="10409" y="1501"/>
                  </a:lnTo>
                  <a:lnTo>
                    <a:pt x="10315" y="1282"/>
                  </a:lnTo>
                  <a:lnTo>
                    <a:pt x="10190" y="1064"/>
                  </a:lnTo>
                  <a:lnTo>
                    <a:pt x="10034" y="876"/>
                  </a:lnTo>
                  <a:lnTo>
                    <a:pt x="9877" y="720"/>
                  </a:lnTo>
                  <a:lnTo>
                    <a:pt x="9721" y="563"/>
                  </a:lnTo>
                  <a:lnTo>
                    <a:pt x="9534" y="407"/>
                  </a:lnTo>
                  <a:lnTo>
                    <a:pt x="9315" y="313"/>
                  </a:lnTo>
                  <a:lnTo>
                    <a:pt x="9127" y="188"/>
                  </a:lnTo>
                  <a:lnTo>
                    <a:pt x="8877" y="126"/>
                  </a:lnTo>
                  <a:lnTo>
                    <a:pt x="8658" y="63"/>
                  </a:lnTo>
                  <a:lnTo>
                    <a:pt x="8408" y="32"/>
                  </a:lnTo>
                  <a:lnTo>
                    <a:pt x="81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3"/>
            <p:cNvSpPr/>
            <p:nvPr/>
          </p:nvSpPr>
          <p:spPr>
            <a:xfrm>
              <a:off x="2621029" y="2300659"/>
              <a:ext cx="1991684" cy="552718"/>
            </a:xfrm>
            <a:custGeom>
              <a:avLst/>
              <a:gdLst/>
              <a:ahLst/>
              <a:cxnLst/>
              <a:rect l="l" t="t" r="r" b="b"/>
              <a:pathLst>
                <a:path w="33571" h="9316" extrusionOk="0">
                  <a:moveTo>
                    <a:pt x="33196" y="1"/>
                  </a:moveTo>
                  <a:lnTo>
                    <a:pt x="33227" y="344"/>
                  </a:lnTo>
                  <a:lnTo>
                    <a:pt x="33196" y="532"/>
                  </a:lnTo>
                  <a:lnTo>
                    <a:pt x="33133" y="751"/>
                  </a:lnTo>
                  <a:lnTo>
                    <a:pt x="33008" y="1126"/>
                  </a:lnTo>
                  <a:lnTo>
                    <a:pt x="32821" y="1470"/>
                  </a:lnTo>
                  <a:lnTo>
                    <a:pt x="32571" y="1782"/>
                  </a:lnTo>
                  <a:lnTo>
                    <a:pt x="32321" y="2032"/>
                  </a:lnTo>
                  <a:lnTo>
                    <a:pt x="32039" y="2251"/>
                  </a:lnTo>
                  <a:lnTo>
                    <a:pt x="31758" y="2439"/>
                  </a:lnTo>
                  <a:lnTo>
                    <a:pt x="31508" y="2564"/>
                  </a:lnTo>
                  <a:lnTo>
                    <a:pt x="31133" y="2720"/>
                  </a:lnTo>
                  <a:lnTo>
                    <a:pt x="30726" y="2814"/>
                  </a:lnTo>
                  <a:lnTo>
                    <a:pt x="30289" y="2908"/>
                  </a:lnTo>
                  <a:lnTo>
                    <a:pt x="29851" y="2970"/>
                  </a:lnTo>
                  <a:lnTo>
                    <a:pt x="28257" y="3095"/>
                  </a:lnTo>
                  <a:lnTo>
                    <a:pt x="26663" y="3220"/>
                  </a:lnTo>
                  <a:lnTo>
                    <a:pt x="23475" y="3376"/>
                  </a:lnTo>
                  <a:lnTo>
                    <a:pt x="20287" y="3470"/>
                  </a:lnTo>
                  <a:lnTo>
                    <a:pt x="17067" y="3501"/>
                  </a:lnTo>
                  <a:lnTo>
                    <a:pt x="13816" y="3470"/>
                  </a:lnTo>
                  <a:lnTo>
                    <a:pt x="10534" y="3376"/>
                  </a:lnTo>
                  <a:lnTo>
                    <a:pt x="7252" y="3189"/>
                  </a:lnTo>
                  <a:lnTo>
                    <a:pt x="3970" y="2970"/>
                  </a:lnTo>
                  <a:lnTo>
                    <a:pt x="3501" y="2908"/>
                  </a:lnTo>
                  <a:lnTo>
                    <a:pt x="3064" y="2814"/>
                  </a:lnTo>
                  <a:lnTo>
                    <a:pt x="2657" y="2720"/>
                  </a:lnTo>
                  <a:lnTo>
                    <a:pt x="2314" y="2564"/>
                  </a:lnTo>
                  <a:lnTo>
                    <a:pt x="1845" y="2345"/>
                  </a:lnTo>
                  <a:lnTo>
                    <a:pt x="1595" y="2220"/>
                  </a:lnTo>
                  <a:lnTo>
                    <a:pt x="1376" y="2064"/>
                  </a:lnTo>
                  <a:lnTo>
                    <a:pt x="1157" y="1845"/>
                  </a:lnTo>
                  <a:lnTo>
                    <a:pt x="969" y="1595"/>
                  </a:lnTo>
                  <a:lnTo>
                    <a:pt x="813" y="1282"/>
                  </a:lnTo>
                  <a:lnTo>
                    <a:pt x="688" y="876"/>
                  </a:lnTo>
                  <a:lnTo>
                    <a:pt x="532" y="63"/>
                  </a:lnTo>
                  <a:lnTo>
                    <a:pt x="282" y="157"/>
                  </a:lnTo>
                  <a:lnTo>
                    <a:pt x="188" y="219"/>
                  </a:lnTo>
                  <a:lnTo>
                    <a:pt x="126" y="282"/>
                  </a:lnTo>
                  <a:lnTo>
                    <a:pt x="63" y="376"/>
                  </a:lnTo>
                  <a:lnTo>
                    <a:pt x="32" y="469"/>
                  </a:lnTo>
                  <a:lnTo>
                    <a:pt x="0" y="688"/>
                  </a:lnTo>
                  <a:lnTo>
                    <a:pt x="0" y="845"/>
                  </a:lnTo>
                  <a:lnTo>
                    <a:pt x="0" y="1907"/>
                  </a:lnTo>
                  <a:lnTo>
                    <a:pt x="0" y="5908"/>
                  </a:lnTo>
                  <a:lnTo>
                    <a:pt x="32" y="6221"/>
                  </a:lnTo>
                  <a:lnTo>
                    <a:pt x="63" y="6533"/>
                  </a:lnTo>
                  <a:lnTo>
                    <a:pt x="157" y="6846"/>
                  </a:lnTo>
                  <a:lnTo>
                    <a:pt x="251" y="7127"/>
                  </a:lnTo>
                  <a:lnTo>
                    <a:pt x="407" y="7377"/>
                  </a:lnTo>
                  <a:lnTo>
                    <a:pt x="563" y="7627"/>
                  </a:lnTo>
                  <a:lnTo>
                    <a:pt x="751" y="7877"/>
                  </a:lnTo>
                  <a:lnTo>
                    <a:pt x="938" y="8096"/>
                  </a:lnTo>
                  <a:lnTo>
                    <a:pt x="1157" y="8284"/>
                  </a:lnTo>
                  <a:lnTo>
                    <a:pt x="1407" y="8471"/>
                  </a:lnTo>
                  <a:lnTo>
                    <a:pt x="1657" y="8628"/>
                  </a:lnTo>
                  <a:lnTo>
                    <a:pt x="1938" y="8753"/>
                  </a:lnTo>
                  <a:lnTo>
                    <a:pt x="2220" y="8878"/>
                  </a:lnTo>
                  <a:lnTo>
                    <a:pt x="2532" y="8940"/>
                  </a:lnTo>
                  <a:lnTo>
                    <a:pt x="2845" y="8971"/>
                  </a:lnTo>
                  <a:lnTo>
                    <a:pt x="3157" y="9003"/>
                  </a:lnTo>
                  <a:lnTo>
                    <a:pt x="6565" y="9159"/>
                  </a:lnTo>
                  <a:lnTo>
                    <a:pt x="10003" y="9253"/>
                  </a:lnTo>
                  <a:lnTo>
                    <a:pt x="13410" y="9315"/>
                  </a:lnTo>
                  <a:lnTo>
                    <a:pt x="20255" y="9315"/>
                  </a:lnTo>
                  <a:lnTo>
                    <a:pt x="23694" y="9253"/>
                  </a:lnTo>
                  <a:lnTo>
                    <a:pt x="27132" y="9159"/>
                  </a:lnTo>
                  <a:lnTo>
                    <a:pt x="30539" y="9003"/>
                  </a:lnTo>
                  <a:lnTo>
                    <a:pt x="30852" y="8971"/>
                  </a:lnTo>
                  <a:lnTo>
                    <a:pt x="31164" y="8940"/>
                  </a:lnTo>
                  <a:lnTo>
                    <a:pt x="31445" y="8878"/>
                  </a:lnTo>
                  <a:lnTo>
                    <a:pt x="31727" y="8753"/>
                  </a:lnTo>
                  <a:lnTo>
                    <a:pt x="32008" y="8628"/>
                  </a:lnTo>
                  <a:lnTo>
                    <a:pt x="32258" y="8471"/>
                  </a:lnTo>
                  <a:lnTo>
                    <a:pt x="32477" y="8284"/>
                  </a:lnTo>
                  <a:lnTo>
                    <a:pt x="32696" y="8096"/>
                  </a:lnTo>
                  <a:lnTo>
                    <a:pt x="32883" y="7877"/>
                  </a:lnTo>
                  <a:lnTo>
                    <a:pt x="33071" y="7627"/>
                  </a:lnTo>
                  <a:lnTo>
                    <a:pt x="33227" y="7377"/>
                  </a:lnTo>
                  <a:lnTo>
                    <a:pt x="33352" y="7127"/>
                  </a:lnTo>
                  <a:lnTo>
                    <a:pt x="33446" y="6846"/>
                  </a:lnTo>
                  <a:lnTo>
                    <a:pt x="33508" y="6533"/>
                  </a:lnTo>
                  <a:lnTo>
                    <a:pt x="33571" y="6221"/>
                  </a:lnTo>
                  <a:lnTo>
                    <a:pt x="33571" y="5908"/>
                  </a:lnTo>
                  <a:lnTo>
                    <a:pt x="33571" y="1907"/>
                  </a:lnTo>
                  <a:lnTo>
                    <a:pt x="33571" y="845"/>
                  </a:lnTo>
                  <a:lnTo>
                    <a:pt x="33571" y="688"/>
                  </a:lnTo>
                  <a:lnTo>
                    <a:pt x="33571" y="532"/>
                  </a:lnTo>
                  <a:lnTo>
                    <a:pt x="33540" y="407"/>
                  </a:lnTo>
                  <a:lnTo>
                    <a:pt x="33508" y="282"/>
                  </a:lnTo>
                  <a:lnTo>
                    <a:pt x="33446" y="219"/>
                  </a:lnTo>
                  <a:lnTo>
                    <a:pt x="33321" y="94"/>
                  </a:lnTo>
                  <a:lnTo>
                    <a:pt x="33196"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3"/>
            <p:cNvSpPr/>
            <p:nvPr/>
          </p:nvSpPr>
          <p:spPr>
            <a:xfrm>
              <a:off x="2693354" y="2187515"/>
              <a:ext cx="387646" cy="263425"/>
            </a:xfrm>
            <a:custGeom>
              <a:avLst/>
              <a:gdLst/>
              <a:ahLst/>
              <a:cxnLst/>
              <a:rect l="l" t="t" r="r" b="b"/>
              <a:pathLst>
                <a:path w="6534" h="4440" extrusionOk="0">
                  <a:moveTo>
                    <a:pt x="813" y="1"/>
                  </a:moveTo>
                  <a:lnTo>
                    <a:pt x="626" y="63"/>
                  </a:lnTo>
                  <a:lnTo>
                    <a:pt x="438" y="157"/>
                  </a:lnTo>
                  <a:lnTo>
                    <a:pt x="282" y="282"/>
                  </a:lnTo>
                  <a:lnTo>
                    <a:pt x="188" y="470"/>
                  </a:lnTo>
                  <a:lnTo>
                    <a:pt x="94" y="657"/>
                  </a:lnTo>
                  <a:lnTo>
                    <a:pt x="32" y="876"/>
                  </a:lnTo>
                  <a:lnTo>
                    <a:pt x="1" y="1095"/>
                  </a:lnTo>
                  <a:lnTo>
                    <a:pt x="1" y="1345"/>
                  </a:lnTo>
                  <a:lnTo>
                    <a:pt x="1" y="1626"/>
                  </a:lnTo>
                  <a:lnTo>
                    <a:pt x="63" y="2158"/>
                  </a:lnTo>
                  <a:lnTo>
                    <a:pt x="219" y="2720"/>
                  </a:lnTo>
                  <a:lnTo>
                    <a:pt x="313" y="2939"/>
                  </a:lnTo>
                  <a:lnTo>
                    <a:pt x="438" y="3127"/>
                  </a:lnTo>
                  <a:lnTo>
                    <a:pt x="563" y="3314"/>
                  </a:lnTo>
                  <a:lnTo>
                    <a:pt x="751" y="3502"/>
                  </a:lnTo>
                  <a:lnTo>
                    <a:pt x="969" y="3627"/>
                  </a:lnTo>
                  <a:lnTo>
                    <a:pt x="1220" y="3783"/>
                  </a:lnTo>
                  <a:lnTo>
                    <a:pt x="1782" y="4033"/>
                  </a:lnTo>
                  <a:lnTo>
                    <a:pt x="2095" y="4158"/>
                  </a:lnTo>
                  <a:lnTo>
                    <a:pt x="2501" y="4252"/>
                  </a:lnTo>
                  <a:lnTo>
                    <a:pt x="2939" y="4314"/>
                  </a:lnTo>
                  <a:lnTo>
                    <a:pt x="3408" y="4377"/>
                  </a:lnTo>
                  <a:lnTo>
                    <a:pt x="3876" y="4408"/>
                  </a:lnTo>
                  <a:lnTo>
                    <a:pt x="4345" y="4439"/>
                  </a:lnTo>
                  <a:lnTo>
                    <a:pt x="4783" y="4408"/>
                  </a:lnTo>
                  <a:lnTo>
                    <a:pt x="5158" y="4346"/>
                  </a:lnTo>
                  <a:lnTo>
                    <a:pt x="5408" y="4283"/>
                  </a:lnTo>
                  <a:lnTo>
                    <a:pt x="5658" y="4221"/>
                  </a:lnTo>
                  <a:lnTo>
                    <a:pt x="5877" y="4096"/>
                  </a:lnTo>
                  <a:lnTo>
                    <a:pt x="6064" y="3971"/>
                  </a:lnTo>
                  <a:lnTo>
                    <a:pt x="6221" y="3814"/>
                  </a:lnTo>
                  <a:lnTo>
                    <a:pt x="6377" y="3627"/>
                  </a:lnTo>
                  <a:lnTo>
                    <a:pt x="6471" y="3408"/>
                  </a:lnTo>
                  <a:lnTo>
                    <a:pt x="6502" y="3189"/>
                  </a:lnTo>
                  <a:lnTo>
                    <a:pt x="6533" y="2970"/>
                  </a:lnTo>
                  <a:lnTo>
                    <a:pt x="6471" y="2752"/>
                  </a:lnTo>
                  <a:lnTo>
                    <a:pt x="6408" y="2533"/>
                  </a:lnTo>
                  <a:lnTo>
                    <a:pt x="6315" y="2345"/>
                  </a:lnTo>
                  <a:lnTo>
                    <a:pt x="6189" y="2158"/>
                  </a:lnTo>
                  <a:lnTo>
                    <a:pt x="6033" y="1970"/>
                  </a:lnTo>
                  <a:lnTo>
                    <a:pt x="5846" y="1845"/>
                  </a:lnTo>
                  <a:lnTo>
                    <a:pt x="5658" y="1720"/>
                  </a:lnTo>
                  <a:lnTo>
                    <a:pt x="5127" y="1439"/>
                  </a:lnTo>
                  <a:lnTo>
                    <a:pt x="4627" y="1220"/>
                  </a:lnTo>
                  <a:lnTo>
                    <a:pt x="3658" y="782"/>
                  </a:lnTo>
                  <a:lnTo>
                    <a:pt x="2689" y="438"/>
                  </a:lnTo>
                  <a:lnTo>
                    <a:pt x="1688" y="95"/>
                  </a:lnTo>
                  <a:lnTo>
                    <a:pt x="1345" y="32"/>
                  </a:lnTo>
                  <a:lnTo>
                    <a:pt x="10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3"/>
            <p:cNvSpPr/>
            <p:nvPr/>
          </p:nvSpPr>
          <p:spPr>
            <a:xfrm>
              <a:off x="4169571" y="2187515"/>
              <a:ext cx="387646" cy="263425"/>
            </a:xfrm>
            <a:custGeom>
              <a:avLst/>
              <a:gdLst/>
              <a:ahLst/>
              <a:cxnLst/>
              <a:rect l="l" t="t" r="r" b="b"/>
              <a:pathLst>
                <a:path w="6534" h="4440" extrusionOk="0">
                  <a:moveTo>
                    <a:pt x="5470" y="1"/>
                  </a:moveTo>
                  <a:lnTo>
                    <a:pt x="5189" y="32"/>
                  </a:lnTo>
                  <a:lnTo>
                    <a:pt x="4845" y="95"/>
                  </a:lnTo>
                  <a:lnTo>
                    <a:pt x="3845" y="438"/>
                  </a:lnTo>
                  <a:lnTo>
                    <a:pt x="2876" y="782"/>
                  </a:lnTo>
                  <a:lnTo>
                    <a:pt x="1907" y="1220"/>
                  </a:lnTo>
                  <a:lnTo>
                    <a:pt x="1407" y="1439"/>
                  </a:lnTo>
                  <a:lnTo>
                    <a:pt x="876" y="1720"/>
                  </a:lnTo>
                  <a:lnTo>
                    <a:pt x="688" y="1845"/>
                  </a:lnTo>
                  <a:lnTo>
                    <a:pt x="501" y="1970"/>
                  </a:lnTo>
                  <a:lnTo>
                    <a:pt x="344" y="2158"/>
                  </a:lnTo>
                  <a:lnTo>
                    <a:pt x="219" y="2345"/>
                  </a:lnTo>
                  <a:lnTo>
                    <a:pt x="125" y="2533"/>
                  </a:lnTo>
                  <a:lnTo>
                    <a:pt x="63" y="2752"/>
                  </a:lnTo>
                  <a:lnTo>
                    <a:pt x="0" y="2970"/>
                  </a:lnTo>
                  <a:lnTo>
                    <a:pt x="32" y="3189"/>
                  </a:lnTo>
                  <a:lnTo>
                    <a:pt x="63" y="3408"/>
                  </a:lnTo>
                  <a:lnTo>
                    <a:pt x="157" y="3627"/>
                  </a:lnTo>
                  <a:lnTo>
                    <a:pt x="313" y="3814"/>
                  </a:lnTo>
                  <a:lnTo>
                    <a:pt x="469" y="3971"/>
                  </a:lnTo>
                  <a:lnTo>
                    <a:pt x="657" y="4096"/>
                  </a:lnTo>
                  <a:lnTo>
                    <a:pt x="876" y="4221"/>
                  </a:lnTo>
                  <a:lnTo>
                    <a:pt x="1126" y="4283"/>
                  </a:lnTo>
                  <a:lnTo>
                    <a:pt x="1376" y="4346"/>
                  </a:lnTo>
                  <a:lnTo>
                    <a:pt x="1751" y="4408"/>
                  </a:lnTo>
                  <a:lnTo>
                    <a:pt x="2188" y="4439"/>
                  </a:lnTo>
                  <a:lnTo>
                    <a:pt x="2657" y="4408"/>
                  </a:lnTo>
                  <a:lnTo>
                    <a:pt x="3126" y="4377"/>
                  </a:lnTo>
                  <a:lnTo>
                    <a:pt x="3595" y="4314"/>
                  </a:lnTo>
                  <a:lnTo>
                    <a:pt x="4033" y="4252"/>
                  </a:lnTo>
                  <a:lnTo>
                    <a:pt x="4439" y="4158"/>
                  </a:lnTo>
                  <a:lnTo>
                    <a:pt x="4752" y="4033"/>
                  </a:lnTo>
                  <a:lnTo>
                    <a:pt x="5314" y="3783"/>
                  </a:lnTo>
                  <a:lnTo>
                    <a:pt x="5564" y="3627"/>
                  </a:lnTo>
                  <a:lnTo>
                    <a:pt x="5783" y="3502"/>
                  </a:lnTo>
                  <a:lnTo>
                    <a:pt x="5971" y="3314"/>
                  </a:lnTo>
                  <a:lnTo>
                    <a:pt x="6096" y="3127"/>
                  </a:lnTo>
                  <a:lnTo>
                    <a:pt x="6221" y="2939"/>
                  </a:lnTo>
                  <a:lnTo>
                    <a:pt x="6314" y="2720"/>
                  </a:lnTo>
                  <a:lnTo>
                    <a:pt x="6471" y="2158"/>
                  </a:lnTo>
                  <a:lnTo>
                    <a:pt x="6533" y="1626"/>
                  </a:lnTo>
                  <a:lnTo>
                    <a:pt x="6533" y="1345"/>
                  </a:lnTo>
                  <a:lnTo>
                    <a:pt x="6533" y="1095"/>
                  </a:lnTo>
                  <a:lnTo>
                    <a:pt x="6502" y="876"/>
                  </a:lnTo>
                  <a:lnTo>
                    <a:pt x="6439" y="657"/>
                  </a:lnTo>
                  <a:lnTo>
                    <a:pt x="6346" y="470"/>
                  </a:lnTo>
                  <a:lnTo>
                    <a:pt x="6252" y="282"/>
                  </a:lnTo>
                  <a:lnTo>
                    <a:pt x="6096" y="157"/>
                  </a:lnTo>
                  <a:lnTo>
                    <a:pt x="5908" y="63"/>
                  </a:lnTo>
                  <a:lnTo>
                    <a:pt x="5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3"/>
            <p:cNvSpPr/>
            <p:nvPr/>
          </p:nvSpPr>
          <p:spPr>
            <a:xfrm>
              <a:off x="4277139" y="2621523"/>
              <a:ext cx="139123" cy="122457"/>
            </a:xfrm>
            <a:custGeom>
              <a:avLst/>
              <a:gdLst/>
              <a:ahLst/>
              <a:cxnLst/>
              <a:rect l="l" t="t" r="r" b="b"/>
              <a:pathLst>
                <a:path w="2345" h="2064" extrusionOk="0">
                  <a:moveTo>
                    <a:pt x="813" y="0"/>
                  </a:moveTo>
                  <a:lnTo>
                    <a:pt x="625" y="63"/>
                  </a:lnTo>
                  <a:lnTo>
                    <a:pt x="469" y="156"/>
                  </a:lnTo>
                  <a:lnTo>
                    <a:pt x="313" y="281"/>
                  </a:lnTo>
                  <a:lnTo>
                    <a:pt x="188" y="438"/>
                  </a:lnTo>
                  <a:lnTo>
                    <a:pt x="63" y="625"/>
                  </a:lnTo>
                  <a:lnTo>
                    <a:pt x="32" y="813"/>
                  </a:lnTo>
                  <a:lnTo>
                    <a:pt x="0" y="1032"/>
                  </a:lnTo>
                  <a:lnTo>
                    <a:pt x="32" y="1250"/>
                  </a:lnTo>
                  <a:lnTo>
                    <a:pt x="63" y="1438"/>
                  </a:lnTo>
                  <a:lnTo>
                    <a:pt x="188" y="1594"/>
                  </a:lnTo>
                  <a:lnTo>
                    <a:pt x="313" y="1751"/>
                  </a:lnTo>
                  <a:lnTo>
                    <a:pt x="469" y="1876"/>
                  </a:lnTo>
                  <a:lnTo>
                    <a:pt x="625" y="1969"/>
                  </a:lnTo>
                  <a:lnTo>
                    <a:pt x="813" y="2032"/>
                  </a:lnTo>
                  <a:lnTo>
                    <a:pt x="1032" y="2063"/>
                  </a:lnTo>
                  <a:lnTo>
                    <a:pt x="1282" y="2063"/>
                  </a:lnTo>
                  <a:lnTo>
                    <a:pt x="1501" y="2032"/>
                  </a:lnTo>
                  <a:lnTo>
                    <a:pt x="1688" y="1969"/>
                  </a:lnTo>
                  <a:lnTo>
                    <a:pt x="1876" y="1876"/>
                  </a:lnTo>
                  <a:lnTo>
                    <a:pt x="2032" y="1751"/>
                  </a:lnTo>
                  <a:lnTo>
                    <a:pt x="2157" y="1594"/>
                  </a:lnTo>
                  <a:lnTo>
                    <a:pt x="2251" y="1438"/>
                  </a:lnTo>
                  <a:lnTo>
                    <a:pt x="2313" y="1250"/>
                  </a:lnTo>
                  <a:lnTo>
                    <a:pt x="2345" y="1032"/>
                  </a:lnTo>
                  <a:lnTo>
                    <a:pt x="2313" y="813"/>
                  </a:lnTo>
                  <a:lnTo>
                    <a:pt x="2251" y="625"/>
                  </a:lnTo>
                  <a:lnTo>
                    <a:pt x="2157" y="438"/>
                  </a:lnTo>
                  <a:lnTo>
                    <a:pt x="2032" y="281"/>
                  </a:lnTo>
                  <a:lnTo>
                    <a:pt x="1876" y="156"/>
                  </a:lnTo>
                  <a:lnTo>
                    <a:pt x="1688" y="63"/>
                  </a:lnTo>
                  <a:lnTo>
                    <a:pt x="15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3"/>
            <p:cNvSpPr/>
            <p:nvPr/>
          </p:nvSpPr>
          <p:spPr>
            <a:xfrm>
              <a:off x="2826908" y="2621523"/>
              <a:ext cx="137284" cy="122457"/>
            </a:xfrm>
            <a:custGeom>
              <a:avLst/>
              <a:gdLst/>
              <a:ahLst/>
              <a:cxnLst/>
              <a:rect l="l" t="t" r="r" b="b"/>
              <a:pathLst>
                <a:path w="2314" h="2064" extrusionOk="0">
                  <a:moveTo>
                    <a:pt x="813" y="0"/>
                  </a:moveTo>
                  <a:lnTo>
                    <a:pt x="625" y="63"/>
                  </a:lnTo>
                  <a:lnTo>
                    <a:pt x="438" y="156"/>
                  </a:lnTo>
                  <a:lnTo>
                    <a:pt x="313" y="281"/>
                  </a:lnTo>
                  <a:lnTo>
                    <a:pt x="156" y="438"/>
                  </a:lnTo>
                  <a:lnTo>
                    <a:pt x="63" y="625"/>
                  </a:lnTo>
                  <a:lnTo>
                    <a:pt x="0" y="813"/>
                  </a:lnTo>
                  <a:lnTo>
                    <a:pt x="0" y="1032"/>
                  </a:lnTo>
                  <a:lnTo>
                    <a:pt x="0" y="1250"/>
                  </a:lnTo>
                  <a:lnTo>
                    <a:pt x="63" y="1438"/>
                  </a:lnTo>
                  <a:lnTo>
                    <a:pt x="156" y="1594"/>
                  </a:lnTo>
                  <a:lnTo>
                    <a:pt x="313" y="1751"/>
                  </a:lnTo>
                  <a:lnTo>
                    <a:pt x="438" y="1876"/>
                  </a:lnTo>
                  <a:lnTo>
                    <a:pt x="625" y="1969"/>
                  </a:lnTo>
                  <a:lnTo>
                    <a:pt x="813" y="2032"/>
                  </a:lnTo>
                  <a:lnTo>
                    <a:pt x="1032" y="2063"/>
                  </a:lnTo>
                  <a:lnTo>
                    <a:pt x="1282" y="2063"/>
                  </a:lnTo>
                  <a:lnTo>
                    <a:pt x="1500" y="2032"/>
                  </a:lnTo>
                  <a:lnTo>
                    <a:pt x="1688" y="1969"/>
                  </a:lnTo>
                  <a:lnTo>
                    <a:pt x="1875" y="1876"/>
                  </a:lnTo>
                  <a:lnTo>
                    <a:pt x="2032" y="1751"/>
                  </a:lnTo>
                  <a:lnTo>
                    <a:pt x="2157" y="1594"/>
                  </a:lnTo>
                  <a:lnTo>
                    <a:pt x="2251" y="1438"/>
                  </a:lnTo>
                  <a:lnTo>
                    <a:pt x="2313" y="1250"/>
                  </a:lnTo>
                  <a:lnTo>
                    <a:pt x="2313" y="1032"/>
                  </a:lnTo>
                  <a:lnTo>
                    <a:pt x="2313" y="813"/>
                  </a:lnTo>
                  <a:lnTo>
                    <a:pt x="2251" y="625"/>
                  </a:lnTo>
                  <a:lnTo>
                    <a:pt x="2157" y="438"/>
                  </a:lnTo>
                  <a:lnTo>
                    <a:pt x="2032" y="281"/>
                  </a:lnTo>
                  <a:lnTo>
                    <a:pt x="1875" y="156"/>
                  </a:lnTo>
                  <a:lnTo>
                    <a:pt x="1688" y="63"/>
                  </a:lnTo>
                  <a:lnTo>
                    <a:pt x="15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3"/>
            <p:cNvSpPr/>
            <p:nvPr/>
          </p:nvSpPr>
          <p:spPr>
            <a:xfrm>
              <a:off x="5905422" y="1681240"/>
              <a:ext cx="552636" cy="552718"/>
            </a:xfrm>
            <a:custGeom>
              <a:avLst/>
              <a:gdLst/>
              <a:ahLst/>
              <a:cxnLst/>
              <a:rect l="l" t="t" r="r" b="b"/>
              <a:pathLst>
                <a:path w="9315" h="9316" extrusionOk="0">
                  <a:moveTo>
                    <a:pt x="4658" y="1"/>
                  </a:moveTo>
                  <a:lnTo>
                    <a:pt x="4189" y="32"/>
                  </a:lnTo>
                  <a:lnTo>
                    <a:pt x="3720" y="94"/>
                  </a:lnTo>
                  <a:lnTo>
                    <a:pt x="3282" y="219"/>
                  </a:lnTo>
                  <a:lnTo>
                    <a:pt x="2845" y="376"/>
                  </a:lnTo>
                  <a:lnTo>
                    <a:pt x="2438" y="563"/>
                  </a:lnTo>
                  <a:lnTo>
                    <a:pt x="2063" y="813"/>
                  </a:lnTo>
                  <a:lnTo>
                    <a:pt x="1688" y="1063"/>
                  </a:lnTo>
                  <a:lnTo>
                    <a:pt x="1376" y="1376"/>
                  </a:lnTo>
                  <a:lnTo>
                    <a:pt x="1063" y="1688"/>
                  </a:lnTo>
                  <a:lnTo>
                    <a:pt x="813" y="2064"/>
                  </a:lnTo>
                  <a:lnTo>
                    <a:pt x="563" y="2439"/>
                  </a:lnTo>
                  <a:lnTo>
                    <a:pt x="375" y="2845"/>
                  </a:lnTo>
                  <a:lnTo>
                    <a:pt x="219" y="3283"/>
                  </a:lnTo>
                  <a:lnTo>
                    <a:pt x="94" y="3720"/>
                  </a:lnTo>
                  <a:lnTo>
                    <a:pt x="32" y="4189"/>
                  </a:lnTo>
                  <a:lnTo>
                    <a:pt x="0" y="4658"/>
                  </a:lnTo>
                  <a:lnTo>
                    <a:pt x="32" y="5127"/>
                  </a:lnTo>
                  <a:lnTo>
                    <a:pt x="94" y="5596"/>
                  </a:lnTo>
                  <a:lnTo>
                    <a:pt x="219" y="6065"/>
                  </a:lnTo>
                  <a:lnTo>
                    <a:pt x="375" y="6471"/>
                  </a:lnTo>
                  <a:lnTo>
                    <a:pt x="563" y="6877"/>
                  </a:lnTo>
                  <a:lnTo>
                    <a:pt x="813" y="7284"/>
                  </a:lnTo>
                  <a:lnTo>
                    <a:pt x="1063" y="7627"/>
                  </a:lnTo>
                  <a:lnTo>
                    <a:pt x="1376" y="7971"/>
                  </a:lnTo>
                  <a:lnTo>
                    <a:pt x="1688" y="8253"/>
                  </a:lnTo>
                  <a:lnTo>
                    <a:pt x="2063" y="8534"/>
                  </a:lnTo>
                  <a:lnTo>
                    <a:pt x="2438" y="8753"/>
                  </a:lnTo>
                  <a:lnTo>
                    <a:pt x="2845" y="8971"/>
                  </a:lnTo>
                  <a:lnTo>
                    <a:pt x="3282" y="9128"/>
                  </a:lnTo>
                  <a:lnTo>
                    <a:pt x="3720" y="9222"/>
                  </a:lnTo>
                  <a:lnTo>
                    <a:pt x="4189" y="9315"/>
                  </a:lnTo>
                  <a:lnTo>
                    <a:pt x="5126" y="9315"/>
                  </a:lnTo>
                  <a:lnTo>
                    <a:pt x="5595" y="9222"/>
                  </a:lnTo>
                  <a:lnTo>
                    <a:pt x="6064" y="9128"/>
                  </a:lnTo>
                  <a:lnTo>
                    <a:pt x="6471" y="8971"/>
                  </a:lnTo>
                  <a:lnTo>
                    <a:pt x="6877" y="8753"/>
                  </a:lnTo>
                  <a:lnTo>
                    <a:pt x="7283" y="8534"/>
                  </a:lnTo>
                  <a:lnTo>
                    <a:pt x="7627" y="8253"/>
                  </a:lnTo>
                  <a:lnTo>
                    <a:pt x="7971" y="7971"/>
                  </a:lnTo>
                  <a:lnTo>
                    <a:pt x="8252" y="7627"/>
                  </a:lnTo>
                  <a:lnTo>
                    <a:pt x="8534" y="7284"/>
                  </a:lnTo>
                  <a:lnTo>
                    <a:pt x="8752" y="6877"/>
                  </a:lnTo>
                  <a:lnTo>
                    <a:pt x="8971" y="6471"/>
                  </a:lnTo>
                  <a:lnTo>
                    <a:pt x="9127" y="6065"/>
                  </a:lnTo>
                  <a:lnTo>
                    <a:pt x="9221" y="5596"/>
                  </a:lnTo>
                  <a:lnTo>
                    <a:pt x="9315" y="5127"/>
                  </a:lnTo>
                  <a:lnTo>
                    <a:pt x="9315" y="4658"/>
                  </a:lnTo>
                  <a:lnTo>
                    <a:pt x="9315" y="4189"/>
                  </a:lnTo>
                  <a:lnTo>
                    <a:pt x="9221" y="3720"/>
                  </a:lnTo>
                  <a:lnTo>
                    <a:pt x="9127" y="3283"/>
                  </a:lnTo>
                  <a:lnTo>
                    <a:pt x="8971" y="2845"/>
                  </a:lnTo>
                  <a:lnTo>
                    <a:pt x="8752" y="2439"/>
                  </a:lnTo>
                  <a:lnTo>
                    <a:pt x="8534" y="2064"/>
                  </a:lnTo>
                  <a:lnTo>
                    <a:pt x="8252" y="1688"/>
                  </a:lnTo>
                  <a:lnTo>
                    <a:pt x="7971" y="1376"/>
                  </a:lnTo>
                  <a:lnTo>
                    <a:pt x="7627" y="1063"/>
                  </a:lnTo>
                  <a:lnTo>
                    <a:pt x="7283" y="813"/>
                  </a:lnTo>
                  <a:lnTo>
                    <a:pt x="6877" y="563"/>
                  </a:lnTo>
                  <a:lnTo>
                    <a:pt x="6471" y="376"/>
                  </a:lnTo>
                  <a:lnTo>
                    <a:pt x="6064" y="219"/>
                  </a:lnTo>
                  <a:lnTo>
                    <a:pt x="5595" y="94"/>
                  </a:lnTo>
                  <a:lnTo>
                    <a:pt x="5126" y="32"/>
                  </a:lnTo>
                  <a:lnTo>
                    <a:pt x="46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a:off x="5784861" y="2851492"/>
              <a:ext cx="795582" cy="114982"/>
            </a:xfrm>
            <a:custGeom>
              <a:avLst/>
              <a:gdLst/>
              <a:ahLst/>
              <a:cxnLst/>
              <a:rect l="l" t="t" r="r" b="b"/>
              <a:pathLst>
                <a:path w="13410" h="1938" extrusionOk="0">
                  <a:moveTo>
                    <a:pt x="344" y="0"/>
                  </a:moveTo>
                  <a:lnTo>
                    <a:pt x="219" y="31"/>
                  </a:lnTo>
                  <a:lnTo>
                    <a:pt x="94" y="94"/>
                  </a:lnTo>
                  <a:lnTo>
                    <a:pt x="32" y="219"/>
                  </a:lnTo>
                  <a:lnTo>
                    <a:pt x="1" y="344"/>
                  </a:lnTo>
                  <a:lnTo>
                    <a:pt x="1" y="1594"/>
                  </a:lnTo>
                  <a:lnTo>
                    <a:pt x="32" y="1750"/>
                  </a:lnTo>
                  <a:lnTo>
                    <a:pt x="94" y="1844"/>
                  </a:lnTo>
                  <a:lnTo>
                    <a:pt x="219" y="1907"/>
                  </a:lnTo>
                  <a:lnTo>
                    <a:pt x="344" y="1938"/>
                  </a:lnTo>
                  <a:lnTo>
                    <a:pt x="13066" y="1938"/>
                  </a:lnTo>
                  <a:lnTo>
                    <a:pt x="13222" y="1907"/>
                  </a:lnTo>
                  <a:lnTo>
                    <a:pt x="13316" y="1844"/>
                  </a:lnTo>
                  <a:lnTo>
                    <a:pt x="13410" y="1750"/>
                  </a:lnTo>
                  <a:lnTo>
                    <a:pt x="13410" y="1594"/>
                  </a:lnTo>
                  <a:lnTo>
                    <a:pt x="13410" y="344"/>
                  </a:lnTo>
                  <a:lnTo>
                    <a:pt x="13410" y="219"/>
                  </a:lnTo>
                  <a:lnTo>
                    <a:pt x="13316" y="94"/>
                  </a:lnTo>
                  <a:lnTo>
                    <a:pt x="13222" y="31"/>
                  </a:lnTo>
                  <a:lnTo>
                    <a:pt x="13066"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a:off x="5784861" y="2908984"/>
              <a:ext cx="795582" cy="57491"/>
            </a:xfrm>
            <a:custGeom>
              <a:avLst/>
              <a:gdLst/>
              <a:ahLst/>
              <a:cxnLst/>
              <a:rect l="l" t="t" r="r" b="b"/>
              <a:pathLst>
                <a:path w="13410" h="969" extrusionOk="0">
                  <a:moveTo>
                    <a:pt x="1" y="0"/>
                  </a:moveTo>
                  <a:lnTo>
                    <a:pt x="1" y="625"/>
                  </a:lnTo>
                  <a:lnTo>
                    <a:pt x="32" y="781"/>
                  </a:lnTo>
                  <a:lnTo>
                    <a:pt x="94" y="875"/>
                  </a:lnTo>
                  <a:lnTo>
                    <a:pt x="219" y="938"/>
                  </a:lnTo>
                  <a:lnTo>
                    <a:pt x="344" y="969"/>
                  </a:lnTo>
                  <a:lnTo>
                    <a:pt x="13066" y="969"/>
                  </a:lnTo>
                  <a:lnTo>
                    <a:pt x="13222" y="938"/>
                  </a:lnTo>
                  <a:lnTo>
                    <a:pt x="13316" y="875"/>
                  </a:lnTo>
                  <a:lnTo>
                    <a:pt x="13410" y="781"/>
                  </a:lnTo>
                  <a:lnTo>
                    <a:pt x="13410" y="625"/>
                  </a:lnTo>
                  <a:lnTo>
                    <a:pt x="13410" y="0"/>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3041983" y="2601113"/>
              <a:ext cx="1159081" cy="163217"/>
            </a:xfrm>
            <a:custGeom>
              <a:avLst/>
              <a:gdLst/>
              <a:ahLst/>
              <a:cxnLst/>
              <a:rect l="l" t="t" r="r" b="b"/>
              <a:pathLst>
                <a:path w="19537" h="2751" extrusionOk="0">
                  <a:moveTo>
                    <a:pt x="595" y="0"/>
                  </a:moveTo>
                  <a:lnTo>
                    <a:pt x="439" y="32"/>
                  </a:lnTo>
                  <a:lnTo>
                    <a:pt x="282" y="63"/>
                  </a:lnTo>
                  <a:lnTo>
                    <a:pt x="188" y="157"/>
                  </a:lnTo>
                  <a:lnTo>
                    <a:pt x="95" y="250"/>
                  </a:lnTo>
                  <a:lnTo>
                    <a:pt x="32" y="375"/>
                  </a:lnTo>
                  <a:lnTo>
                    <a:pt x="1" y="500"/>
                  </a:lnTo>
                  <a:lnTo>
                    <a:pt x="1" y="657"/>
                  </a:lnTo>
                  <a:lnTo>
                    <a:pt x="32" y="782"/>
                  </a:lnTo>
                  <a:lnTo>
                    <a:pt x="220" y="1251"/>
                  </a:lnTo>
                  <a:lnTo>
                    <a:pt x="407" y="1563"/>
                  </a:lnTo>
                  <a:lnTo>
                    <a:pt x="626" y="1844"/>
                  </a:lnTo>
                  <a:lnTo>
                    <a:pt x="876" y="2126"/>
                  </a:lnTo>
                  <a:lnTo>
                    <a:pt x="1157" y="2345"/>
                  </a:lnTo>
                  <a:lnTo>
                    <a:pt x="1470" y="2501"/>
                  </a:lnTo>
                  <a:lnTo>
                    <a:pt x="1845" y="2626"/>
                  </a:lnTo>
                  <a:lnTo>
                    <a:pt x="2189" y="2720"/>
                  </a:lnTo>
                  <a:lnTo>
                    <a:pt x="2564" y="2751"/>
                  </a:lnTo>
                  <a:lnTo>
                    <a:pt x="16942" y="2751"/>
                  </a:lnTo>
                  <a:lnTo>
                    <a:pt x="17317" y="2720"/>
                  </a:lnTo>
                  <a:lnTo>
                    <a:pt x="17693" y="2626"/>
                  </a:lnTo>
                  <a:lnTo>
                    <a:pt x="18036" y="2501"/>
                  </a:lnTo>
                  <a:lnTo>
                    <a:pt x="18349" y="2345"/>
                  </a:lnTo>
                  <a:lnTo>
                    <a:pt x="18630" y="2126"/>
                  </a:lnTo>
                  <a:lnTo>
                    <a:pt x="18912" y="1844"/>
                  </a:lnTo>
                  <a:lnTo>
                    <a:pt x="19130" y="1563"/>
                  </a:lnTo>
                  <a:lnTo>
                    <a:pt x="19287" y="1251"/>
                  </a:lnTo>
                  <a:lnTo>
                    <a:pt x="19474" y="782"/>
                  </a:lnTo>
                  <a:lnTo>
                    <a:pt x="19537" y="657"/>
                  </a:lnTo>
                  <a:lnTo>
                    <a:pt x="19537" y="500"/>
                  </a:lnTo>
                  <a:lnTo>
                    <a:pt x="19506" y="375"/>
                  </a:lnTo>
                  <a:lnTo>
                    <a:pt x="19443" y="250"/>
                  </a:lnTo>
                  <a:lnTo>
                    <a:pt x="19349" y="157"/>
                  </a:lnTo>
                  <a:lnTo>
                    <a:pt x="19224" y="63"/>
                  </a:lnTo>
                  <a:lnTo>
                    <a:pt x="19068" y="32"/>
                  </a:lnTo>
                  <a:lnTo>
                    <a:pt x="189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a:off x="3179216" y="2285827"/>
              <a:ext cx="884632" cy="126195"/>
            </a:xfrm>
            <a:custGeom>
              <a:avLst/>
              <a:gdLst/>
              <a:ahLst/>
              <a:cxnLst/>
              <a:rect l="l" t="t" r="r" b="b"/>
              <a:pathLst>
                <a:path w="14911" h="2127" extrusionOk="0">
                  <a:moveTo>
                    <a:pt x="439" y="1"/>
                  </a:moveTo>
                  <a:lnTo>
                    <a:pt x="345" y="32"/>
                  </a:lnTo>
                  <a:lnTo>
                    <a:pt x="220" y="63"/>
                  </a:lnTo>
                  <a:lnTo>
                    <a:pt x="126" y="126"/>
                  </a:lnTo>
                  <a:lnTo>
                    <a:pt x="63" y="219"/>
                  </a:lnTo>
                  <a:lnTo>
                    <a:pt x="32" y="313"/>
                  </a:lnTo>
                  <a:lnTo>
                    <a:pt x="1" y="407"/>
                  </a:lnTo>
                  <a:lnTo>
                    <a:pt x="1" y="501"/>
                  </a:lnTo>
                  <a:lnTo>
                    <a:pt x="32" y="626"/>
                  </a:lnTo>
                  <a:lnTo>
                    <a:pt x="188" y="969"/>
                  </a:lnTo>
                  <a:lnTo>
                    <a:pt x="314" y="1220"/>
                  </a:lnTo>
                  <a:lnTo>
                    <a:pt x="470" y="1470"/>
                  </a:lnTo>
                  <a:lnTo>
                    <a:pt x="657" y="1657"/>
                  </a:lnTo>
                  <a:lnTo>
                    <a:pt x="876" y="1813"/>
                  </a:lnTo>
                  <a:lnTo>
                    <a:pt x="1126" y="1938"/>
                  </a:lnTo>
                  <a:lnTo>
                    <a:pt x="1408" y="2064"/>
                  </a:lnTo>
                  <a:lnTo>
                    <a:pt x="1689" y="2126"/>
                  </a:lnTo>
                  <a:lnTo>
                    <a:pt x="13223" y="2126"/>
                  </a:lnTo>
                  <a:lnTo>
                    <a:pt x="13504" y="2064"/>
                  </a:lnTo>
                  <a:lnTo>
                    <a:pt x="13754" y="1938"/>
                  </a:lnTo>
                  <a:lnTo>
                    <a:pt x="14004" y="1813"/>
                  </a:lnTo>
                  <a:lnTo>
                    <a:pt x="14223" y="1657"/>
                  </a:lnTo>
                  <a:lnTo>
                    <a:pt x="14411" y="1470"/>
                  </a:lnTo>
                  <a:lnTo>
                    <a:pt x="14598" y="1220"/>
                  </a:lnTo>
                  <a:lnTo>
                    <a:pt x="14723" y="969"/>
                  </a:lnTo>
                  <a:lnTo>
                    <a:pt x="14879" y="626"/>
                  </a:lnTo>
                  <a:lnTo>
                    <a:pt x="14911" y="501"/>
                  </a:lnTo>
                  <a:lnTo>
                    <a:pt x="14911" y="407"/>
                  </a:lnTo>
                  <a:lnTo>
                    <a:pt x="14879" y="313"/>
                  </a:lnTo>
                  <a:lnTo>
                    <a:pt x="14817" y="219"/>
                  </a:lnTo>
                  <a:lnTo>
                    <a:pt x="14754" y="126"/>
                  </a:lnTo>
                  <a:lnTo>
                    <a:pt x="14661" y="63"/>
                  </a:lnTo>
                  <a:lnTo>
                    <a:pt x="14567" y="32"/>
                  </a:lnTo>
                  <a:lnTo>
                    <a:pt x="14442"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3"/>
            <p:cNvSpPr/>
            <p:nvPr/>
          </p:nvSpPr>
          <p:spPr>
            <a:xfrm>
              <a:off x="3596492" y="1557000"/>
              <a:ext cx="20468" cy="102048"/>
            </a:xfrm>
            <a:custGeom>
              <a:avLst/>
              <a:gdLst/>
              <a:ahLst/>
              <a:cxnLst/>
              <a:rect l="l" t="t" r="r" b="b"/>
              <a:pathLst>
                <a:path w="345" h="1720" extrusionOk="0">
                  <a:moveTo>
                    <a:pt x="1" y="0"/>
                  </a:moveTo>
                  <a:lnTo>
                    <a:pt x="1" y="1719"/>
                  </a:lnTo>
                  <a:lnTo>
                    <a:pt x="345" y="1719"/>
                  </a:lnTo>
                  <a:lnTo>
                    <a:pt x="345"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3"/>
            <p:cNvSpPr/>
            <p:nvPr/>
          </p:nvSpPr>
          <p:spPr>
            <a:xfrm>
              <a:off x="3596492" y="1557000"/>
              <a:ext cx="20468" cy="102048"/>
            </a:xfrm>
            <a:custGeom>
              <a:avLst/>
              <a:gdLst/>
              <a:ahLst/>
              <a:cxnLst/>
              <a:rect l="l" t="t" r="r" b="b"/>
              <a:pathLst>
                <a:path w="345" h="1720" fill="none" extrusionOk="0">
                  <a:moveTo>
                    <a:pt x="1" y="0"/>
                  </a:moveTo>
                  <a:lnTo>
                    <a:pt x="1" y="1719"/>
                  </a:lnTo>
                  <a:lnTo>
                    <a:pt x="345" y="1719"/>
                  </a:lnTo>
                  <a:lnTo>
                    <a:pt x="3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3"/>
            <p:cNvSpPr/>
            <p:nvPr/>
          </p:nvSpPr>
          <p:spPr>
            <a:xfrm>
              <a:off x="3501918" y="1621909"/>
              <a:ext cx="107620" cy="103887"/>
            </a:xfrm>
            <a:custGeom>
              <a:avLst/>
              <a:gdLst/>
              <a:ahLst/>
              <a:cxnLst/>
              <a:rect l="l" t="t" r="r" b="b"/>
              <a:pathLst>
                <a:path w="1814" h="1751" extrusionOk="0">
                  <a:moveTo>
                    <a:pt x="1657" y="0"/>
                  </a:moveTo>
                  <a:lnTo>
                    <a:pt x="1282" y="32"/>
                  </a:lnTo>
                  <a:lnTo>
                    <a:pt x="1063" y="63"/>
                  </a:lnTo>
                  <a:lnTo>
                    <a:pt x="813" y="125"/>
                  </a:lnTo>
                  <a:lnTo>
                    <a:pt x="595" y="250"/>
                  </a:lnTo>
                  <a:lnTo>
                    <a:pt x="376" y="375"/>
                  </a:lnTo>
                  <a:lnTo>
                    <a:pt x="220" y="594"/>
                  </a:lnTo>
                  <a:lnTo>
                    <a:pt x="126" y="813"/>
                  </a:lnTo>
                  <a:lnTo>
                    <a:pt x="63" y="1032"/>
                  </a:lnTo>
                  <a:lnTo>
                    <a:pt x="32" y="1251"/>
                  </a:lnTo>
                  <a:lnTo>
                    <a:pt x="1" y="1594"/>
                  </a:lnTo>
                  <a:lnTo>
                    <a:pt x="32" y="1751"/>
                  </a:lnTo>
                  <a:lnTo>
                    <a:pt x="532" y="1751"/>
                  </a:lnTo>
                  <a:lnTo>
                    <a:pt x="782" y="1720"/>
                  </a:lnTo>
                  <a:lnTo>
                    <a:pt x="1001" y="1657"/>
                  </a:lnTo>
                  <a:lnTo>
                    <a:pt x="1220" y="1532"/>
                  </a:lnTo>
                  <a:lnTo>
                    <a:pt x="1439" y="1376"/>
                  </a:lnTo>
                  <a:lnTo>
                    <a:pt x="1595" y="1188"/>
                  </a:lnTo>
                  <a:lnTo>
                    <a:pt x="1689" y="969"/>
                  </a:lnTo>
                  <a:lnTo>
                    <a:pt x="1751" y="751"/>
                  </a:lnTo>
                  <a:lnTo>
                    <a:pt x="1814" y="532"/>
                  </a:lnTo>
                  <a:lnTo>
                    <a:pt x="1814" y="157"/>
                  </a:lnTo>
                  <a:lnTo>
                    <a:pt x="1814" y="32"/>
                  </a:lnTo>
                  <a:lnTo>
                    <a:pt x="1657"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3"/>
            <p:cNvSpPr/>
            <p:nvPr/>
          </p:nvSpPr>
          <p:spPr>
            <a:xfrm>
              <a:off x="3501918" y="1621909"/>
              <a:ext cx="107620" cy="103887"/>
            </a:xfrm>
            <a:custGeom>
              <a:avLst/>
              <a:gdLst/>
              <a:ahLst/>
              <a:cxnLst/>
              <a:rect l="l" t="t" r="r" b="b"/>
              <a:pathLst>
                <a:path w="1814" h="1751" fill="none" extrusionOk="0">
                  <a:moveTo>
                    <a:pt x="1439" y="1376"/>
                  </a:moveTo>
                  <a:lnTo>
                    <a:pt x="1439" y="1376"/>
                  </a:lnTo>
                  <a:lnTo>
                    <a:pt x="1595" y="1188"/>
                  </a:lnTo>
                  <a:lnTo>
                    <a:pt x="1689" y="969"/>
                  </a:lnTo>
                  <a:lnTo>
                    <a:pt x="1751" y="751"/>
                  </a:lnTo>
                  <a:lnTo>
                    <a:pt x="1814" y="532"/>
                  </a:lnTo>
                  <a:lnTo>
                    <a:pt x="1814" y="157"/>
                  </a:lnTo>
                  <a:lnTo>
                    <a:pt x="1814" y="32"/>
                  </a:lnTo>
                  <a:lnTo>
                    <a:pt x="1814" y="32"/>
                  </a:lnTo>
                  <a:lnTo>
                    <a:pt x="1657" y="0"/>
                  </a:lnTo>
                  <a:lnTo>
                    <a:pt x="1282" y="32"/>
                  </a:lnTo>
                  <a:lnTo>
                    <a:pt x="1063" y="63"/>
                  </a:lnTo>
                  <a:lnTo>
                    <a:pt x="813" y="125"/>
                  </a:lnTo>
                  <a:lnTo>
                    <a:pt x="595" y="250"/>
                  </a:lnTo>
                  <a:lnTo>
                    <a:pt x="376" y="375"/>
                  </a:lnTo>
                  <a:lnTo>
                    <a:pt x="376" y="375"/>
                  </a:lnTo>
                  <a:lnTo>
                    <a:pt x="220" y="594"/>
                  </a:lnTo>
                  <a:lnTo>
                    <a:pt x="126" y="813"/>
                  </a:lnTo>
                  <a:lnTo>
                    <a:pt x="63" y="1032"/>
                  </a:lnTo>
                  <a:lnTo>
                    <a:pt x="32" y="1251"/>
                  </a:lnTo>
                  <a:lnTo>
                    <a:pt x="1" y="1594"/>
                  </a:lnTo>
                  <a:lnTo>
                    <a:pt x="32" y="1751"/>
                  </a:lnTo>
                  <a:lnTo>
                    <a:pt x="32" y="1751"/>
                  </a:lnTo>
                  <a:lnTo>
                    <a:pt x="157" y="1751"/>
                  </a:lnTo>
                  <a:lnTo>
                    <a:pt x="532" y="1751"/>
                  </a:lnTo>
                  <a:lnTo>
                    <a:pt x="782" y="1720"/>
                  </a:lnTo>
                  <a:lnTo>
                    <a:pt x="1001" y="1657"/>
                  </a:lnTo>
                  <a:lnTo>
                    <a:pt x="1220" y="1532"/>
                  </a:lnTo>
                  <a:lnTo>
                    <a:pt x="1439" y="13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3"/>
            <p:cNvSpPr/>
            <p:nvPr/>
          </p:nvSpPr>
          <p:spPr>
            <a:xfrm>
              <a:off x="3563148" y="1623748"/>
              <a:ext cx="90890" cy="153961"/>
            </a:xfrm>
            <a:custGeom>
              <a:avLst/>
              <a:gdLst/>
              <a:ahLst/>
              <a:cxnLst/>
              <a:rect l="l" t="t" r="r" b="b"/>
              <a:pathLst>
                <a:path w="1532" h="2595" extrusionOk="0">
                  <a:moveTo>
                    <a:pt x="782" y="1"/>
                  </a:moveTo>
                  <a:lnTo>
                    <a:pt x="657" y="94"/>
                  </a:lnTo>
                  <a:lnTo>
                    <a:pt x="375" y="344"/>
                  </a:lnTo>
                  <a:lnTo>
                    <a:pt x="250" y="563"/>
                  </a:lnTo>
                  <a:lnTo>
                    <a:pt x="125" y="751"/>
                  </a:lnTo>
                  <a:lnTo>
                    <a:pt x="31" y="1001"/>
                  </a:lnTo>
                  <a:lnTo>
                    <a:pt x="0" y="1282"/>
                  </a:lnTo>
                  <a:lnTo>
                    <a:pt x="31" y="1532"/>
                  </a:lnTo>
                  <a:lnTo>
                    <a:pt x="125" y="1782"/>
                  </a:lnTo>
                  <a:lnTo>
                    <a:pt x="250" y="2001"/>
                  </a:lnTo>
                  <a:lnTo>
                    <a:pt x="375" y="2189"/>
                  </a:lnTo>
                  <a:lnTo>
                    <a:pt x="625" y="2470"/>
                  </a:lnTo>
                  <a:lnTo>
                    <a:pt x="750" y="2595"/>
                  </a:lnTo>
                  <a:lnTo>
                    <a:pt x="875" y="2501"/>
                  </a:lnTo>
                  <a:lnTo>
                    <a:pt x="1157" y="2220"/>
                  </a:lnTo>
                  <a:lnTo>
                    <a:pt x="1282" y="2032"/>
                  </a:lnTo>
                  <a:lnTo>
                    <a:pt x="1407" y="1814"/>
                  </a:lnTo>
                  <a:lnTo>
                    <a:pt x="1501" y="1563"/>
                  </a:lnTo>
                  <a:lnTo>
                    <a:pt x="1532" y="1313"/>
                  </a:lnTo>
                  <a:lnTo>
                    <a:pt x="1501" y="1032"/>
                  </a:lnTo>
                  <a:lnTo>
                    <a:pt x="1407" y="813"/>
                  </a:lnTo>
                  <a:lnTo>
                    <a:pt x="1282" y="563"/>
                  </a:lnTo>
                  <a:lnTo>
                    <a:pt x="1157" y="376"/>
                  </a:lnTo>
                  <a:lnTo>
                    <a:pt x="875" y="94"/>
                  </a:lnTo>
                  <a:lnTo>
                    <a:pt x="782" y="1"/>
                  </a:lnTo>
                  <a:close/>
                </a:path>
              </a:pathLst>
            </a:custGeom>
            <a:solidFill>
              <a:srgbClr val="72B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3"/>
            <p:cNvSpPr/>
            <p:nvPr/>
          </p:nvSpPr>
          <p:spPr>
            <a:xfrm>
              <a:off x="3563148" y="1623748"/>
              <a:ext cx="90890" cy="153961"/>
            </a:xfrm>
            <a:custGeom>
              <a:avLst/>
              <a:gdLst/>
              <a:ahLst/>
              <a:cxnLst/>
              <a:rect l="l" t="t" r="r" b="b"/>
              <a:pathLst>
                <a:path w="1532" h="2595" fill="none" extrusionOk="0">
                  <a:moveTo>
                    <a:pt x="1532" y="1313"/>
                  </a:moveTo>
                  <a:lnTo>
                    <a:pt x="1532" y="1313"/>
                  </a:lnTo>
                  <a:lnTo>
                    <a:pt x="1501" y="1032"/>
                  </a:lnTo>
                  <a:lnTo>
                    <a:pt x="1407" y="813"/>
                  </a:lnTo>
                  <a:lnTo>
                    <a:pt x="1282" y="563"/>
                  </a:lnTo>
                  <a:lnTo>
                    <a:pt x="1157" y="376"/>
                  </a:lnTo>
                  <a:lnTo>
                    <a:pt x="875" y="94"/>
                  </a:lnTo>
                  <a:lnTo>
                    <a:pt x="782" y="1"/>
                  </a:lnTo>
                  <a:lnTo>
                    <a:pt x="782" y="1"/>
                  </a:lnTo>
                  <a:lnTo>
                    <a:pt x="657" y="94"/>
                  </a:lnTo>
                  <a:lnTo>
                    <a:pt x="375" y="344"/>
                  </a:lnTo>
                  <a:lnTo>
                    <a:pt x="250" y="563"/>
                  </a:lnTo>
                  <a:lnTo>
                    <a:pt x="125" y="751"/>
                  </a:lnTo>
                  <a:lnTo>
                    <a:pt x="31" y="1001"/>
                  </a:lnTo>
                  <a:lnTo>
                    <a:pt x="0" y="1282"/>
                  </a:lnTo>
                  <a:lnTo>
                    <a:pt x="0" y="1282"/>
                  </a:lnTo>
                  <a:lnTo>
                    <a:pt x="31" y="1532"/>
                  </a:lnTo>
                  <a:lnTo>
                    <a:pt x="125" y="1782"/>
                  </a:lnTo>
                  <a:lnTo>
                    <a:pt x="250" y="2001"/>
                  </a:lnTo>
                  <a:lnTo>
                    <a:pt x="375" y="2189"/>
                  </a:lnTo>
                  <a:lnTo>
                    <a:pt x="625" y="2470"/>
                  </a:lnTo>
                  <a:lnTo>
                    <a:pt x="750" y="2595"/>
                  </a:lnTo>
                  <a:lnTo>
                    <a:pt x="750" y="2595"/>
                  </a:lnTo>
                  <a:lnTo>
                    <a:pt x="875" y="2501"/>
                  </a:lnTo>
                  <a:lnTo>
                    <a:pt x="1157" y="2220"/>
                  </a:lnTo>
                  <a:lnTo>
                    <a:pt x="1282" y="2032"/>
                  </a:lnTo>
                  <a:lnTo>
                    <a:pt x="1407" y="1814"/>
                  </a:lnTo>
                  <a:lnTo>
                    <a:pt x="1501" y="1563"/>
                  </a:lnTo>
                  <a:lnTo>
                    <a:pt x="1532" y="13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3"/>
            <p:cNvSpPr/>
            <p:nvPr/>
          </p:nvSpPr>
          <p:spPr>
            <a:xfrm>
              <a:off x="6064904" y="2347057"/>
              <a:ext cx="237429" cy="402435"/>
            </a:xfrm>
            <a:custGeom>
              <a:avLst/>
              <a:gdLst/>
              <a:ahLst/>
              <a:cxnLst/>
              <a:rect l="l" t="t" r="r" b="b"/>
              <a:pathLst>
                <a:path w="4002" h="6783" extrusionOk="0">
                  <a:moveTo>
                    <a:pt x="3595" y="344"/>
                  </a:moveTo>
                  <a:lnTo>
                    <a:pt x="3626" y="375"/>
                  </a:lnTo>
                  <a:lnTo>
                    <a:pt x="3658" y="406"/>
                  </a:lnTo>
                  <a:lnTo>
                    <a:pt x="3658" y="469"/>
                  </a:lnTo>
                  <a:lnTo>
                    <a:pt x="3658" y="6283"/>
                  </a:lnTo>
                  <a:lnTo>
                    <a:pt x="3658" y="6345"/>
                  </a:lnTo>
                  <a:lnTo>
                    <a:pt x="3626" y="6377"/>
                  </a:lnTo>
                  <a:lnTo>
                    <a:pt x="3595" y="6408"/>
                  </a:lnTo>
                  <a:lnTo>
                    <a:pt x="3533" y="6439"/>
                  </a:lnTo>
                  <a:lnTo>
                    <a:pt x="469" y="6439"/>
                  </a:lnTo>
                  <a:lnTo>
                    <a:pt x="407" y="6408"/>
                  </a:lnTo>
                  <a:lnTo>
                    <a:pt x="376" y="6377"/>
                  </a:lnTo>
                  <a:lnTo>
                    <a:pt x="344" y="6345"/>
                  </a:lnTo>
                  <a:lnTo>
                    <a:pt x="344" y="6283"/>
                  </a:lnTo>
                  <a:lnTo>
                    <a:pt x="344" y="469"/>
                  </a:lnTo>
                  <a:lnTo>
                    <a:pt x="344" y="406"/>
                  </a:lnTo>
                  <a:lnTo>
                    <a:pt x="376" y="375"/>
                  </a:lnTo>
                  <a:lnTo>
                    <a:pt x="407" y="344"/>
                  </a:lnTo>
                  <a:close/>
                  <a:moveTo>
                    <a:pt x="376" y="0"/>
                  </a:moveTo>
                  <a:lnTo>
                    <a:pt x="282" y="31"/>
                  </a:lnTo>
                  <a:lnTo>
                    <a:pt x="125" y="125"/>
                  </a:lnTo>
                  <a:lnTo>
                    <a:pt x="32" y="281"/>
                  </a:lnTo>
                  <a:lnTo>
                    <a:pt x="0" y="375"/>
                  </a:lnTo>
                  <a:lnTo>
                    <a:pt x="0" y="469"/>
                  </a:lnTo>
                  <a:lnTo>
                    <a:pt x="0" y="6283"/>
                  </a:lnTo>
                  <a:lnTo>
                    <a:pt x="0" y="6377"/>
                  </a:lnTo>
                  <a:lnTo>
                    <a:pt x="32" y="6470"/>
                  </a:lnTo>
                  <a:lnTo>
                    <a:pt x="125" y="6627"/>
                  </a:lnTo>
                  <a:lnTo>
                    <a:pt x="282" y="6720"/>
                  </a:lnTo>
                  <a:lnTo>
                    <a:pt x="376" y="6752"/>
                  </a:lnTo>
                  <a:lnTo>
                    <a:pt x="469" y="6783"/>
                  </a:lnTo>
                  <a:lnTo>
                    <a:pt x="3533" y="6783"/>
                  </a:lnTo>
                  <a:lnTo>
                    <a:pt x="3626" y="6752"/>
                  </a:lnTo>
                  <a:lnTo>
                    <a:pt x="3720" y="6720"/>
                  </a:lnTo>
                  <a:lnTo>
                    <a:pt x="3876" y="6627"/>
                  </a:lnTo>
                  <a:lnTo>
                    <a:pt x="3970" y="6470"/>
                  </a:lnTo>
                  <a:lnTo>
                    <a:pt x="4001" y="6377"/>
                  </a:lnTo>
                  <a:lnTo>
                    <a:pt x="4001" y="6283"/>
                  </a:lnTo>
                  <a:lnTo>
                    <a:pt x="4001" y="469"/>
                  </a:lnTo>
                  <a:lnTo>
                    <a:pt x="4001" y="375"/>
                  </a:lnTo>
                  <a:lnTo>
                    <a:pt x="3970" y="281"/>
                  </a:lnTo>
                  <a:lnTo>
                    <a:pt x="3876" y="125"/>
                  </a:lnTo>
                  <a:lnTo>
                    <a:pt x="3720" y="31"/>
                  </a:lnTo>
                  <a:lnTo>
                    <a:pt x="3626" y="0"/>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3"/>
            <p:cNvSpPr/>
            <p:nvPr/>
          </p:nvSpPr>
          <p:spPr>
            <a:xfrm>
              <a:off x="6092730" y="2669700"/>
              <a:ext cx="179940" cy="42718"/>
            </a:xfrm>
            <a:custGeom>
              <a:avLst/>
              <a:gdLst/>
              <a:ahLst/>
              <a:cxnLst/>
              <a:rect l="l" t="t" r="r" b="b"/>
              <a:pathLst>
                <a:path w="3033" h="720" extrusionOk="0">
                  <a:moveTo>
                    <a:pt x="125" y="1"/>
                  </a:moveTo>
                  <a:lnTo>
                    <a:pt x="63" y="32"/>
                  </a:lnTo>
                  <a:lnTo>
                    <a:pt x="32" y="95"/>
                  </a:lnTo>
                  <a:lnTo>
                    <a:pt x="0" y="157"/>
                  </a:lnTo>
                  <a:lnTo>
                    <a:pt x="0" y="563"/>
                  </a:lnTo>
                  <a:lnTo>
                    <a:pt x="32" y="626"/>
                  </a:lnTo>
                  <a:lnTo>
                    <a:pt x="63" y="688"/>
                  </a:lnTo>
                  <a:lnTo>
                    <a:pt x="125" y="720"/>
                  </a:lnTo>
                  <a:lnTo>
                    <a:pt x="2938" y="720"/>
                  </a:lnTo>
                  <a:lnTo>
                    <a:pt x="3001" y="688"/>
                  </a:lnTo>
                  <a:lnTo>
                    <a:pt x="3032" y="626"/>
                  </a:lnTo>
                  <a:lnTo>
                    <a:pt x="3032" y="563"/>
                  </a:lnTo>
                  <a:lnTo>
                    <a:pt x="3032" y="157"/>
                  </a:lnTo>
                  <a:lnTo>
                    <a:pt x="3032" y="95"/>
                  </a:lnTo>
                  <a:lnTo>
                    <a:pt x="3001" y="32"/>
                  </a:lnTo>
                  <a:lnTo>
                    <a:pt x="2938"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3"/>
            <p:cNvSpPr/>
            <p:nvPr/>
          </p:nvSpPr>
          <p:spPr>
            <a:xfrm>
              <a:off x="6092730" y="2610369"/>
              <a:ext cx="179940" cy="44557"/>
            </a:xfrm>
            <a:custGeom>
              <a:avLst/>
              <a:gdLst/>
              <a:ahLst/>
              <a:cxnLst/>
              <a:rect l="l" t="t" r="r" b="b"/>
              <a:pathLst>
                <a:path w="3033" h="751" extrusionOk="0">
                  <a:moveTo>
                    <a:pt x="188" y="1"/>
                  </a:moveTo>
                  <a:lnTo>
                    <a:pt x="125" y="32"/>
                  </a:lnTo>
                  <a:lnTo>
                    <a:pt x="63" y="63"/>
                  </a:lnTo>
                  <a:lnTo>
                    <a:pt x="32" y="126"/>
                  </a:lnTo>
                  <a:lnTo>
                    <a:pt x="0" y="188"/>
                  </a:lnTo>
                  <a:lnTo>
                    <a:pt x="0" y="563"/>
                  </a:lnTo>
                  <a:lnTo>
                    <a:pt x="32" y="657"/>
                  </a:lnTo>
                  <a:lnTo>
                    <a:pt x="63" y="688"/>
                  </a:lnTo>
                  <a:lnTo>
                    <a:pt x="125" y="751"/>
                  </a:lnTo>
                  <a:lnTo>
                    <a:pt x="2938" y="751"/>
                  </a:lnTo>
                  <a:lnTo>
                    <a:pt x="3001" y="688"/>
                  </a:lnTo>
                  <a:lnTo>
                    <a:pt x="3032" y="657"/>
                  </a:lnTo>
                  <a:lnTo>
                    <a:pt x="3032" y="563"/>
                  </a:lnTo>
                  <a:lnTo>
                    <a:pt x="3032" y="188"/>
                  </a:lnTo>
                  <a:lnTo>
                    <a:pt x="3032" y="126"/>
                  </a:lnTo>
                  <a:lnTo>
                    <a:pt x="3001" y="63"/>
                  </a:lnTo>
                  <a:lnTo>
                    <a:pt x="2938" y="32"/>
                  </a:lnTo>
                  <a:lnTo>
                    <a:pt x="2876"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3"/>
            <p:cNvSpPr/>
            <p:nvPr/>
          </p:nvSpPr>
          <p:spPr>
            <a:xfrm>
              <a:off x="6092730" y="2552877"/>
              <a:ext cx="179940" cy="44557"/>
            </a:xfrm>
            <a:custGeom>
              <a:avLst/>
              <a:gdLst/>
              <a:ahLst/>
              <a:cxnLst/>
              <a:rect l="l" t="t" r="r" b="b"/>
              <a:pathLst>
                <a:path w="3033" h="751" extrusionOk="0">
                  <a:moveTo>
                    <a:pt x="188" y="1"/>
                  </a:moveTo>
                  <a:lnTo>
                    <a:pt x="125" y="32"/>
                  </a:lnTo>
                  <a:lnTo>
                    <a:pt x="63" y="63"/>
                  </a:lnTo>
                  <a:lnTo>
                    <a:pt x="32" y="126"/>
                  </a:lnTo>
                  <a:lnTo>
                    <a:pt x="0" y="188"/>
                  </a:lnTo>
                  <a:lnTo>
                    <a:pt x="0" y="563"/>
                  </a:lnTo>
                  <a:lnTo>
                    <a:pt x="32" y="657"/>
                  </a:lnTo>
                  <a:lnTo>
                    <a:pt x="63" y="688"/>
                  </a:lnTo>
                  <a:lnTo>
                    <a:pt x="125" y="751"/>
                  </a:lnTo>
                  <a:lnTo>
                    <a:pt x="2938" y="751"/>
                  </a:lnTo>
                  <a:lnTo>
                    <a:pt x="3001" y="688"/>
                  </a:lnTo>
                  <a:lnTo>
                    <a:pt x="3032" y="657"/>
                  </a:lnTo>
                  <a:lnTo>
                    <a:pt x="3032" y="563"/>
                  </a:lnTo>
                  <a:lnTo>
                    <a:pt x="3032" y="188"/>
                  </a:lnTo>
                  <a:lnTo>
                    <a:pt x="3032" y="126"/>
                  </a:lnTo>
                  <a:lnTo>
                    <a:pt x="3001" y="63"/>
                  </a:lnTo>
                  <a:lnTo>
                    <a:pt x="2938" y="32"/>
                  </a:lnTo>
                  <a:lnTo>
                    <a:pt x="2876"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3"/>
            <p:cNvSpPr/>
            <p:nvPr/>
          </p:nvSpPr>
          <p:spPr>
            <a:xfrm>
              <a:off x="6092730" y="2495385"/>
              <a:ext cx="179940" cy="44557"/>
            </a:xfrm>
            <a:custGeom>
              <a:avLst/>
              <a:gdLst/>
              <a:ahLst/>
              <a:cxnLst/>
              <a:rect l="l" t="t" r="r" b="b"/>
              <a:pathLst>
                <a:path w="3033" h="751" extrusionOk="0">
                  <a:moveTo>
                    <a:pt x="188" y="1"/>
                  </a:moveTo>
                  <a:lnTo>
                    <a:pt x="125" y="32"/>
                  </a:lnTo>
                  <a:lnTo>
                    <a:pt x="63" y="63"/>
                  </a:lnTo>
                  <a:lnTo>
                    <a:pt x="32" y="126"/>
                  </a:lnTo>
                  <a:lnTo>
                    <a:pt x="0" y="188"/>
                  </a:lnTo>
                  <a:lnTo>
                    <a:pt x="0" y="563"/>
                  </a:lnTo>
                  <a:lnTo>
                    <a:pt x="32" y="626"/>
                  </a:lnTo>
                  <a:lnTo>
                    <a:pt x="63" y="688"/>
                  </a:lnTo>
                  <a:lnTo>
                    <a:pt x="125" y="720"/>
                  </a:lnTo>
                  <a:lnTo>
                    <a:pt x="188" y="751"/>
                  </a:lnTo>
                  <a:lnTo>
                    <a:pt x="2876" y="751"/>
                  </a:lnTo>
                  <a:lnTo>
                    <a:pt x="2938" y="720"/>
                  </a:lnTo>
                  <a:lnTo>
                    <a:pt x="3001" y="688"/>
                  </a:lnTo>
                  <a:lnTo>
                    <a:pt x="3032" y="626"/>
                  </a:lnTo>
                  <a:lnTo>
                    <a:pt x="3032" y="563"/>
                  </a:lnTo>
                  <a:lnTo>
                    <a:pt x="3032" y="188"/>
                  </a:lnTo>
                  <a:lnTo>
                    <a:pt x="3032" y="126"/>
                  </a:lnTo>
                  <a:lnTo>
                    <a:pt x="3001" y="63"/>
                  </a:lnTo>
                  <a:lnTo>
                    <a:pt x="2938" y="32"/>
                  </a:lnTo>
                  <a:lnTo>
                    <a:pt x="2876" y="1"/>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3"/>
            <p:cNvSpPr/>
            <p:nvPr/>
          </p:nvSpPr>
          <p:spPr>
            <a:xfrm>
              <a:off x="6092730" y="2437893"/>
              <a:ext cx="179940" cy="44557"/>
            </a:xfrm>
            <a:custGeom>
              <a:avLst/>
              <a:gdLst/>
              <a:ahLst/>
              <a:cxnLst/>
              <a:rect l="l" t="t" r="r" b="b"/>
              <a:pathLst>
                <a:path w="3033" h="751" extrusionOk="0">
                  <a:moveTo>
                    <a:pt x="188" y="1"/>
                  </a:moveTo>
                  <a:lnTo>
                    <a:pt x="125" y="32"/>
                  </a:lnTo>
                  <a:lnTo>
                    <a:pt x="63" y="63"/>
                  </a:lnTo>
                  <a:lnTo>
                    <a:pt x="32" y="126"/>
                  </a:lnTo>
                  <a:lnTo>
                    <a:pt x="0" y="188"/>
                  </a:lnTo>
                  <a:lnTo>
                    <a:pt x="0" y="563"/>
                  </a:lnTo>
                  <a:lnTo>
                    <a:pt x="32" y="626"/>
                  </a:lnTo>
                  <a:lnTo>
                    <a:pt x="63" y="688"/>
                  </a:lnTo>
                  <a:lnTo>
                    <a:pt x="125" y="720"/>
                  </a:lnTo>
                  <a:lnTo>
                    <a:pt x="188" y="751"/>
                  </a:lnTo>
                  <a:lnTo>
                    <a:pt x="2876" y="751"/>
                  </a:lnTo>
                  <a:lnTo>
                    <a:pt x="2938" y="720"/>
                  </a:lnTo>
                  <a:lnTo>
                    <a:pt x="3001" y="688"/>
                  </a:lnTo>
                  <a:lnTo>
                    <a:pt x="3032" y="626"/>
                  </a:lnTo>
                  <a:lnTo>
                    <a:pt x="3032" y="563"/>
                  </a:lnTo>
                  <a:lnTo>
                    <a:pt x="3032" y="188"/>
                  </a:lnTo>
                  <a:lnTo>
                    <a:pt x="3032" y="126"/>
                  </a:lnTo>
                  <a:lnTo>
                    <a:pt x="3001" y="63"/>
                  </a:lnTo>
                  <a:lnTo>
                    <a:pt x="2938" y="32"/>
                  </a:lnTo>
                  <a:lnTo>
                    <a:pt x="28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3"/>
            <p:cNvSpPr/>
            <p:nvPr/>
          </p:nvSpPr>
          <p:spPr>
            <a:xfrm>
              <a:off x="6092730" y="2380401"/>
              <a:ext cx="179940" cy="44557"/>
            </a:xfrm>
            <a:custGeom>
              <a:avLst/>
              <a:gdLst/>
              <a:ahLst/>
              <a:cxnLst/>
              <a:rect l="l" t="t" r="r" b="b"/>
              <a:pathLst>
                <a:path w="3033" h="751" extrusionOk="0">
                  <a:moveTo>
                    <a:pt x="125" y="1"/>
                  </a:moveTo>
                  <a:lnTo>
                    <a:pt x="63" y="63"/>
                  </a:lnTo>
                  <a:lnTo>
                    <a:pt x="32" y="94"/>
                  </a:lnTo>
                  <a:lnTo>
                    <a:pt x="0" y="188"/>
                  </a:lnTo>
                  <a:lnTo>
                    <a:pt x="0" y="563"/>
                  </a:lnTo>
                  <a:lnTo>
                    <a:pt x="32" y="626"/>
                  </a:lnTo>
                  <a:lnTo>
                    <a:pt x="63" y="688"/>
                  </a:lnTo>
                  <a:lnTo>
                    <a:pt x="125" y="720"/>
                  </a:lnTo>
                  <a:lnTo>
                    <a:pt x="188" y="751"/>
                  </a:lnTo>
                  <a:lnTo>
                    <a:pt x="2876" y="751"/>
                  </a:lnTo>
                  <a:lnTo>
                    <a:pt x="2938" y="720"/>
                  </a:lnTo>
                  <a:lnTo>
                    <a:pt x="3001" y="688"/>
                  </a:lnTo>
                  <a:lnTo>
                    <a:pt x="3032" y="626"/>
                  </a:lnTo>
                  <a:lnTo>
                    <a:pt x="3032" y="563"/>
                  </a:lnTo>
                  <a:lnTo>
                    <a:pt x="3032" y="188"/>
                  </a:lnTo>
                  <a:lnTo>
                    <a:pt x="3032" y="94"/>
                  </a:lnTo>
                  <a:lnTo>
                    <a:pt x="3001" y="63"/>
                  </a:lnTo>
                  <a:lnTo>
                    <a:pt x="2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3"/>
            <p:cNvSpPr/>
            <p:nvPr/>
          </p:nvSpPr>
          <p:spPr>
            <a:xfrm>
              <a:off x="6146484" y="2313653"/>
              <a:ext cx="74278" cy="35301"/>
            </a:xfrm>
            <a:custGeom>
              <a:avLst/>
              <a:gdLst/>
              <a:ahLst/>
              <a:cxnLst/>
              <a:rect l="l" t="t" r="r" b="b"/>
              <a:pathLst>
                <a:path w="1252" h="595" extrusionOk="0">
                  <a:moveTo>
                    <a:pt x="188" y="0"/>
                  </a:moveTo>
                  <a:lnTo>
                    <a:pt x="126" y="32"/>
                  </a:lnTo>
                  <a:lnTo>
                    <a:pt x="63" y="63"/>
                  </a:lnTo>
                  <a:lnTo>
                    <a:pt x="1" y="125"/>
                  </a:lnTo>
                  <a:lnTo>
                    <a:pt x="1" y="219"/>
                  </a:lnTo>
                  <a:lnTo>
                    <a:pt x="1" y="594"/>
                  </a:lnTo>
                  <a:lnTo>
                    <a:pt x="1251" y="594"/>
                  </a:lnTo>
                  <a:lnTo>
                    <a:pt x="1251" y="219"/>
                  </a:lnTo>
                  <a:lnTo>
                    <a:pt x="1220" y="125"/>
                  </a:lnTo>
                  <a:lnTo>
                    <a:pt x="1189" y="63"/>
                  </a:lnTo>
                  <a:lnTo>
                    <a:pt x="1126" y="32"/>
                  </a:lnTo>
                  <a:lnTo>
                    <a:pt x="1032" y="0"/>
                  </a:lnTo>
                  <a:close/>
                </a:path>
              </a:pathLst>
            </a:custGeom>
            <a:solidFill>
              <a:srgbClr val="5C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3"/>
            <p:cNvSpPr/>
            <p:nvPr/>
          </p:nvSpPr>
          <p:spPr>
            <a:xfrm>
              <a:off x="3396249" y="1588505"/>
              <a:ext cx="194772" cy="217029"/>
            </a:xfrm>
            <a:custGeom>
              <a:avLst/>
              <a:gdLst/>
              <a:ahLst/>
              <a:cxnLst/>
              <a:rect l="l" t="t" r="r" b="b"/>
              <a:pathLst>
                <a:path w="3283" h="3658" extrusionOk="0">
                  <a:moveTo>
                    <a:pt x="1032" y="1"/>
                  </a:moveTo>
                  <a:lnTo>
                    <a:pt x="0" y="2220"/>
                  </a:lnTo>
                  <a:lnTo>
                    <a:pt x="94" y="2345"/>
                  </a:lnTo>
                  <a:lnTo>
                    <a:pt x="156" y="2470"/>
                  </a:lnTo>
                  <a:lnTo>
                    <a:pt x="188" y="2626"/>
                  </a:lnTo>
                  <a:lnTo>
                    <a:pt x="188" y="2783"/>
                  </a:lnTo>
                  <a:lnTo>
                    <a:pt x="188" y="3345"/>
                  </a:lnTo>
                  <a:lnTo>
                    <a:pt x="656" y="3345"/>
                  </a:lnTo>
                  <a:lnTo>
                    <a:pt x="907" y="3377"/>
                  </a:lnTo>
                  <a:lnTo>
                    <a:pt x="1157" y="3439"/>
                  </a:lnTo>
                  <a:lnTo>
                    <a:pt x="1375" y="3533"/>
                  </a:lnTo>
                  <a:lnTo>
                    <a:pt x="1594" y="3658"/>
                  </a:lnTo>
                  <a:lnTo>
                    <a:pt x="2219" y="2314"/>
                  </a:lnTo>
                  <a:lnTo>
                    <a:pt x="2032" y="2345"/>
                  </a:lnTo>
                  <a:lnTo>
                    <a:pt x="1813" y="2314"/>
                  </a:lnTo>
                  <a:lnTo>
                    <a:pt x="1782" y="2157"/>
                  </a:lnTo>
                  <a:lnTo>
                    <a:pt x="1813" y="1814"/>
                  </a:lnTo>
                  <a:lnTo>
                    <a:pt x="1844" y="1595"/>
                  </a:lnTo>
                  <a:lnTo>
                    <a:pt x="1907" y="1376"/>
                  </a:lnTo>
                  <a:lnTo>
                    <a:pt x="2001" y="1157"/>
                  </a:lnTo>
                  <a:lnTo>
                    <a:pt x="2157" y="938"/>
                  </a:lnTo>
                  <a:lnTo>
                    <a:pt x="2376" y="813"/>
                  </a:lnTo>
                  <a:lnTo>
                    <a:pt x="2563" y="688"/>
                  </a:lnTo>
                  <a:lnTo>
                    <a:pt x="2813" y="626"/>
                  </a:lnTo>
                  <a:lnTo>
                    <a:pt x="3032" y="595"/>
                  </a:lnTo>
                  <a:lnTo>
                    <a:pt x="3282" y="1"/>
                  </a:lnTo>
                  <a:close/>
                </a:path>
              </a:pathLst>
            </a:custGeom>
            <a:solidFill>
              <a:srgbClr val="D4F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3"/>
            <p:cNvSpPr/>
            <p:nvPr/>
          </p:nvSpPr>
          <p:spPr>
            <a:xfrm>
              <a:off x="3396249" y="1588505"/>
              <a:ext cx="194772" cy="217029"/>
            </a:xfrm>
            <a:custGeom>
              <a:avLst/>
              <a:gdLst/>
              <a:ahLst/>
              <a:cxnLst/>
              <a:rect l="l" t="t" r="r" b="b"/>
              <a:pathLst>
                <a:path w="3283" h="3658" fill="none" extrusionOk="0">
                  <a:moveTo>
                    <a:pt x="3282" y="1"/>
                  </a:moveTo>
                  <a:lnTo>
                    <a:pt x="1032" y="1"/>
                  </a:lnTo>
                  <a:lnTo>
                    <a:pt x="0" y="2220"/>
                  </a:lnTo>
                  <a:lnTo>
                    <a:pt x="0" y="2220"/>
                  </a:lnTo>
                  <a:lnTo>
                    <a:pt x="94" y="2345"/>
                  </a:lnTo>
                  <a:lnTo>
                    <a:pt x="156" y="2470"/>
                  </a:lnTo>
                  <a:lnTo>
                    <a:pt x="188" y="2626"/>
                  </a:lnTo>
                  <a:lnTo>
                    <a:pt x="188" y="2783"/>
                  </a:lnTo>
                  <a:lnTo>
                    <a:pt x="188" y="3345"/>
                  </a:lnTo>
                  <a:lnTo>
                    <a:pt x="656" y="3345"/>
                  </a:lnTo>
                  <a:lnTo>
                    <a:pt x="656" y="3345"/>
                  </a:lnTo>
                  <a:lnTo>
                    <a:pt x="907" y="3377"/>
                  </a:lnTo>
                  <a:lnTo>
                    <a:pt x="1157" y="3439"/>
                  </a:lnTo>
                  <a:lnTo>
                    <a:pt x="1375" y="3533"/>
                  </a:lnTo>
                  <a:lnTo>
                    <a:pt x="1594" y="3658"/>
                  </a:lnTo>
                  <a:lnTo>
                    <a:pt x="2219" y="2314"/>
                  </a:lnTo>
                  <a:lnTo>
                    <a:pt x="2219" y="2314"/>
                  </a:lnTo>
                  <a:lnTo>
                    <a:pt x="2032" y="2345"/>
                  </a:lnTo>
                  <a:lnTo>
                    <a:pt x="2032" y="2345"/>
                  </a:lnTo>
                  <a:lnTo>
                    <a:pt x="1813" y="2314"/>
                  </a:lnTo>
                  <a:lnTo>
                    <a:pt x="1813" y="2314"/>
                  </a:lnTo>
                  <a:lnTo>
                    <a:pt x="1782" y="2157"/>
                  </a:lnTo>
                  <a:lnTo>
                    <a:pt x="1813" y="1814"/>
                  </a:lnTo>
                  <a:lnTo>
                    <a:pt x="1844" y="1595"/>
                  </a:lnTo>
                  <a:lnTo>
                    <a:pt x="1907" y="1376"/>
                  </a:lnTo>
                  <a:lnTo>
                    <a:pt x="2001" y="1157"/>
                  </a:lnTo>
                  <a:lnTo>
                    <a:pt x="2157" y="938"/>
                  </a:lnTo>
                  <a:lnTo>
                    <a:pt x="2157" y="938"/>
                  </a:lnTo>
                  <a:lnTo>
                    <a:pt x="2376" y="813"/>
                  </a:lnTo>
                  <a:lnTo>
                    <a:pt x="2563" y="688"/>
                  </a:lnTo>
                  <a:lnTo>
                    <a:pt x="2813" y="626"/>
                  </a:lnTo>
                  <a:lnTo>
                    <a:pt x="3032" y="595"/>
                  </a:lnTo>
                  <a:lnTo>
                    <a:pt x="32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3"/>
            <p:cNvSpPr/>
            <p:nvPr/>
          </p:nvSpPr>
          <p:spPr>
            <a:xfrm>
              <a:off x="3407344" y="1786969"/>
              <a:ext cx="83533" cy="150283"/>
            </a:xfrm>
            <a:custGeom>
              <a:avLst/>
              <a:gdLst/>
              <a:ahLst/>
              <a:cxnLst/>
              <a:rect l="l" t="t" r="r" b="b"/>
              <a:pathLst>
                <a:path w="1408" h="2533" extrusionOk="0">
                  <a:moveTo>
                    <a:pt x="1" y="0"/>
                  </a:moveTo>
                  <a:lnTo>
                    <a:pt x="1" y="2532"/>
                  </a:lnTo>
                  <a:lnTo>
                    <a:pt x="376" y="2532"/>
                  </a:lnTo>
                  <a:lnTo>
                    <a:pt x="1407" y="313"/>
                  </a:lnTo>
                  <a:lnTo>
                    <a:pt x="1188" y="188"/>
                  </a:lnTo>
                  <a:lnTo>
                    <a:pt x="970" y="94"/>
                  </a:lnTo>
                  <a:lnTo>
                    <a:pt x="720" y="32"/>
                  </a:lnTo>
                  <a:lnTo>
                    <a:pt x="469" y="0"/>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3"/>
            <p:cNvSpPr/>
            <p:nvPr/>
          </p:nvSpPr>
          <p:spPr>
            <a:xfrm>
              <a:off x="3407344" y="1786969"/>
              <a:ext cx="83533" cy="150283"/>
            </a:xfrm>
            <a:custGeom>
              <a:avLst/>
              <a:gdLst/>
              <a:ahLst/>
              <a:cxnLst/>
              <a:rect l="l" t="t" r="r" b="b"/>
              <a:pathLst>
                <a:path w="1408" h="2533" fill="none" extrusionOk="0">
                  <a:moveTo>
                    <a:pt x="469" y="0"/>
                  </a:moveTo>
                  <a:lnTo>
                    <a:pt x="1" y="0"/>
                  </a:lnTo>
                  <a:lnTo>
                    <a:pt x="1" y="2532"/>
                  </a:lnTo>
                  <a:lnTo>
                    <a:pt x="1" y="2532"/>
                  </a:lnTo>
                  <a:lnTo>
                    <a:pt x="376" y="2532"/>
                  </a:lnTo>
                  <a:lnTo>
                    <a:pt x="1407" y="313"/>
                  </a:lnTo>
                  <a:lnTo>
                    <a:pt x="1407" y="313"/>
                  </a:lnTo>
                  <a:lnTo>
                    <a:pt x="1188" y="188"/>
                  </a:lnTo>
                  <a:lnTo>
                    <a:pt x="970" y="94"/>
                  </a:lnTo>
                  <a:lnTo>
                    <a:pt x="720" y="32"/>
                  </a:lnTo>
                  <a:lnTo>
                    <a:pt x="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3"/>
            <p:cNvSpPr/>
            <p:nvPr/>
          </p:nvSpPr>
          <p:spPr>
            <a:xfrm>
              <a:off x="3290521" y="1720162"/>
              <a:ext cx="116875" cy="222606"/>
            </a:xfrm>
            <a:custGeom>
              <a:avLst/>
              <a:gdLst/>
              <a:ahLst/>
              <a:cxnLst/>
              <a:rect l="l" t="t" r="r" b="b"/>
              <a:pathLst>
                <a:path w="1970" h="3752" extrusionOk="0">
                  <a:moveTo>
                    <a:pt x="1782" y="1"/>
                  </a:moveTo>
                  <a:lnTo>
                    <a:pt x="0" y="3752"/>
                  </a:lnTo>
                  <a:lnTo>
                    <a:pt x="1970" y="3658"/>
                  </a:lnTo>
                  <a:lnTo>
                    <a:pt x="1970" y="1126"/>
                  </a:lnTo>
                  <a:lnTo>
                    <a:pt x="1970" y="564"/>
                  </a:lnTo>
                  <a:lnTo>
                    <a:pt x="1970" y="407"/>
                  </a:lnTo>
                  <a:lnTo>
                    <a:pt x="1938" y="251"/>
                  </a:lnTo>
                  <a:lnTo>
                    <a:pt x="1876" y="126"/>
                  </a:lnTo>
                  <a:lnTo>
                    <a:pt x="1782" y="1"/>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a:off x="3290521" y="1720162"/>
              <a:ext cx="116875" cy="222606"/>
            </a:xfrm>
            <a:custGeom>
              <a:avLst/>
              <a:gdLst/>
              <a:ahLst/>
              <a:cxnLst/>
              <a:rect l="l" t="t" r="r" b="b"/>
              <a:pathLst>
                <a:path w="1970" h="3752" fill="none" extrusionOk="0">
                  <a:moveTo>
                    <a:pt x="1782" y="1"/>
                  </a:moveTo>
                  <a:lnTo>
                    <a:pt x="0" y="3752"/>
                  </a:lnTo>
                  <a:lnTo>
                    <a:pt x="0" y="3752"/>
                  </a:lnTo>
                  <a:lnTo>
                    <a:pt x="1970" y="3658"/>
                  </a:lnTo>
                  <a:lnTo>
                    <a:pt x="1970" y="1126"/>
                  </a:lnTo>
                  <a:lnTo>
                    <a:pt x="1970" y="564"/>
                  </a:lnTo>
                  <a:lnTo>
                    <a:pt x="1970" y="564"/>
                  </a:lnTo>
                  <a:lnTo>
                    <a:pt x="1970" y="407"/>
                  </a:lnTo>
                  <a:lnTo>
                    <a:pt x="1938" y="251"/>
                  </a:lnTo>
                  <a:lnTo>
                    <a:pt x="1876" y="126"/>
                  </a:lnTo>
                  <a:lnTo>
                    <a:pt x="17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3"/>
            <p:cNvSpPr/>
            <p:nvPr/>
          </p:nvSpPr>
          <p:spPr>
            <a:xfrm>
              <a:off x="3268272" y="1937196"/>
              <a:ext cx="161371" cy="55652"/>
            </a:xfrm>
            <a:custGeom>
              <a:avLst/>
              <a:gdLst/>
              <a:ahLst/>
              <a:cxnLst/>
              <a:rect l="l" t="t" r="r" b="b"/>
              <a:pathLst>
                <a:path w="2720" h="938" extrusionOk="0">
                  <a:moveTo>
                    <a:pt x="2345" y="0"/>
                  </a:moveTo>
                  <a:lnTo>
                    <a:pt x="375" y="94"/>
                  </a:lnTo>
                  <a:lnTo>
                    <a:pt x="0" y="938"/>
                  </a:lnTo>
                  <a:lnTo>
                    <a:pt x="2251" y="938"/>
                  </a:lnTo>
                  <a:lnTo>
                    <a:pt x="2720" y="0"/>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3"/>
            <p:cNvSpPr/>
            <p:nvPr/>
          </p:nvSpPr>
          <p:spPr>
            <a:xfrm>
              <a:off x="3268272" y="1937196"/>
              <a:ext cx="161371" cy="55652"/>
            </a:xfrm>
            <a:custGeom>
              <a:avLst/>
              <a:gdLst/>
              <a:ahLst/>
              <a:cxnLst/>
              <a:rect l="l" t="t" r="r" b="b"/>
              <a:pathLst>
                <a:path w="2720" h="938" fill="none" extrusionOk="0">
                  <a:moveTo>
                    <a:pt x="2720" y="0"/>
                  </a:moveTo>
                  <a:lnTo>
                    <a:pt x="2720" y="0"/>
                  </a:lnTo>
                  <a:lnTo>
                    <a:pt x="2345" y="0"/>
                  </a:lnTo>
                  <a:lnTo>
                    <a:pt x="2345" y="0"/>
                  </a:lnTo>
                  <a:lnTo>
                    <a:pt x="375" y="94"/>
                  </a:lnTo>
                  <a:lnTo>
                    <a:pt x="0" y="938"/>
                  </a:lnTo>
                  <a:lnTo>
                    <a:pt x="2251" y="938"/>
                  </a:lnTo>
                  <a:lnTo>
                    <a:pt x="27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3"/>
            <p:cNvSpPr/>
            <p:nvPr/>
          </p:nvSpPr>
          <p:spPr>
            <a:xfrm>
              <a:off x="3264534" y="1992789"/>
              <a:ext cx="137284" cy="5636"/>
            </a:xfrm>
            <a:custGeom>
              <a:avLst/>
              <a:gdLst/>
              <a:ahLst/>
              <a:cxnLst/>
              <a:rect l="l" t="t" r="r" b="b"/>
              <a:pathLst>
                <a:path w="2314" h="95" extrusionOk="0">
                  <a:moveTo>
                    <a:pt x="63" y="1"/>
                  </a:moveTo>
                  <a:lnTo>
                    <a:pt x="1" y="95"/>
                  </a:lnTo>
                  <a:lnTo>
                    <a:pt x="2283" y="95"/>
                  </a:lnTo>
                  <a:lnTo>
                    <a:pt x="2314" y="1"/>
                  </a:lnTo>
                  <a:close/>
                </a:path>
              </a:pathLst>
            </a:custGeom>
            <a:solidFill>
              <a:srgbClr val="AAE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3"/>
            <p:cNvSpPr/>
            <p:nvPr/>
          </p:nvSpPr>
          <p:spPr>
            <a:xfrm>
              <a:off x="3264534" y="1992789"/>
              <a:ext cx="137284" cy="5636"/>
            </a:xfrm>
            <a:custGeom>
              <a:avLst/>
              <a:gdLst/>
              <a:ahLst/>
              <a:cxnLst/>
              <a:rect l="l" t="t" r="r" b="b"/>
              <a:pathLst>
                <a:path w="2314" h="95" fill="none" extrusionOk="0">
                  <a:moveTo>
                    <a:pt x="2314" y="1"/>
                  </a:moveTo>
                  <a:lnTo>
                    <a:pt x="63" y="1"/>
                  </a:lnTo>
                  <a:lnTo>
                    <a:pt x="1" y="95"/>
                  </a:lnTo>
                  <a:lnTo>
                    <a:pt x="2283" y="95"/>
                  </a:lnTo>
                  <a:lnTo>
                    <a:pt x="23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3"/>
            <p:cNvSpPr/>
            <p:nvPr/>
          </p:nvSpPr>
          <p:spPr>
            <a:xfrm>
              <a:off x="3501918" y="1623748"/>
              <a:ext cx="74278" cy="103946"/>
            </a:xfrm>
            <a:custGeom>
              <a:avLst/>
              <a:gdLst/>
              <a:ahLst/>
              <a:cxnLst/>
              <a:rect l="l" t="t" r="r" b="b"/>
              <a:pathLst>
                <a:path w="1252" h="1752" extrusionOk="0">
                  <a:moveTo>
                    <a:pt x="1251" y="1"/>
                  </a:moveTo>
                  <a:lnTo>
                    <a:pt x="1032" y="32"/>
                  </a:lnTo>
                  <a:lnTo>
                    <a:pt x="782" y="94"/>
                  </a:lnTo>
                  <a:lnTo>
                    <a:pt x="595" y="219"/>
                  </a:lnTo>
                  <a:lnTo>
                    <a:pt x="376" y="344"/>
                  </a:lnTo>
                  <a:lnTo>
                    <a:pt x="220" y="563"/>
                  </a:lnTo>
                  <a:lnTo>
                    <a:pt x="126" y="782"/>
                  </a:lnTo>
                  <a:lnTo>
                    <a:pt x="63" y="1001"/>
                  </a:lnTo>
                  <a:lnTo>
                    <a:pt x="32" y="1220"/>
                  </a:lnTo>
                  <a:lnTo>
                    <a:pt x="1" y="1563"/>
                  </a:lnTo>
                  <a:lnTo>
                    <a:pt x="32" y="1720"/>
                  </a:lnTo>
                  <a:lnTo>
                    <a:pt x="251" y="1751"/>
                  </a:lnTo>
                  <a:lnTo>
                    <a:pt x="438" y="1720"/>
                  </a:lnTo>
                  <a:lnTo>
                    <a:pt x="1251" y="1"/>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3"/>
            <p:cNvSpPr/>
            <p:nvPr/>
          </p:nvSpPr>
          <p:spPr>
            <a:xfrm>
              <a:off x="3501918" y="1623748"/>
              <a:ext cx="74278" cy="103946"/>
            </a:xfrm>
            <a:custGeom>
              <a:avLst/>
              <a:gdLst/>
              <a:ahLst/>
              <a:cxnLst/>
              <a:rect l="l" t="t" r="r" b="b"/>
              <a:pathLst>
                <a:path w="1252" h="1752" fill="none" extrusionOk="0">
                  <a:moveTo>
                    <a:pt x="1251" y="1"/>
                  </a:moveTo>
                  <a:lnTo>
                    <a:pt x="1251" y="1"/>
                  </a:lnTo>
                  <a:lnTo>
                    <a:pt x="1032" y="32"/>
                  </a:lnTo>
                  <a:lnTo>
                    <a:pt x="782" y="94"/>
                  </a:lnTo>
                  <a:lnTo>
                    <a:pt x="595" y="219"/>
                  </a:lnTo>
                  <a:lnTo>
                    <a:pt x="376" y="344"/>
                  </a:lnTo>
                  <a:lnTo>
                    <a:pt x="376" y="344"/>
                  </a:lnTo>
                  <a:lnTo>
                    <a:pt x="220" y="563"/>
                  </a:lnTo>
                  <a:lnTo>
                    <a:pt x="126" y="782"/>
                  </a:lnTo>
                  <a:lnTo>
                    <a:pt x="63" y="1001"/>
                  </a:lnTo>
                  <a:lnTo>
                    <a:pt x="32" y="1220"/>
                  </a:lnTo>
                  <a:lnTo>
                    <a:pt x="1" y="1563"/>
                  </a:lnTo>
                  <a:lnTo>
                    <a:pt x="32" y="1720"/>
                  </a:lnTo>
                  <a:lnTo>
                    <a:pt x="32" y="1720"/>
                  </a:lnTo>
                  <a:lnTo>
                    <a:pt x="251" y="1751"/>
                  </a:lnTo>
                  <a:lnTo>
                    <a:pt x="251" y="1751"/>
                  </a:lnTo>
                  <a:lnTo>
                    <a:pt x="438" y="1720"/>
                  </a:lnTo>
                  <a:lnTo>
                    <a:pt x="12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3"/>
            <p:cNvSpPr/>
            <p:nvPr/>
          </p:nvSpPr>
          <p:spPr>
            <a:xfrm>
              <a:off x="3928450" y="1590345"/>
              <a:ext cx="105781" cy="111362"/>
            </a:xfrm>
            <a:custGeom>
              <a:avLst/>
              <a:gdLst/>
              <a:ahLst/>
              <a:cxnLst/>
              <a:rect l="l" t="t" r="r" b="b"/>
              <a:pathLst>
                <a:path w="1783" h="1877" extrusionOk="0">
                  <a:moveTo>
                    <a:pt x="876" y="1"/>
                  </a:moveTo>
                  <a:lnTo>
                    <a:pt x="1" y="1876"/>
                  </a:lnTo>
                  <a:lnTo>
                    <a:pt x="907" y="1876"/>
                  </a:lnTo>
                  <a:lnTo>
                    <a:pt x="1783" y="1"/>
                  </a:lnTo>
                  <a:close/>
                </a:path>
              </a:pathLst>
            </a:custGeom>
            <a:solidFill>
              <a:srgbClr val="D4F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3928450" y="1590345"/>
              <a:ext cx="105781" cy="111362"/>
            </a:xfrm>
            <a:custGeom>
              <a:avLst/>
              <a:gdLst/>
              <a:ahLst/>
              <a:cxnLst/>
              <a:rect l="l" t="t" r="r" b="b"/>
              <a:pathLst>
                <a:path w="1783" h="1877" fill="none" extrusionOk="0">
                  <a:moveTo>
                    <a:pt x="1783" y="1"/>
                  </a:moveTo>
                  <a:lnTo>
                    <a:pt x="876" y="1"/>
                  </a:lnTo>
                  <a:lnTo>
                    <a:pt x="1" y="1876"/>
                  </a:lnTo>
                  <a:lnTo>
                    <a:pt x="907" y="1876"/>
                  </a:lnTo>
                  <a:lnTo>
                    <a:pt x="17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3817204" y="1914946"/>
              <a:ext cx="11213" cy="24147"/>
            </a:xfrm>
            <a:custGeom>
              <a:avLst/>
              <a:gdLst/>
              <a:ahLst/>
              <a:cxnLst/>
              <a:rect l="l" t="t" r="r" b="b"/>
              <a:pathLst>
                <a:path w="189" h="407" extrusionOk="0">
                  <a:moveTo>
                    <a:pt x="188" y="0"/>
                  </a:moveTo>
                  <a:lnTo>
                    <a:pt x="0" y="375"/>
                  </a:lnTo>
                  <a:lnTo>
                    <a:pt x="188" y="406"/>
                  </a:lnTo>
                  <a:lnTo>
                    <a:pt x="188" y="0"/>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3817204" y="1914946"/>
              <a:ext cx="11213" cy="24147"/>
            </a:xfrm>
            <a:custGeom>
              <a:avLst/>
              <a:gdLst/>
              <a:ahLst/>
              <a:cxnLst/>
              <a:rect l="l" t="t" r="r" b="b"/>
              <a:pathLst>
                <a:path w="189" h="407" fill="none" extrusionOk="0">
                  <a:moveTo>
                    <a:pt x="188" y="0"/>
                  </a:moveTo>
                  <a:lnTo>
                    <a:pt x="0" y="375"/>
                  </a:lnTo>
                  <a:lnTo>
                    <a:pt x="0" y="375"/>
                  </a:lnTo>
                  <a:lnTo>
                    <a:pt x="188" y="406"/>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3828358" y="1701650"/>
              <a:ext cx="153955" cy="237439"/>
            </a:xfrm>
            <a:custGeom>
              <a:avLst/>
              <a:gdLst/>
              <a:ahLst/>
              <a:cxnLst/>
              <a:rect l="l" t="t" r="r" b="b"/>
              <a:pathLst>
                <a:path w="2595" h="4002" extrusionOk="0">
                  <a:moveTo>
                    <a:pt x="1688" y="0"/>
                  </a:moveTo>
                  <a:lnTo>
                    <a:pt x="0" y="3595"/>
                  </a:lnTo>
                  <a:lnTo>
                    <a:pt x="0" y="4001"/>
                  </a:lnTo>
                  <a:lnTo>
                    <a:pt x="63" y="4001"/>
                  </a:lnTo>
                  <a:lnTo>
                    <a:pt x="250" y="3814"/>
                  </a:lnTo>
                  <a:lnTo>
                    <a:pt x="500" y="3626"/>
                  </a:lnTo>
                  <a:lnTo>
                    <a:pt x="750" y="3501"/>
                  </a:lnTo>
                  <a:lnTo>
                    <a:pt x="1000" y="3376"/>
                  </a:lnTo>
                  <a:lnTo>
                    <a:pt x="2594" y="0"/>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3828358" y="1701650"/>
              <a:ext cx="153955" cy="237439"/>
            </a:xfrm>
            <a:custGeom>
              <a:avLst/>
              <a:gdLst/>
              <a:ahLst/>
              <a:cxnLst/>
              <a:rect l="l" t="t" r="r" b="b"/>
              <a:pathLst>
                <a:path w="2595" h="4002" fill="none" extrusionOk="0">
                  <a:moveTo>
                    <a:pt x="2594" y="0"/>
                  </a:moveTo>
                  <a:lnTo>
                    <a:pt x="1688" y="0"/>
                  </a:lnTo>
                  <a:lnTo>
                    <a:pt x="0" y="3595"/>
                  </a:lnTo>
                  <a:lnTo>
                    <a:pt x="0" y="4001"/>
                  </a:lnTo>
                  <a:lnTo>
                    <a:pt x="0" y="4001"/>
                  </a:lnTo>
                  <a:lnTo>
                    <a:pt x="63" y="4001"/>
                  </a:lnTo>
                  <a:lnTo>
                    <a:pt x="63" y="4001"/>
                  </a:lnTo>
                  <a:lnTo>
                    <a:pt x="250" y="3814"/>
                  </a:lnTo>
                  <a:lnTo>
                    <a:pt x="500" y="3626"/>
                  </a:lnTo>
                  <a:lnTo>
                    <a:pt x="750" y="3501"/>
                  </a:lnTo>
                  <a:lnTo>
                    <a:pt x="1000" y="3376"/>
                  </a:lnTo>
                  <a:lnTo>
                    <a:pt x="25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3791217" y="1937196"/>
              <a:ext cx="76117" cy="55652"/>
            </a:xfrm>
            <a:custGeom>
              <a:avLst/>
              <a:gdLst/>
              <a:ahLst/>
              <a:cxnLst/>
              <a:rect l="l" t="t" r="r" b="b"/>
              <a:pathLst>
                <a:path w="1283" h="938" extrusionOk="0">
                  <a:moveTo>
                    <a:pt x="438" y="0"/>
                  </a:moveTo>
                  <a:lnTo>
                    <a:pt x="1" y="938"/>
                  </a:lnTo>
                  <a:lnTo>
                    <a:pt x="32" y="938"/>
                  </a:lnTo>
                  <a:lnTo>
                    <a:pt x="157" y="688"/>
                  </a:lnTo>
                  <a:lnTo>
                    <a:pt x="313" y="438"/>
                  </a:lnTo>
                  <a:lnTo>
                    <a:pt x="470" y="219"/>
                  </a:lnTo>
                  <a:lnTo>
                    <a:pt x="689" y="31"/>
                  </a:lnTo>
                  <a:lnTo>
                    <a:pt x="626" y="31"/>
                  </a:lnTo>
                  <a:lnTo>
                    <a:pt x="438" y="0"/>
                  </a:lnTo>
                  <a:close/>
                  <a:moveTo>
                    <a:pt x="1282" y="188"/>
                  </a:moveTo>
                  <a:lnTo>
                    <a:pt x="1001" y="406"/>
                  </a:lnTo>
                  <a:lnTo>
                    <a:pt x="782" y="657"/>
                  </a:lnTo>
                  <a:lnTo>
                    <a:pt x="595" y="938"/>
                  </a:lnTo>
                  <a:lnTo>
                    <a:pt x="907" y="938"/>
                  </a:lnTo>
                  <a:lnTo>
                    <a:pt x="1282" y="188"/>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3826459" y="1948291"/>
              <a:ext cx="40877" cy="44557"/>
            </a:xfrm>
            <a:custGeom>
              <a:avLst/>
              <a:gdLst/>
              <a:ahLst/>
              <a:cxnLst/>
              <a:rect l="l" t="t" r="r" b="b"/>
              <a:pathLst>
                <a:path w="689" h="751" fill="none" extrusionOk="0">
                  <a:moveTo>
                    <a:pt x="688" y="1"/>
                  </a:moveTo>
                  <a:lnTo>
                    <a:pt x="688" y="1"/>
                  </a:lnTo>
                  <a:lnTo>
                    <a:pt x="407" y="219"/>
                  </a:lnTo>
                  <a:lnTo>
                    <a:pt x="407" y="219"/>
                  </a:lnTo>
                  <a:lnTo>
                    <a:pt x="188" y="470"/>
                  </a:lnTo>
                  <a:lnTo>
                    <a:pt x="1" y="751"/>
                  </a:lnTo>
                  <a:lnTo>
                    <a:pt x="313" y="751"/>
                  </a:lnTo>
                  <a:lnTo>
                    <a:pt x="6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3791217" y="1937196"/>
              <a:ext cx="40877" cy="55652"/>
            </a:xfrm>
            <a:custGeom>
              <a:avLst/>
              <a:gdLst/>
              <a:ahLst/>
              <a:cxnLst/>
              <a:rect l="l" t="t" r="r" b="b"/>
              <a:pathLst>
                <a:path w="689" h="938" fill="none" extrusionOk="0">
                  <a:moveTo>
                    <a:pt x="438" y="0"/>
                  </a:moveTo>
                  <a:lnTo>
                    <a:pt x="1" y="938"/>
                  </a:lnTo>
                  <a:lnTo>
                    <a:pt x="32" y="938"/>
                  </a:lnTo>
                  <a:lnTo>
                    <a:pt x="32" y="938"/>
                  </a:lnTo>
                  <a:lnTo>
                    <a:pt x="157" y="688"/>
                  </a:lnTo>
                  <a:lnTo>
                    <a:pt x="313" y="438"/>
                  </a:lnTo>
                  <a:lnTo>
                    <a:pt x="470" y="219"/>
                  </a:lnTo>
                  <a:lnTo>
                    <a:pt x="689" y="31"/>
                  </a:lnTo>
                  <a:lnTo>
                    <a:pt x="689" y="31"/>
                  </a:lnTo>
                  <a:lnTo>
                    <a:pt x="626" y="31"/>
                  </a:lnTo>
                  <a:lnTo>
                    <a:pt x="626" y="31"/>
                  </a:lnTo>
                  <a:lnTo>
                    <a:pt x="4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3793115" y="1901953"/>
              <a:ext cx="94627" cy="90894"/>
            </a:xfrm>
            <a:custGeom>
              <a:avLst/>
              <a:gdLst/>
              <a:ahLst/>
              <a:cxnLst/>
              <a:rect l="l" t="t" r="r" b="b"/>
              <a:pathLst>
                <a:path w="1595" h="1532" extrusionOk="0">
                  <a:moveTo>
                    <a:pt x="1594" y="0"/>
                  </a:moveTo>
                  <a:lnTo>
                    <a:pt x="1344" y="125"/>
                  </a:lnTo>
                  <a:lnTo>
                    <a:pt x="1094" y="250"/>
                  </a:lnTo>
                  <a:lnTo>
                    <a:pt x="844" y="438"/>
                  </a:lnTo>
                  <a:lnTo>
                    <a:pt x="657" y="625"/>
                  </a:lnTo>
                  <a:lnTo>
                    <a:pt x="438" y="813"/>
                  </a:lnTo>
                  <a:lnTo>
                    <a:pt x="281" y="1032"/>
                  </a:lnTo>
                  <a:lnTo>
                    <a:pt x="125" y="1282"/>
                  </a:lnTo>
                  <a:lnTo>
                    <a:pt x="0" y="1532"/>
                  </a:lnTo>
                  <a:lnTo>
                    <a:pt x="563" y="1532"/>
                  </a:lnTo>
                  <a:lnTo>
                    <a:pt x="750" y="1251"/>
                  </a:lnTo>
                  <a:lnTo>
                    <a:pt x="969" y="1000"/>
                  </a:lnTo>
                  <a:lnTo>
                    <a:pt x="1250" y="782"/>
                  </a:lnTo>
                  <a:lnTo>
                    <a:pt x="1594" y="0"/>
                  </a:lnTo>
                  <a:close/>
                </a:path>
              </a:pathLst>
            </a:custGeom>
            <a:solidFill>
              <a:srgbClr val="90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3793115" y="1901953"/>
              <a:ext cx="94627" cy="90894"/>
            </a:xfrm>
            <a:custGeom>
              <a:avLst/>
              <a:gdLst/>
              <a:ahLst/>
              <a:cxnLst/>
              <a:rect l="l" t="t" r="r" b="b"/>
              <a:pathLst>
                <a:path w="1595" h="1532" fill="none" extrusionOk="0">
                  <a:moveTo>
                    <a:pt x="1594" y="0"/>
                  </a:moveTo>
                  <a:lnTo>
                    <a:pt x="1594" y="0"/>
                  </a:lnTo>
                  <a:lnTo>
                    <a:pt x="1344" y="125"/>
                  </a:lnTo>
                  <a:lnTo>
                    <a:pt x="1094" y="250"/>
                  </a:lnTo>
                  <a:lnTo>
                    <a:pt x="844" y="438"/>
                  </a:lnTo>
                  <a:lnTo>
                    <a:pt x="657" y="625"/>
                  </a:lnTo>
                  <a:lnTo>
                    <a:pt x="657" y="625"/>
                  </a:lnTo>
                  <a:lnTo>
                    <a:pt x="438" y="813"/>
                  </a:lnTo>
                  <a:lnTo>
                    <a:pt x="281" y="1032"/>
                  </a:lnTo>
                  <a:lnTo>
                    <a:pt x="125" y="1282"/>
                  </a:lnTo>
                  <a:lnTo>
                    <a:pt x="0" y="1532"/>
                  </a:lnTo>
                  <a:lnTo>
                    <a:pt x="563" y="1532"/>
                  </a:lnTo>
                  <a:lnTo>
                    <a:pt x="563" y="1532"/>
                  </a:lnTo>
                  <a:lnTo>
                    <a:pt x="750" y="1251"/>
                  </a:lnTo>
                  <a:lnTo>
                    <a:pt x="969" y="1000"/>
                  </a:lnTo>
                  <a:lnTo>
                    <a:pt x="969" y="1000"/>
                  </a:lnTo>
                  <a:lnTo>
                    <a:pt x="1250" y="782"/>
                  </a:lnTo>
                  <a:lnTo>
                    <a:pt x="15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3789377" y="1992789"/>
              <a:ext cx="55709" cy="7476"/>
            </a:xfrm>
            <a:custGeom>
              <a:avLst/>
              <a:gdLst/>
              <a:ahLst/>
              <a:cxnLst/>
              <a:rect l="l" t="t" r="r" b="b"/>
              <a:pathLst>
                <a:path w="939" h="126" extrusionOk="0">
                  <a:moveTo>
                    <a:pt x="32" y="1"/>
                  </a:moveTo>
                  <a:lnTo>
                    <a:pt x="1" y="126"/>
                  </a:lnTo>
                  <a:lnTo>
                    <a:pt x="876" y="126"/>
                  </a:lnTo>
                  <a:lnTo>
                    <a:pt x="938" y="1"/>
                  </a:lnTo>
                  <a:close/>
                </a:path>
              </a:pathLst>
            </a:custGeom>
            <a:solidFill>
              <a:srgbClr val="AAE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3789377" y="1992789"/>
              <a:ext cx="55709" cy="7476"/>
            </a:xfrm>
            <a:custGeom>
              <a:avLst/>
              <a:gdLst/>
              <a:ahLst/>
              <a:cxnLst/>
              <a:rect l="l" t="t" r="r" b="b"/>
              <a:pathLst>
                <a:path w="939" h="126" fill="none" extrusionOk="0">
                  <a:moveTo>
                    <a:pt x="938" y="1"/>
                  </a:moveTo>
                  <a:lnTo>
                    <a:pt x="626" y="1"/>
                  </a:lnTo>
                  <a:lnTo>
                    <a:pt x="63" y="1"/>
                  </a:lnTo>
                  <a:lnTo>
                    <a:pt x="32" y="1"/>
                  </a:lnTo>
                  <a:lnTo>
                    <a:pt x="1" y="126"/>
                  </a:lnTo>
                  <a:lnTo>
                    <a:pt x="876" y="126"/>
                  </a:lnTo>
                  <a:lnTo>
                    <a:pt x="9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3559410" y="1588505"/>
              <a:ext cx="376492" cy="346843"/>
            </a:xfrm>
            <a:custGeom>
              <a:avLst/>
              <a:gdLst/>
              <a:ahLst/>
              <a:cxnLst/>
              <a:rect l="l" t="t" r="r" b="b"/>
              <a:pathLst>
                <a:path w="6346" h="5846" extrusionOk="0">
                  <a:moveTo>
                    <a:pt x="2720" y="1"/>
                  </a:moveTo>
                  <a:lnTo>
                    <a:pt x="1" y="5846"/>
                  </a:lnTo>
                  <a:lnTo>
                    <a:pt x="907" y="5815"/>
                  </a:lnTo>
                  <a:lnTo>
                    <a:pt x="2564" y="5846"/>
                  </a:lnTo>
                  <a:lnTo>
                    <a:pt x="2564" y="4564"/>
                  </a:lnTo>
                  <a:lnTo>
                    <a:pt x="2595" y="4314"/>
                  </a:lnTo>
                  <a:lnTo>
                    <a:pt x="2658" y="4095"/>
                  </a:lnTo>
                  <a:lnTo>
                    <a:pt x="2783" y="3877"/>
                  </a:lnTo>
                  <a:lnTo>
                    <a:pt x="2939" y="3720"/>
                  </a:lnTo>
                  <a:lnTo>
                    <a:pt x="3126" y="3564"/>
                  </a:lnTo>
                  <a:lnTo>
                    <a:pt x="3314" y="3439"/>
                  </a:lnTo>
                  <a:lnTo>
                    <a:pt x="3564" y="3377"/>
                  </a:lnTo>
                  <a:lnTo>
                    <a:pt x="3814" y="3345"/>
                  </a:lnTo>
                  <a:lnTo>
                    <a:pt x="4533" y="3345"/>
                  </a:lnTo>
                  <a:lnTo>
                    <a:pt x="4533" y="2783"/>
                  </a:lnTo>
                  <a:lnTo>
                    <a:pt x="4564" y="2595"/>
                  </a:lnTo>
                  <a:lnTo>
                    <a:pt x="4627" y="2439"/>
                  </a:lnTo>
                  <a:lnTo>
                    <a:pt x="4689" y="2283"/>
                  </a:lnTo>
                  <a:lnTo>
                    <a:pt x="4814" y="2157"/>
                  </a:lnTo>
                  <a:lnTo>
                    <a:pt x="4939" y="2064"/>
                  </a:lnTo>
                  <a:lnTo>
                    <a:pt x="5064" y="1970"/>
                  </a:lnTo>
                  <a:lnTo>
                    <a:pt x="5252" y="1939"/>
                  </a:lnTo>
                  <a:lnTo>
                    <a:pt x="5408" y="1907"/>
                  </a:lnTo>
                  <a:lnTo>
                    <a:pt x="5471" y="1907"/>
                  </a:lnTo>
                  <a:lnTo>
                    <a:pt x="6346" y="1"/>
                  </a:lnTo>
                  <a:close/>
                </a:path>
              </a:pathLst>
            </a:custGeom>
            <a:solidFill>
              <a:srgbClr val="D4F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3559410" y="1588505"/>
              <a:ext cx="376492" cy="346843"/>
            </a:xfrm>
            <a:custGeom>
              <a:avLst/>
              <a:gdLst/>
              <a:ahLst/>
              <a:cxnLst/>
              <a:rect l="l" t="t" r="r" b="b"/>
              <a:pathLst>
                <a:path w="6346" h="5846" fill="none" extrusionOk="0">
                  <a:moveTo>
                    <a:pt x="6346" y="1"/>
                  </a:moveTo>
                  <a:lnTo>
                    <a:pt x="2720" y="1"/>
                  </a:lnTo>
                  <a:lnTo>
                    <a:pt x="1" y="5846"/>
                  </a:lnTo>
                  <a:lnTo>
                    <a:pt x="1" y="5846"/>
                  </a:lnTo>
                  <a:lnTo>
                    <a:pt x="907" y="5815"/>
                  </a:lnTo>
                  <a:lnTo>
                    <a:pt x="907" y="5815"/>
                  </a:lnTo>
                  <a:lnTo>
                    <a:pt x="2564" y="5846"/>
                  </a:lnTo>
                  <a:lnTo>
                    <a:pt x="2564" y="4564"/>
                  </a:lnTo>
                  <a:lnTo>
                    <a:pt x="2564" y="4564"/>
                  </a:lnTo>
                  <a:lnTo>
                    <a:pt x="2595" y="4314"/>
                  </a:lnTo>
                  <a:lnTo>
                    <a:pt x="2658" y="4095"/>
                  </a:lnTo>
                  <a:lnTo>
                    <a:pt x="2783" y="3877"/>
                  </a:lnTo>
                  <a:lnTo>
                    <a:pt x="2939" y="3720"/>
                  </a:lnTo>
                  <a:lnTo>
                    <a:pt x="3126" y="3564"/>
                  </a:lnTo>
                  <a:lnTo>
                    <a:pt x="3314" y="3439"/>
                  </a:lnTo>
                  <a:lnTo>
                    <a:pt x="3564" y="3377"/>
                  </a:lnTo>
                  <a:lnTo>
                    <a:pt x="3814" y="3345"/>
                  </a:lnTo>
                  <a:lnTo>
                    <a:pt x="4533" y="3345"/>
                  </a:lnTo>
                  <a:lnTo>
                    <a:pt x="4533" y="2783"/>
                  </a:lnTo>
                  <a:lnTo>
                    <a:pt x="4533" y="2783"/>
                  </a:lnTo>
                  <a:lnTo>
                    <a:pt x="4564" y="2595"/>
                  </a:lnTo>
                  <a:lnTo>
                    <a:pt x="4627" y="2439"/>
                  </a:lnTo>
                  <a:lnTo>
                    <a:pt x="4689" y="2283"/>
                  </a:lnTo>
                  <a:lnTo>
                    <a:pt x="4814" y="2157"/>
                  </a:lnTo>
                  <a:lnTo>
                    <a:pt x="4939" y="2064"/>
                  </a:lnTo>
                  <a:lnTo>
                    <a:pt x="5064" y="1970"/>
                  </a:lnTo>
                  <a:lnTo>
                    <a:pt x="5252" y="1939"/>
                  </a:lnTo>
                  <a:lnTo>
                    <a:pt x="5408" y="1907"/>
                  </a:lnTo>
                  <a:lnTo>
                    <a:pt x="5471" y="1907"/>
                  </a:lnTo>
                  <a:lnTo>
                    <a:pt x="63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3711476" y="1786969"/>
              <a:ext cx="116935" cy="150283"/>
            </a:xfrm>
            <a:custGeom>
              <a:avLst/>
              <a:gdLst/>
              <a:ahLst/>
              <a:cxnLst/>
              <a:rect l="l" t="t" r="r" b="b"/>
              <a:pathLst>
                <a:path w="1971" h="2533" extrusionOk="0">
                  <a:moveTo>
                    <a:pt x="1251" y="0"/>
                  </a:moveTo>
                  <a:lnTo>
                    <a:pt x="1001" y="32"/>
                  </a:lnTo>
                  <a:lnTo>
                    <a:pt x="751" y="94"/>
                  </a:lnTo>
                  <a:lnTo>
                    <a:pt x="563" y="219"/>
                  </a:lnTo>
                  <a:lnTo>
                    <a:pt x="376" y="375"/>
                  </a:lnTo>
                  <a:lnTo>
                    <a:pt x="220" y="532"/>
                  </a:lnTo>
                  <a:lnTo>
                    <a:pt x="95" y="750"/>
                  </a:lnTo>
                  <a:lnTo>
                    <a:pt x="32" y="969"/>
                  </a:lnTo>
                  <a:lnTo>
                    <a:pt x="1" y="1219"/>
                  </a:lnTo>
                  <a:lnTo>
                    <a:pt x="1" y="2501"/>
                  </a:lnTo>
                  <a:lnTo>
                    <a:pt x="1064" y="2532"/>
                  </a:lnTo>
                  <a:lnTo>
                    <a:pt x="1970" y="532"/>
                  </a:lnTo>
                  <a:lnTo>
                    <a:pt x="1970" y="0"/>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3711476" y="1786969"/>
              <a:ext cx="116935" cy="150283"/>
            </a:xfrm>
            <a:custGeom>
              <a:avLst/>
              <a:gdLst/>
              <a:ahLst/>
              <a:cxnLst/>
              <a:rect l="l" t="t" r="r" b="b"/>
              <a:pathLst>
                <a:path w="1971" h="2533" fill="none" extrusionOk="0">
                  <a:moveTo>
                    <a:pt x="1970" y="0"/>
                  </a:moveTo>
                  <a:lnTo>
                    <a:pt x="1251" y="0"/>
                  </a:lnTo>
                  <a:lnTo>
                    <a:pt x="1251" y="0"/>
                  </a:lnTo>
                  <a:lnTo>
                    <a:pt x="1001" y="32"/>
                  </a:lnTo>
                  <a:lnTo>
                    <a:pt x="751" y="94"/>
                  </a:lnTo>
                  <a:lnTo>
                    <a:pt x="563" y="219"/>
                  </a:lnTo>
                  <a:lnTo>
                    <a:pt x="376" y="375"/>
                  </a:lnTo>
                  <a:lnTo>
                    <a:pt x="220" y="532"/>
                  </a:lnTo>
                  <a:lnTo>
                    <a:pt x="95" y="750"/>
                  </a:lnTo>
                  <a:lnTo>
                    <a:pt x="32" y="969"/>
                  </a:lnTo>
                  <a:lnTo>
                    <a:pt x="1" y="1219"/>
                  </a:lnTo>
                  <a:lnTo>
                    <a:pt x="1" y="2501"/>
                  </a:lnTo>
                  <a:lnTo>
                    <a:pt x="1" y="2501"/>
                  </a:lnTo>
                  <a:lnTo>
                    <a:pt x="1064" y="2532"/>
                  </a:lnTo>
                  <a:lnTo>
                    <a:pt x="1970" y="532"/>
                  </a:lnTo>
                  <a:lnTo>
                    <a:pt x="19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3828358" y="1701650"/>
              <a:ext cx="55649" cy="116880"/>
            </a:xfrm>
            <a:custGeom>
              <a:avLst/>
              <a:gdLst/>
              <a:ahLst/>
              <a:cxnLst/>
              <a:rect l="l" t="t" r="r" b="b"/>
              <a:pathLst>
                <a:path w="938" h="1970" extrusionOk="0">
                  <a:moveTo>
                    <a:pt x="875" y="0"/>
                  </a:moveTo>
                  <a:lnTo>
                    <a:pt x="719" y="32"/>
                  </a:lnTo>
                  <a:lnTo>
                    <a:pt x="531" y="63"/>
                  </a:lnTo>
                  <a:lnTo>
                    <a:pt x="406" y="157"/>
                  </a:lnTo>
                  <a:lnTo>
                    <a:pt x="281" y="250"/>
                  </a:lnTo>
                  <a:lnTo>
                    <a:pt x="156" y="376"/>
                  </a:lnTo>
                  <a:lnTo>
                    <a:pt x="94" y="532"/>
                  </a:lnTo>
                  <a:lnTo>
                    <a:pt x="31" y="688"/>
                  </a:lnTo>
                  <a:lnTo>
                    <a:pt x="0" y="876"/>
                  </a:lnTo>
                  <a:lnTo>
                    <a:pt x="0" y="1438"/>
                  </a:lnTo>
                  <a:lnTo>
                    <a:pt x="0" y="1970"/>
                  </a:lnTo>
                  <a:lnTo>
                    <a:pt x="938" y="0"/>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3828358" y="1701650"/>
              <a:ext cx="55649" cy="116880"/>
            </a:xfrm>
            <a:custGeom>
              <a:avLst/>
              <a:gdLst/>
              <a:ahLst/>
              <a:cxnLst/>
              <a:rect l="l" t="t" r="r" b="b"/>
              <a:pathLst>
                <a:path w="938" h="1970" fill="none" extrusionOk="0">
                  <a:moveTo>
                    <a:pt x="938" y="0"/>
                  </a:moveTo>
                  <a:lnTo>
                    <a:pt x="875" y="0"/>
                  </a:lnTo>
                  <a:lnTo>
                    <a:pt x="875" y="0"/>
                  </a:lnTo>
                  <a:lnTo>
                    <a:pt x="719" y="32"/>
                  </a:lnTo>
                  <a:lnTo>
                    <a:pt x="531" y="63"/>
                  </a:lnTo>
                  <a:lnTo>
                    <a:pt x="406" y="157"/>
                  </a:lnTo>
                  <a:lnTo>
                    <a:pt x="281" y="250"/>
                  </a:lnTo>
                  <a:lnTo>
                    <a:pt x="156" y="376"/>
                  </a:lnTo>
                  <a:lnTo>
                    <a:pt x="94" y="532"/>
                  </a:lnTo>
                  <a:lnTo>
                    <a:pt x="31" y="688"/>
                  </a:lnTo>
                  <a:lnTo>
                    <a:pt x="0" y="876"/>
                  </a:lnTo>
                  <a:lnTo>
                    <a:pt x="0" y="1438"/>
                  </a:lnTo>
                  <a:lnTo>
                    <a:pt x="0" y="1970"/>
                  </a:lnTo>
                  <a:lnTo>
                    <a:pt x="9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3531584" y="1933458"/>
              <a:ext cx="243005" cy="59389"/>
            </a:xfrm>
            <a:custGeom>
              <a:avLst/>
              <a:gdLst/>
              <a:ahLst/>
              <a:cxnLst/>
              <a:rect l="l" t="t" r="r" b="b"/>
              <a:pathLst>
                <a:path w="4096" h="1001" extrusionOk="0">
                  <a:moveTo>
                    <a:pt x="1376" y="1"/>
                  </a:moveTo>
                  <a:lnTo>
                    <a:pt x="470" y="32"/>
                  </a:lnTo>
                  <a:lnTo>
                    <a:pt x="1" y="1001"/>
                  </a:lnTo>
                  <a:lnTo>
                    <a:pt x="3627" y="1001"/>
                  </a:lnTo>
                  <a:lnTo>
                    <a:pt x="4096" y="63"/>
                  </a:lnTo>
                  <a:lnTo>
                    <a:pt x="3033" y="32"/>
                  </a:lnTo>
                  <a:lnTo>
                    <a:pt x="1376" y="1"/>
                  </a:lnTo>
                  <a:close/>
                </a:path>
              </a:pathLst>
            </a:custGeom>
            <a:solidFill>
              <a:srgbClr val="52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3531584" y="1933458"/>
              <a:ext cx="243005" cy="59389"/>
            </a:xfrm>
            <a:custGeom>
              <a:avLst/>
              <a:gdLst/>
              <a:ahLst/>
              <a:cxnLst/>
              <a:rect l="l" t="t" r="r" b="b"/>
              <a:pathLst>
                <a:path w="4096" h="1001" fill="none" extrusionOk="0">
                  <a:moveTo>
                    <a:pt x="1376" y="1"/>
                  </a:moveTo>
                  <a:lnTo>
                    <a:pt x="1376" y="1"/>
                  </a:lnTo>
                  <a:lnTo>
                    <a:pt x="470" y="32"/>
                  </a:lnTo>
                  <a:lnTo>
                    <a:pt x="1" y="1001"/>
                  </a:lnTo>
                  <a:lnTo>
                    <a:pt x="3627" y="1001"/>
                  </a:lnTo>
                  <a:lnTo>
                    <a:pt x="4096" y="63"/>
                  </a:lnTo>
                  <a:lnTo>
                    <a:pt x="4096" y="63"/>
                  </a:lnTo>
                  <a:lnTo>
                    <a:pt x="3033" y="32"/>
                  </a:lnTo>
                  <a:lnTo>
                    <a:pt x="3033" y="32"/>
                  </a:lnTo>
                  <a:lnTo>
                    <a:pt x="1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3527905" y="1992789"/>
              <a:ext cx="218859" cy="5636"/>
            </a:xfrm>
            <a:custGeom>
              <a:avLst/>
              <a:gdLst/>
              <a:ahLst/>
              <a:cxnLst/>
              <a:rect l="l" t="t" r="r" b="b"/>
              <a:pathLst>
                <a:path w="3689" h="95" extrusionOk="0">
                  <a:moveTo>
                    <a:pt x="63" y="1"/>
                  </a:moveTo>
                  <a:lnTo>
                    <a:pt x="0" y="95"/>
                  </a:lnTo>
                  <a:lnTo>
                    <a:pt x="3657" y="95"/>
                  </a:lnTo>
                  <a:lnTo>
                    <a:pt x="3689" y="1"/>
                  </a:lnTo>
                  <a:close/>
                </a:path>
              </a:pathLst>
            </a:custGeom>
            <a:solidFill>
              <a:srgbClr val="AAE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3527905" y="1992789"/>
              <a:ext cx="218859" cy="5636"/>
            </a:xfrm>
            <a:custGeom>
              <a:avLst/>
              <a:gdLst/>
              <a:ahLst/>
              <a:cxnLst/>
              <a:rect l="l" t="t" r="r" b="b"/>
              <a:pathLst>
                <a:path w="3689" h="95" fill="none" extrusionOk="0">
                  <a:moveTo>
                    <a:pt x="3689" y="1"/>
                  </a:moveTo>
                  <a:lnTo>
                    <a:pt x="63" y="1"/>
                  </a:lnTo>
                  <a:lnTo>
                    <a:pt x="0" y="95"/>
                  </a:lnTo>
                  <a:lnTo>
                    <a:pt x="3657" y="95"/>
                  </a:lnTo>
                  <a:lnTo>
                    <a:pt x="36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33"/>
          <p:cNvSpPr/>
          <p:nvPr/>
        </p:nvSpPr>
        <p:spPr>
          <a:xfrm>
            <a:off x="4885452" y="2665973"/>
            <a:ext cx="1789200" cy="27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latin typeface="Fira Sans"/>
                <a:ea typeface="Fira Sans"/>
                <a:cs typeface="Fira Sans"/>
                <a:sym typeface="Fira Sans"/>
              </a:rPr>
              <a:t>Bottom 3 FY-24</a:t>
            </a:r>
          </a:p>
        </p:txBody>
      </p:sp>
      <p:sp>
        <p:nvSpPr>
          <p:cNvPr id="2" name="Google Shape;999;p33">
            <a:extLst>
              <a:ext uri="{FF2B5EF4-FFF2-40B4-BE49-F238E27FC236}">
                <a16:creationId xmlns:a16="http://schemas.microsoft.com/office/drawing/2014/main" id="{79336DAB-31E2-7098-EF59-EE4CFEB49B8B}"/>
              </a:ext>
            </a:extLst>
          </p:cNvPr>
          <p:cNvSpPr/>
          <p:nvPr/>
        </p:nvSpPr>
        <p:spPr>
          <a:xfrm>
            <a:off x="2669096" y="2670825"/>
            <a:ext cx="1789200" cy="27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latin typeface="Fira Sans"/>
                <a:ea typeface="Fira Sans"/>
                <a:cs typeface="Fira Sans"/>
                <a:sym typeface="Fira Sans"/>
              </a:rPr>
              <a:t>Top 3 FY-23</a:t>
            </a:r>
            <a:endParaRPr b="1" dirty="0">
              <a:solidFill>
                <a:schemeClr val="accent2"/>
              </a:solidFill>
              <a:latin typeface="Fira Sans"/>
              <a:ea typeface="Fira Sans"/>
              <a:cs typeface="Fira Sans"/>
              <a:sym typeface="Fira Sans"/>
            </a:endParaRPr>
          </a:p>
        </p:txBody>
      </p:sp>
      <p:sp>
        <p:nvSpPr>
          <p:cNvPr id="3" name="Google Shape;999;p33">
            <a:extLst>
              <a:ext uri="{FF2B5EF4-FFF2-40B4-BE49-F238E27FC236}">
                <a16:creationId xmlns:a16="http://schemas.microsoft.com/office/drawing/2014/main" id="{BCAC3981-2211-17E2-E712-606081255EF5}"/>
              </a:ext>
            </a:extLst>
          </p:cNvPr>
          <p:cNvSpPr/>
          <p:nvPr/>
        </p:nvSpPr>
        <p:spPr>
          <a:xfrm>
            <a:off x="457200" y="2665973"/>
            <a:ext cx="1784740" cy="27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latin typeface="Fira Sans"/>
                <a:ea typeface="Fira Sans"/>
                <a:cs typeface="Fira Sans"/>
                <a:sym typeface="Fira Sans"/>
              </a:rPr>
              <a:t>Bottom 3 FY-23</a:t>
            </a:r>
            <a:endParaRPr b="1" dirty="0">
              <a:solidFill>
                <a:schemeClr val="accent2"/>
              </a:solidFill>
              <a:latin typeface="Fira Sans"/>
              <a:ea typeface="Fira Sans"/>
              <a:cs typeface="Fira Sans"/>
              <a:sym typeface="Fira Sans"/>
            </a:endParaRPr>
          </a:p>
        </p:txBody>
      </p:sp>
      <p:sp>
        <p:nvSpPr>
          <p:cNvPr id="4" name="Google Shape;999;p33">
            <a:extLst>
              <a:ext uri="{FF2B5EF4-FFF2-40B4-BE49-F238E27FC236}">
                <a16:creationId xmlns:a16="http://schemas.microsoft.com/office/drawing/2014/main" id="{0F052605-FB29-8C1E-BDBC-36161516DEA0}"/>
              </a:ext>
            </a:extLst>
          </p:cNvPr>
          <p:cNvSpPr/>
          <p:nvPr/>
        </p:nvSpPr>
        <p:spPr>
          <a:xfrm>
            <a:off x="7101809" y="2665415"/>
            <a:ext cx="1789200" cy="27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latin typeface="Fira Sans"/>
                <a:ea typeface="Fira Sans"/>
                <a:cs typeface="Fira Sans"/>
                <a:sym typeface="Fira Sans"/>
              </a:rPr>
              <a:t>Top 3 FY-24</a:t>
            </a:r>
            <a:endParaRPr b="1" dirty="0">
              <a:solidFill>
                <a:schemeClr val="accent2"/>
              </a:solidFill>
              <a:latin typeface="Fira Sans"/>
              <a:ea typeface="Fira Sans"/>
              <a:cs typeface="Fira Sans"/>
              <a:sym typeface="Fira Sans"/>
            </a:endParaRPr>
          </a:p>
        </p:txBody>
      </p:sp>
      <p:pic>
        <p:nvPicPr>
          <p:cNvPr id="5" name="Picture 4">
            <a:extLst>
              <a:ext uri="{FF2B5EF4-FFF2-40B4-BE49-F238E27FC236}">
                <a16:creationId xmlns:a16="http://schemas.microsoft.com/office/drawing/2014/main" id="{7467CC0A-911E-7610-0461-BDC21D0D5540}"/>
              </a:ext>
            </a:extLst>
          </p:cNvPr>
          <p:cNvPicPr>
            <a:picLocks noChangeAspect="1"/>
          </p:cNvPicPr>
          <p:nvPr/>
        </p:nvPicPr>
        <p:blipFill>
          <a:blip r:embed="rId3"/>
          <a:stretch>
            <a:fillRect/>
          </a:stretch>
        </p:blipFill>
        <p:spPr>
          <a:xfrm>
            <a:off x="457200" y="2980844"/>
            <a:ext cx="1792950" cy="2028698"/>
          </a:xfrm>
          <a:prstGeom prst="rect">
            <a:avLst/>
          </a:prstGeom>
        </p:spPr>
      </p:pic>
      <p:pic>
        <p:nvPicPr>
          <p:cNvPr id="6" name="Picture 5">
            <a:extLst>
              <a:ext uri="{FF2B5EF4-FFF2-40B4-BE49-F238E27FC236}">
                <a16:creationId xmlns:a16="http://schemas.microsoft.com/office/drawing/2014/main" id="{2BE255B6-2CA6-177D-7FA6-AF0450FF4449}"/>
              </a:ext>
            </a:extLst>
          </p:cNvPr>
          <p:cNvPicPr>
            <a:picLocks noChangeAspect="1"/>
          </p:cNvPicPr>
          <p:nvPr/>
        </p:nvPicPr>
        <p:blipFill>
          <a:blip r:embed="rId4"/>
          <a:stretch>
            <a:fillRect/>
          </a:stretch>
        </p:blipFill>
        <p:spPr>
          <a:xfrm>
            <a:off x="2666328" y="2980844"/>
            <a:ext cx="1817479" cy="2028698"/>
          </a:xfrm>
          <a:prstGeom prst="rect">
            <a:avLst/>
          </a:prstGeom>
        </p:spPr>
      </p:pic>
      <p:pic>
        <p:nvPicPr>
          <p:cNvPr id="7" name="Picture 6">
            <a:extLst>
              <a:ext uri="{FF2B5EF4-FFF2-40B4-BE49-F238E27FC236}">
                <a16:creationId xmlns:a16="http://schemas.microsoft.com/office/drawing/2014/main" id="{F9E747D5-E01C-4E02-2B2C-F09189144800}"/>
              </a:ext>
            </a:extLst>
          </p:cNvPr>
          <p:cNvPicPr>
            <a:picLocks noChangeAspect="1"/>
          </p:cNvPicPr>
          <p:nvPr/>
        </p:nvPicPr>
        <p:blipFill>
          <a:blip r:embed="rId5"/>
          <a:stretch>
            <a:fillRect/>
          </a:stretch>
        </p:blipFill>
        <p:spPr>
          <a:xfrm>
            <a:off x="4899985" y="2987193"/>
            <a:ext cx="1785647" cy="2016000"/>
          </a:xfrm>
          <a:prstGeom prst="rect">
            <a:avLst/>
          </a:prstGeom>
        </p:spPr>
      </p:pic>
      <p:pic>
        <p:nvPicPr>
          <p:cNvPr id="8" name="Picture 7">
            <a:extLst>
              <a:ext uri="{FF2B5EF4-FFF2-40B4-BE49-F238E27FC236}">
                <a16:creationId xmlns:a16="http://schemas.microsoft.com/office/drawing/2014/main" id="{6A34BBBB-37EF-3FB3-B95B-438F0FBE4BF8}"/>
              </a:ext>
            </a:extLst>
          </p:cNvPr>
          <p:cNvPicPr>
            <a:picLocks noChangeAspect="1"/>
          </p:cNvPicPr>
          <p:nvPr/>
        </p:nvPicPr>
        <p:blipFill>
          <a:blip r:embed="rId6"/>
          <a:stretch>
            <a:fillRect/>
          </a:stretch>
        </p:blipFill>
        <p:spPr>
          <a:xfrm>
            <a:off x="7101809" y="2980844"/>
            <a:ext cx="1785647" cy="2016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34"/>
          <p:cNvSpPr txBox="1">
            <a:spLocks noGrp="1"/>
          </p:cNvSpPr>
          <p:nvPr>
            <p:ph type="title"/>
          </p:nvPr>
        </p:nvSpPr>
        <p:spPr>
          <a:xfrm>
            <a:off x="457200" y="80886"/>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EV Penetration Rate in State</a:t>
            </a:r>
            <a:endParaRPr dirty="0"/>
          </a:p>
        </p:txBody>
      </p:sp>
      <p:grpSp>
        <p:nvGrpSpPr>
          <p:cNvPr id="1049" name="Google Shape;1049;p34"/>
          <p:cNvGrpSpPr/>
          <p:nvPr/>
        </p:nvGrpSpPr>
        <p:grpSpPr>
          <a:xfrm>
            <a:off x="4278410" y="1350336"/>
            <a:ext cx="892437" cy="3421100"/>
            <a:chOff x="3637775" y="1310975"/>
            <a:chExt cx="1888940" cy="3421100"/>
          </a:xfrm>
        </p:grpSpPr>
        <p:sp>
          <p:nvSpPr>
            <p:cNvPr id="1050" name="Google Shape;1050;p34"/>
            <p:cNvSpPr/>
            <p:nvPr/>
          </p:nvSpPr>
          <p:spPr>
            <a:xfrm>
              <a:off x="4216042" y="3740285"/>
              <a:ext cx="754062" cy="267624"/>
            </a:xfrm>
            <a:custGeom>
              <a:avLst/>
              <a:gdLst/>
              <a:ahLst/>
              <a:cxnLst/>
              <a:rect l="l" t="t" r="r" b="b"/>
              <a:pathLst>
                <a:path w="8574" h="3043" extrusionOk="0">
                  <a:moveTo>
                    <a:pt x="3872" y="1"/>
                  </a:moveTo>
                  <a:lnTo>
                    <a:pt x="2489" y="31"/>
                  </a:lnTo>
                  <a:lnTo>
                    <a:pt x="1199" y="93"/>
                  </a:lnTo>
                  <a:lnTo>
                    <a:pt x="93" y="185"/>
                  </a:lnTo>
                  <a:lnTo>
                    <a:pt x="31" y="584"/>
                  </a:lnTo>
                  <a:lnTo>
                    <a:pt x="1" y="1260"/>
                  </a:lnTo>
                  <a:lnTo>
                    <a:pt x="1" y="2059"/>
                  </a:lnTo>
                  <a:lnTo>
                    <a:pt x="31" y="2459"/>
                  </a:lnTo>
                  <a:lnTo>
                    <a:pt x="62" y="2858"/>
                  </a:lnTo>
                  <a:lnTo>
                    <a:pt x="8174" y="3042"/>
                  </a:lnTo>
                  <a:lnTo>
                    <a:pt x="8297" y="3042"/>
                  </a:lnTo>
                  <a:lnTo>
                    <a:pt x="8419" y="3012"/>
                  </a:lnTo>
                  <a:lnTo>
                    <a:pt x="8481" y="2950"/>
                  </a:lnTo>
                  <a:lnTo>
                    <a:pt x="8542" y="2858"/>
                  </a:lnTo>
                  <a:lnTo>
                    <a:pt x="8573" y="2797"/>
                  </a:lnTo>
                  <a:lnTo>
                    <a:pt x="8573" y="2704"/>
                  </a:lnTo>
                  <a:lnTo>
                    <a:pt x="8512" y="2612"/>
                  </a:lnTo>
                  <a:lnTo>
                    <a:pt x="8450" y="2520"/>
                  </a:lnTo>
                  <a:lnTo>
                    <a:pt x="5716" y="246"/>
                  </a:lnTo>
                  <a:lnTo>
                    <a:pt x="5685" y="216"/>
                  </a:lnTo>
                  <a:lnTo>
                    <a:pt x="5470" y="93"/>
                  </a:lnTo>
                  <a:lnTo>
                    <a:pt x="5347" y="62"/>
                  </a:lnTo>
                  <a:lnTo>
                    <a:pt x="5224" y="62"/>
                  </a:lnTo>
                  <a:lnTo>
                    <a:pt x="38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4"/>
            <p:cNvSpPr/>
            <p:nvPr/>
          </p:nvSpPr>
          <p:spPr>
            <a:xfrm>
              <a:off x="4024224" y="3759194"/>
              <a:ext cx="183810" cy="229807"/>
            </a:xfrm>
            <a:custGeom>
              <a:avLst/>
              <a:gdLst/>
              <a:ahLst/>
              <a:cxnLst/>
              <a:rect l="l" t="t" r="r" b="b"/>
              <a:pathLst>
                <a:path w="2090" h="2613" extrusionOk="0">
                  <a:moveTo>
                    <a:pt x="2089" y="1"/>
                  </a:moveTo>
                  <a:lnTo>
                    <a:pt x="1321" y="93"/>
                  </a:lnTo>
                  <a:lnTo>
                    <a:pt x="1106" y="185"/>
                  </a:lnTo>
                  <a:lnTo>
                    <a:pt x="891" y="308"/>
                  </a:lnTo>
                  <a:lnTo>
                    <a:pt x="737" y="492"/>
                  </a:lnTo>
                  <a:lnTo>
                    <a:pt x="615" y="707"/>
                  </a:lnTo>
                  <a:lnTo>
                    <a:pt x="31" y="2059"/>
                  </a:lnTo>
                  <a:lnTo>
                    <a:pt x="0" y="2151"/>
                  </a:lnTo>
                  <a:lnTo>
                    <a:pt x="0" y="2244"/>
                  </a:lnTo>
                  <a:lnTo>
                    <a:pt x="31" y="2336"/>
                  </a:lnTo>
                  <a:lnTo>
                    <a:pt x="61" y="2428"/>
                  </a:lnTo>
                  <a:lnTo>
                    <a:pt x="123" y="2489"/>
                  </a:lnTo>
                  <a:lnTo>
                    <a:pt x="184" y="2520"/>
                  </a:lnTo>
                  <a:lnTo>
                    <a:pt x="277" y="2582"/>
                  </a:lnTo>
                  <a:lnTo>
                    <a:pt x="369" y="2582"/>
                  </a:lnTo>
                  <a:lnTo>
                    <a:pt x="2089" y="2612"/>
                  </a:lnTo>
                  <a:lnTo>
                    <a:pt x="2028" y="2244"/>
                  </a:lnTo>
                  <a:lnTo>
                    <a:pt x="1997" y="1844"/>
                  </a:lnTo>
                  <a:lnTo>
                    <a:pt x="1997" y="1076"/>
                  </a:lnTo>
                  <a:lnTo>
                    <a:pt x="2059" y="431"/>
                  </a:lnTo>
                  <a:lnTo>
                    <a:pt x="2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4"/>
            <p:cNvSpPr/>
            <p:nvPr/>
          </p:nvSpPr>
          <p:spPr>
            <a:xfrm>
              <a:off x="5051032" y="4394269"/>
              <a:ext cx="340621" cy="337806"/>
            </a:xfrm>
            <a:custGeom>
              <a:avLst/>
              <a:gdLst/>
              <a:ahLst/>
              <a:cxnLst/>
              <a:rect l="l" t="t" r="r" b="b"/>
              <a:pathLst>
                <a:path w="3873" h="3841" extrusionOk="0">
                  <a:moveTo>
                    <a:pt x="1937" y="707"/>
                  </a:moveTo>
                  <a:lnTo>
                    <a:pt x="2182" y="738"/>
                  </a:lnTo>
                  <a:lnTo>
                    <a:pt x="2397" y="830"/>
                  </a:lnTo>
                  <a:lnTo>
                    <a:pt x="2613" y="922"/>
                  </a:lnTo>
                  <a:lnTo>
                    <a:pt x="2766" y="1076"/>
                  </a:lnTo>
                  <a:lnTo>
                    <a:pt x="2920" y="1260"/>
                  </a:lnTo>
                  <a:lnTo>
                    <a:pt x="3043" y="1444"/>
                  </a:lnTo>
                  <a:lnTo>
                    <a:pt x="3104" y="1690"/>
                  </a:lnTo>
                  <a:lnTo>
                    <a:pt x="3135" y="1905"/>
                  </a:lnTo>
                  <a:lnTo>
                    <a:pt x="3104" y="2151"/>
                  </a:lnTo>
                  <a:lnTo>
                    <a:pt x="3043" y="2366"/>
                  </a:lnTo>
                  <a:lnTo>
                    <a:pt x="2951" y="2581"/>
                  </a:lnTo>
                  <a:lnTo>
                    <a:pt x="2797" y="2765"/>
                  </a:lnTo>
                  <a:lnTo>
                    <a:pt x="2735" y="2796"/>
                  </a:lnTo>
                  <a:lnTo>
                    <a:pt x="2735" y="2827"/>
                  </a:lnTo>
                  <a:lnTo>
                    <a:pt x="2674" y="2858"/>
                  </a:lnTo>
                  <a:lnTo>
                    <a:pt x="2582" y="2919"/>
                  </a:lnTo>
                  <a:lnTo>
                    <a:pt x="2520" y="2950"/>
                  </a:lnTo>
                  <a:lnTo>
                    <a:pt x="2520" y="2981"/>
                  </a:lnTo>
                  <a:lnTo>
                    <a:pt x="2459" y="3011"/>
                  </a:lnTo>
                  <a:lnTo>
                    <a:pt x="2367" y="3042"/>
                  </a:lnTo>
                  <a:lnTo>
                    <a:pt x="2275" y="3073"/>
                  </a:lnTo>
                  <a:lnTo>
                    <a:pt x="2213" y="3073"/>
                  </a:lnTo>
                  <a:lnTo>
                    <a:pt x="2182" y="3103"/>
                  </a:lnTo>
                  <a:lnTo>
                    <a:pt x="1691" y="3103"/>
                  </a:lnTo>
                  <a:lnTo>
                    <a:pt x="1506" y="3042"/>
                  </a:lnTo>
                  <a:lnTo>
                    <a:pt x="1322" y="2950"/>
                  </a:lnTo>
                  <a:lnTo>
                    <a:pt x="1261" y="2919"/>
                  </a:lnTo>
                  <a:lnTo>
                    <a:pt x="1046" y="2735"/>
                  </a:lnTo>
                  <a:lnTo>
                    <a:pt x="861" y="2489"/>
                  </a:lnTo>
                  <a:lnTo>
                    <a:pt x="769" y="2212"/>
                  </a:lnTo>
                  <a:lnTo>
                    <a:pt x="738" y="1905"/>
                  </a:lnTo>
                  <a:lnTo>
                    <a:pt x="738" y="1844"/>
                  </a:lnTo>
                  <a:lnTo>
                    <a:pt x="738" y="1782"/>
                  </a:lnTo>
                  <a:lnTo>
                    <a:pt x="738" y="1752"/>
                  </a:lnTo>
                  <a:lnTo>
                    <a:pt x="738" y="1690"/>
                  </a:lnTo>
                  <a:lnTo>
                    <a:pt x="769" y="1690"/>
                  </a:lnTo>
                  <a:lnTo>
                    <a:pt x="769" y="1598"/>
                  </a:lnTo>
                  <a:lnTo>
                    <a:pt x="800" y="1536"/>
                  </a:lnTo>
                  <a:lnTo>
                    <a:pt x="830" y="1475"/>
                  </a:lnTo>
                  <a:lnTo>
                    <a:pt x="892" y="1321"/>
                  </a:lnTo>
                  <a:lnTo>
                    <a:pt x="1015" y="1168"/>
                  </a:lnTo>
                  <a:lnTo>
                    <a:pt x="1138" y="1045"/>
                  </a:lnTo>
                  <a:lnTo>
                    <a:pt x="1261" y="922"/>
                  </a:lnTo>
                  <a:lnTo>
                    <a:pt x="1414" y="830"/>
                  </a:lnTo>
                  <a:lnTo>
                    <a:pt x="1568" y="768"/>
                  </a:lnTo>
                  <a:lnTo>
                    <a:pt x="1752" y="738"/>
                  </a:lnTo>
                  <a:lnTo>
                    <a:pt x="1937" y="707"/>
                  </a:lnTo>
                  <a:close/>
                  <a:moveTo>
                    <a:pt x="1629" y="0"/>
                  </a:moveTo>
                  <a:lnTo>
                    <a:pt x="1353" y="62"/>
                  </a:lnTo>
                  <a:lnTo>
                    <a:pt x="1076" y="185"/>
                  </a:lnTo>
                  <a:lnTo>
                    <a:pt x="830" y="338"/>
                  </a:lnTo>
                  <a:lnTo>
                    <a:pt x="615" y="492"/>
                  </a:lnTo>
                  <a:lnTo>
                    <a:pt x="431" y="707"/>
                  </a:lnTo>
                  <a:lnTo>
                    <a:pt x="277" y="922"/>
                  </a:lnTo>
                  <a:lnTo>
                    <a:pt x="154" y="1198"/>
                  </a:lnTo>
                  <a:lnTo>
                    <a:pt x="124" y="1198"/>
                  </a:lnTo>
                  <a:lnTo>
                    <a:pt x="93" y="1291"/>
                  </a:lnTo>
                  <a:lnTo>
                    <a:pt x="93" y="1321"/>
                  </a:lnTo>
                  <a:lnTo>
                    <a:pt x="62" y="1414"/>
                  </a:lnTo>
                  <a:lnTo>
                    <a:pt x="32" y="1536"/>
                  </a:lnTo>
                  <a:lnTo>
                    <a:pt x="32" y="1567"/>
                  </a:lnTo>
                  <a:lnTo>
                    <a:pt x="32" y="1659"/>
                  </a:lnTo>
                  <a:lnTo>
                    <a:pt x="1" y="1690"/>
                  </a:lnTo>
                  <a:lnTo>
                    <a:pt x="1" y="1782"/>
                  </a:lnTo>
                  <a:lnTo>
                    <a:pt x="1" y="1813"/>
                  </a:lnTo>
                  <a:lnTo>
                    <a:pt x="1" y="1905"/>
                  </a:lnTo>
                  <a:lnTo>
                    <a:pt x="1" y="2151"/>
                  </a:lnTo>
                  <a:lnTo>
                    <a:pt x="62" y="2397"/>
                  </a:lnTo>
                  <a:lnTo>
                    <a:pt x="124" y="2643"/>
                  </a:lnTo>
                  <a:lnTo>
                    <a:pt x="216" y="2827"/>
                  </a:lnTo>
                  <a:lnTo>
                    <a:pt x="339" y="3042"/>
                  </a:lnTo>
                  <a:lnTo>
                    <a:pt x="492" y="3226"/>
                  </a:lnTo>
                  <a:lnTo>
                    <a:pt x="677" y="3380"/>
                  </a:lnTo>
                  <a:lnTo>
                    <a:pt x="861" y="3534"/>
                  </a:lnTo>
                  <a:lnTo>
                    <a:pt x="923" y="3564"/>
                  </a:lnTo>
                  <a:lnTo>
                    <a:pt x="1230" y="3718"/>
                  </a:lnTo>
                  <a:lnTo>
                    <a:pt x="1537" y="3810"/>
                  </a:lnTo>
                  <a:lnTo>
                    <a:pt x="1721" y="3841"/>
                  </a:lnTo>
                  <a:lnTo>
                    <a:pt x="2213" y="3841"/>
                  </a:lnTo>
                  <a:lnTo>
                    <a:pt x="2336" y="3810"/>
                  </a:lnTo>
                  <a:lnTo>
                    <a:pt x="2367" y="3810"/>
                  </a:lnTo>
                  <a:lnTo>
                    <a:pt x="2490" y="3779"/>
                  </a:lnTo>
                  <a:lnTo>
                    <a:pt x="2613" y="3718"/>
                  </a:lnTo>
                  <a:lnTo>
                    <a:pt x="2643" y="3718"/>
                  </a:lnTo>
                  <a:lnTo>
                    <a:pt x="2766" y="3657"/>
                  </a:lnTo>
                  <a:lnTo>
                    <a:pt x="2889" y="3595"/>
                  </a:lnTo>
                  <a:lnTo>
                    <a:pt x="2981" y="3534"/>
                  </a:lnTo>
                  <a:lnTo>
                    <a:pt x="3012" y="3534"/>
                  </a:lnTo>
                  <a:lnTo>
                    <a:pt x="3104" y="3441"/>
                  </a:lnTo>
                  <a:lnTo>
                    <a:pt x="3227" y="3349"/>
                  </a:lnTo>
                  <a:lnTo>
                    <a:pt x="3319" y="3257"/>
                  </a:lnTo>
                  <a:lnTo>
                    <a:pt x="3534" y="2981"/>
                  </a:lnTo>
                  <a:lnTo>
                    <a:pt x="3719" y="2643"/>
                  </a:lnTo>
                  <a:lnTo>
                    <a:pt x="3811" y="2305"/>
                  </a:lnTo>
                  <a:lnTo>
                    <a:pt x="3842" y="2120"/>
                  </a:lnTo>
                  <a:lnTo>
                    <a:pt x="3872" y="1905"/>
                  </a:lnTo>
                  <a:lnTo>
                    <a:pt x="3842" y="1721"/>
                  </a:lnTo>
                  <a:lnTo>
                    <a:pt x="3811" y="1536"/>
                  </a:lnTo>
                  <a:lnTo>
                    <a:pt x="3780" y="1352"/>
                  </a:lnTo>
                  <a:lnTo>
                    <a:pt x="3719" y="1168"/>
                  </a:lnTo>
                  <a:lnTo>
                    <a:pt x="3534" y="830"/>
                  </a:lnTo>
                  <a:lnTo>
                    <a:pt x="3288" y="553"/>
                  </a:lnTo>
                  <a:lnTo>
                    <a:pt x="3012" y="307"/>
                  </a:lnTo>
                  <a:lnTo>
                    <a:pt x="2674" y="123"/>
                  </a:lnTo>
                  <a:lnTo>
                    <a:pt x="2520" y="62"/>
                  </a:lnTo>
                  <a:lnTo>
                    <a:pt x="2305" y="31"/>
                  </a:lnTo>
                  <a:lnTo>
                    <a:pt x="21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4"/>
            <p:cNvSpPr/>
            <p:nvPr/>
          </p:nvSpPr>
          <p:spPr>
            <a:xfrm>
              <a:off x="5151030" y="4494266"/>
              <a:ext cx="137902" cy="137902"/>
            </a:xfrm>
            <a:custGeom>
              <a:avLst/>
              <a:gdLst/>
              <a:ahLst/>
              <a:cxnLst/>
              <a:rect l="l" t="t" r="r" b="b"/>
              <a:pathLst>
                <a:path w="1568" h="1568" extrusionOk="0">
                  <a:moveTo>
                    <a:pt x="800" y="0"/>
                  </a:moveTo>
                  <a:lnTo>
                    <a:pt x="554" y="31"/>
                  </a:lnTo>
                  <a:lnTo>
                    <a:pt x="369" y="123"/>
                  </a:lnTo>
                  <a:lnTo>
                    <a:pt x="185" y="277"/>
                  </a:lnTo>
                  <a:lnTo>
                    <a:pt x="62" y="492"/>
                  </a:lnTo>
                  <a:lnTo>
                    <a:pt x="62" y="522"/>
                  </a:lnTo>
                  <a:lnTo>
                    <a:pt x="31" y="584"/>
                  </a:lnTo>
                  <a:lnTo>
                    <a:pt x="31" y="615"/>
                  </a:lnTo>
                  <a:lnTo>
                    <a:pt x="1" y="676"/>
                  </a:lnTo>
                  <a:lnTo>
                    <a:pt x="1" y="707"/>
                  </a:lnTo>
                  <a:lnTo>
                    <a:pt x="1" y="737"/>
                  </a:lnTo>
                  <a:lnTo>
                    <a:pt x="1" y="768"/>
                  </a:lnTo>
                  <a:lnTo>
                    <a:pt x="31" y="983"/>
                  </a:lnTo>
                  <a:lnTo>
                    <a:pt x="93" y="1137"/>
                  </a:lnTo>
                  <a:lnTo>
                    <a:pt x="216" y="1321"/>
                  </a:lnTo>
                  <a:lnTo>
                    <a:pt x="339" y="1444"/>
                  </a:lnTo>
                  <a:lnTo>
                    <a:pt x="400" y="1444"/>
                  </a:lnTo>
                  <a:lnTo>
                    <a:pt x="492" y="1506"/>
                  </a:lnTo>
                  <a:lnTo>
                    <a:pt x="646" y="1567"/>
                  </a:lnTo>
                  <a:lnTo>
                    <a:pt x="922" y="1567"/>
                  </a:lnTo>
                  <a:lnTo>
                    <a:pt x="953" y="1536"/>
                  </a:lnTo>
                  <a:lnTo>
                    <a:pt x="1045" y="1536"/>
                  </a:lnTo>
                  <a:lnTo>
                    <a:pt x="1076" y="1506"/>
                  </a:lnTo>
                  <a:lnTo>
                    <a:pt x="1138" y="1506"/>
                  </a:lnTo>
                  <a:lnTo>
                    <a:pt x="1168" y="1475"/>
                  </a:lnTo>
                  <a:lnTo>
                    <a:pt x="1199" y="1475"/>
                  </a:lnTo>
                  <a:lnTo>
                    <a:pt x="1230" y="1444"/>
                  </a:lnTo>
                  <a:lnTo>
                    <a:pt x="1260" y="1413"/>
                  </a:lnTo>
                  <a:lnTo>
                    <a:pt x="1322" y="1383"/>
                  </a:lnTo>
                  <a:lnTo>
                    <a:pt x="1322" y="1352"/>
                  </a:lnTo>
                  <a:lnTo>
                    <a:pt x="1353" y="1321"/>
                  </a:lnTo>
                  <a:lnTo>
                    <a:pt x="1445" y="1198"/>
                  </a:lnTo>
                  <a:lnTo>
                    <a:pt x="1537" y="1075"/>
                  </a:lnTo>
                  <a:lnTo>
                    <a:pt x="1568" y="922"/>
                  </a:lnTo>
                  <a:lnTo>
                    <a:pt x="1568" y="768"/>
                  </a:lnTo>
                  <a:lnTo>
                    <a:pt x="1568" y="615"/>
                  </a:lnTo>
                  <a:lnTo>
                    <a:pt x="1506" y="492"/>
                  </a:lnTo>
                  <a:lnTo>
                    <a:pt x="1445" y="338"/>
                  </a:lnTo>
                  <a:lnTo>
                    <a:pt x="1353" y="215"/>
                  </a:lnTo>
                  <a:lnTo>
                    <a:pt x="1230" y="123"/>
                  </a:lnTo>
                  <a:lnTo>
                    <a:pt x="1107" y="61"/>
                  </a:lnTo>
                  <a:lnTo>
                    <a:pt x="9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4"/>
            <p:cNvSpPr/>
            <p:nvPr/>
          </p:nvSpPr>
          <p:spPr>
            <a:xfrm>
              <a:off x="3945773" y="4394269"/>
              <a:ext cx="340621" cy="337806"/>
            </a:xfrm>
            <a:custGeom>
              <a:avLst/>
              <a:gdLst/>
              <a:ahLst/>
              <a:cxnLst/>
              <a:rect l="l" t="t" r="r" b="b"/>
              <a:pathLst>
                <a:path w="3873" h="3841" extrusionOk="0">
                  <a:moveTo>
                    <a:pt x="1937" y="707"/>
                  </a:moveTo>
                  <a:lnTo>
                    <a:pt x="2183" y="738"/>
                  </a:lnTo>
                  <a:lnTo>
                    <a:pt x="2428" y="830"/>
                  </a:lnTo>
                  <a:lnTo>
                    <a:pt x="2613" y="922"/>
                  </a:lnTo>
                  <a:lnTo>
                    <a:pt x="2797" y="1076"/>
                  </a:lnTo>
                  <a:lnTo>
                    <a:pt x="2951" y="1260"/>
                  </a:lnTo>
                  <a:lnTo>
                    <a:pt x="3043" y="1444"/>
                  </a:lnTo>
                  <a:lnTo>
                    <a:pt x="3135" y="1690"/>
                  </a:lnTo>
                  <a:lnTo>
                    <a:pt x="3135" y="1905"/>
                  </a:lnTo>
                  <a:lnTo>
                    <a:pt x="3135" y="2151"/>
                  </a:lnTo>
                  <a:lnTo>
                    <a:pt x="3074" y="2366"/>
                  </a:lnTo>
                  <a:lnTo>
                    <a:pt x="2951" y="2581"/>
                  </a:lnTo>
                  <a:lnTo>
                    <a:pt x="2797" y="2765"/>
                  </a:lnTo>
                  <a:lnTo>
                    <a:pt x="2736" y="2796"/>
                  </a:lnTo>
                  <a:lnTo>
                    <a:pt x="2736" y="2827"/>
                  </a:lnTo>
                  <a:lnTo>
                    <a:pt x="2674" y="2858"/>
                  </a:lnTo>
                  <a:lnTo>
                    <a:pt x="2613" y="2919"/>
                  </a:lnTo>
                  <a:lnTo>
                    <a:pt x="2551" y="2950"/>
                  </a:lnTo>
                  <a:lnTo>
                    <a:pt x="2521" y="2981"/>
                  </a:lnTo>
                  <a:lnTo>
                    <a:pt x="2459" y="3011"/>
                  </a:lnTo>
                  <a:lnTo>
                    <a:pt x="2398" y="3042"/>
                  </a:lnTo>
                  <a:lnTo>
                    <a:pt x="2367" y="3042"/>
                  </a:lnTo>
                  <a:lnTo>
                    <a:pt x="2305" y="3073"/>
                  </a:lnTo>
                  <a:lnTo>
                    <a:pt x="2213" y="3073"/>
                  </a:lnTo>
                  <a:lnTo>
                    <a:pt x="2213" y="3103"/>
                  </a:lnTo>
                  <a:lnTo>
                    <a:pt x="1722" y="3103"/>
                  </a:lnTo>
                  <a:lnTo>
                    <a:pt x="1507" y="3042"/>
                  </a:lnTo>
                  <a:lnTo>
                    <a:pt x="1322" y="2950"/>
                  </a:lnTo>
                  <a:lnTo>
                    <a:pt x="1291" y="2919"/>
                  </a:lnTo>
                  <a:lnTo>
                    <a:pt x="1046" y="2735"/>
                  </a:lnTo>
                  <a:lnTo>
                    <a:pt x="892" y="2489"/>
                  </a:lnTo>
                  <a:lnTo>
                    <a:pt x="800" y="2212"/>
                  </a:lnTo>
                  <a:lnTo>
                    <a:pt x="738" y="1905"/>
                  </a:lnTo>
                  <a:lnTo>
                    <a:pt x="738" y="1844"/>
                  </a:lnTo>
                  <a:lnTo>
                    <a:pt x="769" y="1782"/>
                  </a:lnTo>
                  <a:lnTo>
                    <a:pt x="769" y="1752"/>
                  </a:lnTo>
                  <a:lnTo>
                    <a:pt x="769" y="1690"/>
                  </a:lnTo>
                  <a:lnTo>
                    <a:pt x="800" y="1598"/>
                  </a:lnTo>
                  <a:lnTo>
                    <a:pt x="800" y="1536"/>
                  </a:lnTo>
                  <a:lnTo>
                    <a:pt x="831" y="1475"/>
                  </a:lnTo>
                  <a:lnTo>
                    <a:pt x="923" y="1321"/>
                  </a:lnTo>
                  <a:lnTo>
                    <a:pt x="1015" y="1168"/>
                  </a:lnTo>
                  <a:lnTo>
                    <a:pt x="1138" y="1045"/>
                  </a:lnTo>
                  <a:lnTo>
                    <a:pt x="1291" y="922"/>
                  </a:lnTo>
                  <a:lnTo>
                    <a:pt x="1445" y="830"/>
                  </a:lnTo>
                  <a:lnTo>
                    <a:pt x="1599" y="768"/>
                  </a:lnTo>
                  <a:lnTo>
                    <a:pt x="1752" y="738"/>
                  </a:lnTo>
                  <a:lnTo>
                    <a:pt x="1937" y="707"/>
                  </a:lnTo>
                  <a:close/>
                  <a:moveTo>
                    <a:pt x="1660" y="0"/>
                  </a:moveTo>
                  <a:lnTo>
                    <a:pt x="1353" y="62"/>
                  </a:lnTo>
                  <a:lnTo>
                    <a:pt x="1107" y="185"/>
                  </a:lnTo>
                  <a:lnTo>
                    <a:pt x="861" y="338"/>
                  </a:lnTo>
                  <a:lnTo>
                    <a:pt x="646" y="492"/>
                  </a:lnTo>
                  <a:lnTo>
                    <a:pt x="431" y="707"/>
                  </a:lnTo>
                  <a:lnTo>
                    <a:pt x="278" y="922"/>
                  </a:lnTo>
                  <a:lnTo>
                    <a:pt x="155" y="1198"/>
                  </a:lnTo>
                  <a:lnTo>
                    <a:pt x="124" y="1291"/>
                  </a:lnTo>
                  <a:lnTo>
                    <a:pt x="124" y="1321"/>
                  </a:lnTo>
                  <a:lnTo>
                    <a:pt x="93" y="1414"/>
                  </a:lnTo>
                  <a:lnTo>
                    <a:pt x="62" y="1536"/>
                  </a:lnTo>
                  <a:lnTo>
                    <a:pt x="62" y="1567"/>
                  </a:lnTo>
                  <a:lnTo>
                    <a:pt x="32" y="1659"/>
                  </a:lnTo>
                  <a:lnTo>
                    <a:pt x="32" y="1690"/>
                  </a:lnTo>
                  <a:lnTo>
                    <a:pt x="32" y="1782"/>
                  </a:lnTo>
                  <a:lnTo>
                    <a:pt x="32" y="1813"/>
                  </a:lnTo>
                  <a:lnTo>
                    <a:pt x="1" y="1905"/>
                  </a:lnTo>
                  <a:lnTo>
                    <a:pt x="32" y="2151"/>
                  </a:lnTo>
                  <a:lnTo>
                    <a:pt x="62" y="2397"/>
                  </a:lnTo>
                  <a:lnTo>
                    <a:pt x="155" y="2643"/>
                  </a:lnTo>
                  <a:lnTo>
                    <a:pt x="247" y="2827"/>
                  </a:lnTo>
                  <a:lnTo>
                    <a:pt x="370" y="3042"/>
                  </a:lnTo>
                  <a:lnTo>
                    <a:pt x="523" y="3226"/>
                  </a:lnTo>
                  <a:lnTo>
                    <a:pt x="677" y="3380"/>
                  </a:lnTo>
                  <a:lnTo>
                    <a:pt x="861" y="3534"/>
                  </a:lnTo>
                  <a:lnTo>
                    <a:pt x="953" y="3564"/>
                  </a:lnTo>
                  <a:lnTo>
                    <a:pt x="1230" y="3718"/>
                  </a:lnTo>
                  <a:lnTo>
                    <a:pt x="1568" y="3810"/>
                  </a:lnTo>
                  <a:lnTo>
                    <a:pt x="1752" y="3841"/>
                  </a:lnTo>
                  <a:lnTo>
                    <a:pt x="2244" y="3841"/>
                  </a:lnTo>
                  <a:lnTo>
                    <a:pt x="2367" y="3810"/>
                  </a:lnTo>
                  <a:lnTo>
                    <a:pt x="2398" y="3810"/>
                  </a:lnTo>
                  <a:lnTo>
                    <a:pt x="2521" y="3779"/>
                  </a:lnTo>
                  <a:lnTo>
                    <a:pt x="2643" y="3718"/>
                  </a:lnTo>
                  <a:lnTo>
                    <a:pt x="2674" y="3718"/>
                  </a:lnTo>
                  <a:lnTo>
                    <a:pt x="2766" y="3657"/>
                  </a:lnTo>
                  <a:lnTo>
                    <a:pt x="2889" y="3595"/>
                  </a:lnTo>
                  <a:lnTo>
                    <a:pt x="2920" y="3595"/>
                  </a:lnTo>
                  <a:lnTo>
                    <a:pt x="3012" y="3534"/>
                  </a:lnTo>
                  <a:lnTo>
                    <a:pt x="3135" y="3441"/>
                  </a:lnTo>
                  <a:lnTo>
                    <a:pt x="3227" y="3349"/>
                  </a:lnTo>
                  <a:lnTo>
                    <a:pt x="3319" y="3257"/>
                  </a:lnTo>
                  <a:lnTo>
                    <a:pt x="3350" y="3257"/>
                  </a:lnTo>
                  <a:lnTo>
                    <a:pt x="3565" y="2981"/>
                  </a:lnTo>
                  <a:lnTo>
                    <a:pt x="3750" y="2643"/>
                  </a:lnTo>
                  <a:lnTo>
                    <a:pt x="3842" y="2305"/>
                  </a:lnTo>
                  <a:lnTo>
                    <a:pt x="3872" y="2120"/>
                  </a:lnTo>
                  <a:lnTo>
                    <a:pt x="3872" y="1905"/>
                  </a:lnTo>
                  <a:lnTo>
                    <a:pt x="3872" y="1721"/>
                  </a:lnTo>
                  <a:lnTo>
                    <a:pt x="3842" y="1536"/>
                  </a:lnTo>
                  <a:lnTo>
                    <a:pt x="3780" y="1352"/>
                  </a:lnTo>
                  <a:lnTo>
                    <a:pt x="3719" y="1168"/>
                  </a:lnTo>
                  <a:lnTo>
                    <a:pt x="3565" y="830"/>
                  </a:lnTo>
                  <a:lnTo>
                    <a:pt x="3319" y="553"/>
                  </a:lnTo>
                  <a:lnTo>
                    <a:pt x="3043" y="307"/>
                  </a:lnTo>
                  <a:lnTo>
                    <a:pt x="2705" y="123"/>
                  </a:lnTo>
                  <a:lnTo>
                    <a:pt x="2521" y="62"/>
                  </a:lnTo>
                  <a:lnTo>
                    <a:pt x="2336" y="31"/>
                  </a:lnTo>
                  <a:lnTo>
                    <a:pt x="2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4"/>
            <p:cNvSpPr/>
            <p:nvPr/>
          </p:nvSpPr>
          <p:spPr>
            <a:xfrm>
              <a:off x="4048498" y="4494266"/>
              <a:ext cx="137902" cy="137902"/>
            </a:xfrm>
            <a:custGeom>
              <a:avLst/>
              <a:gdLst/>
              <a:ahLst/>
              <a:cxnLst/>
              <a:rect l="l" t="t" r="r" b="b"/>
              <a:pathLst>
                <a:path w="1568" h="1568" extrusionOk="0">
                  <a:moveTo>
                    <a:pt x="769" y="0"/>
                  </a:moveTo>
                  <a:lnTo>
                    <a:pt x="554" y="31"/>
                  </a:lnTo>
                  <a:lnTo>
                    <a:pt x="339" y="123"/>
                  </a:lnTo>
                  <a:lnTo>
                    <a:pt x="185" y="277"/>
                  </a:lnTo>
                  <a:lnTo>
                    <a:pt x="62" y="492"/>
                  </a:lnTo>
                  <a:lnTo>
                    <a:pt x="31" y="522"/>
                  </a:lnTo>
                  <a:lnTo>
                    <a:pt x="31" y="584"/>
                  </a:lnTo>
                  <a:lnTo>
                    <a:pt x="1" y="615"/>
                  </a:lnTo>
                  <a:lnTo>
                    <a:pt x="1" y="676"/>
                  </a:lnTo>
                  <a:lnTo>
                    <a:pt x="1" y="707"/>
                  </a:lnTo>
                  <a:lnTo>
                    <a:pt x="1" y="737"/>
                  </a:lnTo>
                  <a:lnTo>
                    <a:pt x="1" y="768"/>
                  </a:lnTo>
                  <a:lnTo>
                    <a:pt x="31" y="983"/>
                  </a:lnTo>
                  <a:lnTo>
                    <a:pt x="93" y="1137"/>
                  </a:lnTo>
                  <a:lnTo>
                    <a:pt x="185" y="1321"/>
                  </a:lnTo>
                  <a:lnTo>
                    <a:pt x="339" y="1444"/>
                  </a:lnTo>
                  <a:lnTo>
                    <a:pt x="369" y="1444"/>
                  </a:lnTo>
                  <a:lnTo>
                    <a:pt x="492" y="1506"/>
                  </a:lnTo>
                  <a:lnTo>
                    <a:pt x="615" y="1567"/>
                  </a:lnTo>
                  <a:lnTo>
                    <a:pt x="892" y="1567"/>
                  </a:lnTo>
                  <a:lnTo>
                    <a:pt x="953" y="1536"/>
                  </a:lnTo>
                  <a:lnTo>
                    <a:pt x="1015" y="1536"/>
                  </a:lnTo>
                  <a:lnTo>
                    <a:pt x="1076" y="1506"/>
                  </a:lnTo>
                  <a:lnTo>
                    <a:pt x="1107" y="1506"/>
                  </a:lnTo>
                  <a:lnTo>
                    <a:pt x="1168" y="1475"/>
                  </a:lnTo>
                  <a:lnTo>
                    <a:pt x="1199" y="1444"/>
                  </a:lnTo>
                  <a:lnTo>
                    <a:pt x="1260" y="1413"/>
                  </a:lnTo>
                  <a:lnTo>
                    <a:pt x="1291" y="1383"/>
                  </a:lnTo>
                  <a:lnTo>
                    <a:pt x="1322" y="1352"/>
                  </a:lnTo>
                  <a:lnTo>
                    <a:pt x="1353" y="1321"/>
                  </a:lnTo>
                  <a:lnTo>
                    <a:pt x="1445" y="1198"/>
                  </a:lnTo>
                  <a:lnTo>
                    <a:pt x="1506" y="1075"/>
                  </a:lnTo>
                  <a:lnTo>
                    <a:pt x="1568" y="922"/>
                  </a:lnTo>
                  <a:lnTo>
                    <a:pt x="1568" y="768"/>
                  </a:lnTo>
                  <a:lnTo>
                    <a:pt x="1537" y="615"/>
                  </a:lnTo>
                  <a:lnTo>
                    <a:pt x="1506" y="492"/>
                  </a:lnTo>
                  <a:lnTo>
                    <a:pt x="1445" y="338"/>
                  </a:lnTo>
                  <a:lnTo>
                    <a:pt x="1322" y="215"/>
                  </a:lnTo>
                  <a:lnTo>
                    <a:pt x="1230" y="123"/>
                  </a:lnTo>
                  <a:lnTo>
                    <a:pt x="1076" y="61"/>
                  </a:lnTo>
                  <a:lnTo>
                    <a:pt x="9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4"/>
            <p:cNvSpPr/>
            <p:nvPr/>
          </p:nvSpPr>
          <p:spPr>
            <a:xfrm>
              <a:off x="3832319" y="3656558"/>
              <a:ext cx="1694397" cy="935058"/>
            </a:xfrm>
            <a:custGeom>
              <a:avLst/>
              <a:gdLst/>
              <a:ahLst/>
              <a:cxnLst/>
              <a:rect l="l" t="t" r="r" b="b"/>
              <a:pathLst>
                <a:path w="19266" h="10632" extrusionOk="0">
                  <a:moveTo>
                    <a:pt x="7682" y="707"/>
                  </a:moveTo>
                  <a:lnTo>
                    <a:pt x="8634" y="737"/>
                  </a:lnTo>
                  <a:lnTo>
                    <a:pt x="9618" y="768"/>
                  </a:lnTo>
                  <a:lnTo>
                    <a:pt x="9771" y="768"/>
                  </a:lnTo>
                  <a:lnTo>
                    <a:pt x="9925" y="830"/>
                  </a:lnTo>
                  <a:lnTo>
                    <a:pt x="10048" y="891"/>
                  </a:lnTo>
                  <a:lnTo>
                    <a:pt x="10171" y="953"/>
                  </a:lnTo>
                  <a:lnTo>
                    <a:pt x="10201" y="983"/>
                  </a:lnTo>
                  <a:lnTo>
                    <a:pt x="13059" y="3441"/>
                  </a:lnTo>
                  <a:lnTo>
                    <a:pt x="13182" y="3533"/>
                  </a:lnTo>
                  <a:lnTo>
                    <a:pt x="13213" y="3656"/>
                  </a:lnTo>
                  <a:lnTo>
                    <a:pt x="13213" y="3810"/>
                  </a:lnTo>
                  <a:lnTo>
                    <a:pt x="13213" y="3933"/>
                  </a:lnTo>
                  <a:lnTo>
                    <a:pt x="13151" y="4025"/>
                  </a:lnTo>
                  <a:lnTo>
                    <a:pt x="13028" y="4117"/>
                  </a:lnTo>
                  <a:lnTo>
                    <a:pt x="12936" y="4179"/>
                  </a:lnTo>
                  <a:lnTo>
                    <a:pt x="12782" y="4209"/>
                  </a:lnTo>
                  <a:lnTo>
                    <a:pt x="2305" y="3964"/>
                  </a:lnTo>
                  <a:lnTo>
                    <a:pt x="2182" y="3964"/>
                  </a:lnTo>
                  <a:lnTo>
                    <a:pt x="2090" y="3902"/>
                  </a:lnTo>
                  <a:lnTo>
                    <a:pt x="1998" y="3841"/>
                  </a:lnTo>
                  <a:lnTo>
                    <a:pt x="1936" y="3779"/>
                  </a:lnTo>
                  <a:lnTo>
                    <a:pt x="1936" y="3749"/>
                  </a:lnTo>
                  <a:lnTo>
                    <a:pt x="1906" y="3656"/>
                  </a:lnTo>
                  <a:lnTo>
                    <a:pt x="1875" y="3564"/>
                  </a:lnTo>
                  <a:lnTo>
                    <a:pt x="1875" y="3472"/>
                  </a:lnTo>
                  <a:lnTo>
                    <a:pt x="1906" y="3349"/>
                  </a:lnTo>
                  <a:lnTo>
                    <a:pt x="2581" y="1782"/>
                  </a:lnTo>
                  <a:lnTo>
                    <a:pt x="2735" y="1506"/>
                  </a:lnTo>
                  <a:lnTo>
                    <a:pt x="2919" y="1290"/>
                  </a:lnTo>
                  <a:lnTo>
                    <a:pt x="3135" y="1137"/>
                  </a:lnTo>
                  <a:lnTo>
                    <a:pt x="3411" y="1075"/>
                  </a:lnTo>
                  <a:lnTo>
                    <a:pt x="3841" y="983"/>
                  </a:lnTo>
                  <a:lnTo>
                    <a:pt x="4425" y="922"/>
                  </a:lnTo>
                  <a:lnTo>
                    <a:pt x="5101" y="830"/>
                  </a:lnTo>
                  <a:lnTo>
                    <a:pt x="5900" y="768"/>
                  </a:lnTo>
                  <a:lnTo>
                    <a:pt x="6760" y="737"/>
                  </a:lnTo>
                  <a:lnTo>
                    <a:pt x="7682" y="707"/>
                  </a:lnTo>
                  <a:close/>
                  <a:moveTo>
                    <a:pt x="1967" y="4117"/>
                  </a:moveTo>
                  <a:lnTo>
                    <a:pt x="2028" y="4209"/>
                  </a:lnTo>
                  <a:lnTo>
                    <a:pt x="2151" y="4455"/>
                  </a:lnTo>
                  <a:lnTo>
                    <a:pt x="1998" y="4209"/>
                  </a:lnTo>
                  <a:lnTo>
                    <a:pt x="1967" y="4117"/>
                  </a:lnTo>
                  <a:close/>
                  <a:moveTo>
                    <a:pt x="4302" y="4425"/>
                  </a:moveTo>
                  <a:lnTo>
                    <a:pt x="4333" y="4455"/>
                  </a:lnTo>
                  <a:lnTo>
                    <a:pt x="4364" y="4517"/>
                  </a:lnTo>
                  <a:lnTo>
                    <a:pt x="4394" y="4578"/>
                  </a:lnTo>
                  <a:lnTo>
                    <a:pt x="4364" y="4640"/>
                  </a:lnTo>
                  <a:lnTo>
                    <a:pt x="4333" y="4701"/>
                  </a:lnTo>
                  <a:lnTo>
                    <a:pt x="4302" y="4732"/>
                  </a:lnTo>
                  <a:lnTo>
                    <a:pt x="2735" y="4732"/>
                  </a:lnTo>
                  <a:lnTo>
                    <a:pt x="2704" y="4701"/>
                  </a:lnTo>
                  <a:lnTo>
                    <a:pt x="2674" y="4640"/>
                  </a:lnTo>
                  <a:lnTo>
                    <a:pt x="2643" y="4578"/>
                  </a:lnTo>
                  <a:lnTo>
                    <a:pt x="2674" y="4517"/>
                  </a:lnTo>
                  <a:lnTo>
                    <a:pt x="2704" y="4455"/>
                  </a:lnTo>
                  <a:lnTo>
                    <a:pt x="2735" y="4425"/>
                  </a:lnTo>
                  <a:close/>
                  <a:moveTo>
                    <a:pt x="861" y="3994"/>
                  </a:moveTo>
                  <a:lnTo>
                    <a:pt x="1168" y="4025"/>
                  </a:lnTo>
                  <a:lnTo>
                    <a:pt x="1506" y="4148"/>
                  </a:lnTo>
                  <a:lnTo>
                    <a:pt x="1660" y="4240"/>
                  </a:lnTo>
                  <a:lnTo>
                    <a:pt x="1783" y="4332"/>
                  </a:lnTo>
                  <a:lnTo>
                    <a:pt x="1844" y="4425"/>
                  </a:lnTo>
                  <a:lnTo>
                    <a:pt x="1875" y="4517"/>
                  </a:lnTo>
                  <a:lnTo>
                    <a:pt x="1844" y="4640"/>
                  </a:lnTo>
                  <a:lnTo>
                    <a:pt x="1783" y="4732"/>
                  </a:lnTo>
                  <a:lnTo>
                    <a:pt x="1629" y="4824"/>
                  </a:lnTo>
                  <a:lnTo>
                    <a:pt x="1475" y="4885"/>
                  </a:lnTo>
                  <a:lnTo>
                    <a:pt x="1137" y="5008"/>
                  </a:lnTo>
                  <a:lnTo>
                    <a:pt x="861" y="5039"/>
                  </a:lnTo>
                  <a:lnTo>
                    <a:pt x="676" y="4978"/>
                  </a:lnTo>
                  <a:lnTo>
                    <a:pt x="554" y="4855"/>
                  </a:lnTo>
                  <a:lnTo>
                    <a:pt x="461" y="4701"/>
                  </a:lnTo>
                  <a:lnTo>
                    <a:pt x="431" y="4517"/>
                  </a:lnTo>
                  <a:lnTo>
                    <a:pt x="461" y="4332"/>
                  </a:lnTo>
                  <a:lnTo>
                    <a:pt x="554" y="4179"/>
                  </a:lnTo>
                  <a:lnTo>
                    <a:pt x="707" y="4056"/>
                  </a:lnTo>
                  <a:lnTo>
                    <a:pt x="861" y="3994"/>
                  </a:lnTo>
                  <a:close/>
                  <a:moveTo>
                    <a:pt x="16623" y="4855"/>
                  </a:moveTo>
                  <a:lnTo>
                    <a:pt x="16746" y="4885"/>
                  </a:lnTo>
                  <a:lnTo>
                    <a:pt x="16900" y="4916"/>
                  </a:lnTo>
                  <a:lnTo>
                    <a:pt x="17053" y="4978"/>
                  </a:lnTo>
                  <a:lnTo>
                    <a:pt x="17207" y="5070"/>
                  </a:lnTo>
                  <a:lnTo>
                    <a:pt x="17330" y="5162"/>
                  </a:lnTo>
                  <a:lnTo>
                    <a:pt x="17453" y="5285"/>
                  </a:lnTo>
                  <a:lnTo>
                    <a:pt x="17576" y="5438"/>
                  </a:lnTo>
                  <a:lnTo>
                    <a:pt x="17637" y="5561"/>
                  </a:lnTo>
                  <a:lnTo>
                    <a:pt x="17699" y="5684"/>
                  </a:lnTo>
                  <a:lnTo>
                    <a:pt x="17729" y="5838"/>
                  </a:lnTo>
                  <a:lnTo>
                    <a:pt x="17729" y="5961"/>
                  </a:lnTo>
                  <a:lnTo>
                    <a:pt x="17699" y="6053"/>
                  </a:lnTo>
                  <a:lnTo>
                    <a:pt x="17637" y="6145"/>
                  </a:lnTo>
                  <a:lnTo>
                    <a:pt x="17576" y="6207"/>
                  </a:lnTo>
                  <a:lnTo>
                    <a:pt x="17483" y="6237"/>
                  </a:lnTo>
                  <a:lnTo>
                    <a:pt x="17391" y="6207"/>
                  </a:lnTo>
                  <a:lnTo>
                    <a:pt x="17299" y="6145"/>
                  </a:lnTo>
                  <a:lnTo>
                    <a:pt x="17084" y="5961"/>
                  </a:lnTo>
                  <a:lnTo>
                    <a:pt x="16838" y="5715"/>
                  </a:lnTo>
                  <a:lnTo>
                    <a:pt x="16562" y="5500"/>
                  </a:lnTo>
                  <a:lnTo>
                    <a:pt x="16347" y="5316"/>
                  </a:lnTo>
                  <a:lnTo>
                    <a:pt x="16285" y="5223"/>
                  </a:lnTo>
                  <a:lnTo>
                    <a:pt x="16254" y="5162"/>
                  </a:lnTo>
                  <a:lnTo>
                    <a:pt x="16254" y="5070"/>
                  </a:lnTo>
                  <a:lnTo>
                    <a:pt x="16316" y="4978"/>
                  </a:lnTo>
                  <a:lnTo>
                    <a:pt x="16408" y="4916"/>
                  </a:lnTo>
                  <a:lnTo>
                    <a:pt x="16500" y="4885"/>
                  </a:lnTo>
                  <a:lnTo>
                    <a:pt x="16623" y="4855"/>
                  </a:lnTo>
                  <a:close/>
                  <a:moveTo>
                    <a:pt x="922" y="5285"/>
                  </a:moveTo>
                  <a:lnTo>
                    <a:pt x="1199" y="5346"/>
                  </a:lnTo>
                  <a:lnTo>
                    <a:pt x="1537" y="5469"/>
                  </a:lnTo>
                  <a:lnTo>
                    <a:pt x="1660" y="5561"/>
                  </a:lnTo>
                  <a:lnTo>
                    <a:pt x="1783" y="5623"/>
                  </a:lnTo>
                  <a:lnTo>
                    <a:pt x="1875" y="5715"/>
                  </a:lnTo>
                  <a:lnTo>
                    <a:pt x="1875" y="5838"/>
                  </a:lnTo>
                  <a:lnTo>
                    <a:pt x="1844" y="5930"/>
                  </a:lnTo>
                  <a:lnTo>
                    <a:pt x="1783" y="6022"/>
                  </a:lnTo>
                  <a:lnTo>
                    <a:pt x="1660" y="6114"/>
                  </a:lnTo>
                  <a:lnTo>
                    <a:pt x="1506" y="6176"/>
                  </a:lnTo>
                  <a:lnTo>
                    <a:pt x="1168" y="6299"/>
                  </a:lnTo>
                  <a:lnTo>
                    <a:pt x="884" y="6356"/>
                  </a:lnTo>
                  <a:lnTo>
                    <a:pt x="884" y="6356"/>
                  </a:lnTo>
                  <a:lnTo>
                    <a:pt x="738" y="6268"/>
                  </a:lnTo>
                  <a:lnTo>
                    <a:pt x="615" y="6145"/>
                  </a:lnTo>
                  <a:lnTo>
                    <a:pt x="554" y="5992"/>
                  </a:lnTo>
                  <a:lnTo>
                    <a:pt x="523" y="5838"/>
                  </a:lnTo>
                  <a:lnTo>
                    <a:pt x="554" y="5654"/>
                  </a:lnTo>
                  <a:lnTo>
                    <a:pt x="615" y="5500"/>
                  </a:lnTo>
                  <a:lnTo>
                    <a:pt x="738" y="5377"/>
                  </a:lnTo>
                  <a:lnTo>
                    <a:pt x="922" y="5285"/>
                  </a:lnTo>
                  <a:close/>
                  <a:moveTo>
                    <a:pt x="2643" y="6053"/>
                  </a:moveTo>
                  <a:lnTo>
                    <a:pt x="2797" y="6084"/>
                  </a:lnTo>
                  <a:lnTo>
                    <a:pt x="2919" y="6114"/>
                  </a:lnTo>
                  <a:lnTo>
                    <a:pt x="3073" y="6176"/>
                  </a:lnTo>
                  <a:lnTo>
                    <a:pt x="3165" y="6268"/>
                  </a:lnTo>
                  <a:lnTo>
                    <a:pt x="3257" y="6391"/>
                  </a:lnTo>
                  <a:lnTo>
                    <a:pt x="3319" y="6514"/>
                  </a:lnTo>
                  <a:lnTo>
                    <a:pt x="3380" y="6637"/>
                  </a:lnTo>
                  <a:lnTo>
                    <a:pt x="3380" y="6790"/>
                  </a:lnTo>
                  <a:lnTo>
                    <a:pt x="3380" y="6944"/>
                  </a:lnTo>
                  <a:lnTo>
                    <a:pt x="3319" y="7098"/>
                  </a:lnTo>
                  <a:lnTo>
                    <a:pt x="3257" y="7221"/>
                  </a:lnTo>
                  <a:lnTo>
                    <a:pt x="3165" y="7313"/>
                  </a:lnTo>
                  <a:lnTo>
                    <a:pt x="3073" y="7405"/>
                  </a:lnTo>
                  <a:lnTo>
                    <a:pt x="2919" y="7466"/>
                  </a:lnTo>
                  <a:lnTo>
                    <a:pt x="2797" y="7528"/>
                  </a:lnTo>
                  <a:lnTo>
                    <a:pt x="2489" y="7528"/>
                  </a:lnTo>
                  <a:lnTo>
                    <a:pt x="2366" y="7466"/>
                  </a:lnTo>
                  <a:lnTo>
                    <a:pt x="2213" y="7405"/>
                  </a:lnTo>
                  <a:lnTo>
                    <a:pt x="2121" y="7313"/>
                  </a:lnTo>
                  <a:lnTo>
                    <a:pt x="2028" y="7221"/>
                  </a:lnTo>
                  <a:lnTo>
                    <a:pt x="1967" y="7098"/>
                  </a:lnTo>
                  <a:lnTo>
                    <a:pt x="1906" y="6944"/>
                  </a:lnTo>
                  <a:lnTo>
                    <a:pt x="1906" y="6790"/>
                  </a:lnTo>
                  <a:lnTo>
                    <a:pt x="1906" y="6637"/>
                  </a:lnTo>
                  <a:lnTo>
                    <a:pt x="1967" y="6514"/>
                  </a:lnTo>
                  <a:lnTo>
                    <a:pt x="2028" y="6391"/>
                  </a:lnTo>
                  <a:lnTo>
                    <a:pt x="2121" y="6268"/>
                  </a:lnTo>
                  <a:lnTo>
                    <a:pt x="2213" y="6176"/>
                  </a:lnTo>
                  <a:lnTo>
                    <a:pt x="2366" y="6114"/>
                  </a:lnTo>
                  <a:lnTo>
                    <a:pt x="2489" y="6084"/>
                  </a:lnTo>
                  <a:lnTo>
                    <a:pt x="2643" y="6053"/>
                  </a:lnTo>
                  <a:close/>
                  <a:moveTo>
                    <a:pt x="9802" y="5838"/>
                  </a:moveTo>
                  <a:lnTo>
                    <a:pt x="9372" y="6852"/>
                  </a:lnTo>
                  <a:lnTo>
                    <a:pt x="10017" y="6852"/>
                  </a:lnTo>
                  <a:lnTo>
                    <a:pt x="8665" y="8818"/>
                  </a:lnTo>
                  <a:lnTo>
                    <a:pt x="8665" y="8818"/>
                  </a:lnTo>
                  <a:lnTo>
                    <a:pt x="9095" y="7251"/>
                  </a:lnTo>
                  <a:lnTo>
                    <a:pt x="8696" y="7251"/>
                  </a:lnTo>
                  <a:lnTo>
                    <a:pt x="9126" y="5838"/>
                  </a:lnTo>
                  <a:close/>
                  <a:moveTo>
                    <a:pt x="7528" y="0"/>
                  </a:moveTo>
                  <a:lnTo>
                    <a:pt x="6514" y="31"/>
                  </a:lnTo>
                  <a:lnTo>
                    <a:pt x="5562" y="92"/>
                  </a:lnTo>
                  <a:lnTo>
                    <a:pt x="4702" y="154"/>
                  </a:lnTo>
                  <a:lnTo>
                    <a:pt x="3933" y="215"/>
                  </a:lnTo>
                  <a:lnTo>
                    <a:pt x="3288" y="307"/>
                  </a:lnTo>
                  <a:lnTo>
                    <a:pt x="2797" y="399"/>
                  </a:lnTo>
                  <a:lnTo>
                    <a:pt x="2643" y="430"/>
                  </a:lnTo>
                  <a:lnTo>
                    <a:pt x="2520" y="492"/>
                  </a:lnTo>
                  <a:lnTo>
                    <a:pt x="2366" y="584"/>
                  </a:lnTo>
                  <a:lnTo>
                    <a:pt x="2274" y="676"/>
                  </a:lnTo>
                  <a:lnTo>
                    <a:pt x="2059" y="891"/>
                  </a:lnTo>
                  <a:lnTo>
                    <a:pt x="1875" y="1168"/>
                  </a:lnTo>
                  <a:lnTo>
                    <a:pt x="861" y="3626"/>
                  </a:lnTo>
                  <a:lnTo>
                    <a:pt x="799" y="3779"/>
                  </a:lnTo>
                  <a:lnTo>
                    <a:pt x="769" y="3933"/>
                  </a:lnTo>
                  <a:lnTo>
                    <a:pt x="584" y="4025"/>
                  </a:lnTo>
                  <a:lnTo>
                    <a:pt x="461" y="4148"/>
                  </a:lnTo>
                  <a:lnTo>
                    <a:pt x="369" y="4332"/>
                  </a:lnTo>
                  <a:lnTo>
                    <a:pt x="339" y="4517"/>
                  </a:lnTo>
                  <a:lnTo>
                    <a:pt x="369" y="4701"/>
                  </a:lnTo>
                  <a:lnTo>
                    <a:pt x="461" y="4885"/>
                  </a:lnTo>
                  <a:lnTo>
                    <a:pt x="584" y="5008"/>
                  </a:lnTo>
                  <a:lnTo>
                    <a:pt x="738" y="5100"/>
                  </a:lnTo>
                  <a:lnTo>
                    <a:pt x="738" y="5285"/>
                  </a:lnTo>
                  <a:lnTo>
                    <a:pt x="615" y="5377"/>
                  </a:lnTo>
                  <a:lnTo>
                    <a:pt x="492" y="5500"/>
                  </a:lnTo>
                  <a:lnTo>
                    <a:pt x="431" y="5654"/>
                  </a:lnTo>
                  <a:lnTo>
                    <a:pt x="431" y="5838"/>
                  </a:lnTo>
                  <a:lnTo>
                    <a:pt x="431" y="5961"/>
                  </a:lnTo>
                  <a:lnTo>
                    <a:pt x="492" y="6114"/>
                  </a:lnTo>
                  <a:lnTo>
                    <a:pt x="554" y="6237"/>
                  </a:lnTo>
                  <a:lnTo>
                    <a:pt x="646" y="6330"/>
                  </a:lnTo>
                  <a:lnTo>
                    <a:pt x="523" y="6606"/>
                  </a:lnTo>
                  <a:lnTo>
                    <a:pt x="431" y="6760"/>
                  </a:lnTo>
                  <a:lnTo>
                    <a:pt x="339" y="6883"/>
                  </a:lnTo>
                  <a:lnTo>
                    <a:pt x="216" y="6975"/>
                  </a:lnTo>
                  <a:lnTo>
                    <a:pt x="154" y="7128"/>
                  </a:lnTo>
                  <a:lnTo>
                    <a:pt x="93" y="7251"/>
                  </a:lnTo>
                  <a:lnTo>
                    <a:pt x="62" y="7436"/>
                  </a:lnTo>
                  <a:lnTo>
                    <a:pt x="1" y="7774"/>
                  </a:lnTo>
                  <a:lnTo>
                    <a:pt x="31" y="8142"/>
                  </a:lnTo>
                  <a:lnTo>
                    <a:pt x="62" y="8542"/>
                  </a:lnTo>
                  <a:lnTo>
                    <a:pt x="154" y="8941"/>
                  </a:lnTo>
                  <a:lnTo>
                    <a:pt x="246" y="9341"/>
                  </a:lnTo>
                  <a:lnTo>
                    <a:pt x="369" y="9709"/>
                  </a:lnTo>
                  <a:lnTo>
                    <a:pt x="492" y="9955"/>
                  </a:lnTo>
                  <a:lnTo>
                    <a:pt x="646" y="10170"/>
                  </a:lnTo>
                  <a:lnTo>
                    <a:pt x="830" y="10355"/>
                  </a:lnTo>
                  <a:lnTo>
                    <a:pt x="1045" y="10508"/>
                  </a:lnTo>
                  <a:lnTo>
                    <a:pt x="1045" y="10355"/>
                  </a:lnTo>
                  <a:lnTo>
                    <a:pt x="1045" y="10140"/>
                  </a:lnTo>
                  <a:lnTo>
                    <a:pt x="1076" y="9894"/>
                  </a:lnTo>
                  <a:lnTo>
                    <a:pt x="1137" y="9679"/>
                  </a:lnTo>
                  <a:lnTo>
                    <a:pt x="1230" y="9494"/>
                  </a:lnTo>
                  <a:lnTo>
                    <a:pt x="1322" y="9279"/>
                  </a:lnTo>
                  <a:lnTo>
                    <a:pt x="1414" y="9095"/>
                  </a:lnTo>
                  <a:lnTo>
                    <a:pt x="1568" y="8941"/>
                  </a:lnTo>
                  <a:lnTo>
                    <a:pt x="1690" y="8788"/>
                  </a:lnTo>
                  <a:lnTo>
                    <a:pt x="1844" y="8634"/>
                  </a:lnTo>
                  <a:lnTo>
                    <a:pt x="2028" y="8511"/>
                  </a:lnTo>
                  <a:lnTo>
                    <a:pt x="2213" y="8388"/>
                  </a:lnTo>
                  <a:lnTo>
                    <a:pt x="2397" y="8296"/>
                  </a:lnTo>
                  <a:lnTo>
                    <a:pt x="2612" y="8235"/>
                  </a:lnTo>
                  <a:lnTo>
                    <a:pt x="2827" y="8173"/>
                  </a:lnTo>
                  <a:lnTo>
                    <a:pt x="3042" y="8142"/>
                  </a:lnTo>
                  <a:lnTo>
                    <a:pt x="3288" y="8112"/>
                  </a:lnTo>
                  <a:lnTo>
                    <a:pt x="3503" y="8142"/>
                  </a:lnTo>
                  <a:lnTo>
                    <a:pt x="3718" y="8173"/>
                  </a:lnTo>
                  <a:lnTo>
                    <a:pt x="3933" y="8235"/>
                  </a:lnTo>
                  <a:lnTo>
                    <a:pt x="4148" y="8296"/>
                  </a:lnTo>
                  <a:lnTo>
                    <a:pt x="4333" y="8388"/>
                  </a:lnTo>
                  <a:lnTo>
                    <a:pt x="4517" y="8511"/>
                  </a:lnTo>
                  <a:lnTo>
                    <a:pt x="4702" y="8634"/>
                  </a:lnTo>
                  <a:lnTo>
                    <a:pt x="4855" y="8788"/>
                  </a:lnTo>
                  <a:lnTo>
                    <a:pt x="5009" y="8941"/>
                  </a:lnTo>
                  <a:lnTo>
                    <a:pt x="5132" y="9095"/>
                  </a:lnTo>
                  <a:lnTo>
                    <a:pt x="5255" y="9279"/>
                  </a:lnTo>
                  <a:lnTo>
                    <a:pt x="5347" y="9494"/>
                  </a:lnTo>
                  <a:lnTo>
                    <a:pt x="5408" y="9679"/>
                  </a:lnTo>
                  <a:lnTo>
                    <a:pt x="5470" y="9894"/>
                  </a:lnTo>
                  <a:lnTo>
                    <a:pt x="5500" y="10140"/>
                  </a:lnTo>
                  <a:lnTo>
                    <a:pt x="5500" y="10355"/>
                  </a:lnTo>
                  <a:lnTo>
                    <a:pt x="5500" y="10631"/>
                  </a:lnTo>
                  <a:lnTo>
                    <a:pt x="6791" y="10631"/>
                  </a:lnTo>
                  <a:lnTo>
                    <a:pt x="6791" y="10508"/>
                  </a:lnTo>
                  <a:lnTo>
                    <a:pt x="6760" y="9464"/>
                  </a:lnTo>
                  <a:lnTo>
                    <a:pt x="6668" y="8910"/>
                  </a:lnTo>
                  <a:lnTo>
                    <a:pt x="6607" y="8634"/>
                  </a:lnTo>
                  <a:lnTo>
                    <a:pt x="6545" y="8357"/>
                  </a:lnTo>
                  <a:lnTo>
                    <a:pt x="6453" y="8112"/>
                  </a:lnTo>
                  <a:lnTo>
                    <a:pt x="6330" y="7835"/>
                  </a:lnTo>
                  <a:lnTo>
                    <a:pt x="6176" y="7620"/>
                  </a:lnTo>
                  <a:lnTo>
                    <a:pt x="6023" y="7405"/>
                  </a:lnTo>
                  <a:lnTo>
                    <a:pt x="5808" y="7190"/>
                  </a:lnTo>
                  <a:lnTo>
                    <a:pt x="5593" y="7036"/>
                  </a:lnTo>
                  <a:lnTo>
                    <a:pt x="5101" y="6729"/>
                  </a:lnTo>
                  <a:lnTo>
                    <a:pt x="4087" y="6176"/>
                  </a:lnTo>
                  <a:lnTo>
                    <a:pt x="3595" y="5869"/>
                  </a:lnTo>
                  <a:lnTo>
                    <a:pt x="3135" y="5531"/>
                  </a:lnTo>
                  <a:lnTo>
                    <a:pt x="2889" y="5346"/>
                  </a:lnTo>
                  <a:lnTo>
                    <a:pt x="2674" y="5131"/>
                  </a:lnTo>
                  <a:lnTo>
                    <a:pt x="2489" y="4947"/>
                  </a:lnTo>
                  <a:lnTo>
                    <a:pt x="2305" y="4701"/>
                  </a:lnTo>
                  <a:lnTo>
                    <a:pt x="2151" y="4455"/>
                  </a:lnTo>
                  <a:lnTo>
                    <a:pt x="2336" y="4701"/>
                  </a:lnTo>
                  <a:lnTo>
                    <a:pt x="2520" y="4916"/>
                  </a:lnTo>
                  <a:lnTo>
                    <a:pt x="2704" y="5100"/>
                  </a:lnTo>
                  <a:lnTo>
                    <a:pt x="2919" y="5316"/>
                  </a:lnTo>
                  <a:lnTo>
                    <a:pt x="3165" y="5469"/>
                  </a:lnTo>
                  <a:lnTo>
                    <a:pt x="3626" y="5807"/>
                  </a:lnTo>
                  <a:lnTo>
                    <a:pt x="4148" y="6084"/>
                  </a:lnTo>
                  <a:lnTo>
                    <a:pt x="5162" y="6637"/>
                  </a:lnTo>
                  <a:lnTo>
                    <a:pt x="5654" y="6913"/>
                  </a:lnTo>
                  <a:lnTo>
                    <a:pt x="5900" y="7098"/>
                  </a:lnTo>
                  <a:lnTo>
                    <a:pt x="6115" y="7282"/>
                  </a:lnTo>
                  <a:lnTo>
                    <a:pt x="6330" y="7528"/>
                  </a:lnTo>
                  <a:lnTo>
                    <a:pt x="6484" y="7774"/>
                  </a:lnTo>
                  <a:lnTo>
                    <a:pt x="6607" y="8019"/>
                  </a:lnTo>
                  <a:lnTo>
                    <a:pt x="6729" y="8296"/>
                  </a:lnTo>
                  <a:lnTo>
                    <a:pt x="6791" y="8603"/>
                  </a:lnTo>
                  <a:lnTo>
                    <a:pt x="6852" y="8880"/>
                  </a:lnTo>
                  <a:lnTo>
                    <a:pt x="6945" y="9464"/>
                  </a:lnTo>
                  <a:lnTo>
                    <a:pt x="7006" y="10047"/>
                  </a:lnTo>
                  <a:lnTo>
                    <a:pt x="7067" y="10600"/>
                  </a:lnTo>
                  <a:lnTo>
                    <a:pt x="7067" y="10631"/>
                  </a:lnTo>
                  <a:lnTo>
                    <a:pt x="12444" y="10631"/>
                  </a:lnTo>
                  <a:lnTo>
                    <a:pt x="12506" y="10478"/>
                  </a:lnTo>
                  <a:lnTo>
                    <a:pt x="12567" y="10262"/>
                  </a:lnTo>
                  <a:lnTo>
                    <a:pt x="12721" y="9863"/>
                  </a:lnTo>
                  <a:lnTo>
                    <a:pt x="12813" y="9464"/>
                  </a:lnTo>
                  <a:lnTo>
                    <a:pt x="12875" y="9248"/>
                  </a:lnTo>
                  <a:lnTo>
                    <a:pt x="12905" y="9033"/>
                  </a:lnTo>
                  <a:lnTo>
                    <a:pt x="12998" y="8603"/>
                  </a:lnTo>
                  <a:lnTo>
                    <a:pt x="13059" y="8173"/>
                  </a:lnTo>
                  <a:lnTo>
                    <a:pt x="13120" y="7743"/>
                  </a:lnTo>
                  <a:lnTo>
                    <a:pt x="13182" y="6883"/>
                  </a:lnTo>
                  <a:lnTo>
                    <a:pt x="13182" y="5992"/>
                  </a:lnTo>
                  <a:lnTo>
                    <a:pt x="13120" y="5131"/>
                  </a:lnTo>
                  <a:lnTo>
                    <a:pt x="13028" y="4271"/>
                  </a:lnTo>
                  <a:lnTo>
                    <a:pt x="13182" y="5131"/>
                  </a:lnTo>
                  <a:lnTo>
                    <a:pt x="13243" y="5992"/>
                  </a:lnTo>
                  <a:lnTo>
                    <a:pt x="13274" y="6883"/>
                  </a:lnTo>
                  <a:lnTo>
                    <a:pt x="13243" y="7743"/>
                  </a:lnTo>
                  <a:lnTo>
                    <a:pt x="13213" y="8204"/>
                  </a:lnTo>
                  <a:lnTo>
                    <a:pt x="13182" y="8634"/>
                  </a:lnTo>
                  <a:lnTo>
                    <a:pt x="13120" y="9064"/>
                  </a:lnTo>
                  <a:lnTo>
                    <a:pt x="13090" y="9279"/>
                  </a:lnTo>
                  <a:lnTo>
                    <a:pt x="13028" y="9494"/>
                  </a:lnTo>
                  <a:lnTo>
                    <a:pt x="12936" y="9924"/>
                  </a:lnTo>
                  <a:lnTo>
                    <a:pt x="12813" y="10355"/>
                  </a:lnTo>
                  <a:lnTo>
                    <a:pt x="12752" y="10570"/>
                  </a:lnTo>
                  <a:lnTo>
                    <a:pt x="12752" y="10631"/>
                  </a:lnTo>
                  <a:lnTo>
                    <a:pt x="13581" y="10631"/>
                  </a:lnTo>
                  <a:lnTo>
                    <a:pt x="13551" y="10355"/>
                  </a:lnTo>
                  <a:lnTo>
                    <a:pt x="13581" y="10140"/>
                  </a:lnTo>
                  <a:lnTo>
                    <a:pt x="13612" y="9894"/>
                  </a:lnTo>
                  <a:lnTo>
                    <a:pt x="13673" y="9679"/>
                  </a:lnTo>
                  <a:lnTo>
                    <a:pt x="13735" y="9494"/>
                  </a:lnTo>
                  <a:lnTo>
                    <a:pt x="13827" y="9279"/>
                  </a:lnTo>
                  <a:lnTo>
                    <a:pt x="13950" y="9095"/>
                  </a:lnTo>
                  <a:lnTo>
                    <a:pt x="14073" y="8941"/>
                  </a:lnTo>
                  <a:lnTo>
                    <a:pt x="14227" y="8788"/>
                  </a:lnTo>
                  <a:lnTo>
                    <a:pt x="14380" y="8634"/>
                  </a:lnTo>
                  <a:lnTo>
                    <a:pt x="14534" y="8511"/>
                  </a:lnTo>
                  <a:lnTo>
                    <a:pt x="14718" y="8388"/>
                  </a:lnTo>
                  <a:lnTo>
                    <a:pt x="14933" y="8296"/>
                  </a:lnTo>
                  <a:lnTo>
                    <a:pt x="15118" y="8235"/>
                  </a:lnTo>
                  <a:lnTo>
                    <a:pt x="15333" y="8173"/>
                  </a:lnTo>
                  <a:lnTo>
                    <a:pt x="15578" y="8142"/>
                  </a:lnTo>
                  <a:lnTo>
                    <a:pt x="15794" y="8112"/>
                  </a:lnTo>
                  <a:lnTo>
                    <a:pt x="16009" y="8142"/>
                  </a:lnTo>
                  <a:lnTo>
                    <a:pt x="16254" y="8173"/>
                  </a:lnTo>
                  <a:lnTo>
                    <a:pt x="16470" y="8235"/>
                  </a:lnTo>
                  <a:lnTo>
                    <a:pt x="16654" y="8296"/>
                  </a:lnTo>
                  <a:lnTo>
                    <a:pt x="16869" y="8388"/>
                  </a:lnTo>
                  <a:lnTo>
                    <a:pt x="17053" y="8511"/>
                  </a:lnTo>
                  <a:lnTo>
                    <a:pt x="17207" y="8634"/>
                  </a:lnTo>
                  <a:lnTo>
                    <a:pt x="17361" y="8788"/>
                  </a:lnTo>
                  <a:lnTo>
                    <a:pt x="17514" y="8941"/>
                  </a:lnTo>
                  <a:lnTo>
                    <a:pt x="17637" y="9095"/>
                  </a:lnTo>
                  <a:lnTo>
                    <a:pt x="17760" y="9279"/>
                  </a:lnTo>
                  <a:lnTo>
                    <a:pt x="17852" y="9494"/>
                  </a:lnTo>
                  <a:lnTo>
                    <a:pt x="17914" y="9679"/>
                  </a:lnTo>
                  <a:lnTo>
                    <a:pt x="17975" y="9894"/>
                  </a:lnTo>
                  <a:lnTo>
                    <a:pt x="18006" y="10140"/>
                  </a:lnTo>
                  <a:lnTo>
                    <a:pt x="18037" y="10355"/>
                  </a:lnTo>
                  <a:lnTo>
                    <a:pt x="18006" y="10539"/>
                  </a:lnTo>
                  <a:lnTo>
                    <a:pt x="18190" y="10447"/>
                  </a:lnTo>
                  <a:lnTo>
                    <a:pt x="18375" y="10355"/>
                  </a:lnTo>
                  <a:lnTo>
                    <a:pt x="18497" y="10201"/>
                  </a:lnTo>
                  <a:lnTo>
                    <a:pt x="18620" y="10017"/>
                  </a:lnTo>
                  <a:lnTo>
                    <a:pt x="18958" y="9494"/>
                  </a:lnTo>
                  <a:lnTo>
                    <a:pt x="19143" y="9033"/>
                  </a:lnTo>
                  <a:lnTo>
                    <a:pt x="19235" y="8634"/>
                  </a:lnTo>
                  <a:lnTo>
                    <a:pt x="19266" y="8327"/>
                  </a:lnTo>
                  <a:lnTo>
                    <a:pt x="19235" y="8050"/>
                  </a:lnTo>
                  <a:lnTo>
                    <a:pt x="19112" y="7866"/>
                  </a:lnTo>
                  <a:lnTo>
                    <a:pt x="18989" y="7681"/>
                  </a:lnTo>
                  <a:lnTo>
                    <a:pt x="18835" y="7589"/>
                  </a:lnTo>
                  <a:lnTo>
                    <a:pt x="18590" y="7405"/>
                  </a:lnTo>
                  <a:lnTo>
                    <a:pt x="18405" y="7159"/>
                  </a:lnTo>
                  <a:lnTo>
                    <a:pt x="18252" y="6883"/>
                  </a:lnTo>
                  <a:lnTo>
                    <a:pt x="18159" y="6575"/>
                  </a:lnTo>
                  <a:lnTo>
                    <a:pt x="18098" y="6268"/>
                  </a:lnTo>
                  <a:lnTo>
                    <a:pt x="18006" y="5992"/>
                  </a:lnTo>
                  <a:lnTo>
                    <a:pt x="17914" y="5746"/>
                  </a:lnTo>
                  <a:lnTo>
                    <a:pt x="17791" y="5531"/>
                  </a:lnTo>
                  <a:lnTo>
                    <a:pt x="17637" y="5346"/>
                  </a:lnTo>
                  <a:lnTo>
                    <a:pt x="17514" y="5193"/>
                  </a:lnTo>
                  <a:lnTo>
                    <a:pt x="17361" y="5039"/>
                  </a:lnTo>
                  <a:lnTo>
                    <a:pt x="17176" y="4916"/>
                  </a:lnTo>
                  <a:lnTo>
                    <a:pt x="16838" y="4732"/>
                  </a:lnTo>
                  <a:lnTo>
                    <a:pt x="16531" y="4609"/>
                  </a:lnTo>
                  <a:lnTo>
                    <a:pt x="16224" y="4517"/>
                  </a:lnTo>
                  <a:lnTo>
                    <a:pt x="15978" y="4486"/>
                  </a:lnTo>
                  <a:lnTo>
                    <a:pt x="15824" y="4455"/>
                  </a:lnTo>
                  <a:lnTo>
                    <a:pt x="15671" y="4394"/>
                  </a:lnTo>
                  <a:lnTo>
                    <a:pt x="15548" y="4332"/>
                  </a:lnTo>
                  <a:lnTo>
                    <a:pt x="15394" y="4240"/>
                  </a:lnTo>
                  <a:lnTo>
                    <a:pt x="10324" y="307"/>
                  </a:lnTo>
                  <a:lnTo>
                    <a:pt x="10201" y="215"/>
                  </a:lnTo>
                  <a:lnTo>
                    <a:pt x="10048" y="123"/>
                  </a:lnTo>
                  <a:lnTo>
                    <a:pt x="9863" y="92"/>
                  </a:lnTo>
                  <a:lnTo>
                    <a:pt x="9710" y="61"/>
                  </a:lnTo>
                  <a:lnTo>
                    <a:pt x="8604" y="31"/>
                  </a:lnTo>
                  <a:lnTo>
                    <a:pt x="7528"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p:cNvSpPr/>
            <p:nvPr/>
          </p:nvSpPr>
          <p:spPr>
            <a:xfrm>
              <a:off x="4172770" y="1310975"/>
              <a:ext cx="883784" cy="1688944"/>
            </a:xfrm>
            <a:custGeom>
              <a:avLst/>
              <a:gdLst/>
              <a:ahLst/>
              <a:cxnLst/>
              <a:rect l="l" t="t" r="r" b="b"/>
              <a:pathLst>
                <a:path w="10049" h="19204" extrusionOk="0">
                  <a:moveTo>
                    <a:pt x="2060" y="0"/>
                  </a:moveTo>
                  <a:lnTo>
                    <a:pt x="1845" y="31"/>
                  </a:lnTo>
                  <a:lnTo>
                    <a:pt x="1629" y="61"/>
                  </a:lnTo>
                  <a:lnTo>
                    <a:pt x="1445" y="92"/>
                  </a:lnTo>
                  <a:lnTo>
                    <a:pt x="1261" y="184"/>
                  </a:lnTo>
                  <a:lnTo>
                    <a:pt x="1076" y="246"/>
                  </a:lnTo>
                  <a:lnTo>
                    <a:pt x="892" y="369"/>
                  </a:lnTo>
                  <a:lnTo>
                    <a:pt x="738" y="492"/>
                  </a:lnTo>
                  <a:lnTo>
                    <a:pt x="585" y="615"/>
                  </a:lnTo>
                  <a:lnTo>
                    <a:pt x="462" y="768"/>
                  </a:lnTo>
                  <a:lnTo>
                    <a:pt x="339" y="922"/>
                  </a:lnTo>
                  <a:lnTo>
                    <a:pt x="247" y="1106"/>
                  </a:lnTo>
                  <a:lnTo>
                    <a:pt x="155" y="1260"/>
                  </a:lnTo>
                  <a:lnTo>
                    <a:pt x="93" y="1475"/>
                  </a:lnTo>
                  <a:lnTo>
                    <a:pt x="32" y="1659"/>
                  </a:lnTo>
                  <a:lnTo>
                    <a:pt x="1" y="1874"/>
                  </a:lnTo>
                  <a:lnTo>
                    <a:pt x="1" y="2089"/>
                  </a:lnTo>
                  <a:lnTo>
                    <a:pt x="1" y="19204"/>
                  </a:lnTo>
                  <a:lnTo>
                    <a:pt x="10048" y="19204"/>
                  </a:lnTo>
                  <a:lnTo>
                    <a:pt x="10048" y="2089"/>
                  </a:lnTo>
                  <a:lnTo>
                    <a:pt x="10018" y="1874"/>
                  </a:lnTo>
                  <a:lnTo>
                    <a:pt x="9987" y="1659"/>
                  </a:lnTo>
                  <a:lnTo>
                    <a:pt x="9956" y="1475"/>
                  </a:lnTo>
                  <a:lnTo>
                    <a:pt x="9864" y="1260"/>
                  </a:lnTo>
                  <a:lnTo>
                    <a:pt x="9802" y="1106"/>
                  </a:lnTo>
                  <a:lnTo>
                    <a:pt x="9680" y="922"/>
                  </a:lnTo>
                  <a:lnTo>
                    <a:pt x="9557" y="768"/>
                  </a:lnTo>
                  <a:lnTo>
                    <a:pt x="9434" y="615"/>
                  </a:lnTo>
                  <a:lnTo>
                    <a:pt x="9280" y="492"/>
                  </a:lnTo>
                  <a:lnTo>
                    <a:pt x="9127" y="369"/>
                  </a:lnTo>
                  <a:lnTo>
                    <a:pt x="8973" y="246"/>
                  </a:lnTo>
                  <a:lnTo>
                    <a:pt x="8789" y="184"/>
                  </a:lnTo>
                  <a:lnTo>
                    <a:pt x="8604" y="92"/>
                  </a:lnTo>
                  <a:lnTo>
                    <a:pt x="8389" y="61"/>
                  </a:lnTo>
                  <a:lnTo>
                    <a:pt x="8174" y="31"/>
                  </a:lnTo>
                  <a:lnTo>
                    <a:pt x="7990"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4"/>
            <p:cNvSpPr/>
            <p:nvPr/>
          </p:nvSpPr>
          <p:spPr>
            <a:xfrm>
              <a:off x="4172770" y="1310975"/>
              <a:ext cx="883784" cy="1688944"/>
            </a:xfrm>
            <a:custGeom>
              <a:avLst/>
              <a:gdLst/>
              <a:ahLst/>
              <a:cxnLst/>
              <a:rect l="l" t="t" r="r" b="b"/>
              <a:pathLst>
                <a:path w="10049" h="19204" fill="none" extrusionOk="0">
                  <a:moveTo>
                    <a:pt x="1" y="19204"/>
                  </a:moveTo>
                  <a:lnTo>
                    <a:pt x="1" y="2089"/>
                  </a:lnTo>
                  <a:lnTo>
                    <a:pt x="1" y="2089"/>
                  </a:lnTo>
                  <a:lnTo>
                    <a:pt x="1" y="1874"/>
                  </a:lnTo>
                  <a:lnTo>
                    <a:pt x="32" y="1659"/>
                  </a:lnTo>
                  <a:lnTo>
                    <a:pt x="93" y="1475"/>
                  </a:lnTo>
                  <a:lnTo>
                    <a:pt x="155" y="1260"/>
                  </a:lnTo>
                  <a:lnTo>
                    <a:pt x="247" y="1106"/>
                  </a:lnTo>
                  <a:lnTo>
                    <a:pt x="339" y="922"/>
                  </a:lnTo>
                  <a:lnTo>
                    <a:pt x="462" y="768"/>
                  </a:lnTo>
                  <a:lnTo>
                    <a:pt x="585" y="615"/>
                  </a:lnTo>
                  <a:lnTo>
                    <a:pt x="738" y="492"/>
                  </a:lnTo>
                  <a:lnTo>
                    <a:pt x="892" y="369"/>
                  </a:lnTo>
                  <a:lnTo>
                    <a:pt x="1076" y="246"/>
                  </a:lnTo>
                  <a:lnTo>
                    <a:pt x="1261" y="184"/>
                  </a:lnTo>
                  <a:lnTo>
                    <a:pt x="1445" y="92"/>
                  </a:lnTo>
                  <a:lnTo>
                    <a:pt x="1629" y="61"/>
                  </a:lnTo>
                  <a:lnTo>
                    <a:pt x="1845" y="31"/>
                  </a:lnTo>
                  <a:lnTo>
                    <a:pt x="2060" y="0"/>
                  </a:lnTo>
                  <a:lnTo>
                    <a:pt x="7990" y="0"/>
                  </a:lnTo>
                  <a:lnTo>
                    <a:pt x="7990" y="0"/>
                  </a:lnTo>
                  <a:lnTo>
                    <a:pt x="8174" y="31"/>
                  </a:lnTo>
                  <a:lnTo>
                    <a:pt x="8389" y="61"/>
                  </a:lnTo>
                  <a:lnTo>
                    <a:pt x="8604" y="92"/>
                  </a:lnTo>
                  <a:lnTo>
                    <a:pt x="8789" y="184"/>
                  </a:lnTo>
                  <a:lnTo>
                    <a:pt x="8973" y="246"/>
                  </a:lnTo>
                  <a:lnTo>
                    <a:pt x="9127" y="369"/>
                  </a:lnTo>
                  <a:lnTo>
                    <a:pt x="9280" y="492"/>
                  </a:lnTo>
                  <a:lnTo>
                    <a:pt x="9434" y="615"/>
                  </a:lnTo>
                  <a:lnTo>
                    <a:pt x="9557" y="768"/>
                  </a:lnTo>
                  <a:lnTo>
                    <a:pt x="9680" y="922"/>
                  </a:lnTo>
                  <a:lnTo>
                    <a:pt x="9802" y="1106"/>
                  </a:lnTo>
                  <a:lnTo>
                    <a:pt x="9864" y="1260"/>
                  </a:lnTo>
                  <a:lnTo>
                    <a:pt x="9956" y="1475"/>
                  </a:lnTo>
                  <a:lnTo>
                    <a:pt x="9987" y="1659"/>
                  </a:lnTo>
                  <a:lnTo>
                    <a:pt x="10018" y="1874"/>
                  </a:lnTo>
                  <a:lnTo>
                    <a:pt x="10048" y="2089"/>
                  </a:lnTo>
                  <a:lnTo>
                    <a:pt x="10048" y="192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4"/>
            <p:cNvSpPr/>
            <p:nvPr/>
          </p:nvSpPr>
          <p:spPr>
            <a:xfrm>
              <a:off x="4010680" y="2789123"/>
              <a:ext cx="1235047" cy="243263"/>
            </a:xfrm>
            <a:custGeom>
              <a:avLst/>
              <a:gdLst/>
              <a:ahLst/>
              <a:cxnLst/>
              <a:rect l="l" t="t" r="r" b="b"/>
              <a:pathLst>
                <a:path w="14043" h="2766" extrusionOk="0">
                  <a:moveTo>
                    <a:pt x="2059" y="0"/>
                  </a:moveTo>
                  <a:lnTo>
                    <a:pt x="1875" y="31"/>
                  </a:lnTo>
                  <a:lnTo>
                    <a:pt x="1660" y="61"/>
                  </a:lnTo>
                  <a:lnTo>
                    <a:pt x="1445" y="92"/>
                  </a:lnTo>
                  <a:lnTo>
                    <a:pt x="1260" y="184"/>
                  </a:lnTo>
                  <a:lnTo>
                    <a:pt x="1076" y="246"/>
                  </a:lnTo>
                  <a:lnTo>
                    <a:pt x="922" y="369"/>
                  </a:lnTo>
                  <a:lnTo>
                    <a:pt x="769" y="492"/>
                  </a:lnTo>
                  <a:lnTo>
                    <a:pt x="615" y="615"/>
                  </a:lnTo>
                  <a:lnTo>
                    <a:pt x="492" y="768"/>
                  </a:lnTo>
                  <a:lnTo>
                    <a:pt x="369" y="922"/>
                  </a:lnTo>
                  <a:lnTo>
                    <a:pt x="246" y="1106"/>
                  </a:lnTo>
                  <a:lnTo>
                    <a:pt x="185" y="1260"/>
                  </a:lnTo>
                  <a:lnTo>
                    <a:pt x="93" y="1475"/>
                  </a:lnTo>
                  <a:lnTo>
                    <a:pt x="62" y="1659"/>
                  </a:lnTo>
                  <a:lnTo>
                    <a:pt x="31" y="1874"/>
                  </a:lnTo>
                  <a:lnTo>
                    <a:pt x="0" y="2089"/>
                  </a:lnTo>
                  <a:lnTo>
                    <a:pt x="0" y="2765"/>
                  </a:lnTo>
                  <a:lnTo>
                    <a:pt x="14042" y="2765"/>
                  </a:lnTo>
                  <a:lnTo>
                    <a:pt x="14042" y="2089"/>
                  </a:lnTo>
                  <a:lnTo>
                    <a:pt x="14042" y="1874"/>
                  </a:lnTo>
                  <a:lnTo>
                    <a:pt x="14011" y="1659"/>
                  </a:lnTo>
                  <a:lnTo>
                    <a:pt x="13950" y="1475"/>
                  </a:lnTo>
                  <a:lnTo>
                    <a:pt x="13888" y="1260"/>
                  </a:lnTo>
                  <a:lnTo>
                    <a:pt x="13796" y="1106"/>
                  </a:lnTo>
                  <a:lnTo>
                    <a:pt x="13704" y="922"/>
                  </a:lnTo>
                  <a:lnTo>
                    <a:pt x="13581" y="768"/>
                  </a:lnTo>
                  <a:lnTo>
                    <a:pt x="13458" y="615"/>
                  </a:lnTo>
                  <a:lnTo>
                    <a:pt x="13305" y="492"/>
                  </a:lnTo>
                  <a:lnTo>
                    <a:pt x="13151" y="369"/>
                  </a:lnTo>
                  <a:lnTo>
                    <a:pt x="12967" y="246"/>
                  </a:lnTo>
                  <a:lnTo>
                    <a:pt x="12782" y="184"/>
                  </a:lnTo>
                  <a:lnTo>
                    <a:pt x="12598" y="92"/>
                  </a:lnTo>
                  <a:lnTo>
                    <a:pt x="12414" y="61"/>
                  </a:lnTo>
                  <a:lnTo>
                    <a:pt x="12199" y="31"/>
                  </a:lnTo>
                  <a:lnTo>
                    <a:pt x="119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4"/>
            <p:cNvSpPr/>
            <p:nvPr/>
          </p:nvSpPr>
          <p:spPr>
            <a:xfrm>
              <a:off x="4529493" y="2245954"/>
              <a:ext cx="197354" cy="432438"/>
            </a:xfrm>
            <a:custGeom>
              <a:avLst/>
              <a:gdLst/>
              <a:ahLst/>
              <a:cxnLst/>
              <a:rect l="l" t="t" r="r" b="b"/>
              <a:pathLst>
                <a:path w="2244" h="4917" extrusionOk="0">
                  <a:moveTo>
                    <a:pt x="800" y="0"/>
                  </a:moveTo>
                  <a:lnTo>
                    <a:pt x="31" y="2335"/>
                  </a:lnTo>
                  <a:lnTo>
                    <a:pt x="707" y="2335"/>
                  </a:lnTo>
                  <a:lnTo>
                    <a:pt x="1" y="4916"/>
                  </a:lnTo>
                  <a:lnTo>
                    <a:pt x="2244" y="1690"/>
                  </a:lnTo>
                  <a:lnTo>
                    <a:pt x="1168" y="1690"/>
                  </a:lnTo>
                  <a:lnTo>
                    <a:pt x="1906"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4"/>
            <p:cNvSpPr/>
            <p:nvPr/>
          </p:nvSpPr>
          <p:spPr>
            <a:xfrm>
              <a:off x="4305222" y="1440611"/>
              <a:ext cx="618887" cy="537887"/>
            </a:xfrm>
            <a:custGeom>
              <a:avLst/>
              <a:gdLst/>
              <a:ahLst/>
              <a:cxnLst/>
              <a:rect l="l" t="t" r="r" b="b"/>
              <a:pathLst>
                <a:path w="7037" h="6116" extrusionOk="0">
                  <a:moveTo>
                    <a:pt x="1445" y="1"/>
                  </a:moveTo>
                  <a:lnTo>
                    <a:pt x="1168" y="32"/>
                  </a:lnTo>
                  <a:lnTo>
                    <a:pt x="892" y="124"/>
                  </a:lnTo>
                  <a:lnTo>
                    <a:pt x="646" y="247"/>
                  </a:lnTo>
                  <a:lnTo>
                    <a:pt x="431" y="431"/>
                  </a:lnTo>
                  <a:lnTo>
                    <a:pt x="246" y="646"/>
                  </a:lnTo>
                  <a:lnTo>
                    <a:pt x="93" y="892"/>
                  </a:lnTo>
                  <a:lnTo>
                    <a:pt x="31" y="1168"/>
                  </a:lnTo>
                  <a:lnTo>
                    <a:pt x="1" y="1476"/>
                  </a:lnTo>
                  <a:lnTo>
                    <a:pt x="1" y="4640"/>
                  </a:lnTo>
                  <a:lnTo>
                    <a:pt x="31" y="4948"/>
                  </a:lnTo>
                  <a:lnTo>
                    <a:pt x="93" y="5224"/>
                  </a:lnTo>
                  <a:lnTo>
                    <a:pt x="246" y="5470"/>
                  </a:lnTo>
                  <a:lnTo>
                    <a:pt x="431" y="5685"/>
                  </a:lnTo>
                  <a:lnTo>
                    <a:pt x="646" y="5869"/>
                  </a:lnTo>
                  <a:lnTo>
                    <a:pt x="892" y="5992"/>
                  </a:lnTo>
                  <a:lnTo>
                    <a:pt x="1168" y="6085"/>
                  </a:lnTo>
                  <a:lnTo>
                    <a:pt x="1445" y="6115"/>
                  </a:lnTo>
                  <a:lnTo>
                    <a:pt x="5562" y="6115"/>
                  </a:lnTo>
                  <a:lnTo>
                    <a:pt x="5869" y="6085"/>
                  </a:lnTo>
                  <a:lnTo>
                    <a:pt x="6115" y="5992"/>
                  </a:lnTo>
                  <a:lnTo>
                    <a:pt x="6391" y="5869"/>
                  </a:lnTo>
                  <a:lnTo>
                    <a:pt x="6607" y="5685"/>
                  </a:lnTo>
                  <a:lnTo>
                    <a:pt x="6760" y="5470"/>
                  </a:lnTo>
                  <a:lnTo>
                    <a:pt x="6914" y="5224"/>
                  </a:lnTo>
                  <a:lnTo>
                    <a:pt x="7006" y="4948"/>
                  </a:lnTo>
                  <a:lnTo>
                    <a:pt x="7037" y="4640"/>
                  </a:lnTo>
                  <a:lnTo>
                    <a:pt x="7037" y="1476"/>
                  </a:lnTo>
                  <a:lnTo>
                    <a:pt x="7006" y="1168"/>
                  </a:lnTo>
                  <a:lnTo>
                    <a:pt x="6914" y="892"/>
                  </a:lnTo>
                  <a:lnTo>
                    <a:pt x="6760" y="646"/>
                  </a:lnTo>
                  <a:lnTo>
                    <a:pt x="6607" y="431"/>
                  </a:lnTo>
                  <a:lnTo>
                    <a:pt x="6391" y="247"/>
                  </a:lnTo>
                  <a:lnTo>
                    <a:pt x="6115" y="124"/>
                  </a:lnTo>
                  <a:lnTo>
                    <a:pt x="5869" y="32"/>
                  </a:lnTo>
                  <a:lnTo>
                    <a:pt x="55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4"/>
            <p:cNvSpPr/>
            <p:nvPr/>
          </p:nvSpPr>
          <p:spPr>
            <a:xfrm>
              <a:off x="4453856" y="1575788"/>
              <a:ext cx="329715" cy="56814"/>
            </a:xfrm>
            <a:custGeom>
              <a:avLst/>
              <a:gdLst/>
              <a:ahLst/>
              <a:cxnLst/>
              <a:rect l="l" t="t" r="r" b="b"/>
              <a:pathLst>
                <a:path w="3749" h="646" extrusionOk="0">
                  <a:moveTo>
                    <a:pt x="3503" y="92"/>
                  </a:moveTo>
                  <a:lnTo>
                    <a:pt x="3534" y="123"/>
                  </a:lnTo>
                  <a:lnTo>
                    <a:pt x="3595" y="154"/>
                  </a:lnTo>
                  <a:lnTo>
                    <a:pt x="3595" y="184"/>
                  </a:lnTo>
                  <a:lnTo>
                    <a:pt x="3626" y="246"/>
                  </a:lnTo>
                  <a:lnTo>
                    <a:pt x="3626" y="400"/>
                  </a:lnTo>
                  <a:lnTo>
                    <a:pt x="3595" y="430"/>
                  </a:lnTo>
                  <a:lnTo>
                    <a:pt x="3595" y="492"/>
                  </a:lnTo>
                  <a:lnTo>
                    <a:pt x="3534" y="522"/>
                  </a:lnTo>
                  <a:lnTo>
                    <a:pt x="216" y="522"/>
                  </a:lnTo>
                  <a:lnTo>
                    <a:pt x="154" y="492"/>
                  </a:lnTo>
                  <a:lnTo>
                    <a:pt x="123" y="430"/>
                  </a:lnTo>
                  <a:lnTo>
                    <a:pt x="123" y="400"/>
                  </a:lnTo>
                  <a:lnTo>
                    <a:pt x="123" y="246"/>
                  </a:lnTo>
                  <a:lnTo>
                    <a:pt x="123" y="184"/>
                  </a:lnTo>
                  <a:lnTo>
                    <a:pt x="154" y="154"/>
                  </a:lnTo>
                  <a:lnTo>
                    <a:pt x="216" y="123"/>
                  </a:lnTo>
                  <a:lnTo>
                    <a:pt x="246" y="92"/>
                  </a:lnTo>
                  <a:close/>
                  <a:moveTo>
                    <a:pt x="154" y="0"/>
                  </a:moveTo>
                  <a:lnTo>
                    <a:pt x="62" y="62"/>
                  </a:lnTo>
                  <a:lnTo>
                    <a:pt x="31" y="154"/>
                  </a:lnTo>
                  <a:lnTo>
                    <a:pt x="0" y="246"/>
                  </a:lnTo>
                  <a:lnTo>
                    <a:pt x="0" y="400"/>
                  </a:lnTo>
                  <a:lnTo>
                    <a:pt x="31" y="492"/>
                  </a:lnTo>
                  <a:lnTo>
                    <a:pt x="62" y="584"/>
                  </a:lnTo>
                  <a:lnTo>
                    <a:pt x="154" y="615"/>
                  </a:lnTo>
                  <a:lnTo>
                    <a:pt x="246" y="645"/>
                  </a:lnTo>
                  <a:lnTo>
                    <a:pt x="3503" y="645"/>
                  </a:lnTo>
                  <a:lnTo>
                    <a:pt x="3595" y="615"/>
                  </a:lnTo>
                  <a:lnTo>
                    <a:pt x="3657" y="584"/>
                  </a:lnTo>
                  <a:lnTo>
                    <a:pt x="3718" y="492"/>
                  </a:lnTo>
                  <a:lnTo>
                    <a:pt x="3749" y="400"/>
                  </a:lnTo>
                  <a:lnTo>
                    <a:pt x="3749" y="246"/>
                  </a:lnTo>
                  <a:lnTo>
                    <a:pt x="3718" y="154"/>
                  </a:lnTo>
                  <a:lnTo>
                    <a:pt x="3657" y="62"/>
                  </a:lnTo>
                  <a:lnTo>
                    <a:pt x="3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4"/>
            <p:cNvSpPr/>
            <p:nvPr/>
          </p:nvSpPr>
          <p:spPr>
            <a:xfrm>
              <a:off x="4459221" y="1651423"/>
              <a:ext cx="318986" cy="48723"/>
            </a:xfrm>
            <a:custGeom>
              <a:avLst/>
              <a:gdLst/>
              <a:ahLst/>
              <a:cxnLst/>
              <a:rect l="l" t="t" r="r" b="b"/>
              <a:pathLst>
                <a:path w="3627" h="554" extrusionOk="0">
                  <a:moveTo>
                    <a:pt x="185" y="0"/>
                  </a:moveTo>
                  <a:lnTo>
                    <a:pt x="124" y="31"/>
                  </a:lnTo>
                  <a:lnTo>
                    <a:pt x="62" y="62"/>
                  </a:lnTo>
                  <a:lnTo>
                    <a:pt x="1" y="123"/>
                  </a:lnTo>
                  <a:lnTo>
                    <a:pt x="1" y="216"/>
                  </a:lnTo>
                  <a:lnTo>
                    <a:pt x="1" y="369"/>
                  </a:lnTo>
                  <a:lnTo>
                    <a:pt x="1" y="431"/>
                  </a:lnTo>
                  <a:lnTo>
                    <a:pt x="62" y="492"/>
                  </a:lnTo>
                  <a:lnTo>
                    <a:pt x="124" y="523"/>
                  </a:lnTo>
                  <a:lnTo>
                    <a:pt x="185" y="554"/>
                  </a:lnTo>
                  <a:lnTo>
                    <a:pt x="3442" y="554"/>
                  </a:lnTo>
                  <a:lnTo>
                    <a:pt x="3504" y="523"/>
                  </a:lnTo>
                  <a:lnTo>
                    <a:pt x="3565" y="492"/>
                  </a:lnTo>
                  <a:lnTo>
                    <a:pt x="3596" y="431"/>
                  </a:lnTo>
                  <a:lnTo>
                    <a:pt x="3627" y="369"/>
                  </a:lnTo>
                  <a:lnTo>
                    <a:pt x="3627" y="216"/>
                  </a:lnTo>
                  <a:lnTo>
                    <a:pt x="3596" y="123"/>
                  </a:lnTo>
                  <a:lnTo>
                    <a:pt x="3565" y="62"/>
                  </a:lnTo>
                  <a:lnTo>
                    <a:pt x="3504" y="31"/>
                  </a:lnTo>
                  <a:lnTo>
                    <a:pt x="3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4"/>
            <p:cNvSpPr/>
            <p:nvPr/>
          </p:nvSpPr>
          <p:spPr>
            <a:xfrm>
              <a:off x="4459221" y="1724421"/>
              <a:ext cx="318986" cy="48723"/>
            </a:xfrm>
            <a:custGeom>
              <a:avLst/>
              <a:gdLst/>
              <a:ahLst/>
              <a:cxnLst/>
              <a:rect l="l" t="t" r="r" b="b"/>
              <a:pathLst>
                <a:path w="3627" h="554" extrusionOk="0">
                  <a:moveTo>
                    <a:pt x="185" y="0"/>
                  </a:moveTo>
                  <a:lnTo>
                    <a:pt x="124" y="31"/>
                  </a:lnTo>
                  <a:lnTo>
                    <a:pt x="62" y="62"/>
                  </a:lnTo>
                  <a:lnTo>
                    <a:pt x="1" y="123"/>
                  </a:lnTo>
                  <a:lnTo>
                    <a:pt x="1" y="215"/>
                  </a:lnTo>
                  <a:lnTo>
                    <a:pt x="1" y="369"/>
                  </a:lnTo>
                  <a:lnTo>
                    <a:pt x="1" y="430"/>
                  </a:lnTo>
                  <a:lnTo>
                    <a:pt x="62" y="492"/>
                  </a:lnTo>
                  <a:lnTo>
                    <a:pt x="124" y="522"/>
                  </a:lnTo>
                  <a:lnTo>
                    <a:pt x="185" y="553"/>
                  </a:lnTo>
                  <a:lnTo>
                    <a:pt x="3442" y="553"/>
                  </a:lnTo>
                  <a:lnTo>
                    <a:pt x="3504" y="522"/>
                  </a:lnTo>
                  <a:lnTo>
                    <a:pt x="3565" y="492"/>
                  </a:lnTo>
                  <a:lnTo>
                    <a:pt x="3596" y="430"/>
                  </a:lnTo>
                  <a:lnTo>
                    <a:pt x="3627" y="369"/>
                  </a:lnTo>
                  <a:lnTo>
                    <a:pt x="3627" y="215"/>
                  </a:lnTo>
                  <a:lnTo>
                    <a:pt x="3596" y="123"/>
                  </a:lnTo>
                  <a:lnTo>
                    <a:pt x="3565" y="62"/>
                  </a:lnTo>
                  <a:lnTo>
                    <a:pt x="3504" y="31"/>
                  </a:lnTo>
                  <a:lnTo>
                    <a:pt x="3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4"/>
            <p:cNvSpPr/>
            <p:nvPr/>
          </p:nvSpPr>
          <p:spPr>
            <a:xfrm>
              <a:off x="4459221" y="1797330"/>
              <a:ext cx="318986" cy="48723"/>
            </a:xfrm>
            <a:custGeom>
              <a:avLst/>
              <a:gdLst/>
              <a:ahLst/>
              <a:cxnLst/>
              <a:rect l="l" t="t" r="r" b="b"/>
              <a:pathLst>
                <a:path w="3627" h="554" extrusionOk="0">
                  <a:moveTo>
                    <a:pt x="185" y="1"/>
                  </a:moveTo>
                  <a:lnTo>
                    <a:pt x="124" y="31"/>
                  </a:lnTo>
                  <a:lnTo>
                    <a:pt x="62" y="62"/>
                  </a:lnTo>
                  <a:lnTo>
                    <a:pt x="1" y="124"/>
                  </a:lnTo>
                  <a:lnTo>
                    <a:pt x="1" y="216"/>
                  </a:lnTo>
                  <a:lnTo>
                    <a:pt x="1" y="369"/>
                  </a:lnTo>
                  <a:lnTo>
                    <a:pt x="1" y="431"/>
                  </a:lnTo>
                  <a:lnTo>
                    <a:pt x="62" y="492"/>
                  </a:lnTo>
                  <a:lnTo>
                    <a:pt x="124" y="523"/>
                  </a:lnTo>
                  <a:lnTo>
                    <a:pt x="185" y="554"/>
                  </a:lnTo>
                  <a:lnTo>
                    <a:pt x="3442" y="554"/>
                  </a:lnTo>
                  <a:lnTo>
                    <a:pt x="3504" y="523"/>
                  </a:lnTo>
                  <a:lnTo>
                    <a:pt x="3565" y="492"/>
                  </a:lnTo>
                  <a:lnTo>
                    <a:pt x="3596" y="431"/>
                  </a:lnTo>
                  <a:lnTo>
                    <a:pt x="3627" y="369"/>
                  </a:lnTo>
                  <a:lnTo>
                    <a:pt x="3627" y="216"/>
                  </a:lnTo>
                  <a:lnTo>
                    <a:pt x="3596" y="124"/>
                  </a:lnTo>
                  <a:lnTo>
                    <a:pt x="3565" y="62"/>
                  </a:lnTo>
                  <a:lnTo>
                    <a:pt x="3504" y="31"/>
                  </a:lnTo>
                  <a:lnTo>
                    <a:pt x="34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4"/>
            <p:cNvSpPr/>
            <p:nvPr/>
          </p:nvSpPr>
          <p:spPr>
            <a:xfrm>
              <a:off x="4048498" y="1773056"/>
              <a:ext cx="124358" cy="337806"/>
            </a:xfrm>
            <a:custGeom>
              <a:avLst/>
              <a:gdLst/>
              <a:ahLst/>
              <a:cxnLst/>
              <a:rect l="l" t="t" r="r" b="b"/>
              <a:pathLst>
                <a:path w="1414" h="3841" extrusionOk="0">
                  <a:moveTo>
                    <a:pt x="1" y="0"/>
                  </a:moveTo>
                  <a:lnTo>
                    <a:pt x="1" y="3841"/>
                  </a:lnTo>
                  <a:lnTo>
                    <a:pt x="1414" y="3841"/>
                  </a:lnTo>
                  <a:lnTo>
                    <a:pt x="14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4"/>
            <p:cNvSpPr/>
            <p:nvPr/>
          </p:nvSpPr>
          <p:spPr>
            <a:xfrm>
              <a:off x="3637775" y="1924327"/>
              <a:ext cx="491890" cy="2359192"/>
            </a:xfrm>
            <a:custGeom>
              <a:avLst/>
              <a:gdLst/>
              <a:ahLst/>
              <a:cxnLst/>
              <a:rect l="l" t="t" r="r" b="b"/>
              <a:pathLst>
                <a:path w="5593" h="26825" extrusionOk="0">
                  <a:moveTo>
                    <a:pt x="154" y="1"/>
                  </a:moveTo>
                  <a:lnTo>
                    <a:pt x="62" y="62"/>
                  </a:lnTo>
                  <a:lnTo>
                    <a:pt x="31" y="124"/>
                  </a:lnTo>
                  <a:lnTo>
                    <a:pt x="0" y="216"/>
                  </a:lnTo>
                  <a:lnTo>
                    <a:pt x="0" y="26609"/>
                  </a:lnTo>
                  <a:lnTo>
                    <a:pt x="31" y="26671"/>
                  </a:lnTo>
                  <a:lnTo>
                    <a:pt x="62" y="26763"/>
                  </a:lnTo>
                  <a:lnTo>
                    <a:pt x="154" y="26794"/>
                  </a:lnTo>
                  <a:lnTo>
                    <a:pt x="215" y="26824"/>
                  </a:lnTo>
                  <a:lnTo>
                    <a:pt x="4855" y="26824"/>
                  </a:lnTo>
                  <a:lnTo>
                    <a:pt x="4947" y="26794"/>
                  </a:lnTo>
                  <a:lnTo>
                    <a:pt x="5009" y="26763"/>
                  </a:lnTo>
                  <a:lnTo>
                    <a:pt x="5039" y="26671"/>
                  </a:lnTo>
                  <a:lnTo>
                    <a:pt x="5070" y="26609"/>
                  </a:lnTo>
                  <a:lnTo>
                    <a:pt x="5039" y="26517"/>
                  </a:lnTo>
                  <a:lnTo>
                    <a:pt x="5009" y="26456"/>
                  </a:lnTo>
                  <a:lnTo>
                    <a:pt x="4947" y="26394"/>
                  </a:lnTo>
                  <a:lnTo>
                    <a:pt x="430" y="26394"/>
                  </a:lnTo>
                  <a:lnTo>
                    <a:pt x="430" y="431"/>
                  </a:lnTo>
                  <a:lnTo>
                    <a:pt x="5377" y="431"/>
                  </a:lnTo>
                  <a:lnTo>
                    <a:pt x="5439" y="400"/>
                  </a:lnTo>
                  <a:lnTo>
                    <a:pt x="5531" y="369"/>
                  </a:lnTo>
                  <a:lnTo>
                    <a:pt x="5562" y="277"/>
                  </a:lnTo>
                  <a:lnTo>
                    <a:pt x="5592" y="216"/>
                  </a:lnTo>
                  <a:lnTo>
                    <a:pt x="5562" y="124"/>
                  </a:lnTo>
                  <a:lnTo>
                    <a:pt x="5531" y="62"/>
                  </a:lnTo>
                  <a:lnTo>
                    <a:pt x="54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E6CC17B-E1CE-0550-6BB3-DFCCC9A5F59E}"/>
              </a:ext>
            </a:extLst>
          </p:cNvPr>
          <p:cNvPicPr>
            <a:picLocks noChangeAspect="1"/>
          </p:cNvPicPr>
          <p:nvPr/>
        </p:nvPicPr>
        <p:blipFill>
          <a:blip r:embed="rId3"/>
          <a:stretch>
            <a:fillRect/>
          </a:stretch>
        </p:blipFill>
        <p:spPr>
          <a:xfrm>
            <a:off x="252299" y="1109189"/>
            <a:ext cx="2433385" cy="1890729"/>
          </a:xfrm>
          <a:prstGeom prst="rect">
            <a:avLst/>
          </a:prstGeom>
        </p:spPr>
      </p:pic>
      <p:pic>
        <p:nvPicPr>
          <p:cNvPr id="5" name="Picture 4">
            <a:extLst>
              <a:ext uri="{FF2B5EF4-FFF2-40B4-BE49-F238E27FC236}">
                <a16:creationId xmlns:a16="http://schemas.microsoft.com/office/drawing/2014/main" id="{F7ADBB86-87AE-58BD-96CD-610094659A69}"/>
              </a:ext>
            </a:extLst>
          </p:cNvPr>
          <p:cNvPicPr>
            <a:picLocks noChangeAspect="1"/>
          </p:cNvPicPr>
          <p:nvPr/>
        </p:nvPicPr>
        <p:blipFill>
          <a:blip r:embed="rId4"/>
          <a:stretch>
            <a:fillRect/>
          </a:stretch>
        </p:blipFill>
        <p:spPr>
          <a:xfrm>
            <a:off x="233373" y="3043304"/>
            <a:ext cx="2426863" cy="1998782"/>
          </a:xfrm>
          <a:prstGeom prst="rect">
            <a:avLst/>
          </a:prstGeom>
        </p:spPr>
      </p:pic>
      <p:sp>
        <p:nvSpPr>
          <p:cNvPr id="6" name="Google Shape;1018;p34">
            <a:extLst>
              <a:ext uri="{FF2B5EF4-FFF2-40B4-BE49-F238E27FC236}">
                <a16:creationId xmlns:a16="http://schemas.microsoft.com/office/drawing/2014/main" id="{4B15EEA8-8E6B-7AFA-C99C-A95744811D28}"/>
              </a:ext>
            </a:extLst>
          </p:cNvPr>
          <p:cNvSpPr txBox="1"/>
          <p:nvPr/>
        </p:nvSpPr>
        <p:spPr>
          <a:xfrm>
            <a:off x="233373" y="654205"/>
            <a:ext cx="2426863" cy="40845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latin typeface="Fira Sans"/>
                <a:ea typeface="Fira Sans"/>
                <a:cs typeface="Fira Sans"/>
                <a:sym typeface="Fira Sans"/>
              </a:rPr>
              <a:t>Top 5 State Penetration % by Vehicle Category</a:t>
            </a:r>
            <a:endParaRPr b="1" dirty="0">
              <a:solidFill>
                <a:schemeClr val="accent2"/>
              </a:solidFill>
              <a:latin typeface="Fira Sans"/>
              <a:ea typeface="Fira Sans"/>
              <a:cs typeface="Fira Sans"/>
              <a:sym typeface="Fira Sans"/>
            </a:endParaRPr>
          </a:p>
        </p:txBody>
      </p:sp>
      <p:sp>
        <p:nvSpPr>
          <p:cNvPr id="7" name="Google Shape;1018;p34">
            <a:extLst>
              <a:ext uri="{FF2B5EF4-FFF2-40B4-BE49-F238E27FC236}">
                <a16:creationId xmlns:a16="http://schemas.microsoft.com/office/drawing/2014/main" id="{AC060B58-90E3-BA21-AE0F-564478BAE9C4}"/>
              </a:ext>
            </a:extLst>
          </p:cNvPr>
          <p:cNvSpPr txBox="1"/>
          <p:nvPr/>
        </p:nvSpPr>
        <p:spPr>
          <a:xfrm>
            <a:off x="2721130" y="1109189"/>
            <a:ext cx="1468454" cy="393289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sz="1100" b="1" dirty="0">
                <a:solidFill>
                  <a:schemeClr val="accent2"/>
                </a:solidFill>
              </a:rPr>
              <a:t>Goa, Kerala, Karnataka, Maharashtra, and Delhi</a:t>
            </a:r>
            <a:r>
              <a:rPr lang="en-IN" sz="1100" dirty="0">
                <a:solidFill>
                  <a:schemeClr val="accent2"/>
                </a:solidFill>
              </a:rPr>
              <a:t> hold the top 5 positions respectively in the 2-Wheelers segment. Meanwhile, </a:t>
            </a:r>
            <a:r>
              <a:rPr lang="en-IN" sz="1100" b="1" dirty="0">
                <a:solidFill>
                  <a:schemeClr val="accent2"/>
                </a:solidFill>
              </a:rPr>
              <a:t>Kerala, Chandigarh, Delhi, Karnataka, and Goa</a:t>
            </a:r>
            <a:r>
              <a:rPr lang="en-IN" sz="1100" dirty="0">
                <a:solidFill>
                  <a:schemeClr val="accent2"/>
                </a:solidFill>
              </a:rPr>
              <a:t> are the top 5 performers in the 4-Wheelers segment. This data clearly indicates that </a:t>
            </a:r>
            <a:r>
              <a:rPr lang="en-IN" sz="1100" b="1" dirty="0">
                <a:solidFill>
                  <a:schemeClr val="accent2"/>
                </a:solidFill>
              </a:rPr>
              <a:t>Goa, Kerala, Karnataka, and Delhi</a:t>
            </a:r>
            <a:r>
              <a:rPr lang="en-IN" sz="1100" dirty="0">
                <a:solidFill>
                  <a:schemeClr val="accent2"/>
                </a:solidFill>
              </a:rPr>
              <a:t> are consistently performing well across both the 2-Wheeler and 4-Wheeler segments.</a:t>
            </a:r>
            <a:endParaRPr lang="en-IN" sz="1100" b="1" dirty="0">
              <a:solidFill>
                <a:schemeClr val="accent2"/>
              </a:solidFill>
              <a:latin typeface="Fira Sans"/>
              <a:ea typeface="Fira Sans"/>
              <a:cs typeface="Fira Sans"/>
              <a:sym typeface="Fira Sans"/>
            </a:endParaRPr>
          </a:p>
        </p:txBody>
      </p:sp>
      <p:sp>
        <p:nvSpPr>
          <p:cNvPr id="8" name="Google Shape;1018;p34">
            <a:extLst>
              <a:ext uri="{FF2B5EF4-FFF2-40B4-BE49-F238E27FC236}">
                <a16:creationId xmlns:a16="http://schemas.microsoft.com/office/drawing/2014/main" id="{DEF1930C-31B9-315D-19F0-1D4241C0A054}"/>
              </a:ext>
            </a:extLst>
          </p:cNvPr>
          <p:cNvSpPr txBox="1"/>
          <p:nvPr/>
        </p:nvSpPr>
        <p:spPr>
          <a:xfrm>
            <a:off x="6608154" y="566435"/>
            <a:ext cx="2426863" cy="40845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latin typeface="Fira Sans"/>
                <a:ea typeface="Fira Sans"/>
                <a:cs typeface="Fira Sans"/>
                <a:sym typeface="Fira Sans"/>
              </a:rPr>
              <a:t>States with negative Penetration % FY-23 &amp; 24</a:t>
            </a:r>
            <a:endParaRPr b="1" dirty="0">
              <a:solidFill>
                <a:schemeClr val="accent2"/>
              </a:solidFill>
              <a:latin typeface="Fira Sans"/>
              <a:ea typeface="Fira Sans"/>
              <a:cs typeface="Fira Sans"/>
              <a:sym typeface="Fira Sans"/>
            </a:endParaRPr>
          </a:p>
        </p:txBody>
      </p:sp>
      <p:pic>
        <p:nvPicPr>
          <p:cNvPr id="10" name="Picture 9">
            <a:extLst>
              <a:ext uri="{FF2B5EF4-FFF2-40B4-BE49-F238E27FC236}">
                <a16:creationId xmlns:a16="http://schemas.microsoft.com/office/drawing/2014/main" id="{F2842F75-70D5-503C-9B84-3E4E2C933033}"/>
              </a:ext>
            </a:extLst>
          </p:cNvPr>
          <p:cNvPicPr>
            <a:picLocks noChangeAspect="1"/>
          </p:cNvPicPr>
          <p:nvPr/>
        </p:nvPicPr>
        <p:blipFill>
          <a:blip r:embed="rId5"/>
          <a:stretch>
            <a:fillRect/>
          </a:stretch>
        </p:blipFill>
        <p:spPr>
          <a:xfrm>
            <a:off x="6605068" y="1350336"/>
            <a:ext cx="2426863" cy="1511287"/>
          </a:xfrm>
          <a:prstGeom prst="rect">
            <a:avLst/>
          </a:prstGeom>
        </p:spPr>
      </p:pic>
      <p:pic>
        <p:nvPicPr>
          <p:cNvPr id="12" name="Picture 11">
            <a:extLst>
              <a:ext uri="{FF2B5EF4-FFF2-40B4-BE49-F238E27FC236}">
                <a16:creationId xmlns:a16="http://schemas.microsoft.com/office/drawing/2014/main" id="{6EF7C66F-F968-7E0F-0B84-60FAF8279CC2}"/>
              </a:ext>
            </a:extLst>
          </p:cNvPr>
          <p:cNvPicPr>
            <a:picLocks noChangeAspect="1"/>
          </p:cNvPicPr>
          <p:nvPr/>
        </p:nvPicPr>
        <p:blipFill>
          <a:blip r:embed="rId6"/>
          <a:stretch>
            <a:fillRect/>
          </a:stretch>
        </p:blipFill>
        <p:spPr>
          <a:xfrm>
            <a:off x="6605068" y="3060886"/>
            <a:ext cx="2426863" cy="1981200"/>
          </a:xfrm>
          <a:prstGeom prst="rect">
            <a:avLst/>
          </a:prstGeom>
        </p:spPr>
      </p:pic>
      <p:sp>
        <p:nvSpPr>
          <p:cNvPr id="13" name="Google Shape;1018;p34">
            <a:extLst>
              <a:ext uri="{FF2B5EF4-FFF2-40B4-BE49-F238E27FC236}">
                <a16:creationId xmlns:a16="http://schemas.microsoft.com/office/drawing/2014/main" id="{9FD555B5-C001-31D2-3507-83B2945BB4EA}"/>
              </a:ext>
            </a:extLst>
          </p:cNvPr>
          <p:cNvSpPr txBox="1"/>
          <p:nvPr/>
        </p:nvSpPr>
        <p:spPr>
          <a:xfrm>
            <a:off x="5214273" y="1109189"/>
            <a:ext cx="1358076" cy="393289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b="1" dirty="0">
                <a:solidFill>
                  <a:schemeClr val="accent2"/>
                </a:solidFill>
              </a:rPr>
              <a:t>For FY-23</a:t>
            </a:r>
            <a:r>
              <a:rPr lang="en-US" sz="1100" dirty="0">
                <a:solidFill>
                  <a:schemeClr val="accent2"/>
                </a:solidFill>
              </a:rPr>
              <a:t>, </a:t>
            </a:r>
            <a:r>
              <a:rPr lang="en-US" sz="1100" b="1" dirty="0">
                <a:solidFill>
                  <a:schemeClr val="accent2"/>
                </a:solidFill>
              </a:rPr>
              <a:t>Andaman &amp; Nicobar </a:t>
            </a:r>
            <a:r>
              <a:rPr lang="en-US" sz="1100" dirty="0">
                <a:solidFill>
                  <a:schemeClr val="accent2"/>
                </a:solidFill>
              </a:rPr>
              <a:t>was the only region with a negative penetration percentage. However, in </a:t>
            </a:r>
            <a:r>
              <a:rPr lang="en-US" sz="1100" b="1" dirty="0">
                <a:solidFill>
                  <a:schemeClr val="accent2"/>
                </a:solidFill>
              </a:rPr>
              <a:t>FY-24</a:t>
            </a:r>
            <a:r>
              <a:rPr lang="en-US" sz="1100" dirty="0">
                <a:solidFill>
                  <a:schemeClr val="accent2"/>
                </a:solidFill>
              </a:rPr>
              <a:t>, five states are now exhibiting negative penetration percentages. </a:t>
            </a:r>
            <a:r>
              <a:rPr lang="en-US" sz="1100" b="1" dirty="0">
                <a:solidFill>
                  <a:schemeClr val="accent2"/>
                </a:solidFill>
              </a:rPr>
              <a:t>Rajasthan</a:t>
            </a:r>
            <a:r>
              <a:rPr lang="en-US" sz="1100" dirty="0">
                <a:solidFill>
                  <a:schemeClr val="accent2"/>
                </a:solidFill>
              </a:rPr>
              <a:t> has experienced the most significant decline in EV sales, followed by </a:t>
            </a:r>
            <a:r>
              <a:rPr lang="en-US" sz="1100" b="1" dirty="0">
                <a:solidFill>
                  <a:schemeClr val="accent2"/>
                </a:solidFill>
              </a:rPr>
              <a:t>Haryana</a:t>
            </a:r>
            <a:r>
              <a:rPr lang="en-US" sz="1100" dirty="0">
                <a:solidFill>
                  <a:schemeClr val="accent2"/>
                </a:solidFill>
              </a:rPr>
              <a:t> and </a:t>
            </a:r>
            <a:r>
              <a:rPr lang="en-US" sz="1100" b="1" dirty="0">
                <a:solidFill>
                  <a:schemeClr val="accent2"/>
                </a:solidFill>
              </a:rPr>
              <a:t>Uttarakhand</a:t>
            </a:r>
            <a:r>
              <a:rPr lang="en-US" sz="1100" dirty="0">
                <a:solidFill>
                  <a:schemeClr val="accent2"/>
                </a:solidFill>
              </a:rPr>
              <a:t>.</a:t>
            </a:r>
            <a:endParaRPr lang="en-IN" sz="1100" b="1" dirty="0">
              <a:solidFill>
                <a:schemeClr val="accent2"/>
              </a:solidFill>
              <a:latin typeface="Fira Sans"/>
              <a:ea typeface="Fira Sans"/>
              <a:cs typeface="Fira Sans"/>
              <a:sym typeface="Fira Sans"/>
            </a:endParaRPr>
          </a:p>
        </p:txBody>
      </p:sp>
      <p:sp>
        <p:nvSpPr>
          <p:cNvPr id="14" name="Google Shape;1018;p34">
            <a:extLst>
              <a:ext uri="{FF2B5EF4-FFF2-40B4-BE49-F238E27FC236}">
                <a16:creationId xmlns:a16="http://schemas.microsoft.com/office/drawing/2014/main" id="{ED4BFC69-58DB-9CED-05D6-78FDE0C7B96B}"/>
              </a:ext>
            </a:extLst>
          </p:cNvPr>
          <p:cNvSpPr txBox="1"/>
          <p:nvPr/>
        </p:nvSpPr>
        <p:spPr>
          <a:xfrm>
            <a:off x="6605067" y="1109188"/>
            <a:ext cx="2426863" cy="24114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accent2"/>
                </a:solidFill>
                <a:latin typeface="Fira Sans"/>
                <a:ea typeface="Fira Sans"/>
                <a:cs typeface="Fira Sans"/>
                <a:sym typeface="Fira Sans"/>
              </a:rPr>
              <a:t>FY-23</a:t>
            </a:r>
            <a:endParaRPr b="1" dirty="0">
              <a:solidFill>
                <a:schemeClr val="accent2"/>
              </a:solidFill>
              <a:latin typeface="Fira Sans"/>
              <a:ea typeface="Fira Sans"/>
              <a:cs typeface="Fira Sans"/>
              <a:sym typeface="Fira Sans"/>
            </a:endParaRPr>
          </a:p>
        </p:txBody>
      </p:sp>
      <p:sp>
        <p:nvSpPr>
          <p:cNvPr id="15" name="Google Shape;1018;p34">
            <a:extLst>
              <a:ext uri="{FF2B5EF4-FFF2-40B4-BE49-F238E27FC236}">
                <a16:creationId xmlns:a16="http://schemas.microsoft.com/office/drawing/2014/main" id="{969DFC0F-7562-DF96-8624-D678CC0C1995}"/>
              </a:ext>
            </a:extLst>
          </p:cNvPr>
          <p:cNvSpPr txBox="1"/>
          <p:nvPr/>
        </p:nvSpPr>
        <p:spPr>
          <a:xfrm>
            <a:off x="6605066" y="2840681"/>
            <a:ext cx="2426863" cy="24114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accent2"/>
                </a:solidFill>
                <a:latin typeface="Fira Sans"/>
                <a:ea typeface="Fira Sans"/>
                <a:cs typeface="Fira Sans"/>
                <a:sym typeface="Fira Sans"/>
              </a:rPr>
              <a:t>FY-24</a:t>
            </a:r>
            <a:endParaRPr b="1" dirty="0">
              <a:solidFill>
                <a:schemeClr val="accent2"/>
              </a:solidFill>
              <a:latin typeface="Fira Sans"/>
              <a:ea typeface="Fira Sans"/>
              <a:cs typeface="Fira Sans"/>
              <a:sym typeface="Fira Sans"/>
            </a:endParaRP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1"/>
        <p:cNvGrpSpPr/>
        <p:nvPr/>
      </p:nvGrpSpPr>
      <p:grpSpPr>
        <a:xfrm>
          <a:off x="0" y="0"/>
          <a:ext cx="0" cy="0"/>
          <a:chOff x="0" y="0"/>
          <a:chExt cx="0" cy="0"/>
        </a:xfrm>
      </p:grpSpPr>
      <p:sp>
        <p:nvSpPr>
          <p:cNvPr id="3242" name="Google Shape;3242;p57"/>
          <p:cNvSpPr txBox="1">
            <a:spLocks noGrp="1"/>
          </p:cNvSpPr>
          <p:nvPr>
            <p:ph type="title"/>
          </p:nvPr>
        </p:nvSpPr>
        <p:spPr>
          <a:xfrm>
            <a:off x="457200" y="115343"/>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Quartely Trend of EV Sales by Makers 4 Wheelers Segement</a:t>
            </a:r>
            <a:endParaRPr dirty="0"/>
          </a:p>
        </p:txBody>
      </p:sp>
      <p:sp>
        <p:nvSpPr>
          <p:cNvPr id="3243" name="Google Shape;3243;p57"/>
          <p:cNvSpPr/>
          <p:nvPr/>
        </p:nvSpPr>
        <p:spPr>
          <a:xfrm>
            <a:off x="3193367" y="833217"/>
            <a:ext cx="5550386" cy="1778279"/>
          </a:xfrm>
          <a:custGeom>
            <a:avLst/>
            <a:gdLst/>
            <a:ahLst/>
            <a:cxnLst/>
            <a:rect l="l" t="t" r="r" b="b"/>
            <a:pathLst>
              <a:path w="71622" h="23537" extrusionOk="0">
                <a:moveTo>
                  <a:pt x="53647" y="13704"/>
                </a:moveTo>
                <a:lnTo>
                  <a:pt x="53862" y="13919"/>
                </a:lnTo>
                <a:lnTo>
                  <a:pt x="54108" y="14104"/>
                </a:lnTo>
                <a:lnTo>
                  <a:pt x="54354" y="14257"/>
                </a:lnTo>
                <a:lnTo>
                  <a:pt x="54630" y="14380"/>
                </a:lnTo>
                <a:lnTo>
                  <a:pt x="54907" y="14472"/>
                </a:lnTo>
                <a:lnTo>
                  <a:pt x="55214" y="14564"/>
                </a:lnTo>
                <a:lnTo>
                  <a:pt x="55521" y="14595"/>
                </a:lnTo>
                <a:lnTo>
                  <a:pt x="55829" y="14626"/>
                </a:lnTo>
                <a:lnTo>
                  <a:pt x="55829" y="16224"/>
                </a:lnTo>
                <a:lnTo>
                  <a:pt x="55460" y="16193"/>
                </a:lnTo>
                <a:lnTo>
                  <a:pt x="55153" y="16224"/>
                </a:lnTo>
                <a:lnTo>
                  <a:pt x="54876" y="16285"/>
                </a:lnTo>
                <a:lnTo>
                  <a:pt x="54600" y="16347"/>
                </a:lnTo>
                <a:lnTo>
                  <a:pt x="54385" y="16439"/>
                </a:lnTo>
                <a:lnTo>
                  <a:pt x="54170" y="16562"/>
                </a:lnTo>
                <a:lnTo>
                  <a:pt x="53985" y="16685"/>
                </a:lnTo>
                <a:lnTo>
                  <a:pt x="53801" y="16807"/>
                </a:lnTo>
                <a:lnTo>
                  <a:pt x="53524" y="16685"/>
                </a:lnTo>
                <a:lnTo>
                  <a:pt x="53186" y="16592"/>
                </a:lnTo>
                <a:lnTo>
                  <a:pt x="52787" y="16500"/>
                </a:lnTo>
                <a:lnTo>
                  <a:pt x="52449" y="16469"/>
                </a:lnTo>
                <a:lnTo>
                  <a:pt x="52142" y="16469"/>
                </a:lnTo>
                <a:lnTo>
                  <a:pt x="51834" y="16500"/>
                </a:lnTo>
                <a:lnTo>
                  <a:pt x="51589" y="16562"/>
                </a:lnTo>
                <a:lnTo>
                  <a:pt x="51343" y="16623"/>
                </a:lnTo>
                <a:lnTo>
                  <a:pt x="51128" y="16746"/>
                </a:lnTo>
                <a:lnTo>
                  <a:pt x="50974" y="16869"/>
                </a:lnTo>
                <a:lnTo>
                  <a:pt x="50974" y="15609"/>
                </a:lnTo>
                <a:lnTo>
                  <a:pt x="51404" y="15578"/>
                </a:lnTo>
                <a:lnTo>
                  <a:pt x="51804" y="15486"/>
                </a:lnTo>
                <a:lnTo>
                  <a:pt x="52234" y="15333"/>
                </a:lnTo>
                <a:lnTo>
                  <a:pt x="52603" y="15148"/>
                </a:lnTo>
                <a:lnTo>
                  <a:pt x="52787" y="15025"/>
                </a:lnTo>
                <a:lnTo>
                  <a:pt x="52941" y="14872"/>
                </a:lnTo>
                <a:lnTo>
                  <a:pt x="53094" y="14718"/>
                </a:lnTo>
                <a:lnTo>
                  <a:pt x="53248" y="14564"/>
                </a:lnTo>
                <a:lnTo>
                  <a:pt x="53371" y="14380"/>
                </a:lnTo>
                <a:lnTo>
                  <a:pt x="53463" y="14165"/>
                </a:lnTo>
                <a:lnTo>
                  <a:pt x="53555" y="13950"/>
                </a:lnTo>
                <a:lnTo>
                  <a:pt x="53647" y="13704"/>
                </a:lnTo>
                <a:close/>
                <a:moveTo>
                  <a:pt x="64862" y="9863"/>
                </a:moveTo>
                <a:lnTo>
                  <a:pt x="64985" y="10017"/>
                </a:lnTo>
                <a:lnTo>
                  <a:pt x="65108" y="10109"/>
                </a:lnTo>
                <a:lnTo>
                  <a:pt x="65262" y="10201"/>
                </a:lnTo>
                <a:lnTo>
                  <a:pt x="65446" y="10232"/>
                </a:lnTo>
                <a:lnTo>
                  <a:pt x="65292" y="11891"/>
                </a:lnTo>
                <a:lnTo>
                  <a:pt x="65262" y="12537"/>
                </a:lnTo>
                <a:lnTo>
                  <a:pt x="65231" y="13182"/>
                </a:lnTo>
                <a:lnTo>
                  <a:pt x="65231" y="20925"/>
                </a:lnTo>
                <a:lnTo>
                  <a:pt x="64155" y="20587"/>
                </a:lnTo>
                <a:lnTo>
                  <a:pt x="63019" y="20249"/>
                </a:lnTo>
                <a:lnTo>
                  <a:pt x="61759" y="19880"/>
                </a:lnTo>
                <a:lnTo>
                  <a:pt x="60468" y="19542"/>
                </a:lnTo>
                <a:lnTo>
                  <a:pt x="60499" y="19296"/>
                </a:lnTo>
                <a:lnTo>
                  <a:pt x="60499" y="19020"/>
                </a:lnTo>
                <a:lnTo>
                  <a:pt x="60438" y="18712"/>
                </a:lnTo>
                <a:lnTo>
                  <a:pt x="60407" y="18528"/>
                </a:lnTo>
                <a:lnTo>
                  <a:pt x="60345" y="18374"/>
                </a:lnTo>
                <a:lnTo>
                  <a:pt x="60253" y="18221"/>
                </a:lnTo>
                <a:lnTo>
                  <a:pt x="60130" y="18036"/>
                </a:lnTo>
                <a:lnTo>
                  <a:pt x="59977" y="17883"/>
                </a:lnTo>
                <a:lnTo>
                  <a:pt x="59792" y="17729"/>
                </a:lnTo>
                <a:lnTo>
                  <a:pt x="59608" y="17576"/>
                </a:lnTo>
                <a:lnTo>
                  <a:pt x="59362" y="17453"/>
                </a:lnTo>
                <a:lnTo>
                  <a:pt x="59055" y="17330"/>
                </a:lnTo>
                <a:lnTo>
                  <a:pt x="58748" y="17238"/>
                </a:lnTo>
                <a:lnTo>
                  <a:pt x="58440" y="17176"/>
                </a:lnTo>
                <a:lnTo>
                  <a:pt x="58133" y="17115"/>
                </a:lnTo>
                <a:lnTo>
                  <a:pt x="58010" y="16961"/>
                </a:lnTo>
                <a:lnTo>
                  <a:pt x="57826" y="16838"/>
                </a:lnTo>
                <a:lnTo>
                  <a:pt x="57642" y="16715"/>
                </a:lnTo>
                <a:lnTo>
                  <a:pt x="57426" y="16592"/>
                </a:lnTo>
                <a:lnTo>
                  <a:pt x="57211" y="16469"/>
                </a:lnTo>
                <a:lnTo>
                  <a:pt x="56935" y="16377"/>
                </a:lnTo>
                <a:lnTo>
                  <a:pt x="56628" y="16316"/>
                </a:lnTo>
                <a:lnTo>
                  <a:pt x="56290" y="16254"/>
                </a:lnTo>
                <a:lnTo>
                  <a:pt x="56197" y="16254"/>
                </a:lnTo>
                <a:lnTo>
                  <a:pt x="56197" y="14626"/>
                </a:lnTo>
                <a:lnTo>
                  <a:pt x="56720" y="14564"/>
                </a:lnTo>
                <a:lnTo>
                  <a:pt x="56996" y="14534"/>
                </a:lnTo>
                <a:lnTo>
                  <a:pt x="57242" y="14442"/>
                </a:lnTo>
                <a:lnTo>
                  <a:pt x="57488" y="14349"/>
                </a:lnTo>
                <a:lnTo>
                  <a:pt x="57703" y="14257"/>
                </a:lnTo>
                <a:lnTo>
                  <a:pt x="57918" y="14104"/>
                </a:lnTo>
                <a:lnTo>
                  <a:pt x="58133" y="13950"/>
                </a:lnTo>
                <a:lnTo>
                  <a:pt x="58318" y="13766"/>
                </a:lnTo>
                <a:lnTo>
                  <a:pt x="58502" y="13581"/>
                </a:lnTo>
                <a:lnTo>
                  <a:pt x="58625" y="13335"/>
                </a:lnTo>
                <a:lnTo>
                  <a:pt x="58778" y="13090"/>
                </a:lnTo>
                <a:lnTo>
                  <a:pt x="58871" y="12813"/>
                </a:lnTo>
                <a:lnTo>
                  <a:pt x="58932" y="12506"/>
                </a:lnTo>
                <a:lnTo>
                  <a:pt x="58993" y="12199"/>
                </a:lnTo>
                <a:lnTo>
                  <a:pt x="59024" y="11830"/>
                </a:lnTo>
                <a:lnTo>
                  <a:pt x="59424" y="11768"/>
                </a:lnTo>
                <a:lnTo>
                  <a:pt x="59823" y="11707"/>
                </a:lnTo>
                <a:lnTo>
                  <a:pt x="60223" y="11615"/>
                </a:lnTo>
                <a:lnTo>
                  <a:pt x="60622" y="11492"/>
                </a:lnTo>
                <a:lnTo>
                  <a:pt x="64862" y="9863"/>
                </a:lnTo>
                <a:close/>
                <a:moveTo>
                  <a:pt x="45812" y="0"/>
                </a:moveTo>
                <a:lnTo>
                  <a:pt x="45474" y="400"/>
                </a:lnTo>
                <a:lnTo>
                  <a:pt x="45167" y="830"/>
                </a:lnTo>
                <a:lnTo>
                  <a:pt x="44921" y="1291"/>
                </a:lnTo>
                <a:lnTo>
                  <a:pt x="44737" y="1752"/>
                </a:lnTo>
                <a:lnTo>
                  <a:pt x="43416" y="5500"/>
                </a:lnTo>
                <a:lnTo>
                  <a:pt x="43293" y="5531"/>
                </a:lnTo>
                <a:lnTo>
                  <a:pt x="43139" y="5593"/>
                </a:lnTo>
                <a:lnTo>
                  <a:pt x="43047" y="5654"/>
                </a:lnTo>
                <a:lnTo>
                  <a:pt x="42924" y="5715"/>
                </a:lnTo>
                <a:lnTo>
                  <a:pt x="42832" y="5808"/>
                </a:lnTo>
                <a:lnTo>
                  <a:pt x="42740" y="5931"/>
                </a:lnTo>
                <a:lnTo>
                  <a:pt x="42678" y="6053"/>
                </a:lnTo>
                <a:lnTo>
                  <a:pt x="42647" y="6176"/>
                </a:lnTo>
                <a:lnTo>
                  <a:pt x="38622" y="7682"/>
                </a:lnTo>
                <a:lnTo>
                  <a:pt x="38131" y="7897"/>
                </a:lnTo>
                <a:lnTo>
                  <a:pt x="37701" y="8143"/>
                </a:lnTo>
                <a:lnTo>
                  <a:pt x="37270" y="8450"/>
                </a:lnTo>
                <a:lnTo>
                  <a:pt x="36871" y="8788"/>
                </a:lnTo>
                <a:lnTo>
                  <a:pt x="37393" y="8788"/>
                </a:lnTo>
                <a:lnTo>
                  <a:pt x="37916" y="8727"/>
                </a:lnTo>
                <a:lnTo>
                  <a:pt x="38438" y="8634"/>
                </a:lnTo>
                <a:lnTo>
                  <a:pt x="38930" y="8481"/>
                </a:lnTo>
                <a:lnTo>
                  <a:pt x="42801" y="7006"/>
                </a:lnTo>
                <a:lnTo>
                  <a:pt x="42893" y="7129"/>
                </a:lnTo>
                <a:lnTo>
                  <a:pt x="43016" y="7221"/>
                </a:lnTo>
                <a:lnTo>
                  <a:pt x="43170" y="7282"/>
                </a:lnTo>
                <a:lnTo>
                  <a:pt x="43293" y="7344"/>
                </a:lnTo>
                <a:lnTo>
                  <a:pt x="43170" y="8849"/>
                </a:lnTo>
                <a:lnTo>
                  <a:pt x="43139" y="9433"/>
                </a:lnTo>
                <a:lnTo>
                  <a:pt x="43139" y="10017"/>
                </a:lnTo>
                <a:lnTo>
                  <a:pt x="43139" y="17053"/>
                </a:lnTo>
                <a:lnTo>
                  <a:pt x="40927" y="16961"/>
                </a:lnTo>
                <a:lnTo>
                  <a:pt x="38653" y="16930"/>
                </a:lnTo>
                <a:lnTo>
                  <a:pt x="38622" y="16715"/>
                </a:lnTo>
                <a:lnTo>
                  <a:pt x="38561" y="16439"/>
                </a:lnTo>
                <a:lnTo>
                  <a:pt x="38438" y="16131"/>
                </a:lnTo>
                <a:lnTo>
                  <a:pt x="38346" y="15978"/>
                </a:lnTo>
                <a:lnTo>
                  <a:pt x="38254" y="15824"/>
                </a:lnTo>
                <a:lnTo>
                  <a:pt x="38131" y="15701"/>
                </a:lnTo>
                <a:lnTo>
                  <a:pt x="37977" y="15548"/>
                </a:lnTo>
                <a:lnTo>
                  <a:pt x="37793" y="15425"/>
                </a:lnTo>
                <a:lnTo>
                  <a:pt x="37578" y="15333"/>
                </a:lnTo>
                <a:lnTo>
                  <a:pt x="37332" y="15240"/>
                </a:lnTo>
                <a:lnTo>
                  <a:pt x="37055" y="15179"/>
                </a:lnTo>
                <a:lnTo>
                  <a:pt x="36748" y="15118"/>
                </a:lnTo>
                <a:lnTo>
                  <a:pt x="36410" y="15118"/>
                </a:lnTo>
                <a:lnTo>
                  <a:pt x="35888" y="15148"/>
                </a:lnTo>
                <a:lnTo>
                  <a:pt x="35427" y="15240"/>
                </a:lnTo>
                <a:lnTo>
                  <a:pt x="35120" y="15056"/>
                </a:lnTo>
                <a:lnTo>
                  <a:pt x="34720" y="14902"/>
                </a:lnTo>
                <a:lnTo>
                  <a:pt x="34259" y="14810"/>
                </a:lnTo>
                <a:lnTo>
                  <a:pt x="33737" y="14780"/>
                </a:lnTo>
                <a:lnTo>
                  <a:pt x="33245" y="14780"/>
                </a:lnTo>
                <a:lnTo>
                  <a:pt x="32815" y="14841"/>
                </a:lnTo>
                <a:lnTo>
                  <a:pt x="32416" y="14933"/>
                </a:lnTo>
                <a:lnTo>
                  <a:pt x="32108" y="15056"/>
                </a:lnTo>
                <a:lnTo>
                  <a:pt x="32108" y="12875"/>
                </a:lnTo>
                <a:lnTo>
                  <a:pt x="32600" y="12813"/>
                </a:lnTo>
                <a:lnTo>
                  <a:pt x="32877" y="12752"/>
                </a:lnTo>
                <a:lnTo>
                  <a:pt x="33122" y="12690"/>
                </a:lnTo>
                <a:lnTo>
                  <a:pt x="33368" y="12598"/>
                </a:lnTo>
                <a:lnTo>
                  <a:pt x="33583" y="12475"/>
                </a:lnTo>
                <a:lnTo>
                  <a:pt x="33798" y="12352"/>
                </a:lnTo>
                <a:lnTo>
                  <a:pt x="34013" y="12199"/>
                </a:lnTo>
                <a:lnTo>
                  <a:pt x="34198" y="12014"/>
                </a:lnTo>
                <a:lnTo>
                  <a:pt x="34382" y="11799"/>
                </a:lnTo>
                <a:lnTo>
                  <a:pt x="34536" y="11584"/>
                </a:lnTo>
                <a:lnTo>
                  <a:pt x="34659" y="11308"/>
                </a:lnTo>
                <a:lnTo>
                  <a:pt x="34751" y="11031"/>
                </a:lnTo>
                <a:lnTo>
                  <a:pt x="34843" y="10724"/>
                </a:lnTo>
                <a:lnTo>
                  <a:pt x="34874" y="10416"/>
                </a:lnTo>
                <a:lnTo>
                  <a:pt x="34904" y="10048"/>
                </a:lnTo>
                <a:lnTo>
                  <a:pt x="34874" y="9618"/>
                </a:lnTo>
                <a:lnTo>
                  <a:pt x="34843" y="9126"/>
                </a:lnTo>
                <a:lnTo>
                  <a:pt x="34751" y="8604"/>
                </a:lnTo>
                <a:lnTo>
                  <a:pt x="34628" y="8081"/>
                </a:lnTo>
                <a:lnTo>
                  <a:pt x="34505" y="7498"/>
                </a:lnTo>
                <a:lnTo>
                  <a:pt x="34321" y="6914"/>
                </a:lnTo>
                <a:lnTo>
                  <a:pt x="34136" y="6361"/>
                </a:lnTo>
                <a:lnTo>
                  <a:pt x="33952" y="5808"/>
                </a:lnTo>
                <a:lnTo>
                  <a:pt x="33737" y="5255"/>
                </a:lnTo>
                <a:lnTo>
                  <a:pt x="33491" y="4763"/>
                </a:lnTo>
                <a:lnTo>
                  <a:pt x="33245" y="4302"/>
                </a:lnTo>
                <a:lnTo>
                  <a:pt x="32969" y="3933"/>
                </a:lnTo>
                <a:lnTo>
                  <a:pt x="32723" y="3595"/>
                </a:lnTo>
                <a:lnTo>
                  <a:pt x="32446" y="3350"/>
                </a:lnTo>
                <a:lnTo>
                  <a:pt x="32324" y="3257"/>
                </a:lnTo>
                <a:lnTo>
                  <a:pt x="32170" y="3196"/>
                </a:lnTo>
                <a:lnTo>
                  <a:pt x="32047" y="3165"/>
                </a:lnTo>
                <a:lnTo>
                  <a:pt x="31893" y="3134"/>
                </a:lnTo>
                <a:lnTo>
                  <a:pt x="31770" y="3165"/>
                </a:lnTo>
                <a:lnTo>
                  <a:pt x="31617" y="3196"/>
                </a:lnTo>
                <a:lnTo>
                  <a:pt x="31494" y="3257"/>
                </a:lnTo>
                <a:lnTo>
                  <a:pt x="31340" y="3350"/>
                </a:lnTo>
                <a:lnTo>
                  <a:pt x="31095" y="3595"/>
                </a:lnTo>
                <a:lnTo>
                  <a:pt x="30818" y="3933"/>
                </a:lnTo>
                <a:lnTo>
                  <a:pt x="30572" y="4302"/>
                </a:lnTo>
                <a:lnTo>
                  <a:pt x="30326" y="4763"/>
                </a:lnTo>
                <a:lnTo>
                  <a:pt x="30081" y="5255"/>
                </a:lnTo>
                <a:lnTo>
                  <a:pt x="29865" y="5808"/>
                </a:lnTo>
                <a:lnTo>
                  <a:pt x="29650" y="6361"/>
                </a:lnTo>
                <a:lnTo>
                  <a:pt x="29466" y="6914"/>
                </a:lnTo>
                <a:lnTo>
                  <a:pt x="29312" y="7498"/>
                </a:lnTo>
                <a:lnTo>
                  <a:pt x="29159" y="8081"/>
                </a:lnTo>
                <a:lnTo>
                  <a:pt x="29067" y="8604"/>
                </a:lnTo>
                <a:lnTo>
                  <a:pt x="28974" y="9126"/>
                </a:lnTo>
                <a:lnTo>
                  <a:pt x="28913" y="9618"/>
                </a:lnTo>
                <a:lnTo>
                  <a:pt x="28913" y="10048"/>
                </a:lnTo>
                <a:lnTo>
                  <a:pt x="28913" y="10416"/>
                </a:lnTo>
                <a:lnTo>
                  <a:pt x="28974" y="10724"/>
                </a:lnTo>
                <a:lnTo>
                  <a:pt x="29036" y="11031"/>
                </a:lnTo>
                <a:lnTo>
                  <a:pt x="29159" y="11308"/>
                </a:lnTo>
                <a:lnTo>
                  <a:pt x="29282" y="11584"/>
                </a:lnTo>
                <a:lnTo>
                  <a:pt x="29435" y="11799"/>
                </a:lnTo>
                <a:lnTo>
                  <a:pt x="29589" y="12014"/>
                </a:lnTo>
                <a:lnTo>
                  <a:pt x="29773" y="12199"/>
                </a:lnTo>
                <a:lnTo>
                  <a:pt x="29988" y="12352"/>
                </a:lnTo>
                <a:lnTo>
                  <a:pt x="30203" y="12475"/>
                </a:lnTo>
                <a:lnTo>
                  <a:pt x="30449" y="12598"/>
                </a:lnTo>
                <a:lnTo>
                  <a:pt x="30695" y="12690"/>
                </a:lnTo>
                <a:lnTo>
                  <a:pt x="30941" y="12752"/>
                </a:lnTo>
                <a:lnTo>
                  <a:pt x="31187" y="12813"/>
                </a:lnTo>
                <a:lnTo>
                  <a:pt x="31709" y="12875"/>
                </a:lnTo>
                <a:lnTo>
                  <a:pt x="31709" y="15271"/>
                </a:lnTo>
                <a:lnTo>
                  <a:pt x="31402" y="15548"/>
                </a:lnTo>
                <a:lnTo>
                  <a:pt x="31187" y="15793"/>
                </a:lnTo>
                <a:lnTo>
                  <a:pt x="31002" y="16101"/>
                </a:lnTo>
                <a:lnTo>
                  <a:pt x="30879" y="16377"/>
                </a:lnTo>
                <a:lnTo>
                  <a:pt x="30818" y="16623"/>
                </a:lnTo>
                <a:lnTo>
                  <a:pt x="30757" y="16838"/>
                </a:lnTo>
                <a:lnTo>
                  <a:pt x="30726" y="17145"/>
                </a:lnTo>
                <a:lnTo>
                  <a:pt x="27868" y="17361"/>
                </a:lnTo>
                <a:lnTo>
                  <a:pt x="25195" y="17576"/>
                </a:lnTo>
                <a:lnTo>
                  <a:pt x="25195" y="15671"/>
                </a:lnTo>
                <a:lnTo>
                  <a:pt x="25717" y="15609"/>
                </a:lnTo>
                <a:lnTo>
                  <a:pt x="25963" y="15548"/>
                </a:lnTo>
                <a:lnTo>
                  <a:pt x="26209" y="15486"/>
                </a:lnTo>
                <a:lnTo>
                  <a:pt x="26455" y="15394"/>
                </a:lnTo>
                <a:lnTo>
                  <a:pt x="26701" y="15271"/>
                </a:lnTo>
                <a:lnTo>
                  <a:pt x="26916" y="15148"/>
                </a:lnTo>
                <a:lnTo>
                  <a:pt x="27100" y="14995"/>
                </a:lnTo>
                <a:lnTo>
                  <a:pt x="27315" y="14810"/>
                </a:lnTo>
                <a:lnTo>
                  <a:pt x="27469" y="14595"/>
                </a:lnTo>
                <a:lnTo>
                  <a:pt x="27622" y="14380"/>
                </a:lnTo>
                <a:lnTo>
                  <a:pt x="27745" y="14134"/>
                </a:lnTo>
                <a:lnTo>
                  <a:pt x="27838" y="13858"/>
                </a:lnTo>
                <a:lnTo>
                  <a:pt x="27930" y="13551"/>
                </a:lnTo>
                <a:lnTo>
                  <a:pt x="27991" y="13213"/>
                </a:lnTo>
                <a:lnTo>
                  <a:pt x="27991" y="12844"/>
                </a:lnTo>
                <a:lnTo>
                  <a:pt x="27960" y="12414"/>
                </a:lnTo>
                <a:lnTo>
                  <a:pt x="27930" y="11953"/>
                </a:lnTo>
                <a:lnTo>
                  <a:pt x="27838" y="11430"/>
                </a:lnTo>
                <a:lnTo>
                  <a:pt x="27715" y="10877"/>
                </a:lnTo>
                <a:lnTo>
                  <a:pt x="27592" y="10294"/>
                </a:lnTo>
                <a:lnTo>
                  <a:pt x="27438" y="9741"/>
                </a:lnTo>
                <a:lnTo>
                  <a:pt x="27254" y="9157"/>
                </a:lnTo>
                <a:lnTo>
                  <a:pt x="27039" y="8604"/>
                </a:lnTo>
                <a:lnTo>
                  <a:pt x="26824" y="8051"/>
                </a:lnTo>
                <a:lnTo>
                  <a:pt x="26578" y="7559"/>
                </a:lnTo>
                <a:lnTo>
                  <a:pt x="26332" y="7129"/>
                </a:lnTo>
                <a:lnTo>
                  <a:pt x="26086" y="6729"/>
                </a:lnTo>
                <a:lnTo>
                  <a:pt x="25810" y="6391"/>
                </a:lnTo>
                <a:lnTo>
                  <a:pt x="25533" y="6146"/>
                </a:lnTo>
                <a:lnTo>
                  <a:pt x="25410" y="6053"/>
                </a:lnTo>
                <a:lnTo>
                  <a:pt x="25257" y="5992"/>
                </a:lnTo>
                <a:lnTo>
                  <a:pt x="25134" y="5961"/>
                </a:lnTo>
                <a:lnTo>
                  <a:pt x="24980" y="5931"/>
                </a:lnTo>
                <a:lnTo>
                  <a:pt x="24857" y="5961"/>
                </a:lnTo>
                <a:lnTo>
                  <a:pt x="24734" y="5992"/>
                </a:lnTo>
                <a:lnTo>
                  <a:pt x="24581" y="6053"/>
                </a:lnTo>
                <a:lnTo>
                  <a:pt x="24458" y="6146"/>
                </a:lnTo>
                <a:lnTo>
                  <a:pt x="24181" y="6391"/>
                </a:lnTo>
                <a:lnTo>
                  <a:pt x="23905" y="6729"/>
                </a:lnTo>
                <a:lnTo>
                  <a:pt x="23659" y="7129"/>
                </a:lnTo>
                <a:lnTo>
                  <a:pt x="23413" y="7559"/>
                </a:lnTo>
                <a:lnTo>
                  <a:pt x="23167" y="8051"/>
                </a:lnTo>
                <a:lnTo>
                  <a:pt x="22952" y="8604"/>
                </a:lnTo>
                <a:lnTo>
                  <a:pt x="22737" y="9157"/>
                </a:lnTo>
                <a:lnTo>
                  <a:pt x="22553" y="9741"/>
                </a:lnTo>
                <a:lnTo>
                  <a:pt x="22399" y="10294"/>
                </a:lnTo>
                <a:lnTo>
                  <a:pt x="22245" y="10877"/>
                </a:lnTo>
                <a:lnTo>
                  <a:pt x="22153" y="11430"/>
                </a:lnTo>
                <a:lnTo>
                  <a:pt x="22061" y="11953"/>
                </a:lnTo>
                <a:lnTo>
                  <a:pt x="22000" y="12414"/>
                </a:lnTo>
                <a:lnTo>
                  <a:pt x="22000" y="12844"/>
                </a:lnTo>
                <a:lnTo>
                  <a:pt x="22000" y="13213"/>
                </a:lnTo>
                <a:lnTo>
                  <a:pt x="22061" y="13551"/>
                </a:lnTo>
                <a:lnTo>
                  <a:pt x="22123" y="13858"/>
                </a:lnTo>
                <a:lnTo>
                  <a:pt x="22245" y="14134"/>
                </a:lnTo>
                <a:lnTo>
                  <a:pt x="22368" y="14380"/>
                </a:lnTo>
                <a:lnTo>
                  <a:pt x="22522" y="14595"/>
                </a:lnTo>
                <a:lnTo>
                  <a:pt x="22676" y="14810"/>
                </a:lnTo>
                <a:lnTo>
                  <a:pt x="22891" y="14995"/>
                </a:lnTo>
                <a:lnTo>
                  <a:pt x="23075" y="15148"/>
                </a:lnTo>
                <a:lnTo>
                  <a:pt x="23290" y="15271"/>
                </a:lnTo>
                <a:lnTo>
                  <a:pt x="23536" y="15394"/>
                </a:lnTo>
                <a:lnTo>
                  <a:pt x="23782" y="15486"/>
                </a:lnTo>
                <a:lnTo>
                  <a:pt x="24028" y="15548"/>
                </a:lnTo>
                <a:lnTo>
                  <a:pt x="24273" y="15609"/>
                </a:lnTo>
                <a:lnTo>
                  <a:pt x="24796" y="15671"/>
                </a:lnTo>
                <a:lnTo>
                  <a:pt x="24796" y="17453"/>
                </a:lnTo>
                <a:lnTo>
                  <a:pt x="24673" y="17207"/>
                </a:lnTo>
                <a:lnTo>
                  <a:pt x="24519" y="16961"/>
                </a:lnTo>
                <a:lnTo>
                  <a:pt x="24273" y="16746"/>
                </a:lnTo>
                <a:lnTo>
                  <a:pt x="24028" y="16531"/>
                </a:lnTo>
                <a:lnTo>
                  <a:pt x="23690" y="16377"/>
                </a:lnTo>
                <a:lnTo>
                  <a:pt x="23259" y="16254"/>
                </a:lnTo>
                <a:lnTo>
                  <a:pt x="22799" y="16193"/>
                </a:lnTo>
                <a:lnTo>
                  <a:pt x="22215" y="16193"/>
                </a:lnTo>
                <a:lnTo>
                  <a:pt x="21846" y="16224"/>
                </a:lnTo>
                <a:lnTo>
                  <a:pt x="21508" y="16285"/>
                </a:lnTo>
                <a:lnTo>
                  <a:pt x="21201" y="16347"/>
                </a:lnTo>
                <a:lnTo>
                  <a:pt x="20924" y="16439"/>
                </a:lnTo>
                <a:lnTo>
                  <a:pt x="20678" y="16562"/>
                </a:lnTo>
                <a:lnTo>
                  <a:pt x="20463" y="16685"/>
                </a:lnTo>
                <a:lnTo>
                  <a:pt x="20279" y="16838"/>
                </a:lnTo>
                <a:lnTo>
                  <a:pt x="20095" y="16992"/>
                </a:lnTo>
                <a:lnTo>
                  <a:pt x="19941" y="17145"/>
                </a:lnTo>
                <a:lnTo>
                  <a:pt x="19818" y="17299"/>
                </a:lnTo>
                <a:lnTo>
                  <a:pt x="19634" y="17637"/>
                </a:lnTo>
                <a:lnTo>
                  <a:pt x="19511" y="17975"/>
                </a:lnTo>
                <a:lnTo>
                  <a:pt x="19449" y="18252"/>
                </a:lnTo>
                <a:lnTo>
                  <a:pt x="17452" y="18559"/>
                </a:lnTo>
                <a:lnTo>
                  <a:pt x="17452" y="16408"/>
                </a:lnTo>
                <a:lnTo>
                  <a:pt x="17729" y="16377"/>
                </a:lnTo>
                <a:lnTo>
                  <a:pt x="18005" y="16347"/>
                </a:lnTo>
                <a:lnTo>
                  <a:pt x="18282" y="16285"/>
                </a:lnTo>
                <a:lnTo>
                  <a:pt x="18558" y="16193"/>
                </a:lnTo>
                <a:lnTo>
                  <a:pt x="18835" y="16101"/>
                </a:lnTo>
                <a:lnTo>
                  <a:pt x="19081" y="15978"/>
                </a:lnTo>
                <a:lnTo>
                  <a:pt x="19327" y="15824"/>
                </a:lnTo>
                <a:lnTo>
                  <a:pt x="19542" y="15640"/>
                </a:lnTo>
                <a:lnTo>
                  <a:pt x="19757" y="15456"/>
                </a:lnTo>
                <a:lnTo>
                  <a:pt x="19941" y="15240"/>
                </a:lnTo>
                <a:lnTo>
                  <a:pt x="20095" y="14995"/>
                </a:lnTo>
                <a:lnTo>
                  <a:pt x="20248" y="14718"/>
                </a:lnTo>
                <a:lnTo>
                  <a:pt x="20371" y="14411"/>
                </a:lnTo>
                <a:lnTo>
                  <a:pt x="20433" y="14073"/>
                </a:lnTo>
                <a:lnTo>
                  <a:pt x="20494" y="13704"/>
                </a:lnTo>
                <a:lnTo>
                  <a:pt x="20525" y="13305"/>
                </a:lnTo>
                <a:lnTo>
                  <a:pt x="20494" y="12844"/>
                </a:lnTo>
                <a:lnTo>
                  <a:pt x="20433" y="12321"/>
                </a:lnTo>
                <a:lnTo>
                  <a:pt x="20340" y="11738"/>
                </a:lnTo>
                <a:lnTo>
                  <a:pt x="20218" y="11123"/>
                </a:lnTo>
                <a:lnTo>
                  <a:pt x="20064" y="10509"/>
                </a:lnTo>
                <a:lnTo>
                  <a:pt x="19880" y="9894"/>
                </a:lnTo>
                <a:lnTo>
                  <a:pt x="19695" y="9249"/>
                </a:lnTo>
                <a:lnTo>
                  <a:pt x="19480" y="8634"/>
                </a:lnTo>
                <a:lnTo>
                  <a:pt x="19234" y="8051"/>
                </a:lnTo>
                <a:lnTo>
                  <a:pt x="18958" y="7498"/>
                </a:lnTo>
                <a:lnTo>
                  <a:pt x="18681" y="7006"/>
                </a:lnTo>
                <a:lnTo>
                  <a:pt x="18405" y="6576"/>
                </a:lnTo>
                <a:lnTo>
                  <a:pt x="18128" y="6238"/>
                </a:lnTo>
                <a:lnTo>
                  <a:pt x="17821" y="5961"/>
                </a:lnTo>
                <a:lnTo>
                  <a:pt x="17667" y="5869"/>
                </a:lnTo>
                <a:lnTo>
                  <a:pt x="17514" y="5777"/>
                </a:lnTo>
                <a:lnTo>
                  <a:pt x="17360" y="5746"/>
                </a:lnTo>
                <a:lnTo>
                  <a:pt x="17237" y="5715"/>
                </a:lnTo>
                <a:lnTo>
                  <a:pt x="17084" y="5746"/>
                </a:lnTo>
                <a:lnTo>
                  <a:pt x="16930" y="5777"/>
                </a:lnTo>
                <a:lnTo>
                  <a:pt x="16776" y="5869"/>
                </a:lnTo>
                <a:lnTo>
                  <a:pt x="16623" y="5961"/>
                </a:lnTo>
                <a:lnTo>
                  <a:pt x="16315" y="6238"/>
                </a:lnTo>
                <a:lnTo>
                  <a:pt x="16039" y="6576"/>
                </a:lnTo>
                <a:lnTo>
                  <a:pt x="15762" y="7006"/>
                </a:lnTo>
                <a:lnTo>
                  <a:pt x="15486" y="7498"/>
                </a:lnTo>
                <a:lnTo>
                  <a:pt x="15240" y="8051"/>
                </a:lnTo>
                <a:lnTo>
                  <a:pt x="14994" y="8634"/>
                </a:lnTo>
                <a:lnTo>
                  <a:pt x="14748" y="9249"/>
                </a:lnTo>
                <a:lnTo>
                  <a:pt x="14564" y="9894"/>
                </a:lnTo>
                <a:lnTo>
                  <a:pt x="14380" y="10509"/>
                </a:lnTo>
                <a:lnTo>
                  <a:pt x="14226" y="11123"/>
                </a:lnTo>
                <a:lnTo>
                  <a:pt x="14103" y="11738"/>
                </a:lnTo>
                <a:lnTo>
                  <a:pt x="14011" y="12321"/>
                </a:lnTo>
                <a:lnTo>
                  <a:pt x="13950" y="12844"/>
                </a:lnTo>
                <a:lnTo>
                  <a:pt x="13950" y="13305"/>
                </a:lnTo>
                <a:lnTo>
                  <a:pt x="13950" y="13704"/>
                </a:lnTo>
                <a:lnTo>
                  <a:pt x="14011" y="14073"/>
                </a:lnTo>
                <a:lnTo>
                  <a:pt x="14103" y="14411"/>
                </a:lnTo>
                <a:lnTo>
                  <a:pt x="14195" y="14718"/>
                </a:lnTo>
                <a:lnTo>
                  <a:pt x="14349" y="14995"/>
                </a:lnTo>
                <a:lnTo>
                  <a:pt x="14503" y="15240"/>
                </a:lnTo>
                <a:lnTo>
                  <a:pt x="14687" y="15456"/>
                </a:lnTo>
                <a:lnTo>
                  <a:pt x="14902" y="15640"/>
                </a:lnTo>
                <a:lnTo>
                  <a:pt x="15117" y="15824"/>
                </a:lnTo>
                <a:lnTo>
                  <a:pt x="15363" y="15978"/>
                </a:lnTo>
                <a:lnTo>
                  <a:pt x="15609" y="16101"/>
                </a:lnTo>
                <a:lnTo>
                  <a:pt x="15885" y="16193"/>
                </a:lnTo>
                <a:lnTo>
                  <a:pt x="16162" y="16285"/>
                </a:lnTo>
                <a:lnTo>
                  <a:pt x="16438" y="16347"/>
                </a:lnTo>
                <a:lnTo>
                  <a:pt x="16715" y="16377"/>
                </a:lnTo>
                <a:lnTo>
                  <a:pt x="17022" y="16408"/>
                </a:lnTo>
                <a:lnTo>
                  <a:pt x="17022" y="18313"/>
                </a:lnTo>
                <a:lnTo>
                  <a:pt x="16838" y="18129"/>
                </a:lnTo>
                <a:lnTo>
                  <a:pt x="16653" y="17975"/>
                </a:lnTo>
                <a:lnTo>
                  <a:pt x="16438" y="17821"/>
                </a:lnTo>
                <a:lnTo>
                  <a:pt x="16193" y="17729"/>
                </a:lnTo>
                <a:lnTo>
                  <a:pt x="15885" y="17606"/>
                </a:lnTo>
                <a:lnTo>
                  <a:pt x="15547" y="17545"/>
                </a:lnTo>
                <a:lnTo>
                  <a:pt x="15148" y="17514"/>
                </a:lnTo>
                <a:lnTo>
                  <a:pt x="14718" y="17514"/>
                </a:lnTo>
                <a:lnTo>
                  <a:pt x="14349" y="17545"/>
                </a:lnTo>
                <a:lnTo>
                  <a:pt x="14011" y="17606"/>
                </a:lnTo>
                <a:lnTo>
                  <a:pt x="13704" y="17698"/>
                </a:lnTo>
                <a:lnTo>
                  <a:pt x="13427" y="17791"/>
                </a:lnTo>
                <a:lnTo>
                  <a:pt x="13181" y="17914"/>
                </a:lnTo>
                <a:lnTo>
                  <a:pt x="12966" y="18036"/>
                </a:lnTo>
                <a:lnTo>
                  <a:pt x="12782" y="18190"/>
                </a:lnTo>
                <a:lnTo>
                  <a:pt x="12598" y="18344"/>
                </a:lnTo>
                <a:lnTo>
                  <a:pt x="12444" y="18497"/>
                </a:lnTo>
                <a:lnTo>
                  <a:pt x="12352" y="18651"/>
                </a:lnTo>
                <a:lnTo>
                  <a:pt x="12137" y="18989"/>
                </a:lnTo>
                <a:lnTo>
                  <a:pt x="12014" y="19327"/>
                </a:lnTo>
                <a:lnTo>
                  <a:pt x="11952" y="19603"/>
                </a:lnTo>
                <a:lnTo>
                  <a:pt x="10201" y="20034"/>
                </a:lnTo>
                <a:lnTo>
                  <a:pt x="8603" y="20433"/>
                </a:lnTo>
                <a:lnTo>
                  <a:pt x="8603" y="13520"/>
                </a:lnTo>
                <a:lnTo>
                  <a:pt x="8603" y="12875"/>
                </a:lnTo>
                <a:lnTo>
                  <a:pt x="8573" y="12229"/>
                </a:lnTo>
                <a:lnTo>
                  <a:pt x="8419" y="10601"/>
                </a:lnTo>
                <a:lnTo>
                  <a:pt x="8450" y="10601"/>
                </a:lnTo>
                <a:lnTo>
                  <a:pt x="10754" y="14503"/>
                </a:lnTo>
                <a:lnTo>
                  <a:pt x="11092" y="14964"/>
                </a:lnTo>
                <a:lnTo>
                  <a:pt x="11430" y="15425"/>
                </a:lnTo>
                <a:lnTo>
                  <a:pt x="11860" y="15824"/>
                </a:lnTo>
                <a:lnTo>
                  <a:pt x="12290" y="16162"/>
                </a:lnTo>
                <a:lnTo>
                  <a:pt x="12198" y="15609"/>
                </a:lnTo>
                <a:lnTo>
                  <a:pt x="12045" y="15056"/>
                </a:lnTo>
                <a:lnTo>
                  <a:pt x="11829" y="14534"/>
                </a:lnTo>
                <a:lnTo>
                  <a:pt x="11553" y="14011"/>
                </a:lnTo>
                <a:lnTo>
                  <a:pt x="9126" y="9956"/>
                </a:lnTo>
                <a:lnTo>
                  <a:pt x="9187" y="9771"/>
                </a:lnTo>
                <a:lnTo>
                  <a:pt x="9187" y="9587"/>
                </a:lnTo>
                <a:lnTo>
                  <a:pt x="9187" y="9403"/>
                </a:lnTo>
                <a:lnTo>
                  <a:pt x="9126" y="9218"/>
                </a:lnTo>
                <a:lnTo>
                  <a:pt x="9033" y="9065"/>
                </a:lnTo>
                <a:lnTo>
                  <a:pt x="8941" y="8911"/>
                </a:lnTo>
                <a:lnTo>
                  <a:pt x="10385" y="4763"/>
                </a:lnTo>
                <a:lnTo>
                  <a:pt x="10539" y="4241"/>
                </a:lnTo>
                <a:lnTo>
                  <a:pt x="10631" y="3657"/>
                </a:lnTo>
                <a:lnTo>
                  <a:pt x="10693" y="3104"/>
                </a:lnTo>
                <a:lnTo>
                  <a:pt x="10662" y="2520"/>
                </a:lnTo>
                <a:lnTo>
                  <a:pt x="10293" y="2950"/>
                </a:lnTo>
                <a:lnTo>
                  <a:pt x="9986" y="3442"/>
                </a:lnTo>
                <a:lnTo>
                  <a:pt x="9709" y="3933"/>
                </a:lnTo>
                <a:lnTo>
                  <a:pt x="9494" y="4456"/>
                </a:lnTo>
                <a:lnTo>
                  <a:pt x="8050" y="8573"/>
                </a:lnTo>
                <a:lnTo>
                  <a:pt x="7927" y="8604"/>
                </a:lnTo>
                <a:lnTo>
                  <a:pt x="7774" y="8665"/>
                </a:lnTo>
                <a:lnTo>
                  <a:pt x="7651" y="8727"/>
                </a:lnTo>
                <a:lnTo>
                  <a:pt x="7528" y="8819"/>
                </a:lnTo>
                <a:lnTo>
                  <a:pt x="7405" y="8911"/>
                </a:lnTo>
                <a:lnTo>
                  <a:pt x="7343" y="9034"/>
                </a:lnTo>
                <a:lnTo>
                  <a:pt x="7251" y="9157"/>
                </a:lnTo>
                <a:lnTo>
                  <a:pt x="7190" y="9310"/>
                </a:lnTo>
                <a:lnTo>
                  <a:pt x="2796" y="10970"/>
                </a:lnTo>
                <a:lnTo>
                  <a:pt x="2274" y="11185"/>
                </a:lnTo>
                <a:lnTo>
                  <a:pt x="1782" y="11461"/>
                </a:lnTo>
                <a:lnTo>
                  <a:pt x="1321" y="11799"/>
                </a:lnTo>
                <a:lnTo>
                  <a:pt x="891" y="12168"/>
                </a:lnTo>
                <a:lnTo>
                  <a:pt x="1475" y="12168"/>
                </a:lnTo>
                <a:lnTo>
                  <a:pt x="2028" y="12106"/>
                </a:lnTo>
                <a:lnTo>
                  <a:pt x="2581" y="11983"/>
                </a:lnTo>
                <a:lnTo>
                  <a:pt x="3134" y="11830"/>
                </a:lnTo>
                <a:lnTo>
                  <a:pt x="7374" y="10232"/>
                </a:lnTo>
                <a:lnTo>
                  <a:pt x="7497" y="10355"/>
                </a:lnTo>
                <a:lnTo>
                  <a:pt x="7620" y="10447"/>
                </a:lnTo>
                <a:lnTo>
                  <a:pt x="7774" y="10539"/>
                </a:lnTo>
                <a:lnTo>
                  <a:pt x="7927" y="10601"/>
                </a:lnTo>
                <a:lnTo>
                  <a:pt x="7804" y="12229"/>
                </a:lnTo>
                <a:lnTo>
                  <a:pt x="7743" y="12875"/>
                </a:lnTo>
                <a:lnTo>
                  <a:pt x="7743" y="13520"/>
                </a:lnTo>
                <a:lnTo>
                  <a:pt x="7743" y="20679"/>
                </a:lnTo>
                <a:lnTo>
                  <a:pt x="5899" y="21232"/>
                </a:lnTo>
                <a:lnTo>
                  <a:pt x="4302" y="21754"/>
                </a:lnTo>
                <a:lnTo>
                  <a:pt x="2950" y="22246"/>
                </a:lnTo>
                <a:lnTo>
                  <a:pt x="1874" y="22676"/>
                </a:lnTo>
                <a:lnTo>
                  <a:pt x="1045" y="23045"/>
                </a:lnTo>
                <a:lnTo>
                  <a:pt x="461" y="23321"/>
                </a:lnTo>
                <a:lnTo>
                  <a:pt x="0" y="23536"/>
                </a:lnTo>
                <a:lnTo>
                  <a:pt x="71622" y="23536"/>
                </a:lnTo>
                <a:lnTo>
                  <a:pt x="71284" y="23352"/>
                </a:lnTo>
                <a:lnTo>
                  <a:pt x="70239" y="22860"/>
                </a:lnTo>
                <a:lnTo>
                  <a:pt x="69471" y="22522"/>
                </a:lnTo>
                <a:lnTo>
                  <a:pt x="68518" y="22123"/>
                </a:lnTo>
                <a:lnTo>
                  <a:pt x="67382" y="21693"/>
                </a:lnTo>
                <a:lnTo>
                  <a:pt x="66122" y="21232"/>
                </a:lnTo>
                <a:lnTo>
                  <a:pt x="66122" y="13182"/>
                </a:lnTo>
                <a:lnTo>
                  <a:pt x="66091" y="12537"/>
                </a:lnTo>
                <a:lnTo>
                  <a:pt x="66060" y="11891"/>
                </a:lnTo>
                <a:lnTo>
                  <a:pt x="65907" y="10232"/>
                </a:lnTo>
                <a:lnTo>
                  <a:pt x="65938" y="10232"/>
                </a:lnTo>
                <a:lnTo>
                  <a:pt x="68242" y="14165"/>
                </a:lnTo>
                <a:lnTo>
                  <a:pt x="68580" y="14626"/>
                </a:lnTo>
                <a:lnTo>
                  <a:pt x="68949" y="15056"/>
                </a:lnTo>
                <a:lnTo>
                  <a:pt x="69348" y="15456"/>
                </a:lnTo>
                <a:lnTo>
                  <a:pt x="69778" y="15824"/>
                </a:lnTo>
                <a:lnTo>
                  <a:pt x="69686" y="15271"/>
                </a:lnTo>
                <a:lnTo>
                  <a:pt x="69532" y="14718"/>
                </a:lnTo>
                <a:lnTo>
                  <a:pt x="69317" y="14196"/>
                </a:lnTo>
                <a:lnTo>
                  <a:pt x="69041" y="13673"/>
                </a:lnTo>
                <a:lnTo>
                  <a:pt x="66644" y="9618"/>
                </a:lnTo>
                <a:lnTo>
                  <a:pt x="66675" y="9433"/>
                </a:lnTo>
                <a:lnTo>
                  <a:pt x="66706" y="9249"/>
                </a:lnTo>
                <a:lnTo>
                  <a:pt x="66675" y="9065"/>
                </a:lnTo>
                <a:lnTo>
                  <a:pt x="66613" y="8880"/>
                </a:lnTo>
                <a:lnTo>
                  <a:pt x="66521" y="8696"/>
                </a:lnTo>
                <a:lnTo>
                  <a:pt x="66429" y="8573"/>
                </a:lnTo>
                <a:lnTo>
                  <a:pt x="67873" y="4425"/>
                </a:lnTo>
                <a:lnTo>
                  <a:pt x="68027" y="3872"/>
                </a:lnTo>
                <a:lnTo>
                  <a:pt x="68119" y="3319"/>
                </a:lnTo>
                <a:lnTo>
                  <a:pt x="68180" y="2735"/>
                </a:lnTo>
                <a:lnTo>
                  <a:pt x="68180" y="2182"/>
                </a:lnTo>
                <a:lnTo>
                  <a:pt x="67812" y="2612"/>
                </a:lnTo>
                <a:lnTo>
                  <a:pt x="67474" y="3104"/>
                </a:lnTo>
                <a:lnTo>
                  <a:pt x="67197" y="3595"/>
                </a:lnTo>
                <a:lnTo>
                  <a:pt x="66982" y="4118"/>
                </a:lnTo>
                <a:lnTo>
                  <a:pt x="65569" y="8235"/>
                </a:lnTo>
                <a:lnTo>
                  <a:pt x="65415" y="8266"/>
                </a:lnTo>
                <a:lnTo>
                  <a:pt x="65262" y="8327"/>
                </a:lnTo>
                <a:lnTo>
                  <a:pt x="65139" y="8389"/>
                </a:lnTo>
                <a:lnTo>
                  <a:pt x="65016" y="8481"/>
                </a:lnTo>
                <a:lnTo>
                  <a:pt x="64924" y="8573"/>
                </a:lnTo>
                <a:lnTo>
                  <a:pt x="64831" y="8696"/>
                </a:lnTo>
                <a:lnTo>
                  <a:pt x="64739" y="8819"/>
                </a:lnTo>
                <a:lnTo>
                  <a:pt x="64708" y="8942"/>
                </a:lnTo>
                <a:lnTo>
                  <a:pt x="60284" y="10601"/>
                </a:lnTo>
                <a:lnTo>
                  <a:pt x="59946" y="10754"/>
                </a:lnTo>
                <a:lnTo>
                  <a:pt x="59608" y="10908"/>
                </a:lnTo>
                <a:lnTo>
                  <a:pt x="59301" y="11123"/>
                </a:lnTo>
                <a:lnTo>
                  <a:pt x="58993" y="11308"/>
                </a:lnTo>
                <a:lnTo>
                  <a:pt x="58932" y="10877"/>
                </a:lnTo>
                <a:lnTo>
                  <a:pt x="58871" y="10386"/>
                </a:lnTo>
                <a:lnTo>
                  <a:pt x="58748" y="9894"/>
                </a:lnTo>
                <a:lnTo>
                  <a:pt x="58625" y="9341"/>
                </a:lnTo>
                <a:lnTo>
                  <a:pt x="58471" y="8819"/>
                </a:lnTo>
                <a:lnTo>
                  <a:pt x="58318" y="8296"/>
                </a:lnTo>
                <a:lnTo>
                  <a:pt x="58133" y="7774"/>
                </a:lnTo>
                <a:lnTo>
                  <a:pt x="57949" y="7252"/>
                </a:lnTo>
                <a:lnTo>
                  <a:pt x="57734" y="6791"/>
                </a:lnTo>
                <a:lnTo>
                  <a:pt x="57488" y="6330"/>
                </a:lnTo>
                <a:lnTo>
                  <a:pt x="57273" y="5931"/>
                </a:lnTo>
                <a:lnTo>
                  <a:pt x="57027" y="5593"/>
                </a:lnTo>
                <a:lnTo>
                  <a:pt x="56781" y="5316"/>
                </a:lnTo>
                <a:lnTo>
                  <a:pt x="56535" y="5101"/>
                </a:lnTo>
                <a:lnTo>
                  <a:pt x="56382" y="5009"/>
                </a:lnTo>
                <a:lnTo>
                  <a:pt x="56259" y="4947"/>
                </a:lnTo>
                <a:lnTo>
                  <a:pt x="56136" y="4917"/>
                </a:lnTo>
                <a:lnTo>
                  <a:pt x="56013" y="4917"/>
                </a:lnTo>
                <a:lnTo>
                  <a:pt x="55798" y="4947"/>
                </a:lnTo>
                <a:lnTo>
                  <a:pt x="55614" y="5039"/>
                </a:lnTo>
                <a:lnTo>
                  <a:pt x="55399" y="5162"/>
                </a:lnTo>
                <a:lnTo>
                  <a:pt x="55183" y="5377"/>
                </a:lnTo>
                <a:lnTo>
                  <a:pt x="54999" y="5623"/>
                </a:lnTo>
                <a:lnTo>
                  <a:pt x="54784" y="5900"/>
                </a:lnTo>
                <a:lnTo>
                  <a:pt x="54600" y="6207"/>
                </a:lnTo>
                <a:lnTo>
                  <a:pt x="54415" y="6545"/>
                </a:lnTo>
                <a:lnTo>
                  <a:pt x="54077" y="7344"/>
                </a:lnTo>
                <a:lnTo>
                  <a:pt x="53739" y="8173"/>
                </a:lnTo>
                <a:lnTo>
                  <a:pt x="53494" y="9034"/>
                </a:lnTo>
                <a:lnTo>
                  <a:pt x="53278" y="9894"/>
                </a:lnTo>
                <a:lnTo>
                  <a:pt x="53033" y="9157"/>
                </a:lnTo>
                <a:lnTo>
                  <a:pt x="52756" y="8419"/>
                </a:lnTo>
                <a:lnTo>
                  <a:pt x="52480" y="7743"/>
                </a:lnTo>
                <a:lnTo>
                  <a:pt x="52142" y="7129"/>
                </a:lnTo>
                <a:lnTo>
                  <a:pt x="51834" y="6637"/>
                </a:lnTo>
                <a:lnTo>
                  <a:pt x="51650" y="6422"/>
                </a:lnTo>
                <a:lnTo>
                  <a:pt x="51466" y="6238"/>
                </a:lnTo>
                <a:lnTo>
                  <a:pt x="51312" y="6084"/>
                </a:lnTo>
                <a:lnTo>
                  <a:pt x="51128" y="5961"/>
                </a:lnTo>
                <a:lnTo>
                  <a:pt x="50943" y="5900"/>
                </a:lnTo>
                <a:lnTo>
                  <a:pt x="50759" y="5869"/>
                </a:lnTo>
                <a:lnTo>
                  <a:pt x="50636" y="5900"/>
                </a:lnTo>
                <a:lnTo>
                  <a:pt x="50482" y="5931"/>
                </a:lnTo>
                <a:lnTo>
                  <a:pt x="50360" y="5992"/>
                </a:lnTo>
                <a:lnTo>
                  <a:pt x="50206" y="6084"/>
                </a:lnTo>
                <a:lnTo>
                  <a:pt x="49960" y="6330"/>
                </a:lnTo>
                <a:lnTo>
                  <a:pt x="49684" y="6668"/>
                </a:lnTo>
                <a:lnTo>
                  <a:pt x="49438" y="7067"/>
                </a:lnTo>
                <a:lnTo>
                  <a:pt x="49192" y="7498"/>
                </a:lnTo>
                <a:lnTo>
                  <a:pt x="48946" y="7989"/>
                </a:lnTo>
                <a:lnTo>
                  <a:pt x="48731" y="8542"/>
                </a:lnTo>
                <a:lnTo>
                  <a:pt x="48516" y="9095"/>
                </a:lnTo>
                <a:lnTo>
                  <a:pt x="48332" y="9679"/>
                </a:lnTo>
                <a:lnTo>
                  <a:pt x="48178" y="10232"/>
                </a:lnTo>
                <a:lnTo>
                  <a:pt x="48024" y="10816"/>
                </a:lnTo>
                <a:lnTo>
                  <a:pt x="47932" y="11369"/>
                </a:lnTo>
                <a:lnTo>
                  <a:pt x="47840" y="11891"/>
                </a:lnTo>
                <a:lnTo>
                  <a:pt x="47779" y="12352"/>
                </a:lnTo>
                <a:lnTo>
                  <a:pt x="47779" y="12782"/>
                </a:lnTo>
                <a:lnTo>
                  <a:pt x="47779" y="13151"/>
                </a:lnTo>
                <a:lnTo>
                  <a:pt x="47840" y="13489"/>
                </a:lnTo>
                <a:lnTo>
                  <a:pt x="47901" y="13796"/>
                </a:lnTo>
                <a:lnTo>
                  <a:pt x="48024" y="14073"/>
                </a:lnTo>
                <a:lnTo>
                  <a:pt x="48147" y="14319"/>
                </a:lnTo>
                <a:lnTo>
                  <a:pt x="48301" y="14534"/>
                </a:lnTo>
                <a:lnTo>
                  <a:pt x="48455" y="14749"/>
                </a:lnTo>
                <a:lnTo>
                  <a:pt x="48639" y="14933"/>
                </a:lnTo>
                <a:lnTo>
                  <a:pt x="48854" y="15087"/>
                </a:lnTo>
                <a:lnTo>
                  <a:pt x="49069" y="15210"/>
                </a:lnTo>
                <a:lnTo>
                  <a:pt x="49315" y="15333"/>
                </a:lnTo>
                <a:lnTo>
                  <a:pt x="49561" y="15425"/>
                </a:lnTo>
                <a:lnTo>
                  <a:pt x="49806" y="15486"/>
                </a:lnTo>
                <a:lnTo>
                  <a:pt x="50052" y="15548"/>
                </a:lnTo>
                <a:lnTo>
                  <a:pt x="50575" y="15609"/>
                </a:lnTo>
                <a:lnTo>
                  <a:pt x="50575" y="17268"/>
                </a:lnTo>
                <a:lnTo>
                  <a:pt x="50421" y="17483"/>
                </a:lnTo>
                <a:lnTo>
                  <a:pt x="50329" y="17668"/>
                </a:lnTo>
                <a:lnTo>
                  <a:pt x="48793" y="17483"/>
                </a:lnTo>
                <a:lnTo>
                  <a:pt x="47226" y="17330"/>
                </a:lnTo>
                <a:lnTo>
                  <a:pt x="45597" y="17207"/>
                </a:lnTo>
                <a:lnTo>
                  <a:pt x="43938" y="17084"/>
                </a:lnTo>
                <a:lnTo>
                  <a:pt x="43938" y="10017"/>
                </a:lnTo>
                <a:lnTo>
                  <a:pt x="43907" y="9433"/>
                </a:lnTo>
                <a:lnTo>
                  <a:pt x="43876" y="8849"/>
                </a:lnTo>
                <a:lnTo>
                  <a:pt x="43754" y="7344"/>
                </a:lnTo>
                <a:lnTo>
                  <a:pt x="45874" y="10908"/>
                </a:lnTo>
                <a:lnTo>
                  <a:pt x="46181" y="11338"/>
                </a:lnTo>
                <a:lnTo>
                  <a:pt x="46488" y="11738"/>
                </a:lnTo>
                <a:lnTo>
                  <a:pt x="46888" y="12106"/>
                </a:lnTo>
                <a:lnTo>
                  <a:pt x="47287" y="12444"/>
                </a:lnTo>
                <a:lnTo>
                  <a:pt x="47287" y="12444"/>
                </a:lnTo>
                <a:lnTo>
                  <a:pt x="47195" y="11922"/>
                </a:lnTo>
                <a:lnTo>
                  <a:pt x="47041" y="11430"/>
                </a:lnTo>
                <a:lnTo>
                  <a:pt x="46857" y="10939"/>
                </a:lnTo>
                <a:lnTo>
                  <a:pt x="46611" y="10478"/>
                </a:lnTo>
                <a:lnTo>
                  <a:pt x="44399" y="6760"/>
                </a:lnTo>
                <a:lnTo>
                  <a:pt x="44429" y="6606"/>
                </a:lnTo>
                <a:lnTo>
                  <a:pt x="44460" y="6453"/>
                </a:lnTo>
                <a:lnTo>
                  <a:pt x="44429" y="6268"/>
                </a:lnTo>
                <a:lnTo>
                  <a:pt x="44399" y="6084"/>
                </a:lnTo>
                <a:lnTo>
                  <a:pt x="44307" y="5931"/>
                </a:lnTo>
                <a:lnTo>
                  <a:pt x="44214" y="5808"/>
                </a:lnTo>
                <a:lnTo>
                  <a:pt x="45536" y="2028"/>
                </a:lnTo>
                <a:lnTo>
                  <a:pt x="45689" y="1537"/>
                </a:lnTo>
                <a:lnTo>
                  <a:pt x="45781" y="1014"/>
                </a:lnTo>
                <a:lnTo>
                  <a:pt x="45812" y="523"/>
                </a:lnTo>
                <a:lnTo>
                  <a:pt x="4581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4" name="Google Shape;3244;p57"/>
          <p:cNvGrpSpPr/>
          <p:nvPr/>
        </p:nvGrpSpPr>
        <p:grpSpPr>
          <a:xfrm>
            <a:off x="4714394" y="994527"/>
            <a:ext cx="3127692" cy="1412392"/>
            <a:chOff x="4426387" y="3245241"/>
            <a:chExt cx="2825632" cy="1275989"/>
          </a:xfrm>
        </p:grpSpPr>
        <p:sp>
          <p:nvSpPr>
            <p:cNvPr id="3245" name="Google Shape;3245;p57"/>
            <p:cNvSpPr/>
            <p:nvPr/>
          </p:nvSpPr>
          <p:spPr>
            <a:xfrm>
              <a:off x="5142581" y="4015132"/>
              <a:ext cx="315416" cy="293460"/>
            </a:xfrm>
            <a:custGeom>
              <a:avLst/>
              <a:gdLst/>
              <a:ahLst/>
              <a:cxnLst/>
              <a:rect l="l" t="t" r="r" b="b"/>
              <a:pathLst>
                <a:path w="3965" h="3689" extrusionOk="0">
                  <a:moveTo>
                    <a:pt x="769" y="1"/>
                  </a:moveTo>
                  <a:lnTo>
                    <a:pt x="0" y="2398"/>
                  </a:lnTo>
                  <a:lnTo>
                    <a:pt x="492" y="3688"/>
                  </a:lnTo>
                  <a:lnTo>
                    <a:pt x="3565" y="3688"/>
                  </a:lnTo>
                  <a:lnTo>
                    <a:pt x="3964" y="308"/>
                  </a:lnTo>
                  <a:lnTo>
                    <a:pt x="769" y="1"/>
                  </a:lnTo>
                  <a:close/>
                </a:path>
              </a:pathLst>
            </a:custGeom>
            <a:solidFill>
              <a:srgbClr val="4C4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7"/>
            <p:cNvSpPr/>
            <p:nvPr/>
          </p:nvSpPr>
          <p:spPr>
            <a:xfrm>
              <a:off x="5927189" y="4015132"/>
              <a:ext cx="359407" cy="293460"/>
            </a:xfrm>
            <a:custGeom>
              <a:avLst/>
              <a:gdLst/>
              <a:ahLst/>
              <a:cxnLst/>
              <a:rect l="l" t="t" r="r" b="b"/>
              <a:pathLst>
                <a:path w="4518" h="3689" extrusionOk="0">
                  <a:moveTo>
                    <a:pt x="4025" y="1"/>
                  </a:moveTo>
                  <a:lnTo>
                    <a:pt x="369" y="615"/>
                  </a:lnTo>
                  <a:lnTo>
                    <a:pt x="0" y="2736"/>
                  </a:lnTo>
                  <a:lnTo>
                    <a:pt x="984" y="3688"/>
                  </a:lnTo>
                  <a:lnTo>
                    <a:pt x="4517" y="3688"/>
                  </a:lnTo>
                  <a:lnTo>
                    <a:pt x="4025" y="1"/>
                  </a:lnTo>
                  <a:close/>
                </a:path>
              </a:pathLst>
            </a:custGeom>
            <a:solidFill>
              <a:srgbClr val="4C4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7"/>
            <p:cNvSpPr/>
            <p:nvPr/>
          </p:nvSpPr>
          <p:spPr>
            <a:xfrm>
              <a:off x="6149612" y="4095797"/>
              <a:ext cx="227354" cy="425433"/>
            </a:xfrm>
            <a:custGeom>
              <a:avLst/>
              <a:gdLst/>
              <a:ahLst/>
              <a:cxnLst/>
              <a:rect l="l" t="t" r="r" b="b"/>
              <a:pathLst>
                <a:path w="2858" h="5348" extrusionOk="0">
                  <a:moveTo>
                    <a:pt x="0" y="1"/>
                  </a:moveTo>
                  <a:lnTo>
                    <a:pt x="0" y="5347"/>
                  </a:lnTo>
                  <a:lnTo>
                    <a:pt x="1475" y="5347"/>
                  </a:lnTo>
                  <a:lnTo>
                    <a:pt x="1629" y="5286"/>
                  </a:lnTo>
                  <a:lnTo>
                    <a:pt x="1752" y="5224"/>
                  </a:lnTo>
                  <a:lnTo>
                    <a:pt x="1905" y="5132"/>
                  </a:lnTo>
                  <a:lnTo>
                    <a:pt x="2028" y="5040"/>
                  </a:lnTo>
                  <a:lnTo>
                    <a:pt x="2182" y="4886"/>
                  </a:lnTo>
                  <a:lnTo>
                    <a:pt x="2397" y="4579"/>
                  </a:lnTo>
                  <a:lnTo>
                    <a:pt x="2581" y="4180"/>
                  </a:lnTo>
                  <a:lnTo>
                    <a:pt x="2735" y="3719"/>
                  </a:lnTo>
                  <a:lnTo>
                    <a:pt x="2827" y="3196"/>
                  </a:lnTo>
                  <a:lnTo>
                    <a:pt x="2858" y="2674"/>
                  </a:lnTo>
                  <a:lnTo>
                    <a:pt x="2827" y="2121"/>
                  </a:lnTo>
                  <a:lnTo>
                    <a:pt x="2735" y="1629"/>
                  </a:lnTo>
                  <a:lnTo>
                    <a:pt x="2581" y="1169"/>
                  </a:lnTo>
                  <a:lnTo>
                    <a:pt x="2397" y="769"/>
                  </a:lnTo>
                  <a:lnTo>
                    <a:pt x="2182" y="462"/>
                  </a:lnTo>
                  <a:lnTo>
                    <a:pt x="2028" y="308"/>
                  </a:lnTo>
                  <a:lnTo>
                    <a:pt x="1905" y="216"/>
                  </a:lnTo>
                  <a:lnTo>
                    <a:pt x="1752" y="124"/>
                  </a:lnTo>
                  <a:lnTo>
                    <a:pt x="1629" y="32"/>
                  </a:lnTo>
                  <a:lnTo>
                    <a:pt x="1475"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7"/>
            <p:cNvSpPr/>
            <p:nvPr/>
          </p:nvSpPr>
          <p:spPr>
            <a:xfrm>
              <a:off x="6027423" y="4095797"/>
              <a:ext cx="244457" cy="425433"/>
            </a:xfrm>
            <a:custGeom>
              <a:avLst/>
              <a:gdLst/>
              <a:ahLst/>
              <a:cxnLst/>
              <a:rect l="l" t="t" r="r" b="b"/>
              <a:pathLst>
                <a:path w="3073" h="5348" extrusionOk="0">
                  <a:moveTo>
                    <a:pt x="1383" y="1"/>
                  </a:moveTo>
                  <a:lnTo>
                    <a:pt x="1229" y="32"/>
                  </a:lnTo>
                  <a:lnTo>
                    <a:pt x="1076" y="124"/>
                  </a:lnTo>
                  <a:lnTo>
                    <a:pt x="922" y="216"/>
                  </a:lnTo>
                  <a:lnTo>
                    <a:pt x="799" y="308"/>
                  </a:lnTo>
                  <a:lnTo>
                    <a:pt x="676" y="462"/>
                  </a:lnTo>
                  <a:lnTo>
                    <a:pt x="430" y="769"/>
                  </a:lnTo>
                  <a:lnTo>
                    <a:pt x="246" y="1169"/>
                  </a:lnTo>
                  <a:lnTo>
                    <a:pt x="123" y="1629"/>
                  </a:lnTo>
                  <a:lnTo>
                    <a:pt x="31" y="2121"/>
                  </a:lnTo>
                  <a:lnTo>
                    <a:pt x="0" y="2674"/>
                  </a:lnTo>
                  <a:lnTo>
                    <a:pt x="31" y="3196"/>
                  </a:lnTo>
                  <a:lnTo>
                    <a:pt x="123" y="3719"/>
                  </a:lnTo>
                  <a:lnTo>
                    <a:pt x="246" y="4180"/>
                  </a:lnTo>
                  <a:lnTo>
                    <a:pt x="430" y="4579"/>
                  </a:lnTo>
                  <a:lnTo>
                    <a:pt x="676" y="4886"/>
                  </a:lnTo>
                  <a:lnTo>
                    <a:pt x="799" y="5040"/>
                  </a:lnTo>
                  <a:lnTo>
                    <a:pt x="922" y="5132"/>
                  </a:lnTo>
                  <a:lnTo>
                    <a:pt x="1076" y="5224"/>
                  </a:lnTo>
                  <a:lnTo>
                    <a:pt x="1229" y="5286"/>
                  </a:lnTo>
                  <a:lnTo>
                    <a:pt x="1383" y="5347"/>
                  </a:lnTo>
                  <a:lnTo>
                    <a:pt x="1690" y="5347"/>
                  </a:lnTo>
                  <a:lnTo>
                    <a:pt x="1844" y="5286"/>
                  </a:lnTo>
                  <a:lnTo>
                    <a:pt x="1997" y="5224"/>
                  </a:lnTo>
                  <a:lnTo>
                    <a:pt x="2151" y="5132"/>
                  </a:lnTo>
                  <a:lnTo>
                    <a:pt x="2274" y="5040"/>
                  </a:lnTo>
                  <a:lnTo>
                    <a:pt x="2397" y="4886"/>
                  </a:lnTo>
                  <a:lnTo>
                    <a:pt x="2643" y="4579"/>
                  </a:lnTo>
                  <a:lnTo>
                    <a:pt x="2827" y="4180"/>
                  </a:lnTo>
                  <a:lnTo>
                    <a:pt x="2950" y="3719"/>
                  </a:lnTo>
                  <a:lnTo>
                    <a:pt x="3042" y="3196"/>
                  </a:lnTo>
                  <a:lnTo>
                    <a:pt x="3073" y="2674"/>
                  </a:lnTo>
                  <a:lnTo>
                    <a:pt x="3042" y="2121"/>
                  </a:lnTo>
                  <a:lnTo>
                    <a:pt x="2950" y="1629"/>
                  </a:lnTo>
                  <a:lnTo>
                    <a:pt x="2827" y="1169"/>
                  </a:lnTo>
                  <a:lnTo>
                    <a:pt x="2643" y="769"/>
                  </a:lnTo>
                  <a:lnTo>
                    <a:pt x="2397" y="462"/>
                  </a:lnTo>
                  <a:lnTo>
                    <a:pt x="2274" y="308"/>
                  </a:lnTo>
                  <a:lnTo>
                    <a:pt x="2151" y="216"/>
                  </a:lnTo>
                  <a:lnTo>
                    <a:pt x="1997" y="124"/>
                  </a:lnTo>
                  <a:lnTo>
                    <a:pt x="1844" y="32"/>
                  </a:lnTo>
                  <a:lnTo>
                    <a:pt x="1690" y="1"/>
                  </a:lnTo>
                  <a:close/>
                </a:path>
              </a:pathLst>
            </a:custGeom>
            <a:solidFill>
              <a:srgbClr val="4C4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7"/>
            <p:cNvSpPr/>
            <p:nvPr/>
          </p:nvSpPr>
          <p:spPr>
            <a:xfrm>
              <a:off x="6068948" y="4166676"/>
              <a:ext cx="161407" cy="283675"/>
            </a:xfrm>
            <a:custGeom>
              <a:avLst/>
              <a:gdLst/>
              <a:ahLst/>
              <a:cxnLst/>
              <a:rect l="l" t="t" r="r" b="b"/>
              <a:pathLst>
                <a:path w="2029" h="3566" extrusionOk="0">
                  <a:moveTo>
                    <a:pt x="1014" y="1"/>
                  </a:moveTo>
                  <a:lnTo>
                    <a:pt x="799" y="32"/>
                  </a:lnTo>
                  <a:lnTo>
                    <a:pt x="615" y="155"/>
                  </a:lnTo>
                  <a:lnTo>
                    <a:pt x="431" y="308"/>
                  </a:lnTo>
                  <a:lnTo>
                    <a:pt x="277" y="523"/>
                  </a:lnTo>
                  <a:lnTo>
                    <a:pt x="154" y="800"/>
                  </a:lnTo>
                  <a:lnTo>
                    <a:pt x="62" y="1076"/>
                  </a:lnTo>
                  <a:lnTo>
                    <a:pt x="0" y="1414"/>
                  </a:lnTo>
                  <a:lnTo>
                    <a:pt x="0" y="1783"/>
                  </a:lnTo>
                  <a:lnTo>
                    <a:pt x="0" y="2152"/>
                  </a:lnTo>
                  <a:lnTo>
                    <a:pt x="62" y="2459"/>
                  </a:lnTo>
                  <a:lnTo>
                    <a:pt x="154" y="2766"/>
                  </a:lnTo>
                  <a:lnTo>
                    <a:pt x="277" y="3043"/>
                  </a:lnTo>
                  <a:lnTo>
                    <a:pt x="431" y="3258"/>
                  </a:lnTo>
                  <a:lnTo>
                    <a:pt x="615" y="3412"/>
                  </a:lnTo>
                  <a:lnTo>
                    <a:pt x="799" y="3504"/>
                  </a:lnTo>
                  <a:lnTo>
                    <a:pt x="1014" y="3565"/>
                  </a:lnTo>
                  <a:lnTo>
                    <a:pt x="1230" y="3504"/>
                  </a:lnTo>
                  <a:lnTo>
                    <a:pt x="1414" y="3412"/>
                  </a:lnTo>
                  <a:lnTo>
                    <a:pt x="1568" y="3258"/>
                  </a:lnTo>
                  <a:lnTo>
                    <a:pt x="1721" y="3043"/>
                  </a:lnTo>
                  <a:lnTo>
                    <a:pt x="1844" y="2766"/>
                  </a:lnTo>
                  <a:lnTo>
                    <a:pt x="1936" y="2459"/>
                  </a:lnTo>
                  <a:lnTo>
                    <a:pt x="1998" y="2152"/>
                  </a:lnTo>
                  <a:lnTo>
                    <a:pt x="2028" y="1783"/>
                  </a:lnTo>
                  <a:lnTo>
                    <a:pt x="1998" y="1414"/>
                  </a:lnTo>
                  <a:lnTo>
                    <a:pt x="1936" y="1076"/>
                  </a:lnTo>
                  <a:lnTo>
                    <a:pt x="1844" y="800"/>
                  </a:lnTo>
                  <a:lnTo>
                    <a:pt x="1721" y="523"/>
                  </a:lnTo>
                  <a:lnTo>
                    <a:pt x="1568" y="308"/>
                  </a:lnTo>
                  <a:lnTo>
                    <a:pt x="1414" y="155"/>
                  </a:lnTo>
                  <a:lnTo>
                    <a:pt x="1230" y="32"/>
                  </a:lnTo>
                  <a:lnTo>
                    <a:pt x="1014" y="1"/>
                  </a:lnTo>
                  <a:close/>
                </a:path>
              </a:pathLst>
            </a:custGeom>
            <a:solidFill>
              <a:srgbClr val="AAA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7"/>
            <p:cNvSpPr/>
            <p:nvPr/>
          </p:nvSpPr>
          <p:spPr>
            <a:xfrm>
              <a:off x="6134975" y="4205815"/>
              <a:ext cx="95380" cy="202932"/>
            </a:xfrm>
            <a:custGeom>
              <a:avLst/>
              <a:gdLst/>
              <a:ahLst/>
              <a:cxnLst/>
              <a:rect l="l" t="t" r="r" b="b"/>
              <a:pathLst>
                <a:path w="1199" h="2551" extrusionOk="0">
                  <a:moveTo>
                    <a:pt x="492" y="1"/>
                  </a:moveTo>
                  <a:lnTo>
                    <a:pt x="369" y="93"/>
                  </a:lnTo>
                  <a:lnTo>
                    <a:pt x="277" y="216"/>
                  </a:lnTo>
                  <a:lnTo>
                    <a:pt x="184" y="369"/>
                  </a:lnTo>
                  <a:lnTo>
                    <a:pt x="123" y="554"/>
                  </a:lnTo>
                  <a:lnTo>
                    <a:pt x="62" y="769"/>
                  </a:lnTo>
                  <a:lnTo>
                    <a:pt x="31" y="1015"/>
                  </a:lnTo>
                  <a:lnTo>
                    <a:pt x="0" y="1291"/>
                  </a:lnTo>
                  <a:lnTo>
                    <a:pt x="31" y="1537"/>
                  </a:lnTo>
                  <a:lnTo>
                    <a:pt x="62" y="1783"/>
                  </a:lnTo>
                  <a:lnTo>
                    <a:pt x="123" y="1998"/>
                  </a:lnTo>
                  <a:lnTo>
                    <a:pt x="184" y="2182"/>
                  </a:lnTo>
                  <a:lnTo>
                    <a:pt x="277" y="2336"/>
                  </a:lnTo>
                  <a:lnTo>
                    <a:pt x="369" y="2459"/>
                  </a:lnTo>
                  <a:lnTo>
                    <a:pt x="492" y="2551"/>
                  </a:lnTo>
                  <a:lnTo>
                    <a:pt x="738" y="2551"/>
                  </a:lnTo>
                  <a:lnTo>
                    <a:pt x="830" y="2459"/>
                  </a:lnTo>
                  <a:lnTo>
                    <a:pt x="953" y="2336"/>
                  </a:lnTo>
                  <a:lnTo>
                    <a:pt x="1014" y="2182"/>
                  </a:lnTo>
                  <a:lnTo>
                    <a:pt x="1106" y="1998"/>
                  </a:lnTo>
                  <a:lnTo>
                    <a:pt x="1168" y="1783"/>
                  </a:lnTo>
                  <a:lnTo>
                    <a:pt x="1198" y="1537"/>
                  </a:lnTo>
                  <a:lnTo>
                    <a:pt x="1198" y="1291"/>
                  </a:lnTo>
                  <a:lnTo>
                    <a:pt x="1198" y="1015"/>
                  </a:lnTo>
                  <a:lnTo>
                    <a:pt x="1168" y="769"/>
                  </a:lnTo>
                  <a:lnTo>
                    <a:pt x="1106" y="554"/>
                  </a:lnTo>
                  <a:lnTo>
                    <a:pt x="1014" y="369"/>
                  </a:lnTo>
                  <a:lnTo>
                    <a:pt x="953" y="216"/>
                  </a:lnTo>
                  <a:lnTo>
                    <a:pt x="830" y="93"/>
                  </a:lnTo>
                  <a:lnTo>
                    <a:pt x="738" y="1"/>
                  </a:lnTo>
                  <a:close/>
                </a:path>
              </a:pathLst>
            </a:custGeom>
            <a:solidFill>
              <a:srgbClr val="4C4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7"/>
            <p:cNvSpPr/>
            <p:nvPr/>
          </p:nvSpPr>
          <p:spPr>
            <a:xfrm>
              <a:off x="6174034" y="4247341"/>
              <a:ext cx="56321" cy="122348"/>
            </a:xfrm>
            <a:custGeom>
              <a:avLst/>
              <a:gdLst/>
              <a:ahLst/>
              <a:cxnLst/>
              <a:rect l="l" t="t" r="r" b="b"/>
              <a:pathLst>
                <a:path w="708" h="1538" extrusionOk="0">
                  <a:moveTo>
                    <a:pt x="277" y="1"/>
                  </a:moveTo>
                  <a:lnTo>
                    <a:pt x="216" y="62"/>
                  </a:lnTo>
                  <a:lnTo>
                    <a:pt x="154" y="124"/>
                  </a:lnTo>
                  <a:lnTo>
                    <a:pt x="93" y="216"/>
                  </a:lnTo>
                  <a:lnTo>
                    <a:pt x="31" y="462"/>
                  </a:lnTo>
                  <a:lnTo>
                    <a:pt x="1" y="769"/>
                  </a:lnTo>
                  <a:lnTo>
                    <a:pt x="31" y="1076"/>
                  </a:lnTo>
                  <a:lnTo>
                    <a:pt x="93" y="1322"/>
                  </a:lnTo>
                  <a:lnTo>
                    <a:pt x="154" y="1414"/>
                  </a:lnTo>
                  <a:lnTo>
                    <a:pt x="216" y="1476"/>
                  </a:lnTo>
                  <a:lnTo>
                    <a:pt x="277" y="1537"/>
                  </a:lnTo>
                  <a:lnTo>
                    <a:pt x="431" y="1537"/>
                  </a:lnTo>
                  <a:lnTo>
                    <a:pt x="492" y="1476"/>
                  </a:lnTo>
                  <a:lnTo>
                    <a:pt x="554" y="1414"/>
                  </a:lnTo>
                  <a:lnTo>
                    <a:pt x="615" y="1322"/>
                  </a:lnTo>
                  <a:lnTo>
                    <a:pt x="677" y="1076"/>
                  </a:lnTo>
                  <a:lnTo>
                    <a:pt x="707" y="769"/>
                  </a:lnTo>
                  <a:lnTo>
                    <a:pt x="677" y="462"/>
                  </a:lnTo>
                  <a:lnTo>
                    <a:pt x="615" y="216"/>
                  </a:lnTo>
                  <a:lnTo>
                    <a:pt x="554" y="124"/>
                  </a:lnTo>
                  <a:lnTo>
                    <a:pt x="492" y="62"/>
                  </a:lnTo>
                  <a:lnTo>
                    <a:pt x="431" y="1"/>
                  </a:lnTo>
                  <a:close/>
                </a:path>
              </a:pathLst>
            </a:custGeom>
            <a:solidFill>
              <a:srgbClr val="AAA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7"/>
            <p:cNvSpPr/>
            <p:nvPr/>
          </p:nvSpPr>
          <p:spPr>
            <a:xfrm>
              <a:off x="6819349" y="4095797"/>
              <a:ext cx="227354" cy="425433"/>
            </a:xfrm>
            <a:custGeom>
              <a:avLst/>
              <a:gdLst/>
              <a:ahLst/>
              <a:cxnLst/>
              <a:rect l="l" t="t" r="r" b="b"/>
              <a:pathLst>
                <a:path w="2858" h="5348" extrusionOk="0">
                  <a:moveTo>
                    <a:pt x="0" y="1"/>
                  </a:moveTo>
                  <a:lnTo>
                    <a:pt x="0" y="5347"/>
                  </a:lnTo>
                  <a:lnTo>
                    <a:pt x="1475" y="5347"/>
                  </a:lnTo>
                  <a:lnTo>
                    <a:pt x="1629" y="5286"/>
                  </a:lnTo>
                  <a:lnTo>
                    <a:pt x="1752" y="5224"/>
                  </a:lnTo>
                  <a:lnTo>
                    <a:pt x="1905" y="5132"/>
                  </a:lnTo>
                  <a:lnTo>
                    <a:pt x="2028" y="5040"/>
                  </a:lnTo>
                  <a:lnTo>
                    <a:pt x="2182" y="4886"/>
                  </a:lnTo>
                  <a:lnTo>
                    <a:pt x="2397" y="4579"/>
                  </a:lnTo>
                  <a:lnTo>
                    <a:pt x="2581" y="4180"/>
                  </a:lnTo>
                  <a:lnTo>
                    <a:pt x="2735" y="3719"/>
                  </a:lnTo>
                  <a:lnTo>
                    <a:pt x="2827" y="3196"/>
                  </a:lnTo>
                  <a:lnTo>
                    <a:pt x="2858" y="2674"/>
                  </a:lnTo>
                  <a:lnTo>
                    <a:pt x="2827" y="2121"/>
                  </a:lnTo>
                  <a:lnTo>
                    <a:pt x="2735" y="1629"/>
                  </a:lnTo>
                  <a:lnTo>
                    <a:pt x="2581" y="1169"/>
                  </a:lnTo>
                  <a:lnTo>
                    <a:pt x="2397" y="769"/>
                  </a:lnTo>
                  <a:lnTo>
                    <a:pt x="2182" y="462"/>
                  </a:lnTo>
                  <a:lnTo>
                    <a:pt x="2028" y="308"/>
                  </a:lnTo>
                  <a:lnTo>
                    <a:pt x="1905" y="216"/>
                  </a:lnTo>
                  <a:lnTo>
                    <a:pt x="1752" y="124"/>
                  </a:lnTo>
                  <a:lnTo>
                    <a:pt x="1629" y="32"/>
                  </a:lnTo>
                  <a:lnTo>
                    <a:pt x="1475"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7"/>
            <p:cNvSpPr/>
            <p:nvPr/>
          </p:nvSpPr>
          <p:spPr>
            <a:xfrm>
              <a:off x="6697159" y="4095797"/>
              <a:ext cx="244457" cy="425433"/>
            </a:xfrm>
            <a:custGeom>
              <a:avLst/>
              <a:gdLst/>
              <a:ahLst/>
              <a:cxnLst/>
              <a:rect l="l" t="t" r="r" b="b"/>
              <a:pathLst>
                <a:path w="3073" h="5348" extrusionOk="0">
                  <a:moveTo>
                    <a:pt x="1383" y="1"/>
                  </a:moveTo>
                  <a:lnTo>
                    <a:pt x="1229" y="32"/>
                  </a:lnTo>
                  <a:lnTo>
                    <a:pt x="1075" y="124"/>
                  </a:lnTo>
                  <a:lnTo>
                    <a:pt x="922" y="216"/>
                  </a:lnTo>
                  <a:lnTo>
                    <a:pt x="799" y="308"/>
                  </a:lnTo>
                  <a:lnTo>
                    <a:pt x="676" y="462"/>
                  </a:lnTo>
                  <a:lnTo>
                    <a:pt x="430" y="769"/>
                  </a:lnTo>
                  <a:lnTo>
                    <a:pt x="246" y="1169"/>
                  </a:lnTo>
                  <a:lnTo>
                    <a:pt x="123" y="1629"/>
                  </a:lnTo>
                  <a:lnTo>
                    <a:pt x="31" y="2121"/>
                  </a:lnTo>
                  <a:lnTo>
                    <a:pt x="0" y="2674"/>
                  </a:lnTo>
                  <a:lnTo>
                    <a:pt x="31" y="3196"/>
                  </a:lnTo>
                  <a:lnTo>
                    <a:pt x="123" y="3719"/>
                  </a:lnTo>
                  <a:lnTo>
                    <a:pt x="246" y="4180"/>
                  </a:lnTo>
                  <a:lnTo>
                    <a:pt x="430" y="4579"/>
                  </a:lnTo>
                  <a:lnTo>
                    <a:pt x="676" y="4886"/>
                  </a:lnTo>
                  <a:lnTo>
                    <a:pt x="799" y="5040"/>
                  </a:lnTo>
                  <a:lnTo>
                    <a:pt x="922" y="5132"/>
                  </a:lnTo>
                  <a:lnTo>
                    <a:pt x="1075" y="5224"/>
                  </a:lnTo>
                  <a:lnTo>
                    <a:pt x="1229" y="5286"/>
                  </a:lnTo>
                  <a:lnTo>
                    <a:pt x="1383" y="5347"/>
                  </a:lnTo>
                  <a:lnTo>
                    <a:pt x="1690" y="5347"/>
                  </a:lnTo>
                  <a:lnTo>
                    <a:pt x="1844" y="5286"/>
                  </a:lnTo>
                  <a:lnTo>
                    <a:pt x="1997" y="5224"/>
                  </a:lnTo>
                  <a:lnTo>
                    <a:pt x="2151" y="5132"/>
                  </a:lnTo>
                  <a:lnTo>
                    <a:pt x="2274" y="5040"/>
                  </a:lnTo>
                  <a:lnTo>
                    <a:pt x="2397" y="4886"/>
                  </a:lnTo>
                  <a:lnTo>
                    <a:pt x="2642" y="4579"/>
                  </a:lnTo>
                  <a:lnTo>
                    <a:pt x="2827" y="4180"/>
                  </a:lnTo>
                  <a:lnTo>
                    <a:pt x="2950" y="3719"/>
                  </a:lnTo>
                  <a:lnTo>
                    <a:pt x="3042" y="3196"/>
                  </a:lnTo>
                  <a:lnTo>
                    <a:pt x="3073" y="2674"/>
                  </a:lnTo>
                  <a:lnTo>
                    <a:pt x="3042" y="2121"/>
                  </a:lnTo>
                  <a:lnTo>
                    <a:pt x="2950" y="1629"/>
                  </a:lnTo>
                  <a:lnTo>
                    <a:pt x="2827" y="1169"/>
                  </a:lnTo>
                  <a:lnTo>
                    <a:pt x="2642" y="769"/>
                  </a:lnTo>
                  <a:lnTo>
                    <a:pt x="2397" y="462"/>
                  </a:lnTo>
                  <a:lnTo>
                    <a:pt x="2274" y="308"/>
                  </a:lnTo>
                  <a:lnTo>
                    <a:pt x="2151" y="216"/>
                  </a:lnTo>
                  <a:lnTo>
                    <a:pt x="1997" y="124"/>
                  </a:lnTo>
                  <a:lnTo>
                    <a:pt x="1844" y="32"/>
                  </a:lnTo>
                  <a:lnTo>
                    <a:pt x="1690" y="1"/>
                  </a:lnTo>
                  <a:close/>
                </a:path>
              </a:pathLst>
            </a:custGeom>
            <a:solidFill>
              <a:srgbClr val="4C4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7"/>
            <p:cNvSpPr/>
            <p:nvPr/>
          </p:nvSpPr>
          <p:spPr>
            <a:xfrm>
              <a:off x="5325866" y="4095797"/>
              <a:ext cx="227433" cy="425433"/>
            </a:xfrm>
            <a:custGeom>
              <a:avLst/>
              <a:gdLst/>
              <a:ahLst/>
              <a:cxnLst/>
              <a:rect l="l" t="t" r="r" b="b"/>
              <a:pathLst>
                <a:path w="2859" h="5348" extrusionOk="0">
                  <a:moveTo>
                    <a:pt x="1" y="1"/>
                  </a:moveTo>
                  <a:lnTo>
                    <a:pt x="1" y="5347"/>
                  </a:lnTo>
                  <a:lnTo>
                    <a:pt x="1476" y="5347"/>
                  </a:lnTo>
                  <a:lnTo>
                    <a:pt x="1629" y="5286"/>
                  </a:lnTo>
                  <a:lnTo>
                    <a:pt x="1752" y="5224"/>
                  </a:lnTo>
                  <a:lnTo>
                    <a:pt x="1906" y="5132"/>
                  </a:lnTo>
                  <a:lnTo>
                    <a:pt x="2029" y="5040"/>
                  </a:lnTo>
                  <a:lnTo>
                    <a:pt x="2182" y="4886"/>
                  </a:lnTo>
                  <a:lnTo>
                    <a:pt x="2397" y="4579"/>
                  </a:lnTo>
                  <a:lnTo>
                    <a:pt x="2582" y="4180"/>
                  </a:lnTo>
                  <a:lnTo>
                    <a:pt x="2735" y="3719"/>
                  </a:lnTo>
                  <a:lnTo>
                    <a:pt x="2828" y="3196"/>
                  </a:lnTo>
                  <a:lnTo>
                    <a:pt x="2858" y="2674"/>
                  </a:lnTo>
                  <a:lnTo>
                    <a:pt x="2828" y="2121"/>
                  </a:lnTo>
                  <a:lnTo>
                    <a:pt x="2735" y="1629"/>
                  </a:lnTo>
                  <a:lnTo>
                    <a:pt x="2582" y="1169"/>
                  </a:lnTo>
                  <a:lnTo>
                    <a:pt x="2397" y="769"/>
                  </a:lnTo>
                  <a:lnTo>
                    <a:pt x="2182" y="462"/>
                  </a:lnTo>
                  <a:lnTo>
                    <a:pt x="2029" y="308"/>
                  </a:lnTo>
                  <a:lnTo>
                    <a:pt x="1906" y="216"/>
                  </a:lnTo>
                  <a:lnTo>
                    <a:pt x="1752" y="124"/>
                  </a:lnTo>
                  <a:lnTo>
                    <a:pt x="1629" y="32"/>
                  </a:lnTo>
                  <a:lnTo>
                    <a:pt x="1476"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7"/>
            <p:cNvSpPr/>
            <p:nvPr/>
          </p:nvSpPr>
          <p:spPr>
            <a:xfrm>
              <a:off x="5203676" y="4095797"/>
              <a:ext cx="244537" cy="425433"/>
            </a:xfrm>
            <a:custGeom>
              <a:avLst/>
              <a:gdLst/>
              <a:ahLst/>
              <a:cxnLst/>
              <a:rect l="l" t="t" r="r" b="b"/>
              <a:pathLst>
                <a:path w="3074" h="5348" extrusionOk="0">
                  <a:moveTo>
                    <a:pt x="1383" y="1"/>
                  </a:moveTo>
                  <a:lnTo>
                    <a:pt x="1230" y="32"/>
                  </a:lnTo>
                  <a:lnTo>
                    <a:pt x="1076" y="124"/>
                  </a:lnTo>
                  <a:lnTo>
                    <a:pt x="922" y="216"/>
                  </a:lnTo>
                  <a:lnTo>
                    <a:pt x="799" y="308"/>
                  </a:lnTo>
                  <a:lnTo>
                    <a:pt x="677" y="462"/>
                  </a:lnTo>
                  <a:lnTo>
                    <a:pt x="431" y="769"/>
                  </a:lnTo>
                  <a:lnTo>
                    <a:pt x="246" y="1169"/>
                  </a:lnTo>
                  <a:lnTo>
                    <a:pt x="123" y="1629"/>
                  </a:lnTo>
                  <a:lnTo>
                    <a:pt x="31" y="2121"/>
                  </a:lnTo>
                  <a:lnTo>
                    <a:pt x="1" y="2674"/>
                  </a:lnTo>
                  <a:lnTo>
                    <a:pt x="31" y="3196"/>
                  </a:lnTo>
                  <a:lnTo>
                    <a:pt x="123" y="3719"/>
                  </a:lnTo>
                  <a:lnTo>
                    <a:pt x="246" y="4180"/>
                  </a:lnTo>
                  <a:lnTo>
                    <a:pt x="431" y="4579"/>
                  </a:lnTo>
                  <a:lnTo>
                    <a:pt x="677" y="4886"/>
                  </a:lnTo>
                  <a:lnTo>
                    <a:pt x="799" y="5040"/>
                  </a:lnTo>
                  <a:lnTo>
                    <a:pt x="922" y="5132"/>
                  </a:lnTo>
                  <a:lnTo>
                    <a:pt x="1076" y="5224"/>
                  </a:lnTo>
                  <a:lnTo>
                    <a:pt x="1230" y="5286"/>
                  </a:lnTo>
                  <a:lnTo>
                    <a:pt x="1383" y="5347"/>
                  </a:lnTo>
                  <a:lnTo>
                    <a:pt x="1690" y="5347"/>
                  </a:lnTo>
                  <a:lnTo>
                    <a:pt x="1844" y="5286"/>
                  </a:lnTo>
                  <a:lnTo>
                    <a:pt x="1998" y="5224"/>
                  </a:lnTo>
                  <a:lnTo>
                    <a:pt x="2151" y="5132"/>
                  </a:lnTo>
                  <a:lnTo>
                    <a:pt x="2274" y="5040"/>
                  </a:lnTo>
                  <a:lnTo>
                    <a:pt x="2397" y="4886"/>
                  </a:lnTo>
                  <a:lnTo>
                    <a:pt x="2643" y="4579"/>
                  </a:lnTo>
                  <a:lnTo>
                    <a:pt x="2827" y="4180"/>
                  </a:lnTo>
                  <a:lnTo>
                    <a:pt x="2950" y="3719"/>
                  </a:lnTo>
                  <a:lnTo>
                    <a:pt x="3042" y="3196"/>
                  </a:lnTo>
                  <a:lnTo>
                    <a:pt x="3073" y="2674"/>
                  </a:lnTo>
                  <a:lnTo>
                    <a:pt x="3042" y="2121"/>
                  </a:lnTo>
                  <a:lnTo>
                    <a:pt x="2950" y="1629"/>
                  </a:lnTo>
                  <a:lnTo>
                    <a:pt x="2827" y="1169"/>
                  </a:lnTo>
                  <a:lnTo>
                    <a:pt x="2643" y="769"/>
                  </a:lnTo>
                  <a:lnTo>
                    <a:pt x="2397" y="462"/>
                  </a:lnTo>
                  <a:lnTo>
                    <a:pt x="2274" y="308"/>
                  </a:lnTo>
                  <a:lnTo>
                    <a:pt x="2151" y="216"/>
                  </a:lnTo>
                  <a:lnTo>
                    <a:pt x="1998" y="124"/>
                  </a:lnTo>
                  <a:lnTo>
                    <a:pt x="1844" y="32"/>
                  </a:lnTo>
                  <a:lnTo>
                    <a:pt x="1690" y="1"/>
                  </a:lnTo>
                  <a:close/>
                </a:path>
              </a:pathLst>
            </a:custGeom>
            <a:solidFill>
              <a:srgbClr val="4C4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7"/>
            <p:cNvSpPr/>
            <p:nvPr/>
          </p:nvSpPr>
          <p:spPr>
            <a:xfrm>
              <a:off x="5245201" y="4166676"/>
              <a:ext cx="161407" cy="283675"/>
            </a:xfrm>
            <a:custGeom>
              <a:avLst/>
              <a:gdLst/>
              <a:ahLst/>
              <a:cxnLst/>
              <a:rect l="l" t="t" r="r" b="b"/>
              <a:pathLst>
                <a:path w="2029" h="3566" extrusionOk="0">
                  <a:moveTo>
                    <a:pt x="1015" y="1"/>
                  </a:moveTo>
                  <a:lnTo>
                    <a:pt x="800" y="32"/>
                  </a:lnTo>
                  <a:lnTo>
                    <a:pt x="615" y="155"/>
                  </a:lnTo>
                  <a:lnTo>
                    <a:pt x="431" y="308"/>
                  </a:lnTo>
                  <a:lnTo>
                    <a:pt x="277" y="523"/>
                  </a:lnTo>
                  <a:lnTo>
                    <a:pt x="155" y="800"/>
                  </a:lnTo>
                  <a:lnTo>
                    <a:pt x="62" y="1076"/>
                  </a:lnTo>
                  <a:lnTo>
                    <a:pt x="1" y="1414"/>
                  </a:lnTo>
                  <a:lnTo>
                    <a:pt x="1" y="1783"/>
                  </a:lnTo>
                  <a:lnTo>
                    <a:pt x="1" y="2152"/>
                  </a:lnTo>
                  <a:lnTo>
                    <a:pt x="62" y="2459"/>
                  </a:lnTo>
                  <a:lnTo>
                    <a:pt x="155" y="2766"/>
                  </a:lnTo>
                  <a:lnTo>
                    <a:pt x="277" y="3043"/>
                  </a:lnTo>
                  <a:lnTo>
                    <a:pt x="431" y="3258"/>
                  </a:lnTo>
                  <a:lnTo>
                    <a:pt x="615" y="3412"/>
                  </a:lnTo>
                  <a:lnTo>
                    <a:pt x="800" y="3504"/>
                  </a:lnTo>
                  <a:lnTo>
                    <a:pt x="1015" y="3565"/>
                  </a:lnTo>
                  <a:lnTo>
                    <a:pt x="1230" y="3504"/>
                  </a:lnTo>
                  <a:lnTo>
                    <a:pt x="1414" y="3412"/>
                  </a:lnTo>
                  <a:lnTo>
                    <a:pt x="1568" y="3258"/>
                  </a:lnTo>
                  <a:lnTo>
                    <a:pt x="1722" y="3043"/>
                  </a:lnTo>
                  <a:lnTo>
                    <a:pt x="1844" y="2766"/>
                  </a:lnTo>
                  <a:lnTo>
                    <a:pt x="1937" y="2459"/>
                  </a:lnTo>
                  <a:lnTo>
                    <a:pt x="1998" y="2152"/>
                  </a:lnTo>
                  <a:lnTo>
                    <a:pt x="2029" y="1783"/>
                  </a:lnTo>
                  <a:lnTo>
                    <a:pt x="1998" y="1414"/>
                  </a:lnTo>
                  <a:lnTo>
                    <a:pt x="1937" y="1076"/>
                  </a:lnTo>
                  <a:lnTo>
                    <a:pt x="1844" y="800"/>
                  </a:lnTo>
                  <a:lnTo>
                    <a:pt x="1722" y="523"/>
                  </a:lnTo>
                  <a:lnTo>
                    <a:pt x="1568" y="308"/>
                  </a:lnTo>
                  <a:lnTo>
                    <a:pt x="1414" y="155"/>
                  </a:lnTo>
                  <a:lnTo>
                    <a:pt x="1230" y="32"/>
                  </a:lnTo>
                  <a:lnTo>
                    <a:pt x="1015" y="1"/>
                  </a:lnTo>
                  <a:close/>
                </a:path>
              </a:pathLst>
            </a:custGeom>
            <a:solidFill>
              <a:srgbClr val="AAA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7"/>
            <p:cNvSpPr/>
            <p:nvPr/>
          </p:nvSpPr>
          <p:spPr>
            <a:xfrm>
              <a:off x="5311228" y="4205815"/>
              <a:ext cx="95380" cy="202932"/>
            </a:xfrm>
            <a:custGeom>
              <a:avLst/>
              <a:gdLst/>
              <a:ahLst/>
              <a:cxnLst/>
              <a:rect l="l" t="t" r="r" b="b"/>
              <a:pathLst>
                <a:path w="1199" h="2551" extrusionOk="0">
                  <a:moveTo>
                    <a:pt x="492" y="1"/>
                  </a:moveTo>
                  <a:lnTo>
                    <a:pt x="369" y="93"/>
                  </a:lnTo>
                  <a:lnTo>
                    <a:pt x="277" y="216"/>
                  </a:lnTo>
                  <a:lnTo>
                    <a:pt x="185" y="369"/>
                  </a:lnTo>
                  <a:lnTo>
                    <a:pt x="123" y="554"/>
                  </a:lnTo>
                  <a:lnTo>
                    <a:pt x="62" y="769"/>
                  </a:lnTo>
                  <a:lnTo>
                    <a:pt x="31" y="1015"/>
                  </a:lnTo>
                  <a:lnTo>
                    <a:pt x="1" y="1291"/>
                  </a:lnTo>
                  <a:lnTo>
                    <a:pt x="31" y="1537"/>
                  </a:lnTo>
                  <a:lnTo>
                    <a:pt x="62" y="1783"/>
                  </a:lnTo>
                  <a:lnTo>
                    <a:pt x="123" y="1998"/>
                  </a:lnTo>
                  <a:lnTo>
                    <a:pt x="185" y="2182"/>
                  </a:lnTo>
                  <a:lnTo>
                    <a:pt x="277" y="2336"/>
                  </a:lnTo>
                  <a:lnTo>
                    <a:pt x="369" y="2459"/>
                  </a:lnTo>
                  <a:lnTo>
                    <a:pt x="492" y="2551"/>
                  </a:lnTo>
                  <a:lnTo>
                    <a:pt x="738" y="2551"/>
                  </a:lnTo>
                  <a:lnTo>
                    <a:pt x="830" y="2459"/>
                  </a:lnTo>
                  <a:lnTo>
                    <a:pt x="953" y="2336"/>
                  </a:lnTo>
                  <a:lnTo>
                    <a:pt x="1014" y="2182"/>
                  </a:lnTo>
                  <a:lnTo>
                    <a:pt x="1107" y="1998"/>
                  </a:lnTo>
                  <a:lnTo>
                    <a:pt x="1168" y="1783"/>
                  </a:lnTo>
                  <a:lnTo>
                    <a:pt x="1199" y="1537"/>
                  </a:lnTo>
                  <a:lnTo>
                    <a:pt x="1199" y="1291"/>
                  </a:lnTo>
                  <a:lnTo>
                    <a:pt x="1199" y="1015"/>
                  </a:lnTo>
                  <a:lnTo>
                    <a:pt x="1168" y="769"/>
                  </a:lnTo>
                  <a:lnTo>
                    <a:pt x="1107" y="554"/>
                  </a:lnTo>
                  <a:lnTo>
                    <a:pt x="1014" y="369"/>
                  </a:lnTo>
                  <a:lnTo>
                    <a:pt x="953" y="216"/>
                  </a:lnTo>
                  <a:lnTo>
                    <a:pt x="830" y="93"/>
                  </a:lnTo>
                  <a:lnTo>
                    <a:pt x="738" y="1"/>
                  </a:lnTo>
                  <a:close/>
                </a:path>
              </a:pathLst>
            </a:custGeom>
            <a:solidFill>
              <a:srgbClr val="4C4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7"/>
            <p:cNvSpPr/>
            <p:nvPr/>
          </p:nvSpPr>
          <p:spPr>
            <a:xfrm>
              <a:off x="5350367" y="4247341"/>
              <a:ext cx="56242" cy="122348"/>
            </a:xfrm>
            <a:custGeom>
              <a:avLst/>
              <a:gdLst/>
              <a:ahLst/>
              <a:cxnLst/>
              <a:rect l="l" t="t" r="r" b="b"/>
              <a:pathLst>
                <a:path w="707" h="1538" extrusionOk="0">
                  <a:moveTo>
                    <a:pt x="277" y="1"/>
                  </a:moveTo>
                  <a:lnTo>
                    <a:pt x="215" y="62"/>
                  </a:lnTo>
                  <a:lnTo>
                    <a:pt x="154" y="124"/>
                  </a:lnTo>
                  <a:lnTo>
                    <a:pt x="92" y="216"/>
                  </a:lnTo>
                  <a:lnTo>
                    <a:pt x="31" y="462"/>
                  </a:lnTo>
                  <a:lnTo>
                    <a:pt x="0" y="769"/>
                  </a:lnTo>
                  <a:lnTo>
                    <a:pt x="31" y="1076"/>
                  </a:lnTo>
                  <a:lnTo>
                    <a:pt x="92" y="1322"/>
                  </a:lnTo>
                  <a:lnTo>
                    <a:pt x="154" y="1414"/>
                  </a:lnTo>
                  <a:lnTo>
                    <a:pt x="215" y="1476"/>
                  </a:lnTo>
                  <a:lnTo>
                    <a:pt x="277" y="1537"/>
                  </a:lnTo>
                  <a:lnTo>
                    <a:pt x="430" y="1537"/>
                  </a:lnTo>
                  <a:lnTo>
                    <a:pt x="492" y="1476"/>
                  </a:lnTo>
                  <a:lnTo>
                    <a:pt x="553" y="1414"/>
                  </a:lnTo>
                  <a:lnTo>
                    <a:pt x="615" y="1322"/>
                  </a:lnTo>
                  <a:lnTo>
                    <a:pt x="676" y="1076"/>
                  </a:lnTo>
                  <a:lnTo>
                    <a:pt x="707" y="769"/>
                  </a:lnTo>
                  <a:lnTo>
                    <a:pt x="676" y="462"/>
                  </a:lnTo>
                  <a:lnTo>
                    <a:pt x="615" y="216"/>
                  </a:lnTo>
                  <a:lnTo>
                    <a:pt x="553" y="124"/>
                  </a:lnTo>
                  <a:lnTo>
                    <a:pt x="492" y="62"/>
                  </a:lnTo>
                  <a:lnTo>
                    <a:pt x="430" y="1"/>
                  </a:lnTo>
                  <a:close/>
                </a:path>
              </a:pathLst>
            </a:custGeom>
            <a:solidFill>
              <a:srgbClr val="AAA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7"/>
            <p:cNvSpPr/>
            <p:nvPr/>
          </p:nvSpPr>
          <p:spPr>
            <a:xfrm>
              <a:off x="5076554" y="3457880"/>
              <a:ext cx="2126610" cy="850708"/>
            </a:xfrm>
            <a:custGeom>
              <a:avLst/>
              <a:gdLst/>
              <a:ahLst/>
              <a:cxnLst/>
              <a:rect l="l" t="t" r="r" b="b"/>
              <a:pathLst>
                <a:path w="26733" h="10694" extrusionOk="0">
                  <a:moveTo>
                    <a:pt x="8727" y="0"/>
                  </a:moveTo>
                  <a:lnTo>
                    <a:pt x="8082" y="31"/>
                  </a:lnTo>
                  <a:lnTo>
                    <a:pt x="7467" y="154"/>
                  </a:lnTo>
                  <a:lnTo>
                    <a:pt x="6853" y="308"/>
                  </a:lnTo>
                  <a:lnTo>
                    <a:pt x="6238" y="523"/>
                  </a:lnTo>
                  <a:lnTo>
                    <a:pt x="5654" y="799"/>
                  </a:lnTo>
                  <a:lnTo>
                    <a:pt x="5132" y="1137"/>
                  </a:lnTo>
                  <a:lnTo>
                    <a:pt x="4610" y="1537"/>
                  </a:lnTo>
                  <a:lnTo>
                    <a:pt x="4149" y="1967"/>
                  </a:lnTo>
                  <a:lnTo>
                    <a:pt x="2367" y="3841"/>
                  </a:lnTo>
                  <a:lnTo>
                    <a:pt x="2121" y="4087"/>
                  </a:lnTo>
                  <a:lnTo>
                    <a:pt x="1906" y="4364"/>
                  </a:lnTo>
                  <a:lnTo>
                    <a:pt x="1691" y="4671"/>
                  </a:lnTo>
                  <a:lnTo>
                    <a:pt x="1506" y="4947"/>
                  </a:lnTo>
                  <a:lnTo>
                    <a:pt x="1322" y="5255"/>
                  </a:lnTo>
                  <a:lnTo>
                    <a:pt x="1168" y="5593"/>
                  </a:lnTo>
                  <a:lnTo>
                    <a:pt x="1015" y="5900"/>
                  </a:lnTo>
                  <a:lnTo>
                    <a:pt x="923" y="6238"/>
                  </a:lnTo>
                  <a:lnTo>
                    <a:pt x="308" y="8020"/>
                  </a:lnTo>
                  <a:lnTo>
                    <a:pt x="185" y="8512"/>
                  </a:lnTo>
                  <a:lnTo>
                    <a:pt x="93" y="9003"/>
                  </a:lnTo>
                  <a:lnTo>
                    <a:pt x="32" y="9525"/>
                  </a:lnTo>
                  <a:lnTo>
                    <a:pt x="1" y="10017"/>
                  </a:lnTo>
                  <a:lnTo>
                    <a:pt x="1" y="10693"/>
                  </a:lnTo>
                  <a:lnTo>
                    <a:pt x="1322" y="10693"/>
                  </a:lnTo>
                  <a:lnTo>
                    <a:pt x="1353" y="10355"/>
                  </a:lnTo>
                  <a:lnTo>
                    <a:pt x="1353" y="10048"/>
                  </a:lnTo>
                  <a:lnTo>
                    <a:pt x="1414" y="9741"/>
                  </a:lnTo>
                  <a:lnTo>
                    <a:pt x="1476" y="9433"/>
                  </a:lnTo>
                  <a:lnTo>
                    <a:pt x="1568" y="9157"/>
                  </a:lnTo>
                  <a:lnTo>
                    <a:pt x="1660" y="8911"/>
                  </a:lnTo>
                  <a:lnTo>
                    <a:pt x="1752" y="8665"/>
                  </a:lnTo>
                  <a:lnTo>
                    <a:pt x="1875" y="8419"/>
                  </a:lnTo>
                  <a:lnTo>
                    <a:pt x="2029" y="8235"/>
                  </a:lnTo>
                  <a:lnTo>
                    <a:pt x="2152" y="8051"/>
                  </a:lnTo>
                  <a:lnTo>
                    <a:pt x="2305" y="7897"/>
                  </a:lnTo>
                  <a:lnTo>
                    <a:pt x="2490" y="7743"/>
                  </a:lnTo>
                  <a:lnTo>
                    <a:pt x="2643" y="7651"/>
                  </a:lnTo>
                  <a:lnTo>
                    <a:pt x="2828" y="7559"/>
                  </a:lnTo>
                  <a:lnTo>
                    <a:pt x="3012" y="7528"/>
                  </a:lnTo>
                  <a:lnTo>
                    <a:pt x="3196" y="7498"/>
                  </a:lnTo>
                  <a:lnTo>
                    <a:pt x="3411" y="7528"/>
                  </a:lnTo>
                  <a:lnTo>
                    <a:pt x="3596" y="7559"/>
                  </a:lnTo>
                  <a:lnTo>
                    <a:pt x="3780" y="7651"/>
                  </a:lnTo>
                  <a:lnTo>
                    <a:pt x="3934" y="7743"/>
                  </a:lnTo>
                  <a:lnTo>
                    <a:pt x="4118" y="7897"/>
                  </a:lnTo>
                  <a:lnTo>
                    <a:pt x="4272" y="8051"/>
                  </a:lnTo>
                  <a:lnTo>
                    <a:pt x="4395" y="8235"/>
                  </a:lnTo>
                  <a:lnTo>
                    <a:pt x="4548" y="8419"/>
                  </a:lnTo>
                  <a:lnTo>
                    <a:pt x="4671" y="8665"/>
                  </a:lnTo>
                  <a:lnTo>
                    <a:pt x="4763" y="8911"/>
                  </a:lnTo>
                  <a:lnTo>
                    <a:pt x="4856" y="9157"/>
                  </a:lnTo>
                  <a:lnTo>
                    <a:pt x="4948" y="9433"/>
                  </a:lnTo>
                  <a:lnTo>
                    <a:pt x="5009" y="9741"/>
                  </a:lnTo>
                  <a:lnTo>
                    <a:pt x="5071" y="10048"/>
                  </a:lnTo>
                  <a:lnTo>
                    <a:pt x="5071" y="10355"/>
                  </a:lnTo>
                  <a:lnTo>
                    <a:pt x="5101" y="10693"/>
                  </a:lnTo>
                  <a:lnTo>
                    <a:pt x="11677" y="10693"/>
                  </a:lnTo>
                  <a:lnTo>
                    <a:pt x="11707" y="10355"/>
                  </a:lnTo>
                  <a:lnTo>
                    <a:pt x="11707" y="10048"/>
                  </a:lnTo>
                  <a:lnTo>
                    <a:pt x="11769" y="9741"/>
                  </a:lnTo>
                  <a:lnTo>
                    <a:pt x="11830" y="9433"/>
                  </a:lnTo>
                  <a:lnTo>
                    <a:pt x="11922" y="9157"/>
                  </a:lnTo>
                  <a:lnTo>
                    <a:pt x="12015" y="8911"/>
                  </a:lnTo>
                  <a:lnTo>
                    <a:pt x="12107" y="8665"/>
                  </a:lnTo>
                  <a:lnTo>
                    <a:pt x="12230" y="8419"/>
                  </a:lnTo>
                  <a:lnTo>
                    <a:pt x="12383" y="8235"/>
                  </a:lnTo>
                  <a:lnTo>
                    <a:pt x="12506" y="8051"/>
                  </a:lnTo>
                  <a:lnTo>
                    <a:pt x="12660" y="7897"/>
                  </a:lnTo>
                  <a:lnTo>
                    <a:pt x="12844" y="7743"/>
                  </a:lnTo>
                  <a:lnTo>
                    <a:pt x="12998" y="7651"/>
                  </a:lnTo>
                  <a:lnTo>
                    <a:pt x="13182" y="7559"/>
                  </a:lnTo>
                  <a:lnTo>
                    <a:pt x="13367" y="7528"/>
                  </a:lnTo>
                  <a:lnTo>
                    <a:pt x="13582" y="7498"/>
                  </a:lnTo>
                  <a:lnTo>
                    <a:pt x="13766" y="7528"/>
                  </a:lnTo>
                  <a:lnTo>
                    <a:pt x="13950" y="7559"/>
                  </a:lnTo>
                  <a:lnTo>
                    <a:pt x="14135" y="7651"/>
                  </a:lnTo>
                  <a:lnTo>
                    <a:pt x="14288" y="7743"/>
                  </a:lnTo>
                  <a:lnTo>
                    <a:pt x="14473" y="7897"/>
                  </a:lnTo>
                  <a:lnTo>
                    <a:pt x="14626" y="8051"/>
                  </a:lnTo>
                  <a:lnTo>
                    <a:pt x="14780" y="8235"/>
                  </a:lnTo>
                  <a:lnTo>
                    <a:pt x="14903" y="8419"/>
                  </a:lnTo>
                  <a:lnTo>
                    <a:pt x="15026" y="8665"/>
                  </a:lnTo>
                  <a:lnTo>
                    <a:pt x="15118" y="8911"/>
                  </a:lnTo>
                  <a:lnTo>
                    <a:pt x="15210" y="9157"/>
                  </a:lnTo>
                  <a:lnTo>
                    <a:pt x="15302" y="9433"/>
                  </a:lnTo>
                  <a:lnTo>
                    <a:pt x="15364" y="9741"/>
                  </a:lnTo>
                  <a:lnTo>
                    <a:pt x="15425" y="10048"/>
                  </a:lnTo>
                  <a:lnTo>
                    <a:pt x="15456" y="10355"/>
                  </a:lnTo>
                  <a:lnTo>
                    <a:pt x="15456" y="10693"/>
                  </a:lnTo>
                  <a:lnTo>
                    <a:pt x="26732" y="10693"/>
                  </a:lnTo>
                  <a:lnTo>
                    <a:pt x="26732" y="8358"/>
                  </a:lnTo>
                  <a:lnTo>
                    <a:pt x="26702" y="8051"/>
                  </a:lnTo>
                  <a:lnTo>
                    <a:pt x="26671" y="7743"/>
                  </a:lnTo>
                  <a:lnTo>
                    <a:pt x="26609" y="7467"/>
                  </a:lnTo>
                  <a:lnTo>
                    <a:pt x="26517" y="7160"/>
                  </a:lnTo>
                  <a:lnTo>
                    <a:pt x="26394" y="6883"/>
                  </a:lnTo>
                  <a:lnTo>
                    <a:pt x="26241" y="6637"/>
                  </a:lnTo>
                  <a:lnTo>
                    <a:pt x="26087" y="6391"/>
                  </a:lnTo>
                  <a:lnTo>
                    <a:pt x="25903" y="6146"/>
                  </a:lnTo>
                  <a:lnTo>
                    <a:pt x="25688" y="5931"/>
                  </a:lnTo>
                  <a:lnTo>
                    <a:pt x="25472" y="5746"/>
                  </a:lnTo>
                  <a:lnTo>
                    <a:pt x="25257" y="5562"/>
                  </a:lnTo>
                  <a:lnTo>
                    <a:pt x="24981" y="5408"/>
                  </a:lnTo>
                  <a:lnTo>
                    <a:pt x="24735" y="5285"/>
                  </a:lnTo>
                  <a:lnTo>
                    <a:pt x="24459" y="5162"/>
                  </a:lnTo>
                  <a:lnTo>
                    <a:pt x="24151" y="5070"/>
                  </a:lnTo>
                  <a:lnTo>
                    <a:pt x="23844" y="5009"/>
                  </a:lnTo>
                  <a:lnTo>
                    <a:pt x="23445" y="4947"/>
                  </a:lnTo>
                  <a:lnTo>
                    <a:pt x="23045" y="4794"/>
                  </a:lnTo>
                  <a:lnTo>
                    <a:pt x="22676" y="4609"/>
                  </a:lnTo>
                  <a:lnTo>
                    <a:pt x="22338" y="4394"/>
                  </a:lnTo>
                  <a:lnTo>
                    <a:pt x="22031" y="4118"/>
                  </a:lnTo>
                  <a:lnTo>
                    <a:pt x="21724" y="3810"/>
                  </a:lnTo>
                  <a:lnTo>
                    <a:pt x="21509" y="3473"/>
                  </a:lnTo>
                  <a:lnTo>
                    <a:pt x="21294" y="3104"/>
                  </a:lnTo>
                  <a:lnTo>
                    <a:pt x="20741" y="1936"/>
                  </a:lnTo>
                  <a:lnTo>
                    <a:pt x="20495" y="1537"/>
                  </a:lnTo>
                  <a:lnTo>
                    <a:pt x="20218" y="1137"/>
                  </a:lnTo>
                  <a:lnTo>
                    <a:pt x="19880" y="830"/>
                  </a:lnTo>
                  <a:lnTo>
                    <a:pt x="19512" y="523"/>
                  </a:lnTo>
                  <a:lnTo>
                    <a:pt x="19082" y="308"/>
                  </a:lnTo>
                  <a:lnTo>
                    <a:pt x="18651" y="154"/>
                  </a:lnTo>
                  <a:lnTo>
                    <a:pt x="18160" y="31"/>
                  </a:lnTo>
                  <a:lnTo>
                    <a:pt x="17699"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7"/>
            <p:cNvSpPr/>
            <p:nvPr/>
          </p:nvSpPr>
          <p:spPr>
            <a:xfrm>
              <a:off x="6474656" y="4193564"/>
              <a:ext cx="777363" cy="115029"/>
            </a:xfrm>
            <a:custGeom>
              <a:avLst/>
              <a:gdLst/>
              <a:ahLst/>
              <a:cxnLst/>
              <a:rect l="l" t="t" r="r" b="b"/>
              <a:pathLst>
                <a:path w="9772" h="1446" extrusionOk="0">
                  <a:moveTo>
                    <a:pt x="431" y="1"/>
                  </a:moveTo>
                  <a:lnTo>
                    <a:pt x="308" y="32"/>
                  </a:lnTo>
                  <a:lnTo>
                    <a:pt x="216" y="93"/>
                  </a:lnTo>
                  <a:lnTo>
                    <a:pt x="155" y="155"/>
                  </a:lnTo>
                  <a:lnTo>
                    <a:pt x="93" y="247"/>
                  </a:lnTo>
                  <a:lnTo>
                    <a:pt x="32" y="339"/>
                  </a:lnTo>
                  <a:lnTo>
                    <a:pt x="1" y="431"/>
                  </a:lnTo>
                  <a:lnTo>
                    <a:pt x="1" y="523"/>
                  </a:lnTo>
                  <a:lnTo>
                    <a:pt x="1" y="1445"/>
                  </a:lnTo>
                  <a:lnTo>
                    <a:pt x="9372" y="1445"/>
                  </a:lnTo>
                  <a:lnTo>
                    <a:pt x="9464" y="1414"/>
                  </a:lnTo>
                  <a:lnTo>
                    <a:pt x="9618" y="1291"/>
                  </a:lnTo>
                  <a:lnTo>
                    <a:pt x="9741" y="1138"/>
                  </a:lnTo>
                  <a:lnTo>
                    <a:pt x="9741" y="1046"/>
                  </a:lnTo>
                  <a:lnTo>
                    <a:pt x="9772" y="953"/>
                  </a:lnTo>
                  <a:lnTo>
                    <a:pt x="9772" y="493"/>
                  </a:lnTo>
                  <a:lnTo>
                    <a:pt x="9741" y="400"/>
                  </a:lnTo>
                  <a:lnTo>
                    <a:pt x="9741" y="308"/>
                  </a:lnTo>
                  <a:lnTo>
                    <a:pt x="9618" y="155"/>
                  </a:lnTo>
                  <a:lnTo>
                    <a:pt x="9464" y="32"/>
                  </a:lnTo>
                  <a:lnTo>
                    <a:pt x="9372" y="1"/>
                  </a:lnTo>
                  <a:close/>
                </a:path>
              </a:pathLst>
            </a:custGeom>
            <a:solidFill>
              <a:srgbClr val="AAA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7"/>
            <p:cNvSpPr/>
            <p:nvPr/>
          </p:nvSpPr>
          <p:spPr>
            <a:xfrm>
              <a:off x="7058876" y="4117832"/>
              <a:ext cx="90528" cy="34286"/>
            </a:xfrm>
            <a:custGeom>
              <a:avLst/>
              <a:gdLst/>
              <a:ahLst/>
              <a:cxnLst/>
              <a:rect l="l" t="t" r="r" b="b"/>
              <a:pathLst>
                <a:path w="1138" h="431" extrusionOk="0">
                  <a:moveTo>
                    <a:pt x="215" y="0"/>
                  </a:moveTo>
                  <a:lnTo>
                    <a:pt x="123" y="31"/>
                  </a:lnTo>
                  <a:lnTo>
                    <a:pt x="62" y="62"/>
                  </a:lnTo>
                  <a:lnTo>
                    <a:pt x="0" y="154"/>
                  </a:lnTo>
                  <a:lnTo>
                    <a:pt x="0" y="216"/>
                  </a:lnTo>
                  <a:lnTo>
                    <a:pt x="0" y="308"/>
                  </a:lnTo>
                  <a:lnTo>
                    <a:pt x="62" y="369"/>
                  </a:lnTo>
                  <a:lnTo>
                    <a:pt x="123" y="431"/>
                  </a:lnTo>
                  <a:lnTo>
                    <a:pt x="984" y="431"/>
                  </a:lnTo>
                  <a:lnTo>
                    <a:pt x="1076" y="369"/>
                  </a:lnTo>
                  <a:lnTo>
                    <a:pt x="1107" y="308"/>
                  </a:lnTo>
                  <a:lnTo>
                    <a:pt x="1137" y="216"/>
                  </a:lnTo>
                  <a:lnTo>
                    <a:pt x="1107" y="154"/>
                  </a:lnTo>
                  <a:lnTo>
                    <a:pt x="1076" y="62"/>
                  </a:lnTo>
                  <a:lnTo>
                    <a:pt x="984" y="31"/>
                  </a:lnTo>
                  <a:lnTo>
                    <a:pt x="922" y="0"/>
                  </a:lnTo>
                  <a:close/>
                </a:path>
              </a:pathLst>
            </a:custGeom>
            <a:solidFill>
              <a:srgbClr val="B42C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7"/>
            <p:cNvSpPr/>
            <p:nvPr/>
          </p:nvSpPr>
          <p:spPr>
            <a:xfrm>
              <a:off x="6577356" y="4117832"/>
              <a:ext cx="90528" cy="34286"/>
            </a:xfrm>
            <a:custGeom>
              <a:avLst/>
              <a:gdLst/>
              <a:ahLst/>
              <a:cxnLst/>
              <a:rect l="l" t="t" r="r" b="b"/>
              <a:pathLst>
                <a:path w="1138" h="431" extrusionOk="0">
                  <a:moveTo>
                    <a:pt x="216" y="0"/>
                  </a:moveTo>
                  <a:lnTo>
                    <a:pt x="123" y="31"/>
                  </a:lnTo>
                  <a:lnTo>
                    <a:pt x="62" y="62"/>
                  </a:lnTo>
                  <a:lnTo>
                    <a:pt x="0" y="154"/>
                  </a:lnTo>
                  <a:lnTo>
                    <a:pt x="0" y="216"/>
                  </a:lnTo>
                  <a:lnTo>
                    <a:pt x="0" y="308"/>
                  </a:lnTo>
                  <a:lnTo>
                    <a:pt x="62" y="369"/>
                  </a:lnTo>
                  <a:lnTo>
                    <a:pt x="123" y="431"/>
                  </a:lnTo>
                  <a:lnTo>
                    <a:pt x="984" y="431"/>
                  </a:lnTo>
                  <a:lnTo>
                    <a:pt x="1076" y="369"/>
                  </a:lnTo>
                  <a:lnTo>
                    <a:pt x="1107" y="308"/>
                  </a:lnTo>
                  <a:lnTo>
                    <a:pt x="1137" y="216"/>
                  </a:lnTo>
                  <a:lnTo>
                    <a:pt x="1107" y="154"/>
                  </a:lnTo>
                  <a:lnTo>
                    <a:pt x="1076" y="62"/>
                  </a:lnTo>
                  <a:lnTo>
                    <a:pt x="984" y="31"/>
                  </a:lnTo>
                  <a:lnTo>
                    <a:pt x="922" y="0"/>
                  </a:lnTo>
                  <a:close/>
                </a:path>
              </a:pathLst>
            </a:custGeom>
            <a:solidFill>
              <a:srgbClr val="B42C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7"/>
            <p:cNvSpPr/>
            <p:nvPr/>
          </p:nvSpPr>
          <p:spPr>
            <a:xfrm>
              <a:off x="6137362" y="3523907"/>
              <a:ext cx="618501" cy="322655"/>
            </a:xfrm>
            <a:custGeom>
              <a:avLst/>
              <a:gdLst/>
              <a:ahLst/>
              <a:cxnLst/>
              <a:rect l="l" t="t" r="r" b="b"/>
              <a:pathLst>
                <a:path w="7775" h="4056" extrusionOk="0">
                  <a:moveTo>
                    <a:pt x="431" y="0"/>
                  </a:moveTo>
                  <a:lnTo>
                    <a:pt x="308" y="31"/>
                  </a:lnTo>
                  <a:lnTo>
                    <a:pt x="216" y="62"/>
                  </a:lnTo>
                  <a:lnTo>
                    <a:pt x="124" y="123"/>
                  </a:lnTo>
                  <a:lnTo>
                    <a:pt x="62" y="184"/>
                  </a:lnTo>
                  <a:lnTo>
                    <a:pt x="32" y="277"/>
                  </a:lnTo>
                  <a:lnTo>
                    <a:pt x="1" y="369"/>
                  </a:lnTo>
                  <a:lnTo>
                    <a:pt x="1" y="461"/>
                  </a:lnTo>
                  <a:lnTo>
                    <a:pt x="1" y="584"/>
                  </a:lnTo>
                  <a:lnTo>
                    <a:pt x="892" y="3165"/>
                  </a:lnTo>
                  <a:lnTo>
                    <a:pt x="953" y="3380"/>
                  </a:lnTo>
                  <a:lnTo>
                    <a:pt x="1076" y="3534"/>
                  </a:lnTo>
                  <a:lnTo>
                    <a:pt x="1199" y="3687"/>
                  </a:lnTo>
                  <a:lnTo>
                    <a:pt x="1353" y="3810"/>
                  </a:lnTo>
                  <a:lnTo>
                    <a:pt x="1506" y="3902"/>
                  </a:lnTo>
                  <a:lnTo>
                    <a:pt x="1691" y="3994"/>
                  </a:lnTo>
                  <a:lnTo>
                    <a:pt x="1875" y="4025"/>
                  </a:lnTo>
                  <a:lnTo>
                    <a:pt x="2090" y="4056"/>
                  </a:lnTo>
                  <a:lnTo>
                    <a:pt x="7375" y="4056"/>
                  </a:lnTo>
                  <a:lnTo>
                    <a:pt x="7467" y="4025"/>
                  </a:lnTo>
                  <a:lnTo>
                    <a:pt x="7559" y="3994"/>
                  </a:lnTo>
                  <a:lnTo>
                    <a:pt x="7652" y="3933"/>
                  </a:lnTo>
                  <a:lnTo>
                    <a:pt x="7713" y="3841"/>
                  </a:lnTo>
                  <a:lnTo>
                    <a:pt x="7774" y="3749"/>
                  </a:lnTo>
                  <a:lnTo>
                    <a:pt x="7774" y="3656"/>
                  </a:lnTo>
                  <a:lnTo>
                    <a:pt x="7774" y="3564"/>
                  </a:lnTo>
                  <a:lnTo>
                    <a:pt x="7744" y="3441"/>
                  </a:lnTo>
                  <a:lnTo>
                    <a:pt x="6607" y="1106"/>
                  </a:lnTo>
                  <a:lnTo>
                    <a:pt x="6484" y="860"/>
                  </a:lnTo>
                  <a:lnTo>
                    <a:pt x="6300" y="645"/>
                  </a:lnTo>
                  <a:lnTo>
                    <a:pt x="6115" y="461"/>
                  </a:lnTo>
                  <a:lnTo>
                    <a:pt x="5900" y="307"/>
                  </a:lnTo>
                  <a:lnTo>
                    <a:pt x="5654" y="184"/>
                  </a:lnTo>
                  <a:lnTo>
                    <a:pt x="5409" y="92"/>
                  </a:lnTo>
                  <a:lnTo>
                    <a:pt x="5132" y="31"/>
                  </a:lnTo>
                  <a:lnTo>
                    <a:pt x="4855" y="0"/>
                  </a:lnTo>
                  <a:close/>
                </a:path>
              </a:pathLst>
            </a:custGeom>
            <a:solidFill>
              <a:srgbClr val="8DD7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7"/>
            <p:cNvSpPr/>
            <p:nvPr/>
          </p:nvSpPr>
          <p:spPr>
            <a:xfrm>
              <a:off x="5076554" y="3457880"/>
              <a:ext cx="1373749" cy="850708"/>
            </a:xfrm>
            <a:custGeom>
              <a:avLst/>
              <a:gdLst/>
              <a:ahLst/>
              <a:cxnLst/>
              <a:rect l="l" t="t" r="r" b="b"/>
              <a:pathLst>
                <a:path w="17269" h="10694" extrusionOk="0">
                  <a:moveTo>
                    <a:pt x="8727" y="0"/>
                  </a:moveTo>
                  <a:lnTo>
                    <a:pt x="8082" y="31"/>
                  </a:lnTo>
                  <a:lnTo>
                    <a:pt x="7467" y="154"/>
                  </a:lnTo>
                  <a:lnTo>
                    <a:pt x="6853" y="308"/>
                  </a:lnTo>
                  <a:lnTo>
                    <a:pt x="6238" y="523"/>
                  </a:lnTo>
                  <a:lnTo>
                    <a:pt x="5654" y="799"/>
                  </a:lnTo>
                  <a:lnTo>
                    <a:pt x="5132" y="1137"/>
                  </a:lnTo>
                  <a:lnTo>
                    <a:pt x="4610" y="1537"/>
                  </a:lnTo>
                  <a:lnTo>
                    <a:pt x="4149" y="1967"/>
                  </a:lnTo>
                  <a:lnTo>
                    <a:pt x="2367" y="3841"/>
                  </a:lnTo>
                  <a:lnTo>
                    <a:pt x="2121" y="4087"/>
                  </a:lnTo>
                  <a:lnTo>
                    <a:pt x="1906" y="4364"/>
                  </a:lnTo>
                  <a:lnTo>
                    <a:pt x="1691" y="4671"/>
                  </a:lnTo>
                  <a:lnTo>
                    <a:pt x="1506" y="4947"/>
                  </a:lnTo>
                  <a:lnTo>
                    <a:pt x="1322" y="5255"/>
                  </a:lnTo>
                  <a:lnTo>
                    <a:pt x="1168" y="5593"/>
                  </a:lnTo>
                  <a:lnTo>
                    <a:pt x="1015" y="5900"/>
                  </a:lnTo>
                  <a:lnTo>
                    <a:pt x="923" y="6238"/>
                  </a:lnTo>
                  <a:lnTo>
                    <a:pt x="308" y="8020"/>
                  </a:lnTo>
                  <a:lnTo>
                    <a:pt x="185" y="8512"/>
                  </a:lnTo>
                  <a:lnTo>
                    <a:pt x="93" y="9003"/>
                  </a:lnTo>
                  <a:lnTo>
                    <a:pt x="32" y="9525"/>
                  </a:lnTo>
                  <a:lnTo>
                    <a:pt x="1" y="10017"/>
                  </a:lnTo>
                  <a:lnTo>
                    <a:pt x="1" y="10693"/>
                  </a:lnTo>
                  <a:lnTo>
                    <a:pt x="1322" y="10693"/>
                  </a:lnTo>
                  <a:lnTo>
                    <a:pt x="1353" y="10355"/>
                  </a:lnTo>
                  <a:lnTo>
                    <a:pt x="1353" y="10048"/>
                  </a:lnTo>
                  <a:lnTo>
                    <a:pt x="1414" y="9741"/>
                  </a:lnTo>
                  <a:lnTo>
                    <a:pt x="1476" y="9433"/>
                  </a:lnTo>
                  <a:lnTo>
                    <a:pt x="1568" y="9157"/>
                  </a:lnTo>
                  <a:lnTo>
                    <a:pt x="1660" y="8911"/>
                  </a:lnTo>
                  <a:lnTo>
                    <a:pt x="1752" y="8665"/>
                  </a:lnTo>
                  <a:lnTo>
                    <a:pt x="1875" y="8419"/>
                  </a:lnTo>
                  <a:lnTo>
                    <a:pt x="2029" y="8235"/>
                  </a:lnTo>
                  <a:lnTo>
                    <a:pt x="2152" y="8051"/>
                  </a:lnTo>
                  <a:lnTo>
                    <a:pt x="2305" y="7897"/>
                  </a:lnTo>
                  <a:lnTo>
                    <a:pt x="2490" y="7743"/>
                  </a:lnTo>
                  <a:lnTo>
                    <a:pt x="2643" y="7651"/>
                  </a:lnTo>
                  <a:lnTo>
                    <a:pt x="2828" y="7559"/>
                  </a:lnTo>
                  <a:lnTo>
                    <a:pt x="3012" y="7528"/>
                  </a:lnTo>
                  <a:lnTo>
                    <a:pt x="3196" y="7498"/>
                  </a:lnTo>
                  <a:lnTo>
                    <a:pt x="3411" y="7528"/>
                  </a:lnTo>
                  <a:lnTo>
                    <a:pt x="3596" y="7559"/>
                  </a:lnTo>
                  <a:lnTo>
                    <a:pt x="3780" y="7651"/>
                  </a:lnTo>
                  <a:lnTo>
                    <a:pt x="3934" y="7743"/>
                  </a:lnTo>
                  <a:lnTo>
                    <a:pt x="4118" y="7897"/>
                  </a:lnTo>
                  <a:lnTo>
                    <a:pt x="4272" y="8051"/>
                  </a:lnTo>
                  <a:lnTo>
                    <a:pt x="4395" y="8235"/>
                  </a:lnTo>
                  <a:lnTo>
                    <a:pt x="4548" y="8419"/>
                  </a:lnTo>
                  <a:lnTo>
                    <a:pt x="4671" y="8665"/>
                  </a:lnTo>
                  <a:lnTo>
                    <a:pt x="4763" y="8911"/>
                  </a:lnTo>
                  <a:lnTo>
                    <a:pt x="4856" y="9157"/>
                  </a:lnTo>
                  <a:lnTo>
                    <a:pt x="4948" y="9433"/>
                  </a:lnTo>
                  <a:lnTo>
                    <a:pt x="5009" y="9741"/>
                  </a:lnTo>
                  <a:lnTo>
                    <a:pt x="5071" y="10048"/>
                  </a:lnTo>
                  <a:lnTo>
                    <a:pt x="5071" y="10355"/>
                  </a:lnTo>
                  <a:lnTo>
                    <a:pt x="5101" y="10693"/>
                  </a:lnTo>
                  <a:lnTo>
                    <a:pt x="11677" y="10693"/>
                  </a:lnTo>
                  <a:lnTo>
                    <a:pt x="11707" y="10355"/>
                  </a:lnTo>
                  <a:lnTo>
                    <a:pt x="11707" y="10048"/>
                  </a:lnTo>
                  <a:lnTo>
                    <a:pt x="11769" y="9741"/>
                  </a:lnTo>
                  <a:lnTo>
                    <a:pt x="11830" y="9433"/>
                  </a:lnTo>
                  <a:lnTo>
                    <a:pt x="11922" y="9157"/>
                  </a:lnTo>
                  <a:lnTo>
                    <a:pt x="12015" y="8911"/>
                  </a:lnTo>
                  <a:lnTo>
                    <a:pt x="12107" y="8665"/>
                  </a:lnTo>
                  <a:lnTo>
                    <a:pt x="12230" y="8419"/>
                  </a:lnTo>
                  <a:lnTo>
                    <a:pt x="12383" y="8235"/>
                  </a:lnTo>
                  <a:lnTo>
                    <a:pt x="12506" y="8051"/>
                  </a:lnTo>
                  <a:lnTo>
                    <a:pt x="12660" y="7897"/>
                  </a:lnTo>
                  <a:lnTo>
                    <a:pt x="12844" y="7743"/>
                  </a:lnTo>
                  <a:lnTo>
                    <a:pt x="12998" y="7651"/>
                  </a:lnTo>
                  <a:lnTo>
                    <a:pt x="13182" y="7559"/>
                  </a:lnTo>
                  <a:lnTo>
                    <a:pt x="13367" y="7528"/>
                  </a:lnTo>
                  <a:lnTo>
                    <a:pt x="13582" y="7498"/>
                  </a:lnTo>
                  <a:lnTo>
                    <a:pt x="13766" y="7528"/>
                  </a:lnTo>
                  <a:lnTo>
                    <a:pt x="13950" y="7559"/>
                  </a:lnTo>
                  <a:lnTo>
                    <a:pt x="14135" y="7651"/>
                  </a:lnTo>
                  <a:lnTo>
                    <a:pt x="14288" y="7743"/>
                  </a:lnTo>
                  <a:lnTo>
                    <a:pt x="14473" y="7897"/>
                  </a:lnTo>
                  <a:lnTo>
                    <a:pt x="14626" y="8051"/>
                  </a:lnTo>
                  <a:lnTo>
                    <a:pt x="14780" y="8235"/>
                  </a:lnTo>
                  <a:lnTo>
                    <a:pt x="14903" y="8419"/>
                  </a:lnTo>
                  <a:lnTo>
                    <a:pt x="15026" y="8665"/>
                  </a:lnTo>
                  <a:lnTo>
                    <a:pt x="15118" y="8911"/>
                  </a:lnTo>
                  <a:lnTo>
                    <a:pt x="15210" y="9157"/>
                  </a:lnTo>
                  <a:lnTo>
                    <a:pt x="15302" y="9433"/>
                  </a:lnTo>
                  <a:lnTo>
                    <a:pt x="15364" y="9741"/>
                  </a:lnTo>
                  <a:lnTo>
                    <a:pt x="15425" y="10048"/>
                  </a:lnTo>
                  <a:lnTo>
                    <a:pt x="15456" y="10355"/>
                  </a:lnTo>
                  <a:lnTo>
                    <a:pt x="15456" y="10693"/>
                  </a:lnTo>
                  <a:lnTo>
                    <a:pt x="17269" y="10693"/>
                  </a:lnTo>
                  <a:lnTo>
                    <a:pt x="17269" y="10447"/>
                  </a:lnTo>
                  <a:lnTo>
                    <a:pt x="17238" y="10079"/>
                  </a:lnTo>
                  <a:lnTo>
                    <a:pt x="17177" y="9741"/>
                  </a:lnTo>
                  <a:lnTo>
                    <a:pt x="17115" y="9433"/>
                  </a:lnTo>
                  <a:lnTo>
                    <a:pt x="16992" y="9126"/>
                  </a:lnTo>
                  <a:lnTo>
                    <a:pt x="16839" y="8819"/>
                  </a:lnTo>
                  <a:lnTo>
                    <a:pt x="16685" y="8542"/>
                  </a:lnTo>
                  <a:lnTo>
                    <a:pt x="16470" y="8266"/>
                  </a:lnTo>
                  <a:lnTo>
                    <a:pt x="16255" y="8051"/>
                  </a:lnTo>
                  <a:lnTo>
                    <a:pt x="16009" y="7805"/>
                  </a:lnTo>
                  <a:lnTo>
                    <a:pt x="15763" y="7620"/>
                  </a:lnTo>
                  <a:lnTo>
                    <a:pt x="15487" y="7467"/>
                  </a:lnTo>
                  <a:lnTo>
                    <a:pt x="15179" y="7313"/>
                  </a:lnTo>
                  <a:lnTo>
                    <a:pt x="14872" y="7190"/>
                  </a:lnTo>
                  <a:lnTo>
                    <a:pt x="14534" y="7098"/>
                  </a:lnTo>
                  <a:lnTo>
                    <a:pt x="14196" y="7067"/>
                  </a:lnTo>
                  <a:lnTo>
                    <a:pt x="13858" y="7037"/>
                  </a:lnTo>
                  <a:lnTo>
                    <a:pt x="2305" y="7037"/>
                  </a:lnTo>
                  <a:lnTo>
                    <a:pt x="2152" y="6975"/>
                  </a:lnTo>
                  <a:lnTo>
                    <a:pt x="2059" y="6914"/>
                  </a:lnTo>
                  <a:lnTo>
                    <a:pt x="1967" y="6852"/>
                  </a:lnTo>
                  <a:lnTo>
                    <a:pt x="1875" y="6729"/>
                  </a:lnTo>
                  <a:lnTo>
                    <a:pt x="1814" y="6637"/>
                  </a:lnTo>
                  <a:lnTo>
                    <a:pt x="1783" y="6514"/>
                  </a:lnTo>
                  <a:lnTo>
                    <a:pt x="1752" y="6361"/>
                  </a:lnTo>
                  <a:lnTo>
                    <a:pt x="1783" y="6238"/>
                  </a:lnTo>
                  <a:lnTo>
                    <a:pt x="1814" y="6115"/>
                  </a:lnTo>
                  <a:lnTo>
                    <a:pt x="1906" y="5961"/>
                  </a:lnTo>
                  <a:lnTo>
                    <a:pt x="2059" y="5808"/>
                  </a:lnTo>
                  <a:lnTo>
                    <a:pt x="2244" y="5715"/>
                  </a:lnTo>
                  <a:lnTo>
                    <a:pt x="16623" y="5715"/>
                  </a:lnTo>
                  <a:lnTo>
                    <a:pt x="16746" y="5685"/>
                  </a:lnTo>
                  <a:lnTo>
                    <a:pt x="16808" y="5623"/>
                  </a:lnTo>
                  <a:lnTo>
                    <a:pt x="16869" y="5531"/>
                  </a:lnTo>
                  <a:lnTo>
                    <a:pt x="16900" y="5408"/>
                  </a:lnTo>
                  <a:lnTo>
                    <a:pt x="16869" y="5316"/>
                  </a:lnTo>
                  <a:lnTo>
                    <a:pt x="16839" y="5224"/>
                  </a:lnTo>
                  <a:lnTo>
                    <a:pt x="16716" y="5162"/>
                  </a:lnTo>
                  <a:lnTo>
                    <a:pt x="16623" y="5132"/>
                  </a:lnTo>
                  <a:lnTo>
                    <a:pt x="14749" y="5132"/>
                  </a:lnTo>
                  <a:lnTo>
                    <a:pt x="14596" y="5101"/>
                  </a:lnTo>
                  <a:lnTo>
                    <a:pt x="14473" y="5070"/>
                  </a:lnTo>
                  <a:lnTo>
                    <a:pt x="14350" y="5040"/>
                  </a:lnTo>
                  <a:lnTo>
                    <a:pt x="14258" y="4978"/>
                  </a:lnTo>
                  <a:lnTo>
                    <a:pt x="14165" y="4886"/>
                  </a:lnTo>
                  <a:lnTo>
                    <a:pt x="14073" y="4794"/>
                  </a:lnTo>
                  <a:lnTo>
                    <a:pt x="14012" y="4671"/>
                  </a:lnTo>
                  <a:lnTo>
                    <a:pt x="13950" y="4579"/>
                  </a:lnTo>
                  <a:lnTo>
                    <a:pt x="12383"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7"/>
            <p:cNvSpPr/>
            <p:nvPr/>
          </p:nvSpPr>
          <p:spPr>
            <a:xfrm>
              <a:off x="6716649" y="4039634"/>
              <a:ext cx="278743" cy="132053"/>
            </a:xfrm>
            <a:custGeom>
              <a:avLst/>
              <a:gdLst/>
              <a:ahLst/>
              <a:cxnLst/>
              <a:rect l="l" t="t" r="r" b="b"/>
              <a:pathLst>
                <a:path w="3504" h="1660" extrusionOk="0">
                  <a:moveTo>
                    <a:pt x="1" y="0"/>
                  </a:moveTo>
                  <a:lnTo>
                    <a:pt x="1" y="1659"/>
                  </a:lnTo>
                  <a:lnTo>
                    <a:pt x="3504" y="1659"/>
                  </a:lnTo>
                  <a:lnTo>
                    <a:pt x="3504" y="0"/>
                  </a:lnTo>
                  <a:close/>
                </a:path>
              </a:pathLst>
            </a:custGeom>
            <a:solidFill>
              <a:srgbClr val="4C4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7"/>
            <p:cNvSpPr/>
            <p:nvPr/>
          </p:nvSpPr>
          <p:spPr>
            <a:xfrm>
              <a:off x="6418493" y="3523907"/>
              <a:ext cx="298233" cy="322655"/>
            </a:xfrm>
            <a:custGeom>
              <a:avLst/>
              <a:gdLst/>
              <a:ahLst/>
              <a:cxnLst/>
              <a:rect l="l" t="t" r="r" b="b"/>
              <a:pathLst>
                <a:path w="3749" h="4056" extrusionOk="0">
                  <a:moveTo>
                    <a:pt x="0" y="0"/>
                  </a:moveTo>
                  <a:lnTo>
                    <a:pt x="2028" y="4056"/>
                  </a:lnTo>
                  <a:lnTo>
                    <a:pt x="3749" y="4056"/>
                  </a:lnTo>
                  <a:lnTo>
                    <a:pt x="1875" y="92"/>
                  </a:lnTo>
                  <a:lnTo>
                    <a:pt x="1598" y="31"/>
                  </a:lnTo>
                  <a:lnTo>
                    <a:pt x="1321" y="0"/>
                  </a:lnTo>
                  <a:close/>
                </a:path>
              </a:pathLst>
            </a:custGeom>
            <a:solidFill>
              <a:srgbClr val="B9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7"/>
            <p:cNvSpPr/>
            <p:nvPr/>
          </p:nvSpPr>
          <p:spPr>
            <a:xfrm>
              <a:off x="6303622" y="3523907"/>
              <a:ext cx="222501" cy="322655"/>
            </a:xfrm>
            <a:custGeom>
              <a:avLst/>
              <a:gdLst/>
              <a:ahLst/>
              <a:cxnLst/>
              <a:rect l="l" t="t" r="r" b="b"/>
              <a:pathLst>
                <a:path w="2797" h="4056" extrusionOk="0">
                  <a:moveTo>
                    <a:pt x="0" y="0"/>
                  </a:moveTo>
                  <a:lnTo>
                    <a:pt x="1813" y="4056"/>
                  </a:lnTo>
                  <a:lnTo>
                    <a:pt x="2796" y="4056"/>
                  </a:lnTo>
                  <a:lnTo>
                    <a:pt x="830" y="0"/>
                  </a:lnTo>
                  <a:close/>
                </a:path>
              </a:pathLst>
            </a:custGeom>
            <a:solidFill>
              <a:srgbClr val="B9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7"/>
            <p:cNvSpPr/>
            <p:nvPr/>
          </p:nvSpPr>
          <p:spPr>
            <a:xfrm>
              <a:off x="5286806" y="3523907"/>
              <a:ext cx="334906" cy="322655"/>
            </a:xfrm>
            <a:custGeom>
              <a:avLst/>
              <a:gdLst/>
              <a:ahLst/>
              <a:cxnLst/>
              <a:rect l="l" t="t" r="r" b="b"/>
              <a:pathLst>
                <a:path w="4210" h="4056" extrusionOk="0">
                  <a:moveTo>
                    <a:pt x="4210" y="0"/>
                  </a:moveTo>
                  <a:lnTo>
                    <a:pt x="3964" y="31"/>
                  </a:lnTo>
                  <a:lnTo>
                    <a:pt x="3749" y="62"/>
                  </a:lnTo>
                  <a:lnTo>
                    <a:pt x="3534" y="123"/>
                  </a:lnTo>
                  <a:lnTo>
                    <a:pt x="3319" y="215"/>
                  </a:lnTo>
                  <a:lnTo>
                    <a:pt x="3104" y="338"/>
                  </a:lnTo>
                  <a:lnTo>
                    <a:pt x="2919" y="461"/>
                  </a:lnTo>
                  <a:lnTo>
                    <a:pt x="2766" y="615"/>
                  </a:lnTo>
                  <a:lnTo>
                    <a:pt x="2612" y="799"/>
                  </a:lnTo>
                  <a:lnTo>
                    <a:pt x="62" y="3503"/>
                  </a:lnTo>
                  <a:lnTo>
                    <a:pt x="0" y="3595"/>
                  </a:lnTo>
                  <a:lnTo>
                    <a:pt x="0" y="3687"/>
                  </a:lnTo>
                  <a:lnTo>
                    <a:pt x="0" y="3779"/>
                  </a:lnTo>
                  <a:lnTo>
                    <a:pt x="0" y="3841"/>
                  </a:lnTo>
                  <a:lnTo>
                    <a:pt x="62" y="3933"/>
                  </a:lnTo>
                  <a:lnTo>
                    <a:pt x="123" y="3994"/>
                  </a:lnTo>
                  <a:lnTo>
                    <a:pt x="215" y="4025"/>
                  </a:lnTo>
                  <a:lnTo>
                    <a:pt x="308" y="4056"/>
                  </a:lnTo>
                  <a:lnTo>
                    <a:pt x="4210" y="4056"/>
                  </a:lnTo>
                  <a:lnTo>
                    <a:pt x="4210" y="0"/>
                  </a:lnTo>
                  <a:close/>
                </a:path>
              </a:pathLst>
            </a:custGeom>
            <a:solidFill>
              <a:srgbClr val="8DD7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7"/>
            <p:cNvSpPr/>
            <p:nvPr/>
          </p:nvSpPr>
          <p:spPr>
            <a:xfrm>
              <a:off x="5411462" y="3631460"/>
              <a:ext cx="46537" cy="215103"/>
            </a:xfrm>
            <a:custGeom>
              <a:avLst/>
              <a:gdLst/>
              <a:ahLst/>
              <a:cxnLst/>
              <a:rect l="l" t="t" r="r" b="b"/>
              <a:pathLst>
                <a:path w="585" h="2704" extrusionOk="0">
                  <a:moveTo>
                    <a:pt x="523" y="0"/>
                  </a:moveTo>
                  <a:lnTo>
                    <a:pt x="0" y="553"/>
                  </a:lnTo>
                  <a:lnTo>
                    <a:pt x="92" y="2704"/>
                  </a:lnTo>
                  <a:lnTo>
                    <a:pt x="584" y="2704"/>
                  </a:lnTo>
                  <a:lnTo>
                    <a:pt x="523" y="0"/>
                  </a:lnTo>
                  <a:close/>
                </a:path>
              </a:pathLst>
            </a:custGeom>
            <a:solidFill>
              <a:srgbClr val="B9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7"/>
            <p:cNvSpPr/>
            <p:nvPr/>
          </p:nvSpPr>
          <p:spPr>
            <a:xfrm>
              <a:off x="5646057" y="3912512"/>
              <a:ext cx="117416" cy="34286"/>
            </a:xfrm>
            <a:custGeom>
              <a:avLst/>
              <a:gdLst/>
              <a:ahLst/>
              <a:cxnLst/>
              <a:rect l="l" t="t" r="r" b="b"/>
              <a:pathLst>
                <a:path w="1476" h="431" extrusionOk="0">
                  <a:moveTo>
                    <a:pt x="1" y="0"/>
                  </a:moveTo>
                  <a:lnTo>
                    <a:pt x="1" y="431"/>
                  </a:lnTo>
                  <a:lnTo>
                    <a:pt x="1476" y="431"/>
                  </a:lnTo>
                  <a:lnTo>
                    <a:pt x="1476" y="0"/>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7"/>
            <p:cNvSpPr/>
            <p:nvPr/>
          </p:nvSpPr>
          <p:spPr>
            <a:xfrm>
              <a:off x="5245201" y="3922297"/>
              <a:ext cx="83209" cy="83209"/>
            </a:xfrm>
            <a:custGeom>
              <a:avLst/>
              <a:gdLst/>
              <a:ahLst/>
              <a:cxnLst/>
              <a:rect l="l" t="t" r="r" b="b"/>
              <a:pathLst>
                <a:path w="1046" h="1046" extrusionOk="0">
                  <a:moveTo>
                    <a:pt x="400" y="0"/>
                  </a:moveTo>
                  <a:lnTo>
                    <a:pt x="308" y="31"/>
                  </a:lnTo>
                  <a:lnTo>
                    <a:pt x="216" y="93"/>
                  </a:lnTo>
                  <a:lnTo>
                    <a:pt x="155" y="154"/>
                  </a:lnTo>
                  <a:lnTo>
                    <a:pt x="93" y="215"/>
                  </a:lnTo>
                  <a:lnTo>
                    <a:pt x="32" y="308"/>
                  </a:lnTo>
                  <a:lnTo>
                    <a:pt x="1" y="400"/>
                  </a:lnTo>
                  <a:lnTo>
                    <a:pt x="1" y="523"/>
                  </a:lnTo>
                  <a:lnTo>
                    <a:pt x="1" y="615"/>
                  </a:lnTo>
                  <a:lnTo>
                    <a:pt x="32" y="707"/>
                  </a:lnTo>
                  <a:lnTo>
                    <a:pt x="93" y="799"/>
                  </a:lnTo>
                  <a:lnTo>
                    <a:pt x="155" y="891"/>
                  </a:lnTo>
                  <a:lnTo>
                    <a:pt x="216" y="953"/>
                  </a:lnTo>
                  <a:lnTo>
                    <a:pt x="308" y="1014"/>
                  </a:lnTo>
                  <a:lnTo>
                    <a:pt x="400" y="1045"/>
                  </a:lnTo>
                  <a:lnTo>
                    <a:pt x="615" y="1045"/>
                  </a:lnTo>
                  <a:lnTo>
                    <a:pt x="708" y="1014"/>
                  </a:lnTo>
                  <a:lnTo>
                    <a:pt x="800" y="953"/>
                  </a:lnTo>
                  <a:lnTo>
                    <a:pt x="892" y="891"/>
                  </a:lnTo>
                  <a:lnTo>
                    <a:pt x="953" y="799"/>
                  </a:lnTo>
                  <a:lnTo>
                    <a:pt x="1015" y="707"/>
                  </a:lnTo>
                  <a:lnTo>
                    <a:pt x="1046" y="615"/>
                  </a:lnTo>
                  <a:lnTo>
                    <a:pt x="1046" y="523"/>
                  </a:lnTo>
                  <a:lnTo>
                    <a:pt x="1046" y="400"/>
                  </a:lnTo>
                  <a:lnTo>
                    <a:pt x="1015" y="308"/>
                  </a:lnTo>
                  <a:lnTo>
                    <a:pt x="953" y="215"/>
                  </a:lnTo>
                  <a:lnTo>
                    <a:pt x="892" y="154"/>
                  </a:lnTo>
                  <a:lnTo>
                    <a:pt x="800" y="93"/>
                  </a:lnTo>
                  <a:lnTo>
                    <a:pt x="708" y="31"/>
                  </a:lnTo>
                  <a:lnTo>
                    <a:pt x="615" y="0"/>
                  </a:lnTo>
                  <a:close/>
                </a:path>
              </a:pathLst>
            </a:custGeom>
            <a:solidFill>
              <a:srgbClr val="8FBA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7"/>
            <p:cNvSpPr/>
            <p:nvPr/>
          </p:nvSpPr>
          <p:spPr>
            <a:xfrm>
              <a:off x="5501911" y="3531226"/>
              <a:ext cx="85596" cy="315336"/>
            </a:xfrm>
            <a:custGeom>
              <a:avLst/>
              <a:gdLst/>
              <a:ahLst/>
              <a:cxnLst/>
              <a:rect l="l" t="t" r="r" b="b"/>
              <a:pathLst>
                <a:path w="1076" h="3964" extrusionOk="0">
                  <a:moveTo>
                    <a:pt x="891" y="0"/>
                  </a:moveTo>
                  <a:lnTo>
                    <a:pt x="645" y="123"/>
                  </a:lnTo>
                  <a:lnTo>
                    <a:pt x="400" y="246"/>
                  </a:lnTo>
                  <a:lnTo>
                    <a:pt x="184" y="400"/>
                  </a:lnTo>
                  <a:lnTo>
                    <a:pt x="0" y="584"/>
                  </a:lnTo>
                  <a:lnTo>
                    <a:pt x="92" y="3964"/>
                  </a:lnTo>
                  <a:lnTo>
                    <a:pt x="1076" y="3964"/>
                  </a:lnTo>
                  <a:lnTo>
                    <a:pt x="891" y="0"/>
                  </a:lnTo>
                  <a:close/>
                </a:path>
              </a:pathLst>
            </a:custGeom>
            <a:solidFill>
              <a:srgbClr val="B9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7"/>
            <p:cNvSpPr/>
            <p:nvPr/>
          </p:nvSpPr>
          <p:spPr>
            <a:xfrm>
              <a:off x="6545615" y="3951651"/>
              <a:ext cx="75811" cy="129587"/>
            </a:xfrm>
            <a:custGeom>
              <a:avLst/>
              <a:gdLst/>
              <a:ahLst/>
              <a:cxnLst/>
              <a:rect l="l" t="t" r="r" b="b"/>
              <a:pathLst>
                <a:path w="953" h="1629" extrusionOk="0">
                  <a:moveTo>
                    <a:pt x="492" y="0"/>
                  </a:moveTo>
                  <a:lnTo>
                    <a:pt x="399" y="62"/>
                  </a:lnTo>
                  <a:lnTo>
                    <a:pt x="277" y="123"/>
                  </a:lnTo>
                  <a:lnTo>
                    <a:pt x="184" y="215"/>
                  </a:lnTo>
                  <a:lnTo>
                    <a:pt x="123" y="338"/>
                  </a:lnTo>
                  <a:lnTo>
                    <a:pt x="61" y="492"/>
                  </a:lnTo>
                  <a:lnTo>
                    <a:pt x="31" y="645"/>
                  </a:lnTo>
                  <a:lnTo>
                    <a:pt x="0" y="799"/>
                  </a:lnTo>
                  <a:lnTo>
                    <a:pt x="31" y="983"/>
                  </a:lnTo>
                  <a:lnTo>
                    <a:pt x="61" y="1137"/>
                  </a:lnTo>
                  <a:lnTo>
                    <a:pt x="123" y="1260"/>
                  </a:lnTo>
                  <a:lnTo>
                    <a:pt x="184" y="1383"/>
                  </a:lnTo>
                  <a:lnTo>
                    <a:pt x="277" y="1475"/>
                  </a:lnTo>
                  <a:lnTo>
                    <a:pt x="399" y="1567"/>
                  </a:lnTo>
                  <a:lnTo>
                    <a:pt x="492" y="1598"/>
                  </a:lnTo>
                  <a:lnTo>
                    <a:pt x="645" y="1629"/>
                  </a:lnTo>
                  <a:lnTo>
                    <a:pt x="953" y="1629"/>
                  </a:lnTo>
                  <a:lnTo>
                    <a:pt x="953" y="0"/>
                  </a:lnTo>
                  <a:close/>
                </a:path>
              </a:pathLst>
            </a:custGeom>
            <a:solidFill>
              <a:srgbClr val="787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7"/>
            <p:cNvSpPr/>
            <p:nvPr/>
          </p:nvSpPr>
          <p:spPr>
            <a:xfrm>
              <a:off x="6572424" y="3951651"/>
              <a:ext cx="97926" cy="129587"/>
            </a:xfrm>
            <a:custGeom>
              <a:avLst/>
              <a:gdLst/>
              <a:ahLst/>
              <a:cxnLst/>
              <a:rect l="l" t="t" r="r" b="b"/>
              <a:pathLst>
                <a:path w="1231" h="1629" extrusionOk="0">
                  <a:moveTo>
                    <a:pt x="493" y="0"/>
                  </a:moveTo>
                  <a:lnTo>
                    <a:pt x="370" y="62"/>
                  </a:lnTo>
                  <a:lnTo>
                    <a:pt x="278" y="123"/>
                  </a:lnTo>
                  <a:lnTo>
                    <a:pt x="185" y="215"/>
                  </a:lnTo>
                  <a:lnTo>
                    <a:pt x="93" y="338"/>
                  </a:lnTo>
                  <a:lnTo>
                    <a:pt x="62" y="492"/>
                  </a:lnTo>
                  <a:lnTo>
                    <a:pt x="1" y="645"/>
                  </a:lnTo>
                  <a:lnTo>
                    <a:pt x="1" y="799"/>
                  </a:lnTo>
                  <a:lnTo>
                    <a:pt x="1" y="983"/>
                  </a:lnTo>
                  <a:lnTo>
                    <a:pt x="62" y="1137"/>
                  </a:lnTo>
                  <a:lnTo>
                    <a:pt x="93" y="1260"/>
                  </a:lnTo>
                  <a:lnTo>
                    <a:pt x="185" y="1383"/>
                  </a:lnTo>
                  <a:lnTo>
                    <a:pt x="278" y="1475"/>
                  </a:lnTo>
                  <a:lnTo>
                    <a:pt x="370" y="1567"/>
                  </a:lnTo>
                  <a:lnTo>
                    <a:pt x="493" y="1598"/>
                  </a:lnTo>
                  <a:lnTo>
                    <a:pt x="616" y="1629"/>
                  </a:lnTo>
                  <a:lnTo>
                    <a:pt x="738" y="1598"/>
                  </a:lnTo>
                  <a:lnTo>
                    <a:pt x="861" y="1567"/>
                  </a:lnTo>
                  <a:lnTo>
                    <a:pt x="953" y="1475"/>
                  </a:lnTo>
                  <a:lnTo>
                    <a:pt x="1046" y="1383"/>
                  </a:lnTo>
                  <a:lnTo>
                    <a:pt x="1138" y="1260"/>
                  </a:lnTo>
                  <a:lnTo>
                    <a:pt x="1199" y="1137"/>
                  </a:lnTo>
                  <a:lnTo>
                    <a:pt x="1230" y="983"/>
                  </a:lnTo>
                  <a:lnTo>
                    <a:pt x="1230" y="799"/>
                  </a:lnTo>
                  <a:lnTo>
                    <a:pt x="1230" y="645"/>
                  </a:lnTo>
                  <a:lnTo>
                    <a:pt x="1199" y="492"/>
                  </a:lnTo>
                  <a:lnTo>
                    <a:pt x="1138" y="338"/>
                  </a:lnTo>
                  <a:lnTo>
                    <a:pt x="1046" y="215"/>
                  </a:lnTo>
                  <a:lnTo>
                    <a:pt x="953" y="123"/>
                  </a:lnTo>
                  <a:lnTo>
                    <a:pt x="861" y="62"/>
                  </a:lnTo>
                  <a:lnTo>
                    <a:pt x="738" y="0"/>
                  </a:lnTo>
                  <a:close/>
                </a:path>
              </a:pathLst>
            </a:custGeom>
            <a:solidFill>
              <a:srgbClr val="B9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7"/>
            <p:cNvSpPr/>
            <p:nvPr/>
          </p:nvSpPr>
          <p:spPr>
            <a:xfrm>
              <a:off x="7029522" y="3951651"/>
              <a:ext cx="73425" cy="129587"/>
            </a:xfrm>
            <a:custGeom>
              <a:avLst/>
              <a:gdLst/>
              <a:ahLst/>
              <a:cxnLst/>
              <a:rect l="l" t="t" r="r" b="b"/>
              <a:pathLst>
                <a:path w="923" h="1629" extrusionOk="0">
                  <a:moveTo>
                    <a:pt x="492" y="0"/>
                  </a:moveTo>
                  <a:lnTo>
                    <a:pt x="369" y="62"/>
                  </a:lnTo>
                  <a:lnTo>
                    <a:pt x="247" y="123"/>
                  </a:lnTo>
                  <a:lnTo>
                    <a:pt x="185" y="215"/>
                  </a:lnTo>
                  <a:lnTo>
                    <a:pt x="93" y="338"/>
                  </a:lnTo>
                  <a:lnTo>
                    <a:pt x="31" y="492"/>
                  </a:lnTo>
                  <a:lnTo>
                    <a:pt x="1" y="645"/>
                  </a:lnTo>
                  <a:lnTo>
                    <a:pt x="1" y="799"/>
                  </a:lnTo>
                  <a:lnTo>
                    <a:pt x="1" y="983"/>
                  </a:lnTo>
                  <a:lnTo>
                    <a:pt x="31" y="1137"/>
                  </a:lnTo>
                  <a:lnTo>
                    <a:pt x="93" y="1260"/>
                  </a:lnTo>
                  <a:lnTo>
                    <a:pt x="185" y="1383"/>
                  </a:lnTo>
                  <a:lnTo>
                    <a:pt x="247" y="1475"/>
                  </a:lnTo>
                  <a:lnTo>
                    <a:pt x="369" y="1567"/>
                  </a:lnTo>
                  <a:lnTo>
                    <a:pt x="492" y="1598"/>
                  </a:lnTo>
                  <a:lnTo>
                    <a:pt x="615" y="1629"/>
                  </a:lnTo>
                  <a:lnTo>
                    <a:pt x="922" y="1629"/>
                  </a:lnTo>
                  <a:lnTo>
                    <a:pt x="922" y="0"/>
                  </a:lnTo>
                  <a:close/>
                </a:path>
              </a:pathLst>
            </a:custGeom>
            <a:solidFill>
              <a:srgbClr val="787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7"/>
            <p:cNvSpPr/>
            <p:nvPr/>
          </p:nvSpPr>
          <p:spPr>
            <a:xfrm>
              <a:off x="7053944" y="3951651"/>
              <a:ext cx="97846" cy="129587"/>
            </a:xfrm>
            <a:custGeom>
              <a:avLst/>
              <a:gdLst/>
              <a:ahLst/>
              <a:cxnLst/>
              <a:rect l="l" t="t" r="r" b="b"/>
              <a:pathLst>
                <a:path w="1230" h="1629" extrusionOk="0">
                  <a:moveTo>
                    <a:pt x="493" y="0"/>
                  </a:moveTo>
                  <a:lnTo>
                    <a:pt x="400" y="62"/>
                  </a:lnTo>
                  <a:lnTo>
                    <a:pt x="277" y="123"/>
                  </a:lnTo>
                  <a:lnTo>
                    <a:pt x="185" y="215"/>
                  </a:lnTo>
                  <a:lnTo>
                    <a:pt x="124" y="338"/>
                  </a:lnTo>
                  <a:lnTo>
                    <a:pt x="62" y="492"/>
                  </a:lnTo>
                  <a:lnTo>
                    <a:pt x="32" y="645"/>
                  </a:lnTo>
                  <a:lnTo>
                    <a:pt x="1" y="799"/>
                  </a:lnTo>
                  <a:lnTo>
                    <a:pt x="32" y="983"/>
                  </a:lnTo>
                  <a:lnTo>
                    <a:pt x="62" y="1137"/>
                  </a:lnTo>
                  <a:lnTo>
                    <a:pt x="124" y="1260"/>
                  </a:lnTo>
                  <a:lnTo>
                    <a:pt x="185" y="1383"/>
                  </a:lnTo>
                  <a:lnTo>
                    <a:pt x="277" y="1475"/>
                  </a:lnTo>
                  <a:lnTo>
                    <a:pt x="400" y="1567"/>
                  </a:lnTo>
                  <a:lnTo>
                    <a:pt x="493" y="1598"/>
                  </a:lnTo>
                  <a:lnTo>
                    <a:pt x="615" y="1629"/>
                  </a:lnTo>
                  <a:lnTo>
                    <a:pt x="738" y="1598"/>
                  </a:lnTo>
                  <a:lnTo>
                    <a:pt x="861" y="1567"/>
                  </a:lnTo>
                  <a:lnTo>
                    <a:pt x="984" y="1475"/>
                  </a:lnTo>
                  <a:lnTo>
                    <a:pt x="1076" y="1383"/>
                  </a:lnTo>
                  <a:lnTo>
                    <a:pt x="1138" y="1260"/>
                  </a:lnTo>
                  <a:lnTo>
                    <a:pt x="1199" y="1137"/>
                  </a:lnTo>
                  <a:lnTo>
                    <a:pt x="1230" y="983"/>
                  </a:lnTo>
                  <a:lnTo>
                    <a:pt x="1230" y="799"/>
                  </a:lnTo>
                  <a:lnTo>
                    <a:pt x="1230" y="645"/>
                  </a:lnTo>
                  <a:lnTo>
                    <a:pt x="1199" y="492"/>
                  </a:lnTo>
                  <a:lnTo>
                    <a:pt x="1138" y="338"/>
                  </a:lnTo>
                  <a:lnTo>
                    <a:pt x="1076" y="215"/>
                  </a:lnTo>
                  <a:lnTo>
                    <a:pt x="984" y="123"/>
                  </a:lnTo>
                  <a:lnTo>
                    <a:pt x="861" y="62"/>
                  </a:lnTo>
                  <a:lnTo>
                    <a:pt x="738" y="0"/>
                  </a:lnTo>
                  <a:close/>
                </a:path>
              </a:pathLst>
            </a:custGeom>
            <a:solidFill>
              <a:srgbClr val="B9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7"/>
            <p:cNvSpPr/>
            <p:nvPr/>
          </p:nvSpPr>
          <p:spPr>
            <a:xfrm>
              <a:off x="6567571" y="4218066"/>
              <a:ext cx="606251" cy="68493"/>
            </a:xfrm>
            <a:custGeom>
              <a:avLst/>
              <a:gdLst/>
              <a:ahLst/>
              <a:cxnLst/>
              <a:rect l="l" t="t" r="r" b="b"/>
              <a:pathLst>
                <a:path w="7621" h="861" extrusionOk="0">
                  <a:moveTo>
                    <a:pt x="369" y="0"/>
                  </a:moveTo>
                  <a:lnTo>
                    <a:pt x="216" y="31"/>
                  </a:lnTo>
                  <a:lnTo>
                    <a:pt x="93" y="123"/>
                  </a:lnTo>
                  <a:lnTo>
                    <a:pt x="31" y="246"/>
                  </a:lnTo>
                  <a:lnTo>
                    <a:pt x="1" y="369"/>
                  </a:lnTo>
                  <a:lnTo>
                    <a:pt x="1" y="492"/>
                  </a:lnTo>
                  <a:lnTo>
                    <a:pt x="31" y="645"/>
                  </a:lnTo>
                  <a:lnTo>
                    <a:pt x="93" y="738"/>
                  </a:lnTo>
                  <a:lnTo>
                    <a:pt x="216" y="830"/>
                  </a:lnTo>
                  <a:lnTo>
                    <a:pt x="369" y="861"/>
                  </a:lnTo>
                  <a:lnTo>
                    <a:pt x="7252" y="861"/>
                  </a:lnTo>
                  <a:lnTo>
                    <a:pt x="7405" y="830"/>
                  </a:lnTo>
                  <a:lnTo>
                    <a:pt x="7528" y="738"/>
                  </a:lnTo>
                  <a:lnTo>
                    <a:pt x="7621" y="645"/>
                  </a:lnTo>
                  <a:lnTo>
                    <a:pt x="7621" y="492"/>
                  </a:lnTo>
                  <a:lnTo>
                    <a:pt x="7621" y="369"/>
                  </a:lnTo>
                  <a:lnTo>
                    <a:pt x="7621" y="246"/>
                  </a:lnTo>
                  <a:lnTo>
                    <a:pt x="7528" y="123"/>
                  </a:lnTo>
                  <a:lnTo>
                    <a:pt x="7405" y="31"/>
                  </a:lnTo>
                  <a:lnTo>
                    <a:pt x="7252" y="0"/>
                  </a:lnTo>
                  <a:close/>
                </a:path>
              </a:pathLst>
            </a:custGeom>
            <a:solidFill>
              <a:srgbClr val="B8C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7"/>
            <p:cNvSpPr/>
            <p:nvPr/>
          </p:nvSpPr>
          <p:spPr>
            <a:xfrm>
              <a:off x="5670558" y="3523907"/>
              <a:ext cx="486448" cy="322655"/>
            </a:xfrm>
            <a:custGeom>
              <a:avLst/>
              <a:gdLst/>
              <a:ahLst/>
              <a:cxnLst/>
              <a:rect l="l" t="t" r="r" b="b"/>
              <a:pathLst>
                <a:path w="6115" h="4056" extrusionOk="0">
                  <a:moveTo>
                    <a:pt x="0" y="0"/>
                  </a:moveTo>
                  <a:lnTo>
                    <a:pt x="0" y="4056"/>
                  </a:lnTo>
                  <a:lnTo>
                    <a:pt x="6115" y="4056"/>
                  </a:lnTo>
                  <a:lnTo>
                    <a:pt x="4671" y="0"/>
                  </a:lnTo>
                  <a:close/>
                </a:path>
              </a:pathLst>
            </a:custGeom>
            <a:solidFill>
              <a:srgbClr val="8DD7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7"/>
            <p:cNvSpPr/>
            <p:nvPr/>
          </p:nvSpPr>
          <p:spPr>
            <a:xfrm>
              <a:off x="5787896" y="3523907"/>
              <a:ext cx="259094" cy="322655"/>
            </a:xfrm>
            <a:custGeom>
              <a:avLst/>
              <a:gdLst/>
              <a:ahLst/>
              <a:cxnLst/>
              <a:rect l="l" t="t" r="r" b="b"/>
              <a:pathLst>
                <a:path w="3257" h="4056" extrusionOk="0">
                  <a:moveTo>
                    <a:pt x="0" y="0"/>
                  </a:moveTo>
                  <a:lnTo>
                    <a:pt x="1075" y="4056"/>
                  </a:lnTo>
                  <a:lnTo>
                    <a:pt x="3257" y="4056"/>
                  </a:lnTo>
                  <a:lnTo>
                    <a:pt x="1905" y="0"/>
                  </a:lnTo>
                  <a:close/>
                </a:path>
              </a:pathLst>
            </a:custGeom>
            <a:solidFill>
              <a:srgbClr val="B9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7"/>
            <p:cNvSpPr/>
            <p:nvPr/>
          </p:nvSpPr>
          <p:spPr>
            <a:xfrm>
              <a:off x="5692514" y="3523907"/>
              <a:ext cx="112563" cy="322655"/>
            </a:xfrm>
            <a:custGeom>
              <a:avLst/>
              <a:gdLst/>
              <a:ahLst/>
              <a:cxnLst/>
              <a:rect l="l" t="t" r="r" b="b"/>
              <a:pathLst>
                <a:path w="1415" h="4056" extrusionOk="0">
                  <a:moveTo>
                    <a:pt x="1" y="0"/>
                  </a:moveTo>
                  <a:lnTo>
                    <a:pt x="554" y="4056"/>
                  </a:lnTo>
                  <a:lnTo>
                    <a:pt x="1414" y="4056"/>
                  </a:lnTo>
                  <a:lnTo>
                    <a:pt x="554" y="0"/>
                  </a:lnTo>
                  <a:close/>
                </a:path>
              </a:pathLst>
            </a:custGeom>
            <a:solidFill>
              <a:srgbClr val="B9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7"/>
            <p:cNvSpPr/>
            <p:nvPr/>
          </p:nvSpPr>
          <p:spPr>
            <a:xfrm>
              <a:off x="5022778" y="4193564"/>
              <a:ext cx="144304" cy="115029"/>
            </a:xfrm>
            <a:custGeom>
              <a:avLst/>
              <a:gdLst/>
              <a:ahLst/>
              <a:cxnLst/>
              <a:rect l="l" t="t" r="r" b="b"/>
              <a:pathLst>
                <a:path w="1814" h="1446" extrusionOk="0">
                  <a:moveTo>
                    <a:pt x="400" y="1"/>
                  </a:moveTo>
                  <a:lnTo>
                    <a:pt x="308" y="32"/>
                  </a:lnTo>
                  <a:lnTo>
                    <a:pt x="154" y="124"/>
                  </a:lnTo>
                  <a:lnTo>
                    <a:pt x="32" y="277"/>
                  </a:lnTo>
                  <a:lnTo>
                    <a:pt x="32" y="370"/>
                  </a:lnTo>
                  <a:lnTo>
                    <a:pt x="1" y="462"/>
                  </a:lnTo>
                  <a:lnTo>
                    <a:pt x="1" y="953"/>
                  </a:lnTo>
                  <a:lnTo>
                    <a:pt x="32" y="1076"/>
                  </a:lnTo>
                  <a:lnTo>
                    <a:pt x="32" y="1138"/>
                  </a:lnTo>
                  <a:lnTo>
                    <a:pt x="154" y="1291"/>
                  </a:lnTo>
                  <a:lnTo>
                    <a:pt x="308" y="1414"/>
                  </a:lnTo>
                  <a:lnTo>
                    <a:pt x="400" y="1445"/>
                  </a:lnTo>
                  <a:lnTo>
                    <a:pt x="1814" y="1445"/>
                  </a:lnTo>
                  <a:lnTo>
                    <a:pt x="1814" y="462"/>
                  </a:lnTo>
                  <a:lnTo>
                    <a:pt x="1814" y="370"/>
                  </a:lnTo>
                  <a:lnTo>
                    <a:pt x="1783" y="277"/>
                  </a:lnTo>
                  <a:lnTo>
                    <a:pt x="1691" y="124"/>
                  </a:lnTo>
                  <a:lnTo>
                    <a:pt x="1537" y="32"/>
                  </a:lnTo>
                  <a:lnTo>
                    <a:pt x="1445" y="1"/>
                  </a:lnTo>
                  <a:close/>
                </a:path>
              </a:pathLst>
            </a:custGeom>
            <a:solidFill>
              <a:srgbClr val="789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7"/>
            <p:cNvSpPr/>
            <p:nvPr/>
          </p:nvSpPr>
          <p:spPr>
            <a:xfrm>
              <a:off x="5614316" y="3912512"/>
              <a:ext cx="342304" cy="344690"/>
            </a:xfrm>
            <a:custGeom>
              <a:avLst/>
              <a:gdLst/>
              <a:ahLst/>
              <a:cxnLst/>
              <a:rect l="l" t="t" r="r" b="b"/>
              <a:pathLst>
                <a:path w="4303" h="4333" extrusionOk="0">
                  <a:moveTo>
                    <a:pt x="93" y="0"/>
                  </a:moveTo>
                  <a:lnTo>
                    <a:pt x="62" y="338"/>
                  </a:lnTo>
                  <a:lnTo>
                    <a:pt x="31" y="1230"/>
                  </a:lnTo>
                  <a:lnTo>
                    <a:pt x="0" y="2520"/>
                  </a:lnTo>
                  <a:lnTo>
                    <a:pt x="0" y="3227"/>
                  </a:lnTo>
                  <a:lnTo>
                    <a:pt x="62" y="3442"/>
                  </a:lnTo>
                  <a:lnTo>
                    <a:pt x="123" y="3626"/>
                  </a:lnTo>
                  <a:lnTo>
                    <a:pt x="216" y="3810"/>
                  </a:lnTo>
                  <a:lnTo>
                    <a:pt x="338" y="3964"/>
                  </a:lnTo>
                  <a:lnTo>
                    <a:pt x="492" y="4087"/>
                  </a:lnTo>
                  <a:lnTo>
                    <a:pt x="646" y="4179"/>
                  </a:lnTo>
                  <a:lnTo>
                    <a:pt x="830" y="4271"/>
                  </a:lnTo>
                  <a:lnTo>
                    <a:pt x="1045" y="4302"/>
                  </a:lnTo>
                  <a:lnTo>
                    <a:pt x="1230" y="4333"/>
                  </a:lnTo>
                  <a:lnTo>
                    <a:pt x="1752" y="4333"/>
                  </a:lnTo>
                  <a:lnTo>
                    <a:pt x="3042" y="4302"/>
                  </a:lnTo>
                  <a:lnTo>
                    <a:pt x="3933" y="4271"/>
                  </a:lnTo>
                  <a:lnTo>
                    <a:pt x="4302" y="4241"/>
                  </a:lnTo>
                  <a:lnTo>
                    <a:pt x="3933" y="4241"/>
                  </a:lnTo>
                  <a:lnTo>
                    <a:pt x="3042" y="4210"/>
                  </a:lnTo>
                  <a:lnTo>
                    <a:pt x="1752" y="4179"/>
                  </a:lnTo>
                  <a:lnTo>
                    <a:pt x="1230" y="4179"/>
                  </a:lnTo>
                  <a:lnTo>
                    <a:pt x="1045" y="4148"/>
                  </a:lnTo>
                  <a:lnTo>
                    <a:pt x="892" y="4118"/>
                  </a:lnTo>
                  <a:lnTo>
                    <a:pt x="738" y="4056"/>
                  </a:lnTo>
                  <a:lnTo>
                    <a:pt x="584" y="3964"/>
                  </a:lnTo>
                  <a:lnTo>
                    <a:pt x="461" y="3841"/>
                  </a:lnTo>
                  <a:lnTo>
                    <a:pt x="338" y="3718"/>
                  </a:lnTo>
                  <a:lnTo>
                    <a:pt x="246" y="3565"/>
                  </a:lnTo>
                  <a:lnTo>
                    <a:pt x="216" y="3380"/>
                  </a:lnTo>
                  <a:lnTo>
                    <a:pt x="154" y="3227"/>
                  </a:lnTo>
                  <a:lnTo>
                    <a:pt x="154" y="2520"/>
                  </a:lnTo>
                  <a:lnTo>
                    <a:pt x="123" y="1230"/>
                  </a:lnTo>
                  <a:lnTo>
                    <a:pt x="93" y="338"/>
                  </a:lnTo>
                  <a:lnTo>
                    <a:pt x="93" y="0"/>
                  </a:lnTo>
                  <a:close/>
                </a:path>
              </a:pathLst>
            </a:custGeom>
            <a:solidFill>
              <a:srgbClr val="8FBA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7"/>
            <p:cNvSpPr/>
            <p:nvPr/>
          </p:nvSpPr>
          <p:spPr>
            <a:xfrm>
              <a:off x="4492414" y="3245241"/>
              <a:ext cx="278743" cy="361793"/>
            </a:xfrm>
            <a:custGeom>
              <a:avLst/>
              <a:gdLst/>
              <a:ahLst/>
              <a:cxnLst/>
              <a:rect l="l" t="t" r="r" b="b"/>
              <a:pathLst>
                <a:path w="3504" h="4548" extrusionOk="0">
                  <a:moveTo>
                    <a:pt x="0" y="0"/>
                  </a:moveTo>
                  <a:lnTo>
                    <a:pt x="891" y="4548"/>
                  </a:lnTo>
                  <a:lnTo>
                    <a:pt x="3503" y="4548"/>
                  </a:lnTo>
                  <a:lnTo>
                    <a:pt x="2551" y="0"/>
                  </a:lnTo>
                  <a:close/>
                </a:path>
              </a:pathLst>
            </a:custGeom>
            <a:solidFill>
              <a:srgbClr val="B3E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7"/>
            <p:cNvSpPr/>
            <p:nvPr/>
          </p:nvSpPr>
          <p:spPr>
            <a:xfrm>
              <a:off x="4563293" y="3606958"/>
              <a:ext cx="207864" cy="914268"/>
            </a:xfrm>
            <a:custGeom>
              <a:avLst/>
              <a:gdLst/>
              <a:ahLst/>
              <a:cxnLst/>
              <a:rect l="l" t="t" r="r" b="b"/>
              <a:pathLst>
                <a:path w="2613" h="11493" extrusionOk="0">
                  <a:moveTo>
                    <a:pt x="0" y="1"/>
                  </a:moveTo>
                  <a:lnTo>
                    <a:pt x="0" y="11492"/>
                  </a:lnTo>
                  <a:lnTo>
                    <a:pt x="2090" y="11492"/>
                  </a:lnTo>
                  <a:lnTo>
                    <a:pt x="2213" y="11431"/>
                  </a:lnTo>
                  <a:lnTo>
                    <a:pt x="2336" y="11400"/>
                  </a:lnTo>
                  <a:lnTo>
                    <a:pt x="2428" y="11308"/>
                  </a:lnTo>
                  <a:lnTo>
                    <a:pt x="2489" y="11216"/>
                  </a:lnTo>
                  <a:lnTo>
                    <a:pt x="2551" y="11093"/>
                  </a:lnTo>
                  <a:lnTo>
                    <a:pt x="2612" y="10970"/>
                  </a:lnTo>
                  <a:lnTo>
                    <a:pt x="2612" y="10847"/>
                  </a:lnTo>
                  <a:lnTo>
                    <a:pt x="2612"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7"/>
            <p:cNvSpPr/>
            <p:nvPr/>
          </p:nvSpPr>
          <p:spPr>
            <a:xfrm>
              <a:off x="4426387" y="3245241"/>
              <a:ext cx="136985" cy="1275982"/>
            </a:xfrm>
            <a:custGeom>
              <a:avLst/>
              <a:gdLst/>
              <a:ahLst/>
              <a:cxnLst/>
              <a:rect l="l" t="t" r="r" b="b"/>
              <a:pathLst>
                <a:path w="1722" h="16040" extrusionOk="0">
                  <a:moveTo>
                    <a:pt x="830" y="0"/>
                  </a:moveTo>
                  <a:lnTo>
                    <a:pt x="677" y="31"/>
                  </a:lnTo>
                  <a:lnTo>
                    <a:pt x="585" y="62"/>
                  </a:lnTo>
                  <a:lnTo>
                    <a:pt x="492" y="123"/>
                  </a:lnTo>
                  <a:lnTo>
                    <a:pt x="431" y="185"/>
                  </a:lnTo>
                  <a:lnTo>
                    <a:pt x="369" y="308"/>
                  </a:lnTo>
                  <a:lnTo>
                    <a:pt x="247" y="615"/>
                  </a:lnTo>
                  <a:lnTo>
                    <a:pt x="124" y="1076"/>
                  </a:lnTo>
                  <a:lnTo>
                    <a:pt x="62" y="1721"/>
                  </a:lnTo>
                  <a:lnTo>
                    <a:pt x="1" y="2581"/>
                  </a:lnTo>
                  <a:lnTo>
                    <a:pt x="1" y="3687"/>
                  </a:lnTo>
                  <a:lnTo>
                    <a:pt x="1" y="16039"/>
                  </a:lnTo>
                  <a:lnTo>
                    <a:pt x="1721" y="16039"/>
                  </a:lnTo>
                  <a:lnTo>
                    <a:pt x="1721" y="4548"/>
                  </a:lnTo>
                  <a:lnTo>
                    <a:pt x="830"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7"/>
            <p:cNvSpPr/>
            <p:nvPr/>
          </p:nvSpPr>
          <p:spPr>
            <a:xfrm>
              <a:off x="4448422" y="3269663"/>
              <a:ext cx="90528" cy="1227059"/>
            </a:xfrm>
            <a:custGeom>
              <a:avLst/>
              <a:gdLst/>
              <a:ahLst/>
              <a:cxnLst/>
              <a:rect l="l" t="t" r="r" b="b"/>
              <a:pathLst>
                <a:path w="1138" h="15425" extrusionOk="0">
                  <a:moveTo>
                    <a:pt x="369" y="1"/>
                  </a:moveTo>
                  <a:lnTo>
                    <a:pt x="308" y="31"/>
                  </a:lnTo>
                  <a:lnTo>
                    <a:pt x="215" y="93"/>
                  </a:lnTo>
                  <a:lnTo>
                    <a:pt x="154" y="216"/>
                  </a:lnTo>
                  <a:lnTo>
                    <a:pt x="123" y="461"/>
                  </a:lnTo>
                  <a:lnTo>
                    <a:pt x="62" y="861"/>
                  </a:lnTo>
                  <a:lnTo>
                    <a:pt x="31" y="1414"/>
                  </a:lnTo>
                  <a:lnTo>
                    <a:pt x="0" y="3196"/>
                  </a:lnTo>
                  <a:lnTo>
                    <a:pt x="0" y="15425"/>
                  </a:lnTo>
                  <a:lnTo>
                    <a:pt x="1137" y="15425"/>
                  </a:lnTo>
                  <a:lnTo>
                    <a:pt x="1137" y="4333"/>
                  </a:lnTo>
                  <a:lnTo>
                    <a:pt x="369"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7"/>
            <p:cNvSpPr/>
            <p:nvPr/>
          </p:nvSpPr>
          <p:spPr>
            <a:xfrm>
              <a:off x="4607285" y="3665666"/>
              <a:ext cx="119882" cy="207785"/>
            </a:xfrm>
            <a:custGeom>
              <a:avLst/>
              <a:gdLst/>
              <a:ahLst/>
              <a:cxnLst/>
              <a:rect l="l" t="t" r="r" b="b"/>
              <a:pathLst>
                <a:path w="1507" h="2612" extrusionOk="0">
                  <a:moveTo>
                    <a:pt x="369" y="0"/>
                  </a:moveTo>
                  <a:lnTo>
                    <a:pt x="216" y="31"/>
                  </a:lnTo>
                  <a:lnTo>
                    <a:pt x="93" y="123"/>
                  </a:lnTo>
                  <a:lnTo>
                    <a:pt x="31" y="215"/>
                  </a:lnTo>
                  <a:lnTo>
                    <a:pt x="0" y="369"/>
                  </a:lnTo>
                  <a:lnTo>
                    <a:pt x="0" y="2243"/>
                  </a:lnTo>
                  <a:lnTo>
                    <a:pt x="31" y="2366"/>
                  </a:lnTo>
                  <a:lnTo>
                    <a:pt x="93" y="2489"/>
                  </a:lnTo>
                  <a:lnTo>
                    <a:pt x="216" y="2581"/>
                  </a:lnTo>
                  <a:lnTo>
                    <a:pt x="369" y="2612"/>
                  </a:lnTo>
                  <a:lnTo>
                    <a:pt x="1137" y="2612"/>
                  </a:lnTo>
                  <a:lnTo>
                    <a:pt x="1291" y="2581"/>
                  </a:lnTo>
                  <a:lnTo>
                    <a:pt x="1383" y="2489"/>
                  </a:lnTo>
                  <a:lnTo>
                    <a:pt x="1475" y="2366"/>
                  </a:lnTo>
                  <a:lnTo>
                    <a:pt x="1506" y="2243"/>
                  </a:lnTo>
                  <a:lnTo>
                    <a:pt x="1506" y="369"/>
                  </a:lnTo>
                  <a:lnTo>
                    <a:pt x="1475" y="215"/>
                  </a:lnTo>
                  <a:lnTo>
                    <a:pt x="1383" y="123"/>
                  </a:lnTo>
                  <a:lnTo>
                    <a:pt x="1291" y="31"/>
                  </a:lnTo>
                  <a:lnTo>
                    <a:pt x="1137" y="0"/>
                  </a:lnTo>
                  <a:close/>
                </a:path>
              </a:pathLst>
            </a:custGeom>
            <a:solidFill>
              <a:srgbClr val="CFD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7"/>
            <p:cNvSpPr/>
            <p:nvPr/>
          </p:nvSpPr>
          <p:spPr>
            <a:xfrm>
              <a:off x="4639025" y="3768287"/>
              <a:ext cx="56321" cy="58787"/>
            </a:xfrm>
            <a:custGeom>
              <a:avLst/>
              <a:gdLst/>
              <a:ahLst/>
              <a:cxnLst/>
              <a:rect l="l" t="t" r="r" b="b"/>
              <a:pathLst>
                <a:path w="708" h="739" extrusionOk="0">
                  <a:moveTo>
                    <a:pt x="339" y="1"/>
                  </a:moveTo>
                  <a:lnTo>
                    <a:pt x="216" y="31"/>
                  </a:lnTo>
                  <a:lnTo>
                    <a:pt x="93" y="93"/>
                  </a:lnTo>
                  <a:lnTo>
                    <a:pt x="1" y="216"/>
                  </a:lnTo>
                  <a:lnTo>
                    <a:pt x="1" y="369"/>
                  </a:lnTo>
                  <a:lnTo>
                    <a:pt x="1" y="492"/>
                  </a:lnTo>
                  <a:lnTo>
                    <a:pt x="93" y="615"/>
                  </a:lnTo>
                  <a:lnTo>
                    <a:pt x="216" y="707"/>
                  </a:lnTo>
                  <a:lnTo>
                    <a:pt x="339" y="738"/>
                  </a:lnTo>
                  <a:lnTo>
                    <a:pt x="493" y="707"/>
                  </a:lnTo>
                  <a:lnTo>
                    <a:pt x="615" y="615"/>
                  </a:lnTo>
                  <a:lnTo>
                    <a:pt x="677" y="492"/>
                  </a:lnTo>
                  <a:lnTo>
                    <a:pt x="708" y="369"/>
                  </a:lnTo>
                  <a:lnTo>
                    <a:pt x="677" y="216"/>
                  </a:lnTo>
                  <a:lnTo>
                    <a:pt x="615" y="93"/>
                  </a:lnTo>
                  <a:lnTo>
                    <a:pt x="493" y="31"/>
                  </a:lnTo>
                  <a:lnTo>
                    <a:pt x="339"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7"/>
            <p:cNvSpPr/>
            <p:nvPr/>
          </p:nvSpPr>
          <p:spPr>
            <a:xfrm>
              <a:off x="4641492" y="3919831"/>
              <a:ext cx="56321" cy="124734"/>
            </a:xfrm>
            <a:custGeom>
              <a:avLst/>
              <a:gdLst/>
              <a:ahLst/>
              <a:cxnLst/>
              <a:rect l="l" t="t" r="r" b="b"/>
              <a:pathLst>
                <a:path w="708" h="1568" extrusionOk="0">
                  <a:moveTo>
                    <a:pt x="246" y="1"/>
                  </a:moveTo>
                  <a:lnTo>
                    <a:pt x="462" y="677"/>
                  </a:lnTo>
                  <a:lnTo>
                    <a:pt x="1" y="677"/>
                  </a:lnTo>
                  <a:lnTo>
                    <a:pt x="554" y="1568"/>
                  </a:lnTo>
                  <a:lnTo>
                    <a:pt x="308" y="892"/>
                  </a:lnTo>
                  <a:lnTo>
                    <a:pt x="707" y="892"/>
                  </a:lnTo>
                  <a:lnTo>
                    <a:pt x="246" y="1"/>
                  </a:lnTo>
                  <a:close/>
                </a:path>
              </a:pathLst>
            </a:custGeom>
            <a:solidFill>
              <a:srgbClr val="C5C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7"/>
            <p:cNvSpPr/>
            <p:nvPr/>
          </p:nvSpPr>
          <p:spPr>
            <a:xfrm>
              <a:off x="4533939" y="3286767"/>
              <a:ext cx="195613" cy="286062"/>
            </a:xfrm>
            <a:custGeom>
              <a:avLst/>
              <a:gdLst/>
              <a:ahLst/>
              <a:cxnLst/>
              <a:rect l="l" t="t" r="r" b="b"/>
              <a:pathLst>
                <a:path w="2459" h="3596" extrusionOk="0">
                  <a:moveTo>
                    <a:pt x="1" y="1"/>
                  </a:moveTo>
                  <a:lnTo>
                    <a:pt x="707" y="3596"/>
                  </a:lnTo>
                  <a:lnTo>
                    <a:pt x="2459" y="3596"/>
                  </a:lnTo>
                  <a:lnTo>
                    <a:pt x="1691" y="1"/>
                  </a:lnTo>
                  <a:close/>
                </a:path>
              </a:pathLst>
            </a:custGeom>
            <a:solidFill>
              <a:srgbClr val="A1D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7"/>
            <p:cNvSpPr/>
            <p:nvPr/>
          </p:nvSpPr>
          <p:spPr>
            <a:xfrm>
              <a:off x="4636639" y="3694941"/>
              <a:ext cx="80743" cy="34366"/>
            </a:xfrm>
            <a:custGeom>
              <a:avLst/>
              <a:gdLst/>
              <a:ahLst/>
              <a:cxnLst/>
              <a:rect l="l" t="t" r="r" b="b"/>
              <a:pathLst>
                <a:path w="1015" h="432" extrusionOk="0">
                  <a:moveTo>
                    <a:pt x="0" y="1"/>
                  </a:moveTo>
                  <a:lnTo>
                    <a:pt x="0" y="431"/>
                  </a:lnTo>
                  <a:lnTo>
                    <a:pt x="1014" y="431"/>
                  </a:lnTo>
                  <a:lnTo>
                    <a:pt x="1014"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7"/>
            <p:cNvSpPr/>
            <p:nvPr/>
          </p:nvSpPr>
          <p:spPr>
            <a:xfrm>
              <a:off x="4697734" y="3699873"/>
              <a:ext cx="14717" cy="26967"/>
            </a:xfrm>
            <a:custGeom>
              <a:avLst/>
              <a:gdLst/>
              <a:ahLst/>
              <a:cxnLst/>
              <a:rect l="l" t="t" r="r" b="b"/>
              <a:pathLst>
                <a:path w="185" h="339" extrusionOk="0">
                  <a:moveTo>
                    <a:pt x="0" y="0"/>
                  </a:moveTo>
                  <a:lnTo>
                    <a:pt x="0" y="338"/>
                  </a:lnTo>
                  <a:lnTo>
                    <a:pt x="185" y="338"/>
                  </a:lnTo>
                  <a:lnTo>
                    <a:pt x="185" y="0"/>
                  </a:lnTo>
                  <a:close/>
                </a:path>
              </a:pathLst>
            </a:custGeom>
            <a:solidFill>
              <a:srgbClr val="DEA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7"/>
            <p:cNvSpPr/>
            <p:nvPr/>
          </p:nvSpPr>
          <p:spPr>
            <a:xfrm>
              <a:off x="4678164" y="3699873"/>
              <a:ext cx="14717" cy="26967"/>
            </a:xfrm>
            <a:custGeom>
              <a:avLst/>
              <a:gdLst/>
              <a:ahLst/>
              <a:cxnLst/>
              <a:rect l="l" t="t" r="r" b="b"/>
              <a:pathLst>
                <a:path w="185" h="339" extrusionOk="0">
                  <a:moveTo>
                    <a:pt x="1" y="0"/>
                  </a:moveTo>
                  <a:lnTo>
                    <a:pt x="1" y="338"/>
                  </a:lnTo>
                  <a:lnTo>
                    <a:pt x="185" y="338"/>
                  </a:lnTo>
                  <a:lnTo>
                    <a:pt x="185" y="0"/>
                  </a:lnTo>
                  <a:close/>
                </a:path>
              </a:pathLst>
            </a:custGeom>
            <a:solidFill>
              <a:srgbClr val="DEA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7"/>
            <p:cNvSpPr/>
            <p:nvPr/>
          </p:nvSpPr>
          <p:spPr>
            <a:xfrm>
              <a:off x="4624388" y="3702339"/>
              <a:ext cx="12330" cy="22035"/>
            </a:xfrm>
            <a:custGeom>
              <a:avLst/>
              <a:gdLst/>
              <a:ahLst/>
              <a:cxnLst/>
              <a:rect l="l" t="t" r="r" b="b"/>
              <a:pathLst>
                <a:path w="155" h="277" extrusionOk="0">
                  <a:moveTo>
                    <a:pt x="1" y="0"/>
                  </a:moveTo>
                  <a:lnTo>
                    <a:pt x="1" y="277"/>
                  </a:lnTo>
                  <a:lnTo>
                    <a:pt x="154" y="277"/>
                  </a:lnTo>
                  <a:lnTo>
                    <a:pt x="154" y="0"/>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7"/>
            <p:cNvSpPr/>
            <p:nvPr/>
          </p:nvSpPr>
          <p:spPr>
            <a:xfrm>
              <a:off x="4658595" y="3699873"/>
              <a:ext cx="17183" cy="26967"/>
            </a:xfrm>
            <a:custGeom>
              <a:avLst/>
              <a:gdLst/>
              <a:ahLst/>
              <a:cxnLst/>
              <a:rect l="l" t="t" r="r" b="b"/>
              <a:pathLst>
                <a:path w="216" h="339" extrusionOk="0">
                  <a:moveTo>
                    <a:pt x="62" y="0"/>
                  </a:moveTo>
                  <a:lnTo>
                    <a:pt x="124" y="154"/>
                  </a:lnTo>
                  <a:lnTo>
                    <a:pt x="1" y="154"/>
                  </a:lnTo>
                  <a:lnTo>
                    <a:pt x="154" y="338"/>
                  </a:lnTo>
                  <a:lnTo>
                    <a:pt x="93" y="185"/>
                  </a:lnTo>
                  <a:lnTo>
                    <a:pt x="216" y="185"/>
                  </a:lnTo>
                  <a:lnTo>
                    <a:pt x="62" y="0"/>
                  </a:lnTo>
                  <a:close/>
                </a:path>
              </a:pathLst>
            </a:custGeom>
            <a:solidFill>
              <a:srgbClr val="DEA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7"/>
            <p:cNvSpPr/>
            <p:nvPr/>
          </p:nvSpPr>
          <p:spPr>
            <a:xfrm>
              <a:off x="4658595" y="3521441"/>
              <a:ext cx="58787" cy="34286"/>
            </a:xfrm>
            <a:custGeom>
              <a:avLst/>
              <a:gdLst/>
              <a:ahLst/>
              <a:cxnLst/>
              <a:rect l="l" t="t" r="r" b="b"/>
              <a:pathLst>
                <a:path w="739" h="431" extrusionOk="0">
                  <a:moveTo>
                    <a:pt x="1" y="0"/>
                  </a:moveTo>
                  <a:lnTo>
                    <a:pt x="93" y="431"/>
                  </a:lnTo>
                  <a:lnTo>
                    <a:pt x="738" y="431"/>
                  </a:lnTo>
                  <a:lnTo>
                    <a:pt x="615" y="0"/>
                  </a:lnTo>
                  <a:close/>
                </a:path>
              </a:pathLst>
            </a:custGeom>
            <a:solidFill>
              <a:srgbClr val="DEA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7"/>
            <p:cNvSpPr/>
            <p:nvPr/>
          </p:nvSpPr>
          <p:spPr>
            <a:xfrm>
              <a:off x="4597500" y="3521441"/>
              <a:ext cx="58708" cy="34286"/>
            </a:xfrm>
            <a:custGeom>
              <a:avLst/>
              <a:gdLst/>
              <a:ahLst/>
              <a:cxnLst/>
              <a:rect l="l" t="t" r="r" b="b"/>
              <a:pathLst>
                <a:path w="738" h="431" extrusionOk="0">
                  <a:moveTo>
                    <a:pt x="1" y="0"/>
                  </a:moveTo>
                  <a:lnTo>
                    <a:pt x="93" y="431"/>
                  </a:lnTo>
                  <a:lnTo>
                    <a:pt x="738" y="431"/>
                  </a:lnTo>
                  <a:lnTo>
                    <a:pt x="615" y="0"/>
                  </a:lnTo>
                  <a:close/>
                </a:path>
              </a:pathLst>
            </a:custGeom>
            <a:solidFill>
              <a:srgbClr val="B42C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7"/>
            <p:cNvSpPr/>
            <p:nvPr/>
          </p:nvSpPr>
          <p:spPr>
            <a:xfrm>
              <a:off x="4646424" y="3474983"/>
              <a:ext cx="58708" cy="34286"/>
            </a:xfrm>
            <a:custGeom>
              <a:avLst/>
              <a:gdLst/>
              <a:ahLst/>
              <a:cxnLst/>
              <a:rect l="l" t="t" r="r" b="b"/>
              <a:pathLst>
                <a:path w="738" h="431" extrusionOk="0">
                  <a:moveTo>
                    <a:pt x="0" y="1"/>
                  </a:moveTo>
                  <a:lnTo>
                    <a:pt x="123" y="431"/>
                  </a:lnTo>
                  <a:lnTo>
                    <a:pt x="738" y="431"/>
                  </a:lnTo>
                  <a:lnTo>
                    <a:pt x="645"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7"/>
            <p:cNvSpPr/>
            <p:nvPr/>
          </p:nvSpPr>
          <p:spPr>
            <a:xfrm>
              <a:off x="4587715" y="3474983"/>
              <a:ext cx="56321" cy="34286"/>
            </a:xfrm>
            <a:custGeom>
              <a:avLst/>
              <a:gdLst/>
              <a:ahLst/>
              <a:cxnLst/>
              <a:rect l="l" t="t" r="r" b="b"/>
              <a:pathLst>
                <a:path w="708" h="431" extrusionOk="0">
                  <a:moveTo>
                    <a:pt x="1" y="1"/>
                  </a:moveTo>
                  <a:lnTo>
                    <a:pt x="93" y="431"/>
                  </a:lnTo>
                  <a:lnTo>
                    <a:pt x="707" y="431"/>
                  </a:lnTo>
                  <a:lnTo>
                    <a:pt x="615"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7"/>
            <p:cNvSpPr/>
            <p:nvPr/>
          </p:nvSpPr>
          <p:spPr>
            <a:xfrm>
              <a:off x="4636639" y="3426139"/>
              <a:ext cx="58708" cy="36673"/>
            </a:xfrm>
            <a:custGeom>
              <a:avLst/>
              <a:gdLst/>
              <a:ahLst/>
              <a:cxnLst/>
              <a:rect l="l" t="t" r="r" b="b"/>
              <a:pathLst>
                <a:path w="738" h="461" extrusionOk="0">
                  <a:moveTo>
                    <a:pt x="0" y="0"/>
                  </a:moveTo>
                  <a:lnTo>
                    <a:pt x="123" y="461"/>
                  </a:lnTo>
                  <a:lnTo>
                    <a:pt x="738" y="461"/>
                  </a:lnTo>
                  <a:lnTo>
                    <a:pt x="645" y="0"/>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7"/>
            <p:cNvSpPr/>
            <p:nvPr/>
          </p:nvSpPr>
          <p:spPr>
            <a:xfrm>
              <a:off x="4575544" y="3426139"/>
              <a:ext cx="58708" cy="36673"/>
            </a:xfrm>
            <a:custGeom>
              <a:avLst/>
              <a:gdLst/>
              <a:ahLst/>
              <a:cxnLst/>
              <a:rect l="l" t="t" r="r" b="b"/>
              <a:pathLst>
                <a:path w="738" h="461" extrusionOk="0">
                  <a:moveTo>
                    <a:pt x="0" y="0"/>
                  </a:moveTo>
                  <a:lnTo>
                    <a:pt x="123" y="461"/>
                  </a:lnTo>
                  <a:lnTo>
                    <a:pt x="737" y="461"/>
                  </a:lnTo>
                  <a:lnTo>
                    <a:pt x="645" y="0"/>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7"/>
            <p:cNvSpPr/>
            <p:nvPr/>
          </p:nvSpPr>
          <p:spPr>
            <a:xfrm>
              <a:off x="4553509" y="3301484"/>
              <a:ext cx="129587" cy="112484"/>
            </a:xfrm>
            <a:custGeom>
              <a:avLst/>
              <a:gdLst/>
              <a:ahLst/>
              <a:cxnLst/>
              <a:rect l="l" t="t" r="r" b="b"/>
              <a:pathLst>
                <a:path w="1629" h="1414" extrusionOk="0">
                  <a:moveTo>
                    <a:pt x="1" y="0"/>
                  </a:moveTo>
                  <a:lnTo>
                    <a:pt x="277" y="1413"/>
                  </a:lnTo>
                  <a:lnTo>
                    <a:pt x="1629" y="1413"/>
                  </a:lnTo>
                  <a:lnTo>
                    <a:pt x="1352" y="0"/>
                  </a:lnTo>
                  <a:close/>
                </a:path>
              </a:pathLst>
            </a:custGeom>
            <a:solidFill>
              <a:srgbClr val="C5C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7"/>
            <p:cNvSpPr/>
            <p:nvPr/>
          </p:nvSpPr>
          <p:spPr>
            <a:xfrm>
              <a:off x="4705052" y="3790322"/>
              <a:ext cx="581829" cy="178510"/>
            </a:xfrm>
            <a:custGeom>
              <a:avLst/>
              <a:gdLst/>
              <a:ahLst/>
              <a:cxnLst/>
              <a:rect l="l" t="t" r="r" b="b"/>
              <a:pathLst>
                <a:path w="7314" h="2244" extrusionOk="0">
                  <a:moveTo>
                    <a:pt x="1" y="0"/>
                  </a:moveTo>
                  <a:lnTo>
                    <a:pt x="1" y="185"/>
                  </a:lnTo>
                  <a:lnTo>
                    <a:pt x="3165" y="185"/>
                  </a:lnTo>
                  <a:lnTo>
                    <a:pt x="3319" y="246"/>
                  </a:lnTo>
                  <a:lnTo>
                    <a:pt x="3503" y="338"/>
                  </a:lnTo>
                  <a:lnTo>
                    <a:pt x="3626" y="461"/>
                  </a:lnTo>
                  <a:lnTo>
                    <a:pt x="3749" y="584"/>
                  </a:lnTo>
                  <a:lnTo>
                    <a:pt x="3841" y="768"/>
                  </a:lnTo>
                  <a:lnTo>
                    <a:pt x="3903" y="953"/>
                  </a:lnTo>
                  <a:lnTo>
                    <a:pt x="3933" y="1137"/>
                  </a:lnTo>
                  <a:lnTo>
                    <a:pt x="3933" y="1352"/>
                  </a:lnTo>
                  <a:lnTo>
                    <a:pt x="3995" y="1567"/>
                  </a:lnTo>
                  <a:lnTo>
                    <a:pt x="4118" y="1752"/>
                  </a:lnTo>
                  <a:lnTo>
                    <a:pt x="4241" y="1936"/>
                  </a:lnTo>
                  <a:lnTo>
                    <a:pt x="4425" y="2059"/>
                  </a:lnTo>
                  <a:lnTo>
                    <a:pt x="4609" y="2182"/>
                  </a:lnTo>
                  <a:lnTo>
                    <a:pt x="4824" y="2243"/>
                  </a:lnTo>
                  <a:lnTo>
                    <a:pt x="7313" y="2243"/>
                  </a:lnTo>
                  <a:lnTo>
                    <a:pt x="7313" y="2090"/>
                  </a:lnTo>
                  <a:lnTo>
                    <a:pt x="5040" y="2090"/>
                  </a:lnTo>
                  <a:lnTo>
                    <a:pt x="4855" y="2059"/>
                  </a:lnTo>
                  <a:lnTo>
                    <a:pt x="4671" y="2028"/>
                  </a:lnTo>
                  <a:lnTo>
                    <a:pt x="4517" y="1936"/>
                  </a:lnTo>
                  <a:lnTo>
                    <a:pt x="4364" y="1813"/>
                  </a:lnTo>
                  <a:lnTo>
                    <a:pt x="4241" y="1659"/>
                  </a:lnTo>
                  <a:lnTo>
                    <a:pt x="4148" y="1506"/>
                  </a:lnTo>
                  <a:lnTo>
                    <a:pt x="4118" y="1321"/>
                  </a:lnTo>
                  <a:lnTo>
                    <a:pt x="4087" y="1137"/>
                  </a:lnTo>
                  <a:lnTo>
                    <a:pt x="4056" y="891"/>
                  </a:lnTo>
                  <a:lnTo>
                    <a:pt x="3995" y="707"/>
                  </a:lnTo>
                  <a:lnTo>
                    <a:pt x="3903" y="492"/>
                  </a:lnTo>
                  <a:lnTo>
                    <a:pt x="3749" y="338"/>
                  </a:lnTo>
                  <a:lnTo>
                    <a:pt x="3595" y="185"/>
                  </a:lnTo>
                  <a:lnTo>
                    <a:pt x="3411" y="92"/>
                  </a:lnTo>
                  <a:lnTo>
                    <a:pt x="3196" y="31"/>
                  </a:lnTo>
                  <a:lnTo>
                    <a:pt x="2950" y="0"/>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7"/>
            <p:cNvSpPr/>
            <p:nvPr/>
          </p:nvSpPr>
          <p:spPr>
            <a:xfrm>
              <a:off x="4700200" y="3780537"/>
              <a:ext cx="26967" cy="34286"/>
            </a:xfrm>
            <a:custGeom>
              <a:avLst/>
              <a:gdLst/>
              <a:ahLst/>
              <a:cxnLst/>
              <a:rect l="l" t="t" r="r" b="b"/>
              <a:pathLst>
                <a:path w="339" h="431" extrusionOk="0">
                  <a:moveTo>
                    <a:pt x="0" y="0"/>
                  </a:moveTo>
                  <a:lnTo>
                    <a:pt x="0" y="430"/>
                  </a:lnTo>
                  <a:lnTo>
                    <a:pt x="154" y="430"/>
                  </a:lnTo>
                  <a:lnTo>
                    <a:pt x="215" y="400"/>
                  </a:lnTo>
                  <a:lnTo>
                    <a:pt x="277" y="369"/>
                  </a:lnTo>
                  <a:lnTo>
                    <a:pt x="307" y="308"/>
                  </a:lnTo>
                  <a:lnTo>
                    <a:pt x="338" y="246"/>
                  </a:lnTo>
                  <a:lnTo>
                    <a:pt x="338" y="185"/>
                  </a:lnTo>
                  <a:lnTo>
                    <a:pt x="307" y="123"/>
                  </a:lnTo>
                  <a:lnTo>
                    <a:pt x="277" y="62"/>
                  </a:lnTo>
                  <a:lnTo>
                    <a:pt x="215" y="31"/>
                  </a:lnTo>
                  <a:lnTo>
                    <a:pt x="154" y="0"/>
                  </a:lnTo>
                  <a:close/>
                </a:path>
              </a:pathLst>
            </a:custGeom>
            <a:solidFill>
              <a:srgbClr val="DEA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7"/>
            <p:cNvSpPr/>
            <p:nvPr/>
          </p:nvSpPr>
          <p:spPr>
            <a:xfrm>
              <a:off x="4656208" y="3773219"/>
              <a:ext cx="51389" cy="46457"/>
            </a:xfrm>
            <a:custGeom>
              <a:avLst/>
              <a:gdLst/>
              <a:ahLst/>
              <a:cxnLst/>
              <a:rect l="l" t="t" r="r" b="b"/>
              <a:pathLst>
                <a:path w="646" h="584" extrusionOk="0">
                  <a:moveTo>
                    <a:pt x="92" y="0"/>
                  </a:moveTo>
                  <a:lnTo>
                    <a:pt x="31" y="31"/>
                  </a:lnTo>
                  <a:lnTo>
                    <a:pt x="0" y="123"/>
                  </a:lnTo>
                  <a:lnTo>
                    <a:pt x="0" y="492"/>
                  </a:lnTo>
                  <a:lnTo>
                    <a:pt x="31" y="553"/>
                  </a:lnTo>
                  <a:lnTo>
                    <a:pt x="92" y="584"/>
                  </a:lnTo>
                  <a:lnTo>
                    <a:pt x="553" y="584"/>
                  </a:lnTo>
                  <a:lnTo>
                    <a:pt x="615" y="553"/>
                  </a:lnTo>
                  <a:lnTo>
                    <a:pt x="645" y="492"/>
                  </a:lnTo>
                  <a:lnTo>
                    <a:pt x="645" y="430"/>
                  </a:lnTo>
                  <a:lnTo>
                    <a:pt x="645" y="184"/>
                  </a:lnTo>
                  <a:lnTo>
                    <a:pt x="645" y="123"/>
                  </a:lnTo>
                  <a:lnTo>
                    <a:pt x="615" y="62"/>
                  </a:lnTo>
                  <a:lnTo>
                    <a:pt x="553" y="31"/>
                  </a:lnTo>
                  <a:lnTo>
                    <a:pt x="492" y="0"/>
                  </a:lnTo>
                  <a:close/>
                </a:path>
              </a:pathLst>
            </a:custGeom>
            <a:solidFill>
              <a:srgbClr val="D39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7"/>
            <p:cNvSpPr/>
            <p:nvPr/>
          </p:nvSpPr>
          <p:spPr>
            <a:xfrm>
              <a:off x="5267237" y="3946719"/>
              <a:ext cx="34286" cy="34286"/>
            </a:xfrm>
            <a:custGeom>
              <a:avLst/>
              <a:gdLst/>
              <a:ahLst/>
              <a:cxnLst/>
              <a:rect l="l" t="t" r="r" b="b"/>
              <a:pathLst>
                <a:path w="431" h="431" extrusionOk="0">
                  <a:moveTo>
                    <a:pt x="216" y="1"/>
                  </a:moveTo>
                  <a:lnTo>
                    <a:pt x="123" y="31"/>
                  </a:lnTo>
                  <a:lnTo>
                    <a:pt x="62" y="62"/>
                  </a:lnTo>
                  <a:lnTo>
                    <a:pt x="0" y="124"/>
                  </a:lnTo>
                  <a:lnTo>
                    <a:pt x="0" y="216"/>
                  </a:lnTo>
                  <a:lnTo>
                    <a:pt x="0" y="308"/>
                  </a:lnTo>
                  <a:lnTo>
                    <a:pt x="62" y="369"/>
                  </a:lnTo>
                  <a:lnTo>
                    <a:pt x="123" y="431"/>
                  </a:lnTo>
                  <a:lnTo>
                    <a:pt x="308" y="431"/>
                  </a:lnTo>
                  <a:lnTo>
                    <a:pt x="369" y="369"/>
                  </a:lnTo>
                  <a:lnTo>
                    <a:pt x="400" y="308"/>
                  </a:lnTo>
                  <a:lnTo>
                    <a:pt x="431" y="216"/>
                  </a:lnTo>
                  <a:lnTo>
                    <a:pt x="400" y="124"/>
                  </a:lnTo>
                  <a:lnTo>
                    <a:pt x="369" y="62"/>
                  </a:lnTo>
                  <a:lnTo>
                    <a:pt x="308" y="31"/>
                  </a:lnTo>
                  <a:lnTo>
                    <a:pt x="216"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6" name="Google Shape;3316;p57"/>
          <p:cNvSpPr txBox="1"/>
          <p:nvPr/>
        </p:nvSpPr>
        <p:spPr>
          <a:xfrm>
            <a:off x="157038" y="577097"/>
            <a:ext cx="2571294" cy="2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latin typeface="Fira Sans"/>
                <a:ea typeface="Fira Sans"/>
                <a:cs typeface="Fira Sans"/>
                <a:sym typeface="Fira Sans"/>
              </a:rPr>
              <a:t>For FY-22</a:t>
            </a:r>
            <a:endParaRPr b="1" dirty="0">
              <a:solidFill>
                <a:schemeClr val="accent2"/>
              </a:solidFill>
              <a:latin typeface="Fira Sans"/>
              <a:ea typeface="Fira Sans"/>
              <a:cs typeface="Fira Sans"/>
              <a:sym typeface="Fira Sans"/>
            </a:endParaRPr>
          </a:p>
        </p:txBody>
      </p:sp>
      <p:pic>
        <p:nvPicPr>
          <p:cNvPr id="3" name="Picture 2">
            <a:extLst>
              <a:ext uri="{FF2B5EF4-FFF2-40B4-BE49-F238E27FC236}">
                <a16:creationId xmlns:a16="http://schemas.microsoft.com/office/drawing/2014/main" id="{5FF75B4E-7E08-CAFB-F251-375508BE7A73}"/>
              </a:ext>
            </a:extLst>
          </p:cNvPr>
          <p:cNvPicPr>
            <a:picLocks noChangeAspect="1"/>
          </p:cNvPicPr>
          <p:nvPr/>
        </p:nvPicPr>
        <p:blipFill>
          <a:blip r:embed="rId3"/>
          <a:stretch>
            <a:fillRect/>
          </a:stretch>
        </p:blipFill>
        <p:spPr>
          <a:xfrm>
            <a:off x="157038" y="829697"/>
            <a:ext cx="2571294" cy="1742053"/>
          </a:xfrm>
          <a:prstGeom prst="rect">
            <a:avLst/>
          </a:prstGeom>
        </p:spPr>
      </p:pic>
      <p:pic>
        <p:nvPicPr>
          <p:cNvPr id="5" name="Picture 4">
            <a:extLst>
              <a:ext uri="{FF2B5EF4-FFF2-40B4-BE49-F238E27FC236}">
                <a16:creationId xmlns:a16="http://schemas.microsoft.com/office/drawing/2014/main" id="{639524A6-757D-A3FD-A25E-780D9DBDFCB8}"/>
              </a:ext>
            </a:extLst>
          </p:cNvPr>
          <p:cNvPicPr>
            <a:picLocks noChangeAspect="1"/>
          </p:cNvPicPr>
          <p:nvPr/>
        </p:nvPicPr>
        <p:blipFill>
          <a:blip r:embed="rId4"/>
          <a:stretch>
            <a:fillRect/>
          </a:stretch>
        </p:blipFill>
        <p:spPr>
          <a:xfrm>
            <a:off x="157038" y="3062868"/>
            <a:ext cx="2571294" cy="1836234"/>
          </a:xfrm>
          <a:prstGeom prst="rect">
            <a:avLst/>
          </a:prstGeom>
        </p:spPr>
      </p:pic>
      <p:sp>
        <p:nvSpPr>
          <p:cNvPr id="6" name="Google Shape;3316;p57">
            <a:extLst>
              <a:ext uri="{FF2B5EF4-FFF2-40B4-BE49-F238E27FC236}">
                <a16:creationId xmlns:a16="http://schemas.microsoft.com/office/drawing/2014/main" id="{FBB0E1F3-F733-C624-50D6-F35771037A58}"/>
              </a:ext>
            </a:extLst>
          </p:cNvPr>
          <p:cNvSpPr txBox="1"/>
          <p:nvPr/>
        </p:nvSpPr>
        <p:spPr>
          <a:xfrm>
            <a:off x="157038" y="2804604"/>
            <a:ext cx="2571294" cy="2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latin typeface="Fira Sans"/>
                <a:ea typeface="Fira Sans"/>
                <a:cs typeface="Fira Sans"/>
                <a:sym typeface="Fira Sans"/>
              </a:rPr>
              <a:t>For FY-23</a:t>
            </a:r>
          </a:p>
        </p:txBody>
      </p:sp>
      <p:pic>
        <p:nvPicPr>
          <p:cNvPr id="8" name="Picture 7">
            <a:extLst>
              <a:ext uri="{FF2B5EF4-FFF2-40B4-BE49-F238E27FC236}">
                <a16:creationId xmlns:a16="http://schemas.microsoft.com/office/drawing/2014/main" id="{1D5050FC-480B-45BE-9FF9-B43A7492A0BA}"/>
              </a:ext>
            </a:extLst>
          </p:cNvPr>
          <p:cNvPicPr>
            <a:picLocks noChangeAspect="1"/>
          </p:cNvPicPr>
          <p:nvPr/>
        </p:nvPicPr>
        <p:blipFill>
          <a:blip r:embed="rId5"/>
          <a:stretch>
            <a:fillRect/>
          </a:stretch>
        </p:blipFill>
        <p:spPr>
          <a:xfrm>
            <a:off x="6324204" y="3060036"/>
            <a:ext cx="2571294" cy="1841898"/>
          </a:xfrm>
          <a:prstGeom prst="rect">
            <a:avLst/>
          </a:prstGeom>
        </p:spPr>
      </p:pic>
      <p:sp>
        <p:nvSpPr>
          <p:cNvPr id="9" name="Google Shape;3316;p57">
            <a:extLst>
              <a:ext uri="{FF2B5EF4-FFF2-40B4-BE49-F238E27FC236}">
                <a16:creationId xmlns:a16="http://schemas.microsoft.com/office/drawing/2014/main" id="{976C2FFB-8B81-AD24-8B4B-5CA02A8CFCD6}"/>
              </a:ext>
            </a:extLst>
          </p:cNvPr>
          <p:cNvSpPr txBox="1"/>
          <p:nvPr/>
        </p:nvSpPr>
        <p:spPr>
          <a:xfrm>
            <a:off x="6321399" y="2804604"/>
            <a:ext cx="2571294" cy="2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latin typeface="Fira Sans"/>
                <a:ea typeface="Fira Sans"/>
                <a:cs typeface="Fira Sans"/>
                <a:sym typeface="Fira Sans"/>
              </a:rPr>
              <a:t>For FY-24</a:t>
            </a:r>
          </a:p>
        </p:txBody>
      </p:sp>
      <p:sp>
        <p:nvSpPr>
          <p:cNvPr id="10" name="Google Shape;1018;p34">
            <a:extLst>
              <a:ext uri="{FF2B5EF4-FFF2-40B4-BE49-F238E27FC236}">
                <a16:creationId xmlns:a16="http://schemas.microsoft.com/office/drawing/2014/main" id="{C5EF8E72-4A4B-CAA1-EE24-2918DCD05529}"/>
              </a:ext>
            </a:extLst>
          </p:cNvPr>
          <p:cNvSpPr txBox="1"/>
          <p:nvPr/>
        </p:nvSpPr>
        <p:spPr>
          <a:xfrm>
            <a:off x="2820115" y="3057204"/>
            <a:ext cx="3458125" cy="184189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a:solidFill>
                  <a:schemeClr val="accent2"/>
                </a:solidFill>
              </a:rPr>
              <a:t>From the Ribbon graphs, it is evident that </a:t>
            </a:r>
            <a:r>
              <a:rPr lang="en-US" sz="1100" b="1" dirty="0">
                <a:solidFill>
                  <a:schemeClr val="accent2"/>
                </a:solidFill>
              </a:rPr>
              <a:t>Tata Motors</a:t>
            </a:r>
            <a:r>
              <a:rPr lang="en-US" sz="1100" dirty="0">
                <a:solidFill>
                  <a:schemeClr val="accent2"/>
                </a:solidFill>
              </a:rPr>
              <a:t> maintained its top position in all quarters except for Quarter 1 of FY-24. In FY-22 and FY-23, the top 5 EV makers remained consistent. However, in FY-24, </a:t>
            </a:r>
            <a:r>
              <a:rPr lang="en-US" sz="1100" b="1" dirty="0">
                <a:solidFill>
                  <a:schemeClr val="accent2"/>
                </a:solidFill>
              </a:rPr>
              <a:t>Hyundai</a:t>
            </a:r>
            <a:r>
              <a:rPr lang="en-US" sz="1100" dirty="0">
                <a:solidFill>
                  <a:schemeClr val="accent2"/>
                </a:solidFill>
              </a:rPr>
              <a:t> was replaced by </a:t>
            </a:r>
            <a:r>
              <a:rPr lang="en-US" sz="1100" b="1" dirty="0">
                <a:solidFill>
                  <a:schemeClr val="accent2"/>
                </a:solidFill>
              </a:rPr>
              <a:t>PCA Automobiles</a:t>
            </a:r>
            <a:r>
              <a:rPr lang="en-US" sz="1100" dirty="0">
                <a:solidFill>
                  <a:schemeClr val="accent2"/>
                </a:solidFill>
              </a:rPr>
              <a:t>, which held the 4th position in Q1 and Q2 and dropped to 5th position in the remaining two quarters.</a:t>
            </a:r>
            <a:endParaRPr lang="en-IN" sz="1100" b="1" dirty="0">
              <a:solidFill>
                <a:schemeClr val="accent2"/>
              </a:solidFill>
              <a:latin typeface="Fira Sans"/>
              <a:ea typeface="Fira Sans"/>
              <a:cs typeface="Fira Sans"/>
              <a:sym typeface="Fira Sans"/>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40"/>
          <p:cNvSpPr txBox="1">
            <a:spLocks noGrp="1"/>
          </p:cNvSpPr>
          <p:nvPr>
            <p:ph type="title"/>
          </p:nvPr>
        </p:nvSpPr>
        <p:spPr>
          <a:xfrm>
            <a:off x="455620" y="97274"/>
            <a:ext cx="8229600" cy="3835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Peak and Low Season Month for EV Sales</a:t>
            </a:r>
            <a:endParaRPr dirty="0"/>
          </a:p>
        </p:txBody>
      </p:sp>
      <p:grpSp>
        <p:nvGrpSpPr>
          <p:cNvPr id="1543" name="Google Shape;1543;p40"/>
          <p:cNvGrpSpPr/>
          <p:nvPr/>
        </p:nvGrpSpPr>
        <p:grpSpPr>
          <a:xfrm>
            <a:off x="4025381" y="480824"/>
            <a:ext cx="3281205" cy="1406878"/>
            <a:chOff x="1411259" y="1078325"/>
            <a:chExt cx="2099618" cy="1105175"/>
          </a:xfrm>
        </p:grpSpPr>
        <p:sp>
          <p:nvSpPr>
            <p:cNvPr id="1544" name="Google Shape;1544;p40"/>
            <p:cNvSpPr/>
            <p:nvPr/>
          </p:nvSpPr>
          <p:spPr>
            <a:xfrm>
              <a:off x="1491834" y="2148917"/>
              <a:ext cx="2019042" cy="34583"/>
            </a:xfrm>
            <a:custGeom>
              <a:avLst/>
              <a:gdLst/>
              <a:ahLst/>
              <a:cxnLst/>
              <a:rect l="l" t="t" r="r" b="b"/>
              <a:pathLst>
                <a:path w="23353" h="400" extrusionOk="0">
                  <a:moveTo>
                    <a:pt x="431" y="0"/>
                  </a:moveTo>
                  <a:lnTo>
                    <a:pt x="185" y="62"/>
                  </a:lnTo>
                  <a:lnTo>
                    <a:pt x="32" y="123"/>
                  </a:lnTo>
                  <a:lnTo>
                    <a:pt x="1" y="154"/>
                  </a:lnTo>
                  <a:lnTo>
                    <a:pt x="1" y="184"/>
                  </a:lnTo>
                  <a:lnTo>
                    <a:pt x="1" y="246"/>
                  </a:lnTo>
                  <a:lnTo>
                    <a:pt x="32" y="277"/>
                  </a:lnTo>
                  <a:lnTo>
                    <a:pt x="185" y="338"/>
                  </a:lnTo>
                  <a:lnTo>
                    <a:pt x="431" y="369"/>
                  </a:lnTo>
                  <a:lnTo>
                    <a:pt x="708" y="400"/>
                  </a:lnTo>
                  <a:lnTo>
                    <a:pt x="22646" y="400"/>
                  </a:lnTo>
                  <a:lnTo>
                    <a:pt x="22892" y="369"/>
                  </a:lnTo>
                  <a:lnTo>
                    <a:pt x="23137" y="338"/>
                  </a:lnTo>
                  <a:lnTo>
                    <a:pt x="23291" y="277"/>
                  </a:lnTo>
                  <a:lnTo>
                    <a:pt x="23322" y="246"/>
                  </a:lnTo>
                  <a:lnTo>
                    <a:pt x="23352" y="184"/>
                  </a:lnTo>
                  <a:lnTo>
                    <a:pt x="23322" y="154"/>
                  </a:lnTo>
                  <a:lnTo>
                    <a:pt x="23291" y="123"/>
                  </a:lnTo>
                  <a:lnTo>
                    <a:pt x="23137" y="62"/>
                  </a:lnTo>
                  <a:lnTo>
                    <a:pt x="2289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0"/>
            <p:cNvSpPr/>
            <p:nvPr/>
          </p:nvSpPr>
          <p:spPr>
            <a:xfrm>
              <a:off x="1770829" y="1758392"/>
              <a:ext cx="459608" cy="377301"/>
            </a:xfrm>
            <a:custGeom>
              <a:avLst/>
              <a:gdLst/>
              <a:ahLst/>
              <a:cxnLst/>
              <a:rect l="l" t="t" r="r" b="b"/>
              <a:pathLst>
                <a:path w="5316" h="4364" extrusionOk="0">
                  <a:moveTo>
                    <a:pt x="430" y="0"/>
                  </a:moveTo>
                  <a:lnTo>
                    <a:pt x="0" y="3134"/>
                  </a:lnTo>
                  <a:lnTo>
                    <a:pt x="338" y="4363"/>
                  </a:lnTo>
                  <a:lnTo>
                    <a:pt x="5316" y="4363"/>
                  </a:lnTo>
                  <a:lnTo>
                    <a:pt x="5101" y="0"/>
                  </a:lnTo>
                  <a:close/>
                </a:path>
              </a:pathLst>
            </a:custGeom>
            <a:solidFill>
              <a:srgbClr val="99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0"/>
            <p:cNvSpPr/>
            <p:nvPr/>
          </p:nvSpPr>
          <p:spPr>
            <a:xfrm>
              <a:off x="1622038" y="1200488"/>
              <a:ext cx="1591337" cy="935211"/>
            </a:xfrm>
            <a:custGeom>
              <a:avLst/>
              <a:gdLst/>
              <a:ahLst/>
              <a:cxnLst/>
              <a:rect l="l" t="t" r="r" b="b"/>
              <a:pathLst>
                <a:path w="18406" h="10817" extrusionOk="0">
                  <a:moveTo>
                    <a:pt x="4824" y="1"/>
                  </a:moveTo>
                  <a:lnTo>
                    <a:pt x="4333" y="93"/>
                  </a:lnTo>
                  <a:lnTo>
                    <a:pt x="3903" y="247"/>
                  </a:lnTo>
                  <a:lnTo>
                    <a:pt x="3780" y="308"/>
                  </a:lnTo>
                  <a:lnTo>
                    <a:pt x="3472" y="523"/>
                  </a:lnTo>
                  <a:lnTo>
                    <a:pt x="3012" y="861"/>
                  </a:lnTo>
                  <a:lnTo>
                    <a:pt x="2735" y="1107"/>
                  </a:lnTo>
                  <a:lnTo>
                    <a:pt x="2458" y="1384"/>
                  </a:lnTo>
                  <a:lnTo>
                    <a:pt x="2151" y="1691"/>
                  </a:lnTo>
                  <a:lnTo>
                    <a:pt x="1875" y="2060"/>
                  </a:lnTo>
                  <a:lnTo>
                    <a:pt x="1567" y="2459"/>
                  </a:lnTo>
                  <a:lnTo>
                    <a:pt x="1291" y="2889"/>
                  </a:lnTo>
                  <a:lnTo>
                    <a:pt x="1045" y="3350"/>
                  </a:lnTo>
                  <a:lnTo>
                    <a:pt x="799" y="3872"/>
                  </a:lnTo>
                  <a:lnTo>
                    <a:pt x="584" y="4456"/>
                  </a:lnTo>
                  <a:lnTo>
                    <a:pt x="431" y="5071"/>
                  </a:lnTo>
                  <a:lnTo>
                    <a:pt x="215" y="6085"/>
                  </a:lnTo>
                  <a:lnTo>
                    <a:pt x="93" y="7006"/>
                  </a:lnTo>
                  <a:lnTo>
                    <a:pt x="0" y="7836"/>
                  </a:lnTo>
                  <a:lnTo>
                    <a:pt x="0" y="8543"/>
                  </a:lnTo>
                  <a:lnTo>
                    <a:pt x="31" y="9127"/>
                  </a:lnTo>
                  <a:lnTo>
                    <a:pt x="93" y="9649"/>
                  </a:lnTo>
                  <a:lnTo>
                    <a:pt x="185" y="10048"/>
                  </a:lnTo>
                  <a:lnTo>
                    <a:pt x="277" y="10356"/>
                  </a:lnTo>
                  <a:lnTo>
                    <a:pt x="2366" y="10356"/>
                  </a:lnTo>
                  <a:lnTo>
                    <a:pt x="2243" y="10110"/>
                  </a:lnTo>
                  <a:lnTo>
                    <a:pt x="2151" y="9864"/>
                  </a:lnTo>
                  <a:lnTo>
                    <a:pt x="2059" y="9495"/>
                  </a:lnTo>
                  <a:lnTo>
                    <a:pt x="1998" y="9157"/>
                  </a:lnTo>
                  <a:lnTo>
                    <a:pt x="1998" y="8850"/>
                  </a:lnTo>
                  <a:lnTo>
                    <a:pt x="2028" y="8604"/>
                  </a:lnTo>
                  <a:lnTo>
                    <a:pt x="2090" y="8297"/>
                  </a:lnTo>
                  <a:lnTo>
                    <a:pt x="2243" y="7959"/>
                  </a:lnTo>
                  <a:lnTo>
                    <a:pt x="2428" y="7621"/>
                  </a:lnTo>
                  <a:lnTo>
                    <a:pt x="2674" y="7314"/>
                  </a:lnTo>
                  <a:lnTo>
                    <a:pt x="2827" y="7160"/>
                  </a:lnTo>
                  <a:lnTo>
                    <a:pt x="2981" y="7037"/>
                  </a:lnTo>
                  <a:lnTo>
                    <a:pt x="3165" y="6914"/>
                  </a:lnTo>
                  <a:lnTo>
                    <a:pt x="3380" y="6822"/>
                  </a:lnTo>
                  <a:lnTo>
                    <a:pt x="3565" y="6730"/>
                  </a:lnTo>
                  <a:lnTo>
                    <a:pt x="3810" y="6668"/>
                  </a:lnTo>
                  <a:lnTo>
                    <a:pt x="4025" y="6638"/>
                  </a:lnTo>
                  <a:lnTo>
                    <a:pt x="4302" y="6607"/>
                  </a:lnTo>
                  <a:lnTo>
                    <a:pt x="4947" y="6607"/>
                  </a:lnTo>
                  <a:lnTo>
                    <a:pt x="5224" y="6638"/>
                  </a:lnTo>
                  <a:lnTo>
                    <a:pt x="5408" y="6668"/>
                  </a:lnTo>
                  <a:lnTo>
                    <a:pt x="5562" y="6730"/>
                  </a:lnTo>
                  <a:lnTo>
                    <a:pt x="5746" y="6791"/>
                  </a:lnTo>
                  <a:lnTo>
                    <a:pt x="5930" y="6914"/>
                  </a:lnTo>
                  <a:lnTo>
                    <a:pt x="6115" y="7037"/>
                  </a:lnTo>
                  <a:lnTo>
                    <a:pt x="6268" y="7222"/>
                  </a:lnTo>
                  <a:lnTo>
                    <a:pt x="6422" y="7437"/>
                  </a:lnTo>
                  <a:lnTo>
                    <a:pt x="6545" y="7713"/>
                  </a:lnTo>
                  <a:lnTo>
                    <a:pt x="6668" y="8051"/>
                  </a:lnTo>
                  <a:lnTo>
                    <a:pt x="6760" y="8420"/>
                  </a:lnTo>
                  <a:lnTo>
                    <a:pt x="6822" y="8881"/>
                  </a:lnTo>
                  <a:lnTo>
                    <a:pt x="6822" y="9372"/>
                  </a:lnTo>
                  <a:lnTo>
                    <a:pt x="6699" y="10356"/>
                  </a:lnTo>
                  <a:lnTo>
                    <a:pt x="12229" y="10356"/>
                  </a:lnTo>
                  <a:lnTo>
                    <a:pt x="12229" y="10417"/>
                  </a:lnTo>
                  <a:lnTo>
                    <a:pt x="12229" y="10540"/>
                  </a:lnTo>
                  <a:lnTo>
                    <a:pt x="12199" y="10601"/>
                  </a:lnTo>
                  <a:lnTo>
                    <a:pt x="12137" y="10663"/>
                  </a:lnTo>
                  <a:lnTo>
                    <a:pt x="12045" y="10755"/>
                  </a:lnTo>
                  <a:lnTo>
                    <a:pt x="11891" y="10816"/>
                  </a:lnTo>
                  <a:lnTo>
                    <a:pt x="17883" y="10786"/>
                  </a:lnTo>
                  <a:lnTo>
                    <a:pt x="18405" y="7068"/>
                  </a:lnTo>
                  <a:lnTo>
                    <a:pt x="17975" y="6699"/>
                  </a:lnTo>
                  <a:lnTo>
                    <a:pt x="16807" y="5747"/>
                  </a:lnTo>
                  <a:lnTo>
                    <a:pt x="15978" y="5101"/>
                  </a:lnTo>
                  <a:lnTo>
                    <a:pt x="15025" y="4425"/>
                  </a:lnTo>
                  <a:lnTo>
                    <a:pt x="14011" y="3688"/>
                  </a:lnTo>
                  <a:lnTo>
                    <a:pt x="12874" y="2981"/>
                  </a:lnTo>
                  <a:lnTo>
                    <a:pt x="11707" y="2244"/>
                  </a:lnTo>
                  <a:lnTo>
                    <a:pt x="10509" y="1599"/>
                  </a:lnTo>
                  <a:lnTo>
                    <a:pt x="9894" y="1291"/>
                  </a:lnTo>
                  <a:lnTo>
                    <a:pt x="9310" y="1015"/>
                  </a:lnTo>
                  <a:lnTo>
                    <a:pt x="8696" y="769"/>
                  </a:lnTo>
                  <a:lnTo>
                    <a:pt x="8112" y="523"/>
                  </a:lnTo>
                  <a:lnTo>
                    <a:pt x="7528" y="339"/>
                  </a:lnTo>
                  <a:lnTo>
                    <a:pt x="6944" y="185"/>
                  </a:lnTo>
                  <a:lnTo>
                    <a:pt x="6391" y="93"/>
                  </a:lnTo>
                  <a:lnTo>
                    <a:pt x="5838"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0"/>
            <p:cNvSpPr/>
            <p:nvPr/>
          </p:nvSpPr>
          <p:spPr>
            <a:xfrm>
              <a:off x="1637946" y="1298789"/>
              <a:ext cx="738606" cy="494191"/>
            </a:xfrm>
            <a:custGeom>
              <a:avLst/>
              <a:gdLst/>
              <a:ahLst/>
              <a:cxnLst/>
              <a:rect l="l" t="t" r="r" b="b"/>
              <a:pathLst>
                <a:path w="8543" h="5716" extrusionOk="0">
                  <a:moveTo>
                    <a:pt x="3411" y="1"/>
                  </a:moveTo>
                  <a:lnTo>
                    <a:pt x="2889" y="32"/>
                  </a:lnTo>
                  <a:lnTo>
                    <a:pt x="2551" y="62"/>
                  </a:lnTo>
                  <a:lnTo>
                    <a:pt x="2428" y="93"/>
                  </a:lnTo>
                  <a:lnTo>
                    <a:pt x="2182" y="247"/>
                  </a:lnTo>
                  <a:lnTo>
                    <a:pt x="1967" y="400"/>
                  </a:lnTo>
                  <a:lnTo>
                    <a:pt x="1568" y="738"/>
                  </a:lnTo>
                  <a:lnTo>
                    <a:pt x="1230" y="1138"/>
                  </a:lnTo>
                  <a:lnTo>
                    <a:pt x="953" y="1537"/>
                  </a:lnTo>
                  <a:lnTo>
                    <a:pt x="707" y="1937"/>
                  </a:lnTo>
                  <a:lnTo>
                    <a:pt x="492" y="2367"/>
                  </a:lnTo>
                  <a:lnTo>
                    <a:pt x="339" y="2797"/>
                  </a:lnTo>
                  <a:lnTo>
                    <a:pt x="216" y="3227"/>
                  </a:lnTo>
                  <a:lnTo>
                    <a:pt x="124" y="3626"/>
                  </a:lnTo>
                  <a:lnTo>
                    <a:pt x="62" y="3995"/>
                  </a:lnTo>
                  <a:lnTo>
                    <a:pt x="1" y="4640"/>
                  </a:lnTo>
                  <a:lnTo>
                    <a:pt x="1" y="5040"/>
                  </a:lnTo>
                  <a:lnTo>
                    <a:pt x="1" y="5224"/>
                  </a:lnTo>
                  <a:lnTo>
                    <a:pt x="62" y="5347"/>
                  </a:lnTo>
                  <a:lnTo>
                    <a:pt x="216" y="5501"/>
                  </a:lnTo>
                  <a:lnTo>
                    <a:pt x="400" y="5593"/>
                  </a:lnTo>
                  <a:lnTo>
                    <a:pt x="615" y="5685"/>
                  </a:lnTo>
                  <a:lnTo>
                    <a:pt x="892" y="5716"/>
                  </a:lnTo>
                  <a:lnTo>
                    <a:pt x="1015" y="5716"/>
                  </a:lnTo>
                  <a:lnTo>
                    <a:pt x="1138" y="5685"/>
                  </a:lnTo>
                  <a:lnTo>
                    <a:pt x="1291" y="5624"/>
                  </a:lnTo>
                  <a:lnTo>
                    <a:pt x="1414" y="5562"/>
                  </a:lnTo>
                  <a:lnTo>
                    <a:pt x="1568" y="5470"/>
                  </a:lnTo>
                  <a:lnTo>
                    <a:pt x="1691" y="5316"/>
                  </a:lnTo>
                  <a:lnTo>
                    <a:pt x="2029" y="5009"/>
                  </a:lnTo>
                  <a:lnTo>
                    <a:pt x="2336" y="4702"/>
                  </a:lnTo>
                  <a:lnTo>
                    <a:pt x="2705" y="4456"/>
                  </a:lnTo>
                  <a:lnTo>
                    <a:pt x="3104" y="4241"/>
                  </a:lnTo>
                  <a:lnTo>
                    <a:pt x="3319" y="4180"/>
                  </a:lnTo>
                  <a:lnTo>
                    <a:pt x="3534" y="4087"/>
                  </a:lnTo>
                  <a:lnTo>
                    <a:pt x="3780" y="4057"/>
                  </a:lnTo>
                  <a:lnTo>
                    <a:pt x="4057" y="4026"/>
                  </a:lnTo>
                  <a:lnTo>
                    <a:pt x="4364" y="3995"/>
                  </a:lnTo>
                  <a:lnTo>
                    <a:pt x="4671" y="3995"/>
                  </a:lnTo>
                  <a:lnTo>
                    <a:pt x="5009" y="4026"/>
                  </a:lnTo>
                  <a:lnTo>
                    <a:pt x="5347" y="4087"/>
                  </a:lnTo>
                  <a:lnTo>
                    <a:pt x="5716" y="4180"/>
                  </a:lnTo>
                  <a:lnTo>
                    <a:pt x="6054" y="4272"/>
                  </a:lnTo>
                  <a:lnTo>
                    <a:pt x="6361" y="4395"/>
                  </a:lnTo>
                  <a:lnTo>
                    <a:pt x="6638" y="4548"/>
                  </a:lnTo>
                  <a:lnTo>
                    <a:pt x="6883" y="4702"/>
                  </a:lnTo>
                  <a:lnTo>
                    <a:pt x="7129" y="4855"/>
                  </a:lnTo>
                  <a:lnTo>
                    <a:pt x="7529" y="5193"/>
                  </a:lnTo>
                  <a:lnTo>
                    <a:pt x="7867" y="5470"/>
                  </a:lnTo>
                  <a:lnTo>
                    <a:pt x="8112" y="5654"/>
                  </a:lnTo>
                  <a:lnTo>
                    <a:pt x="8235" y="5716"/>
                  </a:lnTo>
                  <a:lnTo>
                    <a:pt x="8327" y="5716"/>
                  </a:lnTo>
                  <a:lnTo>
                    <a:pt x="8420" y="5685"/>
                  </a:lnTo>
                  <a:lnTo>
                    <a:pt x="8512" y="5593"/>
                  </a:lnTo>
                  <a:lnTo>
                    <a:pt x="8543" y="5531"/>
                  </a:lnTo>
                  <a:lnTo>
                    <a:pt x="8543" y="5439"/>
                  </a:lnTo>
                  <a:lnTo>
                    <a:pt x="8543" y="5101"/>
                  </a:lnTo>
                  <a:lnTo>
                    <a:pt x="8450" y="4671"/>
                  </a:lnTo>
                  <a:lnTo>
                    <a:pt x="8266" y="4149"/>
                  </a:lnTo>
                  <a:lnTo>
                    <a:pt x="8020" y="3534"/>
                  </a:lnTo>
                  <a:lnTo>
                    <a:pt x="7682" y="2858"/>
                  </a:lnTo>
                  <a:lnTo>
                    <a:pt x="7283" y="2152"/>
                  </a:lnTo>
                  <a:lnTo>
                    <a:pt x="7037" y="1814"/>
                  </a:lnTo>
                  <a:lnTo>
                    <a:pt x="6760" y="1445"/>
                  </a:lnTo>
                  <a:lnTo>
                    <a:pt x="6453" y="1107"/>
                  </a:lnTo>
                  <a:lnTo>
                    <a:pt x="6146" y="830"/>
                  </a:lnTo>
                  <a:lnTo>
                    <a:pt x="5777" y="585"/>
                  </a:lnTo>
                  <a:lnTo>
                    <a:pt x="5439" y="400"/>
                  </a:lnTo>
                  <a:lnTo>
                    <a:pt x="5070" y="277"/>
                  </a:lnTo>
                  <a:lnTo>
                    <a:pt x="4733" y="154"/>
                  </a:lnTo>
                  <a:lnTo>
                    <a:pt x="4364" y="93"/>
                  </a:lnTo>
                  <a:lnTo>
                    <a:pt x="4026" y="32"/>
                  </a:lnTo>
                  <a:lnTo>
                    <a:pt x="3688"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0"/>
            <p:cNvSpPr/>
            <p:nvPr/>
          </p:nvSpPr>
          <p:spPr>
            <a:xfrm>
              <a:off x="1826593" y="1298789"/>
              <a:ext cx="499465" cy="345484"/>
            </a:xfrm>
            <a:custGeom>
              <a:avLst/>
              <a:gdLst/>
              <a:ahLst/>
              <a:cxnLst/>
              <a:rect l="l" t="t" r="r" b="b"/>
              <a:pathLst>
                <a:path w="5777" h="3996" extrusionOk="0">
                  <a:moveTo>
                    <a:pt x="1137" y="1"/>
                  </a:moveTo>
                  <a:lnTo>
                    <a:pt x="707" y="32"/>
                  </a:lnTo>
                  <a:lnTo>
                    <a:pt x="400" y="62"/>
                  </a:lnTo>
                  <a:lnTo>
                    <a:pt x="246" y="93"/>
                  </a:lnTo>
                  <a:lnTo>
                    <a:pt x="215" y="185"/>
                  </a:lnTo>
                  <a:lnTo>
                    <a:pt x="123" y="431"/>
                  </a:lnTo>
                  <a:lnTo>
                    <a:pt x="31" y="800"/>
                  </a:lnTo>
                  <a:lnTo>
                    <a:pt x="0" y="1015"/>
                  </a:lnTo>
                  <a:lnTo>
                    <a:pt x="0" y="1230"/>
                  </a:lnTo>
                  <a:lnTo>
                    <a:pt x="31" y="1445"/>
                  </a:lnTo>
                  <a:lnTo>
                    <a:pt x="92" y="1691"/>
                  </a:lnTo>
                  <a:lnTo>
                    <a:pt x="185" y="1906"/>
                  </a:lnTo>
                  <a:lnTo>
                    <a:pt x="338" y="2090"/>
                  </a:lnTo>
                  <a:lnTo>
                    <a:pt x="523" y="2275"/>
                  </a:lnTo>
                  <a:lnTo>
                    <a:pt x="799" y="2428"/>
                  </a:lnTo>
                  <a:lnTo>
                    <a:pt x="1137" y="2582"/>
                  </a:lnTo>
                  <a:lnTo>
                    <a:pt x="1537" y="2674"/>
                  </a:lnTo>
                  <a:lnTo>
                    <a:pt x="2151" y="2766"/>
                  </a:lnTo>
                  <a:lnTo>
                    <a:pt x="2704" y="2920"/>
                  </a:lnTo>
                  <a:lnTo>
                    <a:pt x="3226" y="3073"/>
                  </a:lnTo>
                  <a:lnTo>
                    <a:pt x="3687" y="3227"/>
                  </a:lnTo>
                  <a:lnTo>
                    <a:pt x="4486" y="3565"/>
                  </a:lnTo>
                  <a:lnTo>
                    <a:pt x="5070" y="3842"/>
                  </a:lnTo>
                  <a:lnTo>
                    <a:pt x="5316" y="3934"/>
                  </a:lnTo>
                  <a:lnTo>
                    <a:pt x="5500" y="3964"/>
                  </a:lnTo>
                  <a:lnTo>
                    <a:pt x="5623" y="3995"/>
                  </a:lnTo>
                  <a:lnTo>
                    <a:pt x="5715" y="3964"/>
                  </a:lnTo>
                  <a:lnTo>
                    <a:pt x="5777" y="3872"/>
                  </a:lnTo>
                  <a:lnTo>
                    <a:pt x="5777" y="3688"/>
                  </a:lnTo>
                  <a:lnTo>
                    <a:pt x="5746" y="3473"/>
                  </a:lnTo>
                  <a:lnTo>
                    <a:pt x="5654" y="3135"/>
                  </a:lnTo>
                  <a:lnTo>
                    <a:pt x="5439" y="2735"/>
                  </a:lnTo>
                  <a:lnTo>
                    <a:pt x="5193" y="2305"/>
                  </a:lnTo>
                  <a:lnTo>
                    <a:pt x="4886" y="1875"/>
                  </a:lnTo>
                  <a:lnTo>
                    <a:pt x="4578" y="1445"/>
                  </a:lnTo>
                  <a:lnTo>
                    <a:pt x="4333" y="1138"/>
                  </a:lnTo>
                  <a:lnTo>
                    <a:pt x="4056" y="892"/>
                  </a:lnTo>
                  <a:lnTo>
                    <a:pt x="3749" y="677"/>
                  </a:lnTo>
                  <a:lnTo>
                    <a:pt x="3472" y="523"/>
                  </a:lnTo>
                  <a:lnTo>
                    <a:pt x="3165" y="370"/>
                  </a:lnTo>
                  <a:lnTo>
                    <a:pt x="2858" y="247"/>
                  </a:lnTo>
                  <a:lnTo>
                    <a:pt x="2551" y="154"/>
                  </a:lnTo>
                  <a:lnTo>
                    <a:pt x="2243" y="93"/>
                  </a:lnTo>
                  <a:lnTo>
                    <a:pt x="1659" y="32"/>
                  </a:lnTo>
                  <a:lnTo>
                    <a:pt x="1137"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0"/>
            <p:cNvSpPr/>
            <p:nvPr/>
          </p:nvSpPr>
          <p:spPr>
            <a:xfrm>
              <a:off x="2461441" y="1699948"/>
              <a:ext cx="122337" cy="188650"/>
            </a:xfrm>
            <a:custGeom>
              <a:avLst/>
              <a:gdLst/>
              <a:ahLst/>
              <a:cxnLst/>
              <a:rect l="l" t="t" r="r" b="b"/>
              <a:pathLst>
                <a:path w="1415" h="2182" extrusionOk="0">
                  <a:moveTo>
                    <a:pt x="31" y="0"/>
                  </a:moveTo>
                  <a:lnTo>
                    <a:pt x="1" y="31"/>
                  </a:lnTo>
                  <a:lnTo>
                    <a:pt x="31" y="277"/>
                  </a:lnTo>
                  <a:lnTo>
                    <a:pt x="93" y="553"/>
                  </a:lnTo>
                  <a:lnTo>
                    <a:pt x="185" y="830"/>
                  </a:lnTo>
                  <a:lnTo>
                    <a:pt x="308" y="1107"/>
                  </a:lnTo>
                  <a:lnTo>
                    <a:pt x="615" y="1660"/>
                  </a:lnTo>
                  <a:lnTo>
                    <a:pt x="953" y="2182"/>
                  </a:lnTo>
                  <a:lnTo>
                    <a:pt x="953" y="2028"/>
                  </a:lnTo>
                  <a:lnTo>
                    <a:pt x="1015" y="1844"/>
                  </a:lnTo>
                  <a:lnTo>
                    <a:pt x="1168" y="1475"/>
                  </a:lnTo>
                  <a:lnTo>
                    <a:pt x="1353" y="1199"/>
                  </a:lnTo>
                  <a:lnTo>
                    <a:pt x="1414" y="1076"/>
                  </a:lnTo>
                  <a:lnTo>
                    <a:pt x="1199" y="953"/>
                  </a:lnTo>
                  <a:lnTo>
                    <a:pt x="953" y="799"/>
                  </a:lnTo>
                  <a:lnTo>
                    <a:pt x="492" y="400"/>
                  </a:lnTo>
                  <a:lnTo>
                    <a:pt x="154" y="93"/>
                  </a:lnTo>
                  <a:lnTo>
                    <a:pt x="62" y="0"/>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0"/>
            <p:cNvSpPr/>
            <p:nvPr/>
          </p:nvSpPr>
          <p:spPr>
            <a:xfrm>
              <a:off x="1648580" y="1824791"/>
              <a:ext cx="114297" cy="127611"/>
            </a:xfrm>
            <a:custGeom>
              <a:avLst/>
              <a:gdLst/>
              <a:ahLst/>
              <a:cxnLst/>
              <a:rect l="l" t="t" r="r" b="b"/>
              <a:pathLst>
                <a:path w="1322" h="1476" extrusionOk="0">
                  <a:moveTo>
                    <a:pt x="523" y="1"/>
                  </a:moveTo>
                  <a:lnTo>
                    <a:pt x="400" y="31"/>
                  </a:lnTo>
                  <a:lnTo>
                    <a:pt x="277" y="123"/>
                  </a:lnTo>
                  <a:lnTo>
                    <a:pt x="185" y="216"/>
                  </a:lnTo>
                  <a:lnTo>
                    <a:pt x="93" y="308"/>
                  </a:lnTo>
                  <a:lnTo>
                    <a:pt x="31" y="431"/>
                  </a:lnTo>
                  <a:lnTo>
                    <a:pt x="1" y="584"/>
                  </a:lnTo>
                  <a:lnTo>
                    <a:pt x="1" y="738"/>
                  </a:lnTo>
                  <a:lnTo>
                    <a:pt x="1" y="892"/>
                  </a:lnTo>
                  <a:lnTo>
                    <a:pt x="31" y="1014"/>
                  </a:lnTo>
                  <a:lnTo>
                    <a:pt x="93" y="1137"/>
                  </a:lnTo>
                  <a:lnTo>
                    <a:pt x="185" y="1260"/>
                  </a:lnTo>
                  <a:lnTo>
                    <a:pt x="277" y="1352"/>
                  </a:lnTo>
                  <a:lnTo>
                    <a:pt x="400" y="1414"/>
                  </a:lnTo>
                  <a:lnTo>
                    <a:pt x="523" y="1445"/>
                  </a:lnTo>
                  <a:lnTo>
                    <a:pt x="646" y="1475"/>
                  </a:lnTo>
                  <a:lnTo>
                    <a:pt x="800" y="1445"/>
                  </a:lnTo>
                  <a:lnTo>
                    <a:pt x="922" y="1414"/>
                  </a:lnTo>
                  <a:lnTo>
                    <a:pt x="1045" y="1352"/>
                  </a:lnTo>
                  <a:lnTo>
                    <a:pt x="1138" y="1260"/>
                  </a:lnTo>
                  <a:lnTo>
                    <a:pt x="1199" y="1137"/>
                  </a:lnTo>
                  <a:lnTo>
                    <a:pt x="1260" y="1014"/>
                  </a:lnTo>
                  <a:lnTo>
                    <a:pt x="1322" y="892"/>
                  </a:lnTo>
                  <a:lnTo>
                    <a:pt x="1322" y="738"/>
                  </a:lnTo>
                  <a:lnTo>
                    <a:pt x="1322" y="584"/>
                  </a:lnTo>
                  <a:lnTo>
                    <a:pt x="1260" y="431"/>
                  </a:lnTo>
                  <a:lnTo>
                    <a:pt x="1199" y="308"/>
                  </a:lnTo>
                  <a:lnTo>
                    <a:pt x="1138" y="216"/>
                  </a:lnTo>
                  <a:lnTo>
                    <a:pt x="1045" y="123"/>
                  </a:lnTo>
                  <a:lnTo>
                    <a:pt x="922" y="31"/>
                  </a:lnTo>
                  <a:lnTo>
                    <a:pt x="8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0"/>
            <p:cNvSpPr/>
            <p:nvPr/>
          </p:nvSpPr>
          <p:spPr>
            <a:xfrm>
              <a:off x="1669848" y="1846059"/>
              <a:ext cx="71846" cy="82394"/>
            </a:xfrm>
            <a:custGeom>
              <a:avLst/>
              <a:gdLst/>
              <a:ahLst/>
              <a:cxnLst/>
              <a:rect l="l" t="t" r="r" b="b"/>
              <a:pathLst>
                <a:path w="831" h="953" extrusionOk="0">
                  <a:moveTo>
                    <a:pt x="400" y="0"/>
                  </a:moveTo>
                  <a:lnTo>
                    <a:pt x="338" y="31"/>
                  </a:lnTo>
                  <a:lnTo>
                    <a:pt x="246" y="62"/>
                  </a:lnTo>
                  <a:lnTo>
                    <a:pt x="123" y="154"/>
                  </a:lnTo>
                  <a:lnTo>
                    <a:pt x="31" y="308"/>
                  </a:lnTo>
                  <a:lnTo>
                    <a:pt x="0" y="492"/>
                  </a:lnTo>
                  <a:lnTo>
                    <a:pt x="31" y="676"/>
                  </a:lnTo>
                  <a:lnTo>
                    <a:pt x="123" y="799"/>
                  </a:lnTo>
                  <a:lnTo>
                    <a:pt x="246" y="922"/>
                  </a:lnTo>
                  <a:lnTo>
                    <a:pt x="338" y="953"/>
                  </a:lnTo>
                  <a:lnTo>
                    <a:pt x="492" y="953"/>
                  </a:lnTo>
                  <a:lnTo>
                    <a:pt x="584" y="922"/>
                  </a:lnTo>
                  <a:lnTo>
                    <a:pt x="707" y="799"/>
                  </a:lnTo>
                  <a:lnTo>
                    <a:pt x="799" y="676"/>
                  </a:lnTo>
                  <a:lnTo>
                    <a:pt x="830" y="492"/>
                  </a:lnTo>
                  <a:lnTo>
                    <a:pt x="799" y="308"/>
                  </a:lnTo>
                  <a:lnTo>
                    <a:pt x="707" y="154"/>
                  </a:lnTo>
                  <a:lnTo>
                    <a:pt x="584" y="62"/>
                  </a:lnTo>
                  <a:lnTo>
                    <a:pt x="492" y="31"/>
                  </a:lnTo>
                  <a:lnTo>
                    <a:pt x="400" y="0"/>
                  </a:lnTo>
                  <a:close/>
                </a:path>
              </a:pathLst>
            </a:custGeom>
            <a:solidFill>
              <a:srgbClr val="0A1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704344" y="1962949"/>
              <a:ext cx="53258" cy="55852"/>
            </a:xfrm>
            <a:custGeom>
              <a:avLst/>
              <a:gdLst/>
              <a:ahLst/>
              <a:cxnLst/>
              <a:rect l="l" t="t" r="r" b="b"/>
              <a:pathLst>
                <a:path w="616" h="646" extrusionOk="0">
                  <a:moveTo>
                    <a:pt x="185" y="0"/>
                  </a:moveTo>
                  <a:lnTo>
                    <a:pt x="93" y="92"/>
                  </a:lnTo>
                  <a:lnTo>
                    <a:pt x="32" y="185"/>
                  </a:lnTo>
                  <a:lnTo>
                    <a:pt x="1" y="338"/>
                  </a:lnTo>
                  <a:lnTo>
                    <a:pt x="32" y="461"/>
                  </a:lnTo>
                  <a:lnTo>
                    <a:pt x="93" y="553"/>
                  </a:lnTo>
                  <a:lnTo>
                    <a:pt x="185" y="646"/>
                  </a:lnTo>
                  <a:lnTo>
                    <a:pt x="431" y="646"/>
                  </a:lnTo>
                  <a:lnTo>
                    <a:pt x="523" y="553"/>
                  </a:lnTo>
                  <a:lnTo>
                    <a:pt x="585" y="461"/>
                  </a:lnTo>
                  <a:lnTo>
                    <a:pt x="615" y="338"/>
                  </a:lnTo>
                  <a:lnTo>
                    <a:pt x="585" y="185"/>
                  </a:lnTo>
                  <a:lnTo>
                    <a:pt x="523" y="92"/>
                  </a:lnTo>
                  <a:lnTo>
                    <a:pt x="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48580" y="1306743"/>
              <a:ext cx="278998" cy="443786"/>
            </a:xfrm>
            <a:custGeom>
              <a:avLst/>
              <a:gdLst/>
              <a:ahLst/>
              <a:cxnLst/>
              <a:rect l="l" t="t" r="r" b="b"/>
              <a:pathLst>
                <a:path w="3227" h="5133" extrusionOk="0">
                  <a:moveTo>
                    <a:pt x="2305" y="1"/>
                  </a:moveTo>
                  <a:lnTo>
                    <a:pt x="2059" y="124"/>
                  </a:lnTo>
                  <a:lnTo>
                    <a:pt x="1813" y="308"/>
                  </a:lnTo>
                  <a:lnTo>
                    <a:pt x="1598" y="493"/>
                  </a:lnTo>
                  <a:lnTo>
                    <a:pt x="1383" y="708"/>
                  </a:lnTo>
                  <a:lnTo>
                    <a:pt x="1168" y="923"/>
                  </a:lnTo>
                  <a:lnTo>
                    <a:pt x="984" y="1169"/>
                  </a:lnTo>
                  <a:lnTo>
                    <a:pt x="800" y="1414"/>
                  </a:lnTo>
                  <a:lnTo>
                    <a:pt x="646" y="1691"/>
                  </a:lnTo>
                  <a:lnTo>
                    <a:pt x="492" y="1967"/>
                  </a:lnTo>
                  <a:lnTo>
                    <a:pt x="369" y="2275"/>
                  </a:lnTo>
                  <a:lnTo>
                    <a:pt x="246" y="2582"/>
                  </a:lnTo>
                  <a:lnTo>
                    <a:pt x="154" y="2889"/>
                  </a:lnTo>
                  <a:lnTo>
                    <a:pt x="93" y="3196"/>
                  </a:lnTo>
                  <a:lnTo>
                    <a:pt x="31" y="3534"/>
                  </a:lnTo>
                  <a:lnTo>
                    <a:pt x="1" y="3842"/>
                  </a:lnTo>
                  <a:lnTo>
                    <a:pt x="1" y="4180"/>
                  </a:lnTo>
                  <a:lnTo>
                    <a:pt x="1" y="4456"/>
                  </a:lnTo>
                  <a:lnTo>
                    <a:pt x="62" y="4702"/>
                  </a:lnTo>
                  <a:lnTo>
                    <a:pt x="154" y="4886"/>
                  </a:lnTo>
                  <a:lnTo>
                    <a:pt x="277" y="5009"/>
                  </a:lnTo>
                  <a:lnTo>
                    <a:pt x="400" y="5071"/>
                  </a:lnTo>
                  <a:lnTo>
                    <a:pt x="554" y="5132"/>
                  </a:lnTo>
                  <a:lnTo>
                    <a:pt x="892" y="5132"/>
                  </a:lnTo>
                  <a:lnTo>
                    <a:pt x="1260" y="5040"/>
                  </a:lnTo>
                  <a:lnTo>
                    <a:pt x="1629" y="4886"/>
                  </a:lnTo>
                  <a:lnTo>
                    <a:pt x="2244" y="4610"/>
                  </a:lnTo>
                  <a:lnTo>
                    <a:pt x="2705" y="4303"/>
                  </a:lnTo>
                  <a:lnTo>
                    <a:pt x="3227" y="4057"/>
                  </a:lnTo>
                  <a:lnTo>
                    <a:pt x="2858" y="4057"/>
                  </a:lnTo>
                  <a:lnTo>
                    <a:pt x="2551" y="4026"/>
                  </a:lnTo>
                  <a:lnTo>
                    <a:pt x="2274" y="3965"/>
                  </a:lnTo>
                  <a:lnTo>
                    <a:pt x="2029" y="3872"/>
                  </a:lnTo>
                  <a:lnTo>
                    <a:pt x="1813" y="3780"/>
                  </a:lnTo>
                  <a:lnTo>
                    <a:pt x="1629" y="3688"/>
                  </a:lnTo>
                  <a:lnTo>
                    <a:pt x="1506" y="3565"/>
                  </a:lnTo>
                  <a:lnTo>
                    <a:pt x="1383" y="3412"/>
                  </a:lnTo>
                  <a:lnTo>
                    <a:pt x="1291" y="3289"/>
                  </a:lnTo>
                  <a:lnTo>
                    <a:pt x="1230" y="3104"/>
                  </a:lnTo>
                  <a:lnTo>
                    <a:pt x="1168" y="2951"/>
                  </a:lnTo>
                  <a:lnTo>
                    <a:pt x="1168" y="2766"/>
                  </a:lnTo>
                  <a:lnTo>
                    <a:pt x="1168" y="2398"/>
                  </a:lnTo>
                  <a:lnTo>
                    <a:pt x="1260" y="2029"/>
                  </a:lnTo>
                  <a:lnTo>
                    <a:pt x="1383" y="1660"/>
                  </a:lnTo>
                  <a:lnTo>
                    <a:pt x="1537" y="1291"/>
                  </a:lnTo>
                  <a:lnTo>
                    <a:pt x="1691" y="923"/>
                  </a:lnTo>
                  <a:lnTo>
                    <a:pt x="1875" y="616"/>
                  </a:lnTo>
                  <a:lnTo>
                    <a:pt x="2182" y="155"/>
                  </a:lnTo>
                  <a:lnTo>
                    <a:pt x="2305"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637946" y="2095746"/>
              <a:ext cx="1041467" cy="45217"/>
            </a:xfrm>
            <a:custGeom>
              <a:avLst/>
              <a:gdLst/>
              <a:ahLst/>
              <a:cxnLst/>
              <a:rect l="l" t="t" r="r" b="b"/>
              <a:pathLst>
                <a:path w="12046" h="523" extrusionOk="0">
                  <a:moveTo>
                    <a:pt x="93" y="1"/>
                  </a:moveTo>
                  <a:lnTo>
                    <a:pt x="31" y="93"/>
                  </a:lnTo>
                  <a:lnTo>
                    <a:pt x="1" y="185"/>
                  </a:lnTo>
                  <a:lnTo>
                    <a:pt x="1" y="277"/>
                  </a:lnTo>
                  <a:lnTo>
                    <a:pt x="1" y="339"/>
                  </a:lnTo>
                  <a:lnTo>
                    <a:pt x="62" y="461"/>
                  </a:lnTo>
                  <a:lnTo>
                    <a:pt x="93" y="523"/>
                  </a:lnTo>
                  <a:lnTo>
                    <a:pt x="11154" y="523"/>
                  </a:lnTo>
                  <a:lnTo>
                    <a:pt x="11492" y="492"/>
                  </a:lnTo>
                  <a:lnTo>
                    <a:pt x="11769" y="431"/>
                  </a:lnTo>
                  <a:lnTo>
                    <a:pt x="11922" y="339"/>
                  </a:lnTo>
                  <a:lnTo>
                    <a:pt x="12015" y="246"/>
                  </a:lnTo>
                  <a:lnTo>
                    <a:pt x="12045" y="154"/>
                  </a:lnTo>
                  <a:lnTo>
                    <a:pt x="12045" y="62"/>
                  </a:lnTo>
                  <a:lnTo>
                    <a:pt x="12045"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959390" y="1078325"/>
              <a:ext cx="1386778" cy="730652"/>
            </a:xfrm>
            <a:custGeom>
              <a:avLst/>
              <a:gdLst/>
              <a:ahLst/>
              <a:cxnLst/>
              <a:rect l="l" t="t" r="r" b="b"/>
              <a:pathLst>
                <a:path w="16040" h="8451" extrusionOk="0">
                  <a:moveTo>
                    <a:pt x="4825" y="1"/>
                  </a:moveTo>
                  <a:lnTo>
                    <a:pt x="4179" y="93"/>
                  </a:lnTo>
                  <a:lnTo>
                    <a:pt x="3565" y="185"/>
                  </a:lnTo>
                  <a:lnTo>
                    <a:pt x="2981" y="308"/>
                  </a:lnTo>
                  <a:lnTo>
                    <a:pt x="2459" y="461"/>
                  </a:lnTo>
                  <a:lnTo>
                    <a:pt x="1967" y="646"/>
                  </a:lnTo>
                  <a:lnTo>
                    <a:pt x="1537" y="830"/>
                  </a:lnTo>
                  <a:lnTo>
                    <a:pt x="1137" y="984"/>
                  </a:lnTo>
                  <a:lnTo>
                    <a:pt x="523" y="1322"/>
                  </a:lnTo>
                  <a:lnTo>
                    <a:pt x="123" y="1568"/>
                  </a:lnTo>
                  <a:lnTo>
                    <a:pt x="1" y="1660"/>
                  </a:lnTo>
                  <a:lnTo>
                    <a:pt x="799" y="1660"/>
                  </a:lnTo>
                  <a:lnTo>
                    <a:pt x="1168" y="1721"/>
                  </a:lnTo>
                  <a:lnTo>
                    <a:pt x="1537" y="1783"/>
                  </a:lnTo>
                  <a:lnTo>
                    <a:pt x="1875" y="1875"/>
                  </a:lnTo>
                  <a:lnTo>
                    <a:pt x="2213" y="2028"/>
                  </a:lnTo>
                  <a:lnTo>
                    <a:pt x="2551" y="2182"/>
                  </a:lnTo>
                  <a:lnTo>
                    <a:pt x="2858" y="2366"/>
                  </a:lnTo>
                  <a:lnTo>
                    <a:pt x="3165" y="2612"/>
                  </a:lnTo>
                  <a:lnTo>
                    <a:pt x="3442" y="2889"/>
                  </a:lnTo>
                  <a:lnTo>
                    <a:pt x="3749" y="3196"/>
                  </a:lnTo>
                  <a:lnTo>
                    <a:pt x="4026" y="3534"/>
                  </a:lnTo>
                  <a:lnTo>
                    <a:pt x="4302" y="3933"/>
                  </a:lnTo>
                  <a:lnTo>
                    <a:pt x="4579" y="4364"/>
                  </a:lnTo>
                  <a:lnTo>
                    <a:pt x="4855" y="4855"/>
                  </a:lnTo>
                  <a:lnTo>
                    <a:pt x="5132" y="5378"/>
                  </a:lnTo>
                  <a:lnTo>
                    <a:pt x="5408" y="5900"/>
                  </a:lnTo>
                  <a:lnTo>
                    <a:pt x="5716" y="6361"/>
                  </a:lnTo>
                  <a:lnTo>
                    <a:pt x="6054" y="6791"/>
                  </a:lnTo>
                  <a:lnTo>
                    <a:pt x="6422" y="7160"/>
                  </a:lnTo>
                  <a:lnTo>
                    <a:pt x="6791" y="7498"/>
                  </a:lnTo>
                  <a:lnTo>
                    <a:pt x="7190" y="7774"/>
                  </a:lnTo>
                  <a:lnTo>
                    <a:pt x="7590" y="8020"/>
                  </a:lnTo>
                  <a:lnTo>
                    <a:pt x="8020" y="8204"/>
                  </a:lnTo>
                  <a:lnTo>
                    <a:pt x="8450" y="8327"/>
                  </a:lnTo>
                  <a:lnTo>
                    <a:pt x="8880" y="8419"/>
                  </a:lnTo>
                  <a:lnTo>
                    <a:pt x="9310" y="8450"/>
                  </a:lnTo>
                  <a:lnTo>
                    <a:pt x="9741" y="8450"/>
                  </a:lnTo>
                  <a:lnTo>
                    <a:pt x="10140" y="8419"/>
                  </a:lnTo>
                  <a:lnTo>
                    <a:pt x="10570" y="8327"/>
                  </a:lnTo>
                  <a:lnTo>
                    <a:pt x="11000" y="8174"/>
                  </a:lnTo>
                  <a:lnTo>
                    <a:pt x="11400" y="7989"/>
                  </a:lnTo>
                  <a:lnTo>
                    <a:pt x="11769" y="7805"/>
                  </a:lnTo>
                  <a:lnTo>
                    <a:pt x="12168" y="7682"/>
                  </a:lnTo>
                  <a:lnTo>
                    <a:pt x="12567" y="7590"/>
                  </a:lnTo>
                  <a:lnTo>
                    <a:pt x="12936" y="7528"/>
                  </a:lnTo>
                  <a:lnTo>
                    <a:pt x="13305" y="7498"/>
                  </a:lnTo>
                  <a:lnTo>
                    <a:pt x="13643" y="7498"/>
                  </a:lnTo>
                  <a:lnTo>
                    <a:pt x="13981" y="7528"/>
                  </a:lnTo>
                  <a:lnTo>
                    <a:pt x="14319" y="7559"/>
                  </a:lnTo>
                  <a:lnTo>
                    <a:pt x="14903" y="7713"/>
                  </a:lnTo>
                  <a:lnTo>
                    <a:pt x="15394" y="7866"/>
                  </a:lnTo>
                  <a:lnTo>
                    <a:pt x="15794" y="8051"/>
                  </a:lnTo>
                  <a:lnTo>
                    <a:pt x="16039" y="8174"/>
                  </a:lnTo>
                  <a:lnTo>
                    <a:pt x="15947" y="7467"/>
                  </a:lnTo>
                  <a:lnTo>
                    <a:pt x="15794" y="6791"/>
                  </a:lnTo>
                  <a:lnTo>
                    <a:pt x="15548" y="6115"/>
                  </a:lnTo>
                  <a:lnTo>
                    <a:pt x="15271" y="5439"/>
                  </a:lnTo>
                  <a:lnTo>
                    <a:pt x="14903" y="4825"/>
                  </a:lnTo>
                  <a:lnTo>
                    <a:pt x="14472" y="4210"/>
                  </a:lnTo>
                  <a:lnTo>
                    <a:pt x="13981" y="3626"/>
                  </a:lnTo>
                  <a:lnTo>
                    <a:pt x="13428" y="3073"/>
                  </a:lnTo>
                  <a:lnTo>
                    <a:pt x="12844" y="2551"/>
                  </a:lnTo>
                  <a:lnTo>
                    <a:pt x="12168" y="2059"/>
                  </a:lnTo>
                  <a:lnTo>
                    <a:pt x="11431" y="1629"/>
                  </a:lnTo>
                  <a:lnTo>
                    <a:pt x="10662" y="1230"/>
                  </a:lnTo>
                  <a:lnTo>
                    <a:pt x="9802" y="861"/>
                  </a:lnTo>
                  <a:lnTo>
                    <a:pt x="8911" y="554"/>
                  </a:lnTo>
                  <a:lnTo>
                    <a:pt x="7959" y="308"/>
                  </a:lnTo>
                  <a:lnTo>
                    <a:pt x="6945" y="123"/>
                  </a:lnTo>
                  <a:lnTo>
                    <a:pt x="6207" y="31"/>
                  </a:lnTo>
                  <a:lnTo>
                    <a:pt x="5500"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0"/>
            <p:cNvSpPr/>
            <p:nvPr/>
          </p:nvSpPr>
          <p:spPr>
            <a:xfrm>
              <a:off x="2126769" y="1078325"/>
              <a:ext cx="1030746" cy="459695"/>
            </a:xfrm>
            <a:custGeom>
              <a:avLst/>
              <a:gdLst/>
              <a:ahLst/>
              <a:cxnLst/>
              <a:rect l="l" t="t" r="r" b="b"/>
              <a:pathLst>
                <a:path w="11922" h="5317" extrusionOk="0">
                  <a:moveTo>
                    <a:pt x="3564" y="1"/>
                  </a:moveTo>
                  <a:lnTo>
                    <a:pt x="2858" y="31"/>
                  </a:lnTo>
                  <a:lnTo>
                    <a:pt x="2213" y="93"/>
                  </a:lnTo>
                  <a:lnTo>
                    <a:pt x="1598" y="185"/>
                  </a:lnTo>
                  <a:lnTo>
                    <a:pt x="1014" y="339"/>
                  </a:lnTo>
                  <a:lnTo>
                    <a:pt x="492" y="492"/>
                  </a:lnTo>
                  <a:lnTo>
                    <a:pt x="0" y="646"/>
                  </a:lnTo>
                  <a:lnTo>
                    <a:pt x="123" y="646"/>
                  </a:lnTo>
                  <a:lnTo>
                    <a:pt x="492" y="707"/>
                  </a:lnTo>
                  <a:lnTo>
                    <a:pt x="1076" y="799"/>
                  </a:lnTo>
                  <a:lnTo>
                    <a:pt x="1782" y="953"/>
                  </a:lnTo>
                  <a:lnTo>
                    <a:pt x="2182" y="1076"/>
                  </a:lnTo>
                  <a:lnTo>
                    <a:pt x="2612" y="1260"/>
                  </a:lnTo>
                  <a:lnTo>
                    <a:pt x="3073" y="1445"/>
                  </a:lnTo>
                  <a:lnTo>
                    <a:pt x="3534" y="1660"/>
                  </a:lnTo>
                  <a:lnTo>
                    <a:pt x="3995" y="1936"/>
                  </a:lnTo>
                  <a:lnTo>
                    <a:pt x="4486" y="2274"/>
                  </a:lnTo>
                  <a:lnTo>
                    <a:pt x="4947" y="2643"/>
                  </a:lnTo>
                  <a:lnTo>
                    <a:pt x="5408" y="3073"/>
                  </a:lnTo>
                  <a:lnTo>
                    <a:pt x="5746" y="3380"/>
                  </a:lnTo>
                  <a:lnTo>
                    <a:pt x="6084" y="3688"/>
                  </a:lnTo>
                  <a:lnTo>
                    <a:pt x="6422" y="3933"/>
                  </a:lnTo>
                  <a:lnTo>
                    <a:pt x="6729" y="4179"/>
                  </a:lnTo>
                  <a:lnTo>
                    <a:pt x="7374" y="4579"/>
                  </a:lnTo>
                  <a:lnTo>
                    <a:pt x="7989" y="4886"/>
                  </a:lnTo>
                  <a:lnTo>
                    <a:pt x="8573" y="5101"/>
                  </a:lnTo>
                  <a:lnTo>
                    <a:pt x="9126" y="5224"/>
                  </a:lnTo>
                  <a:lnTo>
                    <a:pt x="9648" y="5316"/>
                  </a:lnTo>
                  <a:lnTo>
                    <a:pt x="10109" y="5316"/>
                  </a:lnTo>
                  <a:lnTo>
                    <a:pt x="10539" y="5255"/>
                  </a:lnTo>
                  <a:lnTo>
                    <a:pt x="10939" y="5132"/>
                  </a:lnTo>
                  <a:lnTo>
                    <a:pt x="11246" y="4978"/>
                  </a:lnTo>
                  <a:lnTo>
                    <a:pt x="11522" y="4794"/>
                  </a:lnTo>
                  <a:lnTo>
                    <a:pt x="11707" y="4579"/>
                  </a:lnTo>
                  <a:lnTo>
                    <a:pt x="11860" y="4364"/>
                  </a:lnTo>
                  <a:lnTo>
                    <a:pt x="11891" y="4241"/>
                  </a:lnTo>
                  <a:lnTo>
                    <a:pt x="11922" y="4118"/>
                  </a:lnTo>
                  <a:lnTo>
                    <a:pt x="11922" y="3964"/>
                  </a:lnTo>
                  <a:lnTo>
                    <a:pt x="11891" y="3841"/>
                  </a:lnTo>
                  <a:lnTo>
                    <a:pt x="11891" y="3718"/>
                  </a:lnTo>
                  <a:lnTo>
                    <a:pt x="11830" y="3411"/>
                  </a:lnTo>
                  <a:lnTo>
                    <a:pt x="11553" y="3104"/>
                  </a:lnTo>
                  <a:lnTo>
                    <a:pt x="11215" y="2827"/>
                  </a:lnTo>
                  <a:lnTo>
                    <a:pt x="10877" y="2551"/>
                  </a:lnTo>
                  <a:lnTo>
                    <a:pt x="10539" y="2274"/>
                  </a:lnTo>
                  <a:lnTo>
                    <a:pt x="10171" y="2028"/>
                  </a:lnTo>
                  <a:lnTo>
                    <a:pt x="9771" y="1783"/>
                  </a:lnTo>
                  <a:lnTo>
                    <a:pt x="9372" y="1537"/>
                  </a:lnTo>
                  <a:lnTo>
                    <a:pt x="8972" y="1322"/>
                  </a:lnTo>
                  <a:lnTo>
                    <a:pt x="8511" y="1137"/>
                  </a:lnTo>
                  <a:lnTo>
                    <a:pt x="8081" y="953"/>
                  </a:lnTo>
                  <a:lnTo>
                    <a:pt x="7590" y="769"/>
                  </a:lnTo>
                  <a:lnTo>
                    <a:pt x="7129" y="615"/>
                  </a:lnTo>
                  <a:lnTo>
                    <a:pt x="6606" y="461"/>
                  </a:lnTo>
                  <a:lnTo>
                    <a:pt x="6115" y="339"/>
                  </a:lnTo>
                  <a:lnTo>
                    <a:pt x="5562" y="216"/>
                  </a:lnTo>
                  <a:lnTo>
                    <a:pt x="5009" y="123"/>
                  </a:lnTo>
                  <a:lnTo>
                    <a:pt x="4271" y="31"/>
                  </a:lnTo>
                  <a:lnTo>
                    <a:pt x="3564"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0"/>
            <p:cNvSpPr/>
            <p:nvPr/>
          </p:nvSpPr>
          <p:spPr>
            <a:xfrm>
              <a:off x="1959390" y="1216483"/>
              <a:ext cx="1386778" cy="592493"/>
            </a:xfrm>
            <a:custGeom>
              <a:avLst/>
              <a:gdLst/>
              <a:ahLst/>
              <a:cxnLst/>
              <a:rect l="l" t="t" r="r" b="b"/>
              <a:pathLst>
                <a:path w="16040" h="6853" extrusionOk="0">
                  <a:moveTo>
                    <a:pt x="369" y="0"/>
                  </a:moveTo>
                  <a:lnTo>
                    <a:pt x="1" y="62"/>
                  </a:lnTo>
                  <a:lnTo>
                    <a:pt x="799" y="62"/>
                  </a:lnTo>
                  <a:lnTo>
                    <a:pt x="1168" y="123"/>
                  </a:lnTo>
                  <a:lnTo>
                    <a:pt x="1537" y="185"/>
                  </a:lnTo>
                  <a:lnTo>
                    <a:pt x="1875" y="277"/>
                  </a:lnTo>
                  <a:lnTo>
                    <a:pt x="2213" y="430"/>
                  </a:lnTo>
                  <a:lnTo>
                    <a:pt x="2551" y="584"/>
                  </a:lnTo>
                  <a:lnTo>
                    <a:pt x="2858" y="768"/>
                  </a:lnTo>
                  <a:lnTo>
                    <a:pt x="3165" y="1014"/>
                  </a:lnTo>
                  <a:lnTo>
                    <a:pt x="3442" y="1291"/>
                  </a:lnTo>
                  <a:lnTo>
                    <a:pt x="3749" y="1598"/>
                  </a:lnTo>
                  <a:lnTo>
                    <a:pt x="4026" y="1936"/>
                  </a:lnTo>
                  <a:lnTo>
                    <a:pt x="4302" y="2335"/>
                  </a:lnTo>
                  <a:lnTo>
                    <a:pt x="4579" y="2766"/>
                  </a:lnTo>
                  <a:lnTo>
                    <a:pt x="4855" y="3257"/>
                  </a:lnTo>
                  <a:lnTo>
                    <a:pt x="5132" y="3780"/>
                  </a:lnTo>
                  <a:lnTo>
                    <a:pt x="5408" y="4302"/>
                  </a:lnTo>
                  <a:lnTo>
                    <a:pt x="5716" y="4763"/>
                  </a:lnTo>
                  <a:lnTo>
                    <a:pt x="6054" y="5193"/>
                  </a:lnTo>
                  <a:lnTo>
                    <a:pt x="6422" y="5562"/>
                  </a:lnTo>
                  <a:lnTo>
                    <a:pt x="6791" y="5900"/>
                  </a:lnTo>
                  <a:lnTo>
                    <a:pt x="7190" y="6176"/>
                  </a:lnTo>
                  <a:lnTo>
                    <a:pt x="7590" y="6422"/>
                  </a:lnTo>
                  <a:lnTo>
                    <a:pt x="8020" y="6606"/>
                  </a:lnTo>
                  <a:lnTo>
                    <a:pt x="8450" y="6729"/>
                  </a:lnTo>
                  <a:lnTo>
                    <a:pt x="8880" y="6821"/>
                  </a:lnTo>
                  <a:lnTo>
                    <a:pt x="9310" y="6852"/>
                  </a:lnTo>
                  <a:lnTo>
                    <a:pt x="9741" y="6852"/>
                  </a:lnTo>
                  <a:lnTo>
                    <a:pt x="10140" y="6821"/>
                  </a:lnTo>
                  <a:lnTo>
                    <a:pt x="10570" y="6729"/>
                  </a:lnTo>
                  <a:lnTo>
                    <a:pt x="11000" y="6576"/>
                  </a:lnTo>
                  <a:lnTo>
                    <a:pt x="11400" y="6391"/>
                  </a:lnTo>
                  <a:lnTo>
                    <a:pt x="11769" y="6207"/>
                  </a:lnTo>
                  <a:lnTo>
                    <a:pt x="12168" y="6084"/>
                  </a:lnTo>
                  <a:lnTo>
                    <a:pt x="12567" y="5992"/>
                  </a:lnTo>
                  <a:lnTo>
                    <a:pt x="12936" y="5930"/>
                  </a:lnTo>
                  <a:lnTo>
                    <a:pt x="13305" y="5900"/>
                  </a:lnTo>
                  <a:lnTo>
                    <a:pt x="13643" y="5900"/>
                  </a:lnTo>
                  <a:lnTo>
                    <a:pt x="13981" y="5930"/>
                  </a:lnTo>
                  <a:lnTo>
                    <a:pt x="14319" y="5961"/>
                  </a:lnTo>
                  <a:lnTo>
                    <a:pt x="14903" y="6115"/>
                  </a:lnTo>
                  <a:lnTo>
                    <a:pt x="15394" y="6268"/>
                  </a:lnTo>
                  <a:lnTo>
                    <a:pt x="15794" y="6453"/>
                  </a:lnTo>
                  <a:lnTo>
                    <a:pt x="16039" y="6576"/>
                  </a:lnTo>
                  <a:lnTo>
                    <a:pt x="15978" y="6053"/>
                  </a:lnTo>
                  <a:lnTo>
                    <a:pt x="15824" y="5562"/>
                  </a:lnTo>
                  <a:lnTo>
                    <a:pt x="15671" y="5347"/>
                  </a:lnTo>
                  <a:lnTo>
                    <a:pt x="15486" y="5162"/>
                  </a:lnTo>
                  <a:lnTo>
                    <a:pt x="15302" y="5009"/>
                  </a:lnTo>
                  <a:lnTo>
                    <a:pt x="15087" y="4855"/>
                  </a:lnTo>
                  <a:lnTo>
                    <a:pt x="14872" y="4732"/>
                  </a:lnTo>
                  <a:lnTo>
                    <a:pt x="14626" y="4640"/>
                  </a:lnTo>
                  <a:lnTo>
                    <a:pt x="14349" y="4548"/>
                  </a:lnTo>
                  <a:lnTo>
                    <a:pt x="14073" y="4517"/>
                  </a:lnTo>
                  <a:lnTo>
                    <a:pt x="13766" y="4486"/>
                  </a:lnTo>
                  <a:lnTo>
                    <a:pt x="13059" y="4486"/>
                  </a:lnTo>
                  <a:lnTo>
                    <a:pt x="12690" y="4548"/>
                  </a:lnTo>
                  <a:lnTo>
                    <a:pt x="11861" y="4701"/>
                  </a:lnTo>
                  <a:lnTo>
                    <a:pt x="10908" y="4947"/>
                  </a:lnTo>
                  <a:lnTo>
                    <a:pt x="10601" y="5039"/>
                  </a:lnTo>
                  <a:lnTo>
                    <a:pt x="10355" y="5070"/>
                  </a:lnTo>
                  <a:lnTo>
                    <a:pt x="10079" y="5101"/>
                  </a:lnTo>
                  <a:lnTo>
                    <a:pt x="9587" y="5101"/>
                  </a:lnTo>
                  <a:lnTo>
                    <a:pt x="9372" y="5039"/>
                  </a:lnTo>
                  <a:lnTo>
                    <a:pt x="9157" y="5009"/>
                  </a:lnTo>
                  <a:lnTo>
                    <a:pt x="8942" y="4916"/>
                  </a:lnTo>
                  <a:lnTo>
                    <a:pt x="8512" y="4732"/>
                  </a:lnTo>
                  <a:lnTo>
                    <a:pt x="8143" y="4486"/>
                  </a:lnTo>
                  <a:lnTo>
                    <a:pt x="7774" y="4210"/>
                  </a:lnTo>
                  <a:lnTo>
                    <a:pt x="7436" y="3872"/>
                  </a:lnTo>
                  <a:lnTo>
                    <a:pt x="6760" y="3134"/>
                  </a:lnTo>
                  <a:lnTo>
                    <a:pt x="6054" y="2366"/>
                  </a:lnTo>
                  <a:lnTo>
                    <a:pt x="5716" y="1997"/>
                  </a:lnTo>
                  <a:lnTo>
                    <a:pt x="5347" y="1660"/>
                  </a:lnTo>
                  <a:lnTo>
                    <a:pt x="4947" y="1322"/>
                  </a:lnTo>
                  <a:lnTo>
                    <a:pt x="4517" y="1045"/>
                  </a:lnTo>
                  <a:lnTo>
                    <a:pt x="4087" y="799"/>
                  </a:lnTo>
                  <a:lnTo>
                    <a:pt x="3657" y="584"/>
                  </a:lnTo>
                  <a:lnTo>
                    <a:pt x="3227" y="430"/>
                  </a:lnTo>
                  <a:lnTo>
                    <a:pt x="2827" y="277"/>
                  </a:lnTo>
                  <a:lnTo>
                    <a:pt x="2459" y="185"/>
                  </a:lnTo>
                  <a:lnTo>
                    <a:pt x="2059" y="92"/>
                  </a:lnTo>
                  <a:lnTo>
                    <a:pt x="1383"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0"/>
            <p:cNvSpPr/>
            <p:nvPr/>
          </p:nvSpPr>
          <p:spPr>
            <a:xfrm>
              <a:off x="2562422" y="1691994"/>
              <a:ext cx="842183" cy="451654"/>
            </a:xfrm>
            <a:custGeom>
              <a:avLst/>
              <a:gdLst/>
              <a:ahLst/>
              <a:cxnLst/>
              <a:rect l="l" t="t" r="r" b="b"/>
              <a:pathLst>
                <a:path w="9741" h="5224" extrusionOk="0">
                  <a:moveTo>
                    <a:pt x="5746" y="0"/>
                  </a:moveTo>
                  <a:lnTo>
                    <a:pt x="5162" y="62"/>
                  </a:lnTo>
                  <a:lnTo>
                    <a:pt x="4578" y="154"/>
                  </a:lnTo>
                  <a:lnTo>
                    <a:pt x="4025" y="277"/>
                  </a:lnTo>
                  <a:lnTo>
                    <a:pt x="3503" y="430"/>
                  </a:lnTo>
                  <a:lnTo>
                    <a:pt x="2489" y="707"/>
                  </a:lnTo>
                  <a:lnTo>
                    <a:pt x="1660" y="953"/>
                  </a:lnTo>
                  <a:lnTo>
                    <a:pt x="1291" y="1045"/>
                  </a:lnTo>
                  <a:lnTo>
                    <a:pt x="984" y="1076"/>
                  </a:lnTo>
                  <a:lnTo>
                    <a:pt x="738" y="1260"/>
                  </a:lnTo>
                  <a:lnTo>
                    <a:pt x="523" y="1475"/>
                  </a:lnTo>
                  <a:lnTo>
                    <a:pt x="338" y="1690"/>
                  </a:lnTo>
                  <a:lnTo>
                    <a:pt x="215" y="1967"/>
                  </a:lnTo>
                  <a:lnTo>
                    <a:pt x="92" y="2243"/>
                  </a:lnTo>
                  <a:lnTo>
                    <a:pt x="31" y="2520"/>
                  </a:lnTo>
                  <a:lnTo>
                    <a:pt x="0" y="2827"/>
                  </a:lnTo>
                  <a:lnTo>
                    <a:pt x="0" y="3104"/>
                  </a:lnTo>
                  <a:lnTo>
                    <a:pt x="31" y="3411"/>
                  </a:lnTo>
                  <a:lnTo>
                    <a:pt x="62" y="3687"/>
                  </a:lnTo>
                  <a:lnTo>
                    <a:pt x="123" y="3933"/>
                  </a:lnTo>
                  <a:lnTo>
                    <a:pt x="215" y="4210"/>
                  </a:lnTo>
                  <a:lnTo>
                    <a:pt x="338" y="4425"/>
                  </a:lnTo>
                  <a:lnTo>
                    <a:pt x="430" y="4609"/>
                  </a:lnTo>
                  <a:lnTo>
                    <a:pt x="553" y="4793"/>
                  </a:lnTo>
                  <a:lnTo>
                    <a:pt x="707" y="4916"/>
                  </a:lnTo>
                  <a:lnTo>
                    <a:pt x="891" y="5009"/>
                  </a:lnTo>
                  <a:lnTo>
                    <a:pt x="1199" y="5070"/>
                  </a:lnTo>
                  <a:lnTo>
                    <a:pt x="1598" y="5101"/>
                  </a:lnTo>
                  <a:lnTo>
                    <a:pt x="2120" y="5162"/>
                  </a:lnTo>
                  <a:lnTo>
                    <a:pt x="3349" y="5193"/>
                  </a:lnTo>
                  <a:lnTo>
                    <a:pt x="4732" y="5224"/>
                  </a:lnTo>
                  <a:lnTo>
                    <a:pt x="6115" y="5162"/>
                  </a:lnTo>
                  <a:lnTo>
                    <a:pt x="7313" y="5101"/>
                  </a:lnTo>
                  <a:lnTo>
                    <a:pt x="7835" y="5070"/>
                  </a:lnTo>
                  <a:lnTo>
                    <a:pt x="8266" y="5009"/>
                  </a:lnTo>
                  <a:lnTo>
                    <a:pt x="8573" y="4947"/>
                  </a:lnTo>
                  <a:lnTo>
                    <a:pt x="8726" y="4886"/>
                  </a:lnTo>
                  <a:lnTo>
                    <a:pt x="8972" y="4732"/>
                  </a:lnTo>
                  <a:lnTo>
                    <a:pt x="9126" y="4640"/>
                  </a:lnTo>
                  <a:lnTo>
                    <a:pt x="9249" y="4517"/>
                  </a:lnTo>
                  <a:lnTo>
                    <a:pt x="9372" y="4333"/>
                  </a:lnTo>
                  <a:lnTo>
                    <a:pt x="9495" y="4117"/>
                  </a:lnTo>
                  <a:lnTo>
                    <a:pt x="9617" y="3810"/>
                  </a:lnTo>
                  <a:lnTo>
                    <a:pt x="9679" y="3442"/>
                  </a:lnTo>
                  <a:lnTo>
                    <a:pt x="9740" y="3104"/>
                  </a:lnTo>
                  <a:lnTo>
                    <a:pt x="9740" y="2796"/>
                  </a:lnTo>
                  <a:lnTo>
                    <a:pt x="9740" y="2520"/>
                  </a:lnTo>
                  <a:lnTo>
                    <a:pt x="9710" y="2274"/>
                  </a:lnTo>
                  <a:lnTo>
                    <a:pt x="9679" y="2028"/>
                  </a:lnTo>
                  <a:lnTo>
                    <a:pt x="9617" y="1844"/>
                  </a:lnTo>
                  <a:lnTo>
                    <a:pt x="9495" y="1537"/>
                  </a:lnTo>
                  <a:lnTo>
                    <a:pt x="9341" y="1321"/>
                  </a:lnTo>
                  <a:lnTo>
                    <a:pt x="9218" y="1168"/>
                  </a:lnTo>
                  <a:lnTo>
                    <a:pt x="9064" y="1076"/>
                  </a:lnTo>
                  <a:lnTo>
                    <a:pt x="8819" y="861"/>
                  </a:lnTo>
                  <a:lnTo>
                    <a:pt x="8573" y="676"/>
                  </a:lnTo>
                  <a:lnTo>
                    <a:pt x="8296" y="492"/>
                  </a:lnTo>
                  <a:lnTo>
                    <a:pt x="8020" y="369"/>
                  </a:lnTo>
                  <a:lnTo>
                    <a:pt x="7743" y="246"/>
                  </a:lnTo>
                  <a:lnTo>
                    <a:pt x="7467" y="154"/>
                  </a:lnTo>
                  <a:lnTo>
                    <a:pt x="7190" y="92"/>
                  </a:lnTo>
                  <a:lnTo>
                    <a:pt x="6914" y="31"/>
                  </a:lnTo>
                  <a:lnTo>
                    <a:pt x="6330"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0"/>
            <p:cNvSpPr/>
            <p:nvPr/>
          </p:nvSpPr>
          <p:spPr>
            <a:xfrm>
              <a:off x="2634094" y="1803523"/>
              <a:ext cx="212599" cy="183376"/>
            </a:xfrm>
            <a:custGeom>
              <a:avLst/>
              <a:gdLst/>
              <a:ahLst/>
              <a:cxnLst/>
              <a:rect l="l" t="t" r="r" b="b"/>
              <a:pathLst>
                <a:path w="2459" h="2121" extrusionOk="0">
                  <a:moveTo>
                    <a:pt x="2152" y="1"/>
                  </a:moveTo>
                  <a:lnTo>
                    <a:pt x="1844" y="62"/>
                  </a:lnTo>
                  <a:lnTo>
                    <a:pt x="1476" y="124"/>
                  </a:lnTo>
                  <a:lnTo>
                    <a:pt x="1076" y="277"/>
                  </a:lnTo>
                  <a:lnTo>
                    <a:pt x="892" y="400"/>
                  </a:lnTo>
                  <a:lnTo>
                    <a:pt x="708" y="523"/>
                  </a:lnTo>
                  <a:lnTo>
                    <a:pt x="523" y="677"/>
                  </a:lnTo>
                  <a:lnTo>
                    <a:pt x="339" y="861"/>
                  </a:lnTo>
                  <a:lnTo>
                    <a:pt x="185" y="1107"/>
                  </a:lnTo>
                  <a:lnTo>
                    <a:pt x="62" y="1353"/>
                  </a:lnTo>
                  <a:lnTo>
                    <a:pt x="1" y="1568"/>
                  </a:lnTo>
                  <a:lnTo>
                    <a:pt x="1" y="1660"/>
                  </a:lnTo>
                  <a:lnTo>
                    <a:pt x="32" y="1752"/>
                  </a:lnTo>
                  <a:lnTo>
                    <a:pt x="93" y="1906"/>
                  </a:lnTo>
                  <a:lnTo>
                    <a:pt x="247" y="1998"/>
                  </a:lnTo>
                  <a:lnTo>
                    <a:pt x="431" y="2090"/>
                  </a:lnTo>
                  <a:lnTo>
                    <a:pt x="646" y="2121"/>
                  </a:lnTo>
                  <a:lnTo>
                    <a:pt x="892" y="2121"/>
                  </a:lnTo>
                  <a:lnTo>
                    <a:pt x="1138" y="2090"/>
                  </a:lnTo>
                  <a:lnTo>
                    <a:pt x="1384" y="1998"/>
                  </a:lnTo>
                  <a:lnTo>
                    <a:pt x="1629" y="1844"/>
                  </a:lnTo>
                  <a:lnTo>
                    <a:pt x="1875" y="1691"/>
                  </a:lnTo>
                  <a:lnTo>
                    <a:pt x="2090" y="1445"/>
                  </a:lnTo>
                  <a:lnTo>
                    <a:pt x="2244" y="1168"/>
                  </a:lnTo>
                  <a:lnTo>
                    <a:pt x="2367" y="830"/>
                  </a:lnTo>
                  <a:lnTo>
                    <a:pt x="2428" y="462"/>
                  </a:lnTo>
                  <a:lnTo>
                    <a:pt x="2459" y="247"/>
                  </a:lnTo>
                  <a:lnTo>
                    <a:pt x="2428"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2631501" y="1986811"/>
              <a:ext cx="148793" cy="101069"/>
            </a:xfrm>
            <a:custGeom>
              <a:avLst/>
              <a:gdLst/>
              <a:ahLst/>
              <a:cxnLst/>
              <a:rect l="l" t="t" r="r" b="b"/>
              <a:pathLst>
                <a:path w="1721" h="1169" extrusionOk="0">
                  <a:moveTo>
                    <a:pt x="31" y="1"/>
                  </a:moveTo>
                  <a:lnTo>
                    <a:pt x="0" y="154"/>
                  </a:lnTo>
                  <a:lnTo>
                    <a:pt x="0" y="308"/>
                  </a:lnTo>
                  <a:lnTo>
                    <a:pt x="31" y="492"/>
                  </a:lnTo>
                  <a:lnTo>
                    <a:pt x="92" y="677"/>
                  </a:lnTo>
                  <a:lnTo>
                    <a:pt x="215" y="861"/>
                  </a:lnTo>
                  <a:lnTo>
                    <a:pt x="307" y="953"/>
                  </a:lnTo>
                  <a:lnTo>
                    <a:pt x="400" y="1015"/>
                  </a:lnTo>
                  <a:lnTo>
                    <a:pt x="523" y="1107"/>
                  </a:lnTo>
                  <a:lnTo>
                    <a:pt x="676" y="1138"/>
                  </a:lnTo>
                  <a:lnTo>
                    <a:pt x="830" y="1168"/>
                  </a:lnTo>
                  <a:lnTo>
                    <a:pt x="953" y="1168"/>
                  </a:lnTo>
                  <a:lnTo>
                    <a:pt x="1076" y="1138"/>
                  </a:lnTo>
                  <a:lnTo>
                    <a:pt x="1198" y="1076"/>
                  </a:lnTo>
                  <a:lnTo>
                    <a:pt x="1291" y="984"/>
                  </a:lnTo>
                  <a:lnTo>
                    <a:pt x="1383" y="892"/>
                  </a:lnTo>
                  <a:lnTo>
                    <a:pt x="1506" y="677"/>
                  </a:lnTo>
                  <a:lnTo>
                    <a:pt x="1598" y="431"/>
                  </a:lnTo>
                  <a:lnTo>
                    <a:pt x="1659" y="216"/>
                  </a:lnTo>
                  <a:lnTo>
                    <a:pt x="1721" y="1"/>
                  </a:lnTo>
                  <a:lnTo>
                    <a:pt x="1536" y="62"/>
                  </a:lnTo>
                  <a:lnTo>
                    <a:pt x="1106" y="154"/>
                  </a:lnTo>
                  <a:lnTo>
                    <a:pt x="861" y="185"/>
                  </a:lnTo>
                  <a:lnTo>
                    <a:pt x="553" y="185"/>
                  </a:lnTo>
                  <a:lnTo>
                    <a:pt x="277" y="124"/>
                  </a:lnTo>
                  <a:lnTo>
                    <a:pt x="154" y="62"/>
                  </a:lnTo>
                  <a:lnTo>
                    <a:pt x="31"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3295571" y="1803523"/>
              <a:ext cx="114297" cy="183376"/>
            </a:xfrm>
            <a:custGeom>
              <a:avLst/>
              <a:gdLst/>
              <a:ahLst/>
              <a:cxnLst/>
              <a:rect l="l" t="t" r="r" b="b"/>
              <a:pathLst>
                <a:path w="1322" h="2121" extrusionOk="0">
                  <a:moveTo>
                    <a:pt x="1" y="1"/>
                  </a:moveTo>
                  <a:lnTo>
                    <a:pt x="1" y="462"/>
                  </a:lnTo>
                  <a:lnTo>
                    <a:pt x="31" y="830"/>
                  </a:lnTo>
                  <a:lnTo>
                    <a:pt x="93" y="1168"/>
                  </a:lnTo>
                  <a:lnTo>
                    <a:pt x="185" y="1445"/>
                  </a:lnTo>
                  <a:lnTo>
                    <a:pt x="308" y="1691"/>
                  </a:lnTo>
                  <a:lnTo>
                    <a:pt x="431" y="1844"/>
                  </a:lnTo>
                  <a:lnTo>
                    <a:pt x="554" y="1998"/>
                  </a:lnTo>
                  <a:lnTo>
                    <a:pt x="707" y="2090"/>
                  </a:lnTo>
                  <a:lnTo>
                    <a:pt x="861" y="2121"/>
                  </a:lnTo>
                  <a:lnTo>
                    <a:pt x="984" y="2121"/>
                  </a:lnTo>
                  <a:lnTo>
                    <a:pt x="1107" y="2090"/>
                  </a:lnTo>
                  <a:lnTo>
                    <a:pt x="1199" y="1998"/>
                  </a:lnTo>
                  <a:lnTo>
                    <a:pt x="1260" y="1906"/>
                  </a:lnTo>
                  <a:lnTo>
                    <a:pt x="1322" y="1752"/>
                  </a:lnTo>
                  <a:lnTo>
                    <a:pt x="1322" y="1568"/>
                  </a:lnTo>
                  <a:lnTo>
                    <a:pt x="1291" y="1353"/>
                  </a:lnTo>
                  <a:lnTo>
                    <a:pt x="1230" y="1107"/>
                  </a:lnTo>
                  <a:lnTo>
                    <a:pt x="1137" y="861"/>
                  </a:lnTo>
                  <a:lnTo>
                    <a:pt x="1045" y="677"/>
                  </a:lnTo>
                  <a:lnTo>
                    <a:pt x="953" y="523"/>
                  </a:lnTo>
                  <a:lnTo>
                    <a:pt x="830" y="400"/>
                  </a:lnTo>
                  <a:lnTo>
                    <a:pt x="738" y="277"/>
                  </a:lnTo>
                  <a:lnTo>
                    <a:pt x="523" y="124"/>
                  </a:lnTo>
                  <a:lnTo>
                    <a:pt x="308" y="62"/>
                  </a:lnTo>
                  <a:lnTo>
                    <a:pt x="154"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3308885" y="1986811"/>
              <a:ext cx="93028" cy="101069"/>
            </a:xfrm>
            <a:custGeom>
              <a:avLst/>
              <a:gdLst/>
              <a:ahLst/>
              <a:cxnLst/>
              <a:rect l="l" t="t" r="r" b="b"/>
              <a:pathLst>
                <a:path w="1076" h="1169" extrusionOk="0">
                  <a:moveTo>
                    <a:pt x="0" y="1"/>
                  </a:moveTo>
                  <a:lnTo>
                    <a:pt x="0" y="216"/>
                  </a:lnTo>
                  <a:lnTo>
                    <a:pt x="62" y="431"/>
                  </a:lnTo>
                  <a:lnTo>
                    <a:pt x="123" y="677"/>
                  </a:lnTo>
                  <a:lnTo>
                    <a:pt x="185" y="892"/>
                  </a:lnTo>
                  <a:lnTo>
                    <a:pt x="308" y="1076"/>
                  </a:lnTo>
                  <a:lnTo>
                    <a:pt x="400" y="1138"/>
                  </a:lnTo>
                  <a:lnTo>
                    <a:pt x="461" y="1168"/>
                  </a:lnTo>
                  <a:lnTo>
                    <a:pt x="553" y="1168"/>
                  </a:lnTo>
                  <a:lnTo>
                    <a:pt x="645" y="1138"/>
                  </a:lnTo>
                  <a:lnTo>
                    <a:pt x="738" y="1107"/>
                  </a:lnTo>
                  <a:lnTo>
                    <a:pt x="830" y="1015"/>
                  </a:lnTo>
                  <a:lnTo>
                    <a:pt x="953" y="861"/>
                  </a:lnTo>
                  <a:lnTo>
                    <a:pt x="1014" y="677"/>
                  </a:lnTo>
                  <a:lnTo>
                    <a:pt x="1045" y="492"/>
                  </a:lnTo>
                  <a:lnTo>
                    <a:pt x="1076" y="154"/>
                  </a:lnTo>
                  <a:lnTo>
                    <a:pt x="1076" y="1"/>
                  </a:lnTo>
                  <a:lnTo>
                    <a:pt x="891" y="124"/>
                  </a:lnTo>
                  <a:lnTo>
                    <a:pt x="707" y="185"/>
                  </a:lnTo>
                  <a:lnTo>
                    <a:pt x="553" y="185"/>
                  </a:lnTo>
                  <a:lnTo>
                    <a:pt x="369" y="154"/>
                  </a:lnTo>
                  <a:lnTo>
                    <a:pt x="92" y="62"/>
                  </a:lnTo>
                  <a:lnTo>
                    <a:pt x="0"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3295571" y="1803523"/>
              <a:ext cx="114297" cy="159514"/>
            </a:xfrm>
            <a:custGeom>
              <a:avLst/>
              <a:gdLst/>
              <a:ahLst/>
              <a:cxnLst/>
              <a:rect l="l" t="t" r="r" b="b"/>
              <a:pathLst>
                <a:path w="1322" h="1845" extrusionOk="0">
                  <a:moveTo>
                    <a:pt x="1" y="1"/>
                  </a:moveTo>
                  <a:lnTo>
                    <a:pt x="31" y="185"/>
                  </a:lnTo>
                  <a:lnTo>
                    <a:pt x="62" y="400"/>
                  </a:lnTo>
                  <a:lnTo>
                    <a:pt x="124" y="615"/>
                  </a:lnTo>
                  <a:lnTo>
                    <a:pt x="185" y="861"/>
                  </a:lnTo>
                  <a:lnTo>
                    <a:pt x="308" y="1045"/>
                  </a:lnTo>
                  <a:lnTo>
                    <a:pt x="369" y="1107"/>
                  </a:lnTo>
                  <a:lnTo>
                    <a:pt x="462" y="1168"/>
                  </a:lnTo>
                  <a:lnTo>
                    <a:pt x="554" y="1230"/>
                  </a:lnTo>
                  <a:lnTo>
                    <a:pt x="830" y="1230"/>
                  </a:lnTo>
                  <a:lnTo>
                    <a:pt x="984" y="1291"/>
                  </a:lnTo>
                  <a:lnTo>
                    <a:pt x="1107" y="1353"/>
                  </a:lnTo>
                  <a:lnTo>
                    <a:pt x="1168" y="1414"/>
                  </a:lnTo>
                  <a:lnTo>
                    <a:pt x="1230" y="1537"/>
                  </a:lnTo>
                  <a:lnTo>
                    <a:pt x="1260" y="1629"/>
                  </a:lnTo>
                  <a:lnTo>
                    <a:pt x="1291" y="1844"/>
                  </a:lnTo>
                  <a:lnTo>
                    <a:pt x="1322" y="1629"/>
                  </a:lnTo>
                  <a:lnTo>
                    <a:pt x="1291" y="1353"/>
                  </a:lnTo>
                  <a:lnTo>
                    <a:pt x="1230" y="1107"/>
                  </a:lnTo>
                  <a:lnTo>
                    <a:pt x="1137" y="861"/>
                  </a:lnTo>
                  <a:lnTo>
                    <a:pt x="1045" y="677"/>
                  </a:lnTo>
                  <a:lnTo>
                    <a:pt x="953" y="523"/>
                  </a:lnTo>
                  <a:lnTo>
                    <a:pt x="830" y="400"/>
                  </a:lnTo>
                  <a:lnTo>
                    <a:pt x="738" y="277"/>
                  </a:lnTo>
                  <a:lnTo>
                    <a:pt x="523" y="124"/>
                  </a:lnTo>
                  <a:lnTo>
                    <a:pt x="339" y="62"/>
                  </a:lnTo>
                  <a:lnTo>
                    <a:pt x="154" y="1"/>
                  </a:lnTo>
                  <a:close/>
                </a:path>
              </a:pathLst>
            </a:custGeom>
            <a:solidFill>
              <a:srgbClr val="181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0"/>
            <p:cNvSpPr/>
            <p:nvPr/>
          </p:nvSpPr>
          <p:spPr>
            <a:xfrm>
              <a:off x="2769571" y="1888509"/>
              <a:ext cx="528774" cy="255136"/>
            </a:xfrm>
            <a:custGeom>
              <a:avLst/>
              <a:gdLst/>
              <a:ahLst/>
              <a:cxnLst/>
              <a:rect l="l" t="t" r="r" b="b"/>
              <a:pathLst>
                <a:path w="6116" h="2951" extrusionOk="0">
                  <a:moveTo>
                    <a:pt x="3565" y="1"/>
                  </a:moveTo>
                  <a:lnTo>
                    <a:pt x="3043" y="62"/>
                  </a:lnTo>
                  <a:lnTo>
                    <a:pt x="2551" y="216"/>
                  </a:lnTo>
                  <a:lnTo>
                    <a:pt x="2152" y="370"/>
                  </a:lnTo>
                  <a:lnTo>
                    <a:pt x="1752" y="585"/>
                  </a:lnTo>
                  <a:lnTo>
                    <a:pt x="1414" y="831"/>
                  </a:lnTo>
                  <a:lnTo>
                    <a:pt x="1107" y="1107"/>
                  </a:lnTo>
                  <a:lnTo>
                    <a:pt x="861" y="1384"/>
                  </a:lnTo>
                  <a:lnTo>
                    <a:pt x="646" y="1660"/>
                  </a:lnTo>
                  <a:lnTo>
                    <a:pt x="462" y="1937"/>
                  </a:lnTo>
                  <a:lnTo>
                    <a:pt x="185" y="2428"/>
                  </a:lnTo>
                  <a:lnTo>
                    <a:pt x="32" y="2766"/>
                  </a:lnTo>
                  <a:lnTo>
                    <a:pt x="1" y="2889"/>
                  </a:lnTo>
                  <a:lnTo>
                    <a:pt x="1322" y="2951"/>
                  </a:lnTo>
                  <a:lnTo>
                    <a:pt x="2520" y="2951"/>
                  </a:lnTo>
                  <a:lnTo>
                    <a:pt x="3534" y="2920"/>
                  </a:lnTo>
                  <a:lnTo>
                    <a:pt x="4395" y="2858"/>
                  </a:lnTo>
                  <a:lnTo>
                    <a:pt x="5593" y="2766"/>
                  </a:lnTo>
                  <a:lnTo>
                    <a:pt x="6023" y="2705"/>
                  </a:lnTo>
                  <a:lnTo>
                    <a:pt x="6054" y="2613"/>
                  </a:lnTo>
                  <a:lnTo>
                    <a:pt x="6085" y="2305"/>
                  </a:lnTo>
                  <a:lnTo>
                    <a:pt x="6115" y="1875"/>
                  </a:lnTo>
                  <a:lnTo>
                    <a:pt x="6085" y="1660"/>
                  </a:lnTo>
                  <a:lnTo>
                    <a:pt x="6054" y="1414"/>
                  </a:lnTo>
                  <a:lnTo>
                    <a:pt x="5992" y="1138"/>
                  </a:lnTo>
                  <a:lnTo>
                    <a:pt x="5870" y="923"/>
                  </a:lnTo>
                  <a:lnTo>
                    <a:pt x="5716" y="677"/>
                  </a:lnTo>
                  <a:lnTo>
                    <a:pt x="5532" y="462"/>
                  </a:lnTo>
                  <a:lnTo>
                    <a:pt x="5286" y="277"/>
                  </a:lnTo>
                  <a:lnTo>
                    <a:pt x="4978" y="155"/>
                  </a:lnTo>
                  <a:lnTo>
                    <a:pt x="4579" y="32"/>
                  </a:lnTo>
                  <a:lnTo>
                    <a:pt x="4149" y="1"/>
                  </a:lnTo>
                  <a:close/>
                </a:path>
              </a:pathLst>
            </a:custGeom>
            <a:solidFill>
              <a:srgbClr val="0A1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0"/>
            <p:cNvSpPr/>
            <p:nvPr/>
          </p:nvSpPr>
          <p:spPr>
            <a:xfrm>
              <a:off x="2915682" y="1909778"/>
              <a:ext cx="342804" cy="55852"/>
            </a:xfrm>
            <a:custGeom>
              <a:avLst/>
              <a:gdLst/>
              <a:ahLst/>
              <a:cxnLst/>
              <a:rect l="l" t="t" r="r" b="b"/>
              <a:pathLst>
                <a:path w="3965" h="646" extrusionOk="0">
                  <a:moveTo>
                    <a:pt x="2275" y="1"/>
                  </a:moveTo>
                  <a:lnTo>
                    <a:pt x="1752" y="31"/>
                  </a:lnTo>
                  <a:lnTo>
                    <a:pt x="1291" y="93"/>
                  </a:lnTo>
                  <a:lnTo>
                    <a:pt x="892" y="185"/>
                  </a:lnTo>
                  <a:lnTo>
                    <a:pt x="585" y="308"/>
                  </a:lnTo>
                  <a:lnTo>
                    <a:pt x="339" y="431"/>
                  </a:lnTo>
                  <a:lnTo>
                    <a:pt x="154" y="523"/>
                  </a:lnTo>
                  <a:lnTo>
                    <a:pt x="1" y="646"/>
                  </a:lnTo>
                  <a:lnTo>
                    <a:pt x="3964" y="646"/>
                  </a:lnTo>
                  <a:lnTo>
                    <a:pt x="3780" y="462"/>
                  </a:lnTo>
                  <a:lnTo>
                    <a:pt x="3411" y="247"/>
                  </a:lnTo>
                  <a:lnTo>
                    <a:pt x="3196" y="154"/>
                  </a:lnTo>
                  <a:lnTo>
                    <a:pt x="2920" y="62"/>
                  </a:lnTo>
                  <a:lnTo>
                    <a:pt x="2613" y="31"/>
                  </a:lnTo>
                  <a:lnTo>
                    <a:pt x="2275"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0"/>
            <p:cNvSpPr/>
            <p:nvPr/>
          </p:nvSpPr>
          <p:spPr>
            <a:xfrm>
              <a:off x="2854644" y="1986811"/>
              <a:ext cx="427705" cy="42624"/>
            </a:xfrm>
            <a:custGeom>
              <a:avLst/>
              <a:gdLst/>
              <a:ahLst/>
              <a:cxnLst/>
              <a:rect l="l" t="t" r="r" b="b"/>
              <a:pathLst>
                <a:path w="4947" h="493" extrusionOk="0">
                  <a:moveTo>
                    <a:pt x="461" y="1"/>
                  </a:moveTo>
                  <a:lnTo>
                    <a:pt x="246" y="216"/>
                  </a:lnTo>
                  <a:lnTo>
                    <a:pt x="0" y="462"/>
                  </a:lnTo>
                  <a:lnTo>
                    <a:pt x="31" y="492"/>
                  </a:lnTo>
                  <a:lnTo>
                    <a:pt x="4947" y="492"/>
                  </a:lnTo>
                  <a:lnTo>
                    <a:pt x="4916" y="216"/>
                  </a:lnTo>
                  <a:lnTo>
                    <a:pt x="4824"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0"/>
            <p:cNvSpPr/>
            <p:nvPr/>
          </p:nvSpPr>
          <p:spPr>
            <a:xfrm>
              <a:off x="2814788" y="2047935"/>
              <a:ext cx="470242" cy="39943"/>
            </a:xfrm>
            <a:custGeom>
              <a:avLst/>
              <a:gdLst/>
              <a:ahLst/>
              <a:cxnLst/>
              <a:rect l="l" t="t" r="r" b="b"/>
              <a:pathLst>
                <a:path w="5439" h="462" extrusionOk="0">
                  <a:moveTo>
                    <a:pt x="277" y="0"/>
                  </a:moveTo>
                  <a:lnTo>
                    <a:pt x="123" y="216"/>
                  </a:lnTo>
                  <a:lnTo>
                    <a:pt x="0" y="461"/>
                  </a:lnTo>
                  <a:lnTo>
                    <a:pt x="5408" y="461"/>
                  </a:lnTo>
                  <a:lnTo>
                    <a:pt x="5439" y="0"/>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2594325" y="2095746"/>
              <a:ext cx="751834" cy="45217"/>
            </a:xfrm>
            <a:custGeom>
              <a:avLst/>
              <a:gdLst/>
              <a:ahLst/>
              <a:cxnLst/>
              <a:rect l="l" t="t" r="r" b="b"/>
              <a:pathLst>
                <a:path w="8696" h="523" extrusionOk="0">
                  <a:moveTo>
                    <a:pt x="92" y="1"/>
                  </a:moveTo>
                  <a:lnTo>
                    <a:pt x="31" y="93"/>
                  </a:lnTo>
                  <a:lnTo>
                    <a:pt x="0" y="185"/>
                  </a:lnTo>
                  <a:lnTo>
                    <a:pt x="0" y="277"/>
                  </a:lnTo>
                  <a:lnTo>
                    <a:pt x="0" y="339"/>
                  </a:lnTo>
                  <a:lnTo>
                    <a:pt x="61" y="461"/>
                  </a:lnTo>
                  <a:lnTo>
                    <a:pt x="92" y="523"/>
                  </a:lnTo>
                  <a:lnTo>
                    <a:pt x="8265" y="523"/>
                  </a:lnTo>
                  <a:lnTo>
                    <a:pt x="8450" y="492"/>
                  </a:lnTo>
                  <a:lnTo>
                    <a:pt x="8573" y="431"/>
                  </a:lnTo>
                  <a:lnTo>
                    <a:pt x="8634" y="339"/>
                  </a:lnTo>
                  <a:lnTo>
                    <a:pt x="8695" y="246"/>
                  </a:lnTo>
                  <a:lnTo>
                    <a:pt x="8695" y="154"/>
                  </a:lnTo>
                  <a:lnTo>
                    <a:pt x="8695" y="62"/>
                  </a:lnTo>
                  <a:lnTo>
                    <a:pt x="8695"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882357" y="1790295"/>
              <a:ext cx="348078" cy="385255"/>
            </a:xfrm>
            <a:custGeom>
              <a:avLst/>
              <a:gdLst/>
              <a:ahLst/>
              <a:cxnLst/>
              <a:rect l="l" t="t" r="r" b="b"/>
              <a:pathLst>
                <a:path w="4026" h="4456" extrusionOk="0">
                  <a:moveTo>
                    <a:pt x="1199" y="0"/>
                  </a:moveTo>
                  <a:lnTo>
                    <a:pt x="1199" y="184"/>
                  </a:lnTo>
                  <a:lnTo>
                    <a:pt x="922" y="338"/>
                  </a:lnTo>
                  <a:lnTo>
                    <a:pt x="707" y="522"/>
                  </a:lnTo>
                  <a:lnTo>
                    <a:pt x="492" y="738"/>
                  </a:lnTo>
                  <a:lnTo>
                    <a:pt x="338" y="1014"/>
                  </a:lnTo>
                  <a:lnTo>
                    <a:pt x="185" y="1291"/>
                  </a:lnTo>
                  <a:lnTo>
                    <a:pt x="93" y="1567"/>
                  </a:lnTo>
                  <a:lnTo>
                    <a:pt x="31" y="1905"/>
                  </a:lnTo>
                  <a:lnTo>
                    <a:pt x="1" y="2243"/>
                  </a:lnTo>
                  <a:lnTo>
                    <a:pt x="31" y="2550"/>
                  </a:lnTo>
                  <a:lnTo>
                    <a:pt x="93" y="2888"/>
                  </a:lnTo>
                  <a:lnTo>
                    <a:pt x="185" y="3196"/>
                  </a:lnTo>
                  <a:lnTo>
                    <a:pt x="338" y="3472"/>
                  </a:lnTo>
                  <a:lnTo>
                    <a:pt x="492" y="3718"/>
                  </a:lnTo>
                  <a:lnTo>
                    <a:pt x="707" y="3933"/>
                  </a:lnTo>
                  <a:lnTo>
                    <a:pt x="922" y="4117"/>
                  </a:lnTo>
                  <a:lnTo>
                    <a:pt x="1199" y="4271"/>
                  </a:lnTo>
                  <a:lnTo>
                    <a:pt x="1199" y="4455"/>
                  </a:lnTo>
                  <a:lnTo>
                    <a:pt x="2243" y="4455"/>
                  </a:lnTo>
                  <a:lnTo>
                    <a:pt x="2459" y="4425"/>
                  </a:lnTo>
                  <a:lnTo>
                    <a:pt x="2643" y="4363"/>
                  </a:lnTo>
                  <a:lnTo>
                    <a:pt x="2827" y="4271"/>
                  </a:lnTo>
                  <a:lnTo>
                    <a:pt x="2981" y="4179"/>
                  </a:lnTo>
                  <a:lnTo>
                    <a:pt x="3165" y="4087"/>
                  </a:lnTo>
                  <a:lnTo>
                    <a:pt x="3319" y="3933"/>
                  </a:lnTo>
                  <a:lnTo>
                    <a:pt x="3442" y="3810"/>
                  </a:lnTo>
                  <a:lnTo>
                    <a:pt x="3565" y="3626"/>
                  </a:lnTo>
                  <a:lnTo>
                    <a:pt x="3688" y="3472"/>
                  </a:lnTo>
                  <a:lnTo>
                    <a:pt x="3780" y="3288"/>
                  </a:lnTo>
                  <a:lnTo>
                    <a:pt x="3872" y="3103"/>
                  </a:lnTo>
                  <a:lnTo>
                    <a:pt x="3933" y="2888"/>
                  </a:lnTo>
                  <a:lnTo>
                    <a:pt x="3995" y="2673"/>
                  </a:lnTo>
                  <a:lnTo>
                    <a:pt x="4026" y="2458"/>
                  </a:lnTo>
                  <a:lnTo>
                    <a:pt x="4026" y="2243"/>
                  </a:lnTo>
                  <a:lnTo>
                    <a:pt x="4026" y="1997"/>
                  </a:lnTo>
                  <a:lnTo>
                    <a:pt x="3995" y="1782"/>
                  </a:lnTo>
                  <a:lnTo>
                    <a:pt x="3933" y="1567"/>
                  </a:lnTo>
                  <a:lnTo>
                    <a:pt x="3872" y="1352"/>
                  </a:lnTo>
                  <a:lnTo>
                    <a:pt x="3780" y="1168"/>
                  </a:lnTo>
                  <a:lnTo>
                    <a:pt x="3688" y="983"/>
                  </a:lnTo>
                  <a:lnTo>
                    <a:pt x="3565" y="830"/>
                  </a:lnTo>
                  <a:lnTo>
                    <a:pt x="3442" y="645"/>
                  </a:lnTo>
                  <a:lnTo>
                    <a:pt x="3319" y="522"/>
                  </a:lnTo>
                  <a:lnTo>
                    <a:pt x="3165" y="400"/>
                  </a:lnTo>
                  <a:lnTo>
                    <a:pt x="2981" y="277"/>
                  </a:lnTo>
                  <a:lnTo>
                    <a:pt x="2827" y="184"/>
                  </a:lnTo>
                  <a:lnTo>
                    <a:pt x="2643" y="92"/>
                  </a:lnTo>
                  <a:lnTo>
                    <a:pt x="2459" y="31"/>
                  </a:lnTo>
                  <a:lnTo>
                    <a:pt x="2243" y="0"/>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810599" y="1790295"/>
              <a:ext cx="348078" cy="385255"/>
            </a:xfrm>
            <a:custGeom>
              <a:avLst/>
              <a:gdLst/>
              <a:ahLst/>
              <a:cxnLst/>
              <a:rect l="l" t="t" r="r" b="b"/>
              <a:pathLst>
                <a:path w="4026" h="4456" extrusionOk="0">
                  <a:moveTo>
                    <a:pt x="1814" y="0"/>
                  </a:moveTo>
                  <a:lnTo>
                    <a:pt x="1599" y="31"/>
                  </a:lnTo>
                  <a:lnTo>
                    <a:pt x="1414" y="92"/>
                  </a:lnTo>
                  <a:lnTo>
                    <a:pt x="1230" y="154"/>
                  </a:lnTo>
                  <a:lnTo>
                    <a:pt x="1046" y="246"/>
                  </a:lnTo>
                  <a:lnTo>
                    <a:pt x="892" y="369"/>
                  </a:lnTo>
                  <a:lnTo>
                    <a:pt x="738" y="492"/>
                  </a:lnTo>
                  <a:lnTo>
                    <a:pt x="585" y="645"/>
                  </a:lnTo>
                  <a:lnTo>
                    <a:pt x="462" y="799"/>
                  </a:lnTo>
                  <a:lnTo>
                    <a:pt x="339" y="983"/>
                  </a:lnTo>
                  <a:lnTo>
                    <a:pt x="247" y="1168"/>
                  </a:lnTo>
                  <a:lnTo>
                    <a:pt x="155" y="1352"/>
                  </a:lnTo>
                  <a:lnTo>
                    <a:pt x="93" y="1567"/>
                  </a:lnTo>
                  <a:lnTo>
                    <a:pt x="62" y="1782"/>
                  </a:lnTo>
                  <a:lnTo>
                    <a:pt x="32" y="1997"/>
                  </a:lnTo>
                  <a:lnTo>
                    <a:pt x="1" y="2243"/>
                  </a:lnTo>
                  <a:lnTo>
                    <a:pt x="32" y="2458"/>
                  </a:lnTo>
                  <a:lnTo>
                    <a:pt x="62" y="2673"/>
                  </a:lnTo>
                  <a:lnTo>
                    <a:pt x="93" y="2888"/>
                  </a:lnTo>
                  <a:lnTo>
                    <a:pt x="155" y="3103"/>
                  </a:lnTo>
                  <a:lnTo>
                    <a:pt x="247" y="3288"/>
                  </a:lnTo>
                  <a:lnTo>
                    <a:pt x="339" y="3472"/>
                  </a:lnTo>
                  <a:lnTo>
                    <a:pt x="462" y="3656"/>
                  </a:lnTo>
                  <a:lnTo>
                    <a:pt x="585" y="3810"/>
                  </a:lnTo>
                  <a:lnTo>
                    <a:pt x="738" y="3964"/>
                  </a:lnTo>
                  <a:lnTo>
                    <a:pt x="892" y="4087"/>
                  </a:lnTo>
                  <a:lnTo>
                    <a:pt x="1046" y="4210"/>
                  </a:lnTo>
                  <a:lnTo>
                    <a:pt x="1230" y="4302"/>
                  </a:lnTo>
                  <a:lnTo>
                    <a:pt x="1414" y="4363"/>
                  </a:lnTo>
                  <a:lnTo>
                    <a:pt x="1599" y="4425"/>
                  </a:lnTo>
                  <a:lnTo>
                    <a:pt x="1814" y="4455"/>
                  </a:lnTo>
                  <a:lnTo>
                    <a:pt x="2213" y="4455"/>
                  </a:lnTo>
                  <a:lnTo>
                    <a:pt x="2428" y="4425"/>
                  </a:lnTo>
                  <a:lnTo>
                    <a:pt x="2613" y="4363"/>
                  </a:lnTo>
                  <a:lnTo>
                    <a:pt x="2797" y="4302"/>
                  </a:lnTo>
                  <a:lnTo>
                    <a:pt x="2981" y="4210"/>
                  </a:lnTo>
                  <a:lnTo>
                    <a:pt x="3135" y="4087"/>
                  </a:lnTo>
                  <a:lnTo>
                    <a:pt x="3289" y="3964"/>
                  </a:lnTo>
                  <a:lnTo>
                    <a:pt x="3442" y="3810"/>
                  </a:lnTo>
                  <a:lnTo>
                    <a:pt x="3565" y="3656"/>
                  </a:lnTo>
                  <a:lnTo>
                    <a:pt x="3688" y="3472"/>
                  </a:lnTo>
                  <a:lnTo>
                    <a:pt x="3780" y="3288"/>
                  </a:lnTo>
                  <a:lnTo>
                    <a:pt x="3872" y="3103"/>
                  </a:lnTo>
                  <a:lnTo>
                    <a:pt x="3934" y="2888"/>
                  </a:lnTo>
                  <a:lnTo>
                    <a:pt x="3995" y="2673"/>
                  </a:lnTo>
                  <a:lnTo>
                    <a:pt x="4026" y="2458"/>
                  </a:lnTo>
                  <a:lnTo>
                    <a:pt x="4026" y="2243"/>
                  </a:lnTo>
                  <a:lnTo>
                    <a:pt x="4026" y="1997"/>
                  </a:lnTo>
                  <a:lnTo>
                    <a:pt x="3995" y="1782"/>
                  </a:lnTo>
                  <a:lnTo>
                    <a:pt x="3934" y="1567"/>
                  </a:lnTo>
                  <a:lnTo>
                    <a:pt x="3872" y="1352"/>
                  </a:lnTo>
                  <a:lnTo>
                    <a:pt x="3780" y="1168"/>
                  </a:lnTo>
                  <a:lnTo>
                    <a:pt x="3688" y="983"/>
                  </a:lnTo>
                  <a:lnTo>
                    <a:pt x="3565" y="799"/>
                  </a:lnTo>
                  <a:lnTo>
                    <a:pt x="3442" y="645"/>
                  </a:lnTo>
                  <a:lnTo>
                    <a:pt x="3289" y="492"/>
                  </a:lnTo>
                  <a:lnTo>
                    <a:pt x="3135" y="369"/>
                  </a:lnTo>
                  <a:lnTo>
                    <a:pt x="2981" y="246"/>
                  </a:lnTo>
                  <a:lnTo>
                    <a:pt x="2797" y="154"/>
                  </a:lnTo>
                  <a:lnTo>
                    <a:pt x="2613" y="92"/>
                  </a:lnTo>
                  <a:lnTo>
                    <a:pt x="2428" y="31"/>
                  </a:lnTo>
                  <a:lnTo>
                    <a:pt x="2213" y="0"/>
                  </a:lnTo>
                  <a:close/>
                </a:path>
              </a:pathLst>
            </a:custGeom>
            <a:solidFill>
              <a:srgbClr val="0A1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858409" y="1840699"/>
              <a:ext cx="252456" cy="284359"/>
            </a:xfrm>
            <a:custGeom>
              <a:avLst/>
              <a:gdLst/>
              <a:ahLst/>
              <a:cxnLst/>
              <a:rect l="l" t="t" r="r" b="b"/>
              <a:pathLst>
                <a:path w="2920" h="3289" extrusionOk="0">
                  <a:moveTo>
                    <a:pt x="1476" y="1"/>
                  </a:moveTo>
                  <a:lnTo>
                    <a:pt x="1169" y="32"/>
                  </a:lnTo>
                  <a:lnTo>
                    <a:pt x="892" y="155"/>
                  </a:lnTo>
                  <a:lnTo>
                    <a:pt x="646" y="277"/>
                  </a:lnTo>
                  <a:lnTo>
                    <a:pt x="431" y="492"/>
                  </a:lnTo>
                  <a:lnTo>
                    <a:pt x="247" y="738"/>
                  </a:lnTo>
                  <a:lnTo>
                    <a:pt x="124" y="1015"/>
                  </a:lnTo>
                  <a:lnTo>
                    <a:pt x="32" y="1322"/>
                  </a:lnTo>
                  <a:lnTo>
                    <a:pt x="1" y="1660"/>
                  </a:lnTo>
                  <a:lnTo>
                    <a:pt x="32" y="1967"/>
                  </a:lnTo>
                  <a:lnTo>
                    <a:pt x="124" y="2275"/>
                  </a:lnTo>
                  <a:lnTo>
                    <a:pt x="247" y="2551"/>
                  </a:lnTo>
                  <a:lnTo>
                    <a:pt x="431" y="2797"/>
                  </a:lnTo>
                  <a:lnTo>
                    <a:pt x="646" y="3012"/>
                  </a:lnTo>
                  <a:lnTo>
                    <a:pt x="892" y="3135"/>
                  </a:lnTo>
                  <a:lnTo>
                    <a:pt x="1169" y="3258"/>
                  </a:lnTo>
                  <a:lnTo>
                    <a:pt x="1476" y="3289"/>
                  </a:lnTo>
                  <a:lnTo>
                    <a:pt x="1752" y="3258"/>
                  </a:lnTo>
                  <a:lnTo>
                    <a:pt x="2029" y="3135"/>
                  </a:lnTo>
                  <a:lnTo>
                    <a:pt x="2275" y="3012"/>
                  </a:lnTo>
                  <a:lnTo>
                    <a:pt x="2490" y="2797"/>
                  </a:lnTo>
                  <a:lnTo>
                    <a:pt x="2674" y="2551"/>
                  </a:lnTo>
                  <a:lnTo>
                    <a:pt x="2828" y="2275"/>
                  </a:lnTo>
                  <a:lnTo>
                    <a:pt x="2889" y="1967"/>
                  </a:lnTo>
                  <a:lnTo>
                    <a:pt x="2920" y="1660"/>
                  </a:lnTo>
                  <a:lnTo>
                    <a:pt x="2889" y="1322"/>
                  </a:lnTo>
                  <a:lnTo>
                    <a:pt x="2828" y="1015"/>
                  </a:lnTo>
                  <a:lnTo>
                    <a:pt x="2674" y="738"/>
                  </a:lnTo>
                  <a:lnTo>
                    <a:pt x="2490" y="492"/>
                  </a:lnTo>
                  <a:lnTo>
                    <a:pt x="2275" y="277"/>
                  </a:lnTo>
                  <a:lnTo>
                    <a:pt x="2029" y="155"/>
                  </a:lnTo>
                  <a:lnTo>
                    <a:pt x="1752" y="32"/>
                  </a:lnTo>
                  <a:lnTo>
                    <a:pt x="14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0"/>
            <p:cNvSpPr/>
            <p:nvPr/>
          </p:nvSpPr>
          <p:spPr>
            <a:xfrm>
              <a:off x="1892991" y="1880555"/>
              <a:ext cx="183376" cy="204645"/>
            </a:xfrm>
            <a:custGeom>
              <a:avLst/>
              <a:gdLst/>
              <a:ahLst/>
              <a:cxnLst/>
              <a:rect l="l" t="t" r="r" b="b"/>
              <a:pathLst>
                <a:path w="2121" h="2367" extrusionOk="0">
                  <a:moveTo>
                    <a:pt x="1076" y="1"/>
                  </a:moveTo>
                  <a:lnTo>
                    <a:pt x="861" y="31"/>
                  </a:lnTo>
                  <a:lnTo>
                    <a:pt x="646" y="93"/>
                  </a:lnTo>
                  <a:lnTo>
                    <a:pt x="461" y="216"/>
                  </a:lnTo>
                  <a:lnTo>
                    <a:pt x="308" y="339"/>
                  </a:lnTo>
                  <a:lnTo>
                    <a:pt x="185" y="523"/>
                  </a:lnTo>
                  <a:lnTo>
                    <a:pt x="93" y="738"/>
                  </a:lnTo>
                  <a:lnTo>
                    <a:pt x="31" y="953"/>
                  </a:lnTo>
                  <a:lnTo>
                    <a:pt x="0" y="1199"/>
                  </a:lnTo>
                  <a:lnTo>
                    <a:pt x="31" y="1414"/>
                  </a:lnTo>
                  <a:lnTo>
                    <a:pt x="93" y="1660"/>
                  </a:lnTo>
                  <a:lnTo>
                    <a:pt x="185" y="1844"/>
                  </a:lnTo>
                  <a:lnTo>
                    <a:pt x="308" y="2029"/>
                  </a:lnTo>
                  <a:lnTo>
                    <a:pt x="461" y="2182"/>
                  </a:lnTo>
                  <a:lnTo>
                    <a:pt x="646" y="2274"/>
                  </a:lnTo>
                  <a:lnTo>
                    <a:pt x="861" y="2336"/>
                  </a:lnTo>
                  <a:lnTo>
                    <a:pt x="1076" y="2367"/>
                  </a:lnTo>
                  <a:lnTo>
                    <a:pt x="1291" y="2336"/>
                  </a:lnTo>
                  <a:lnTo>
                    <a:pt x="1475" y="2274"/>
                  </a:lnTo>
                  <a:lnTo>
                    <a:pt x="1660" y="2182"/>
                  </a:lnTo>
                  <a:lnTo>
                    <a:pt x="1813" y="2029"/>
                  </a:lnTo>
                  <a:lnTo>
                    <a:pt x="1936" y="1844"/>
                  </a:lnTo>
                  <a:lnTo>
                    <a:pt x="2059" y="1660"/>
                  </a:lnTo>
                  <a:lnTo>
                    <a:pt x="2120" y="1414"/>
                  </a:lnTo>
                  <a:lnTo>
                    <a:pt x="2120" y="1199"/>
                  </a:lnTo>
                  <a:lnTo>
                    <a:pt x="2120" y="953"/>
                  </a:lnTo>
                  <a:lnTo>
                    <a:pt x="2059" y="738"/>
                  </a:lnTo>
                  <a:lnTo>
                    <a:pt x="1936" y="523"/>
                  </a:lnTo>
                  <a:lnTo>
                    <a:pt x="1813" y="339"/>
                  </a:lnTo>
                  <a:lnTo>
                    <a:pt x="1660" y="216"/>
                  </a:lnTo>
                  <a:lnTo>
                    <a:pt x="1475" y="93"/>
                  </a:lnTo>
                  <a:lnTo>
                    <a:pt x="1291" y="31"/>
                  </a:lnTo>
                  <a:lnTo>
                    <a:pt x="1076"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0"/>
            <p:cNvSpPr/>
            <p:nvPr/>
          </p:nvSpPr>
          <p:spPr>
            <a:xfrm>
              <a:off x="1919534" y="1915138"/>
              <a:ext cx="127611" cy="140839"/>
            </a:xfrm>
            <a:custGeom>
              <a:avLst/>
              <a:gdLst/>
              <a:ahLst/>
              <a:cxnLst/>
              <a:rect l="l" t="t" r="r" b="b"/>
              <a:pathLst>
                <a:path w="1476" h="1629" extrusionOk="0">
                  <a:moveTo>
                    <a:pt x="738" y="0"/>
                  </a:moveTo>
                  <a:lnTo>
                    <a:pt x="584" y="31"/>
                  </a:lnTo>
                  <a:lnTo>
                    <a:pt x="462" y="62"/>
                  </a:lnTo>
                  <a:lnTo>
                    <a:pt x="339" y="154"/>
                  </a:lnTo>
                  <a:lnTo>
                    <a:pt x="216" y="246"/>
                  </a:lnTo>
                  <a:lnTo>
                    <a:pt x="124" y="369"/>
                  </a:lnTo>
                  <a:lnTo>
                    <a:pt x="62" y="492"/>
                  </a:lnTo>
                  <a:lnTo>
                    <a:pt x="31" y="645"/>
                  </a:lnTo>
                  <a:lnTo>
                    <a:pt x="1" y="799"/>
                  </a:lnTo>
                  <a:lnTo>
                    <a:pt x="31" y="983"/>
                  </a:lnTo>
                  <a:lnTo>
                    <a:pt x="62" y="1137"/>
                  </a:lnTo>
                  <a:lnTo>
                    <a:pt x="124" y="1260"/>
                  </a:lnTo>
                  <a:lnTo>
                    <a:pt x="216" y="1383"/>
                  </a:lnTo>
                  <a:lnTo>
                    <a:pt x="339" y="1475"/>
                  </a:lnTo>
                  <a:lnTo>
                    <a:pt x="462" y="1567"/>
                  </a:lnTo>
                  <a:lnTo>
                    <a:pt x="584" y="1598"/>
                  </a:lnTo>
                  <a:lnTo>
                    <a:pt x="738" y="1629"/>
                  </a:lnTo>
                  <a:lnTo>
                    <a:pt x="892" y="1598"/>
                  </a:lnTo>
                  <a:lnTo>
                    <a:pt x="1015" y="1567"/>
                  </a:lnTo>
                  <a:lnTo>
                    <a:pt x="1138" y="1475"/>
                  </a:lnTo>
                  <a:lnTo>
                    <a:pt x="1260" y="1383"/>
                  </a:lnTo>
                  <a:lnTo>
                    <a:pt x="1353" y="1260"/>
                  </a:lnTo>
                  <a:lnTo>
                    <a:pt x="1414" y="1137"/>
                  </a:lnTo>
                  <a:lnTo>
                    <a:pt x="1445" y="983"/>
                  </a:lnTo>
                  <a:lnTo>
                    <a:pt x="1476" y="799"/>
                  </a:lnTo>
                  <a:lnTo>
                    <a:pt x="1445" y="645"/>
                  </a:lnTo>
                  <a:lnTo>
                    <a:pt x="1414" y="492"/>
                  </a:lnTo>
                  <a:lnTo>
                    <a:pt x="1353" y="369"/>
                  </a:lnTo>
                  <a:lnTo>
                    <a:pt x="1260" y="246"/>
                  </a:lnTo>
                  <a:lnTo>
                    <a:pt x="1138" y="154"/>
                  </a:lnTo>
                  <a:lnTo>
                    <a:pt x="1015" y="62"/>
                  </a:lnTo>
                  <a:lnTo>
                    <a:pt x="892" y="31"/>
                  </a:lnTo>
                  <a:lnTo>
                    <a:pt x="738"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0"/>
            <p:cNvSpPr/>
            <p:nvPr/>
          </p:nvSpPr>
          <p:spPr>
            <a:xfrm>
              <a:off x="2049737" y="1771707"/>
              <a:ext cx="204645" cy="324129"/>
            </a:xfrm>
            <a:custGeom>
              <a:avLst/>
              <a:gdLst/>
              <a:ahLst/>
              <a:cxnLst/>
              <a:rect l="l" t="t" r="r" b="b"/>
              <a:pathLst>
                <a:path w="2367" h="3749" extrusionOk="0">
                  <a:moveTo>
                    <a:pt x="0" y="0"/>
                  </a:moveTo>
                  <a:lnTo>
                    <a:pt x="277" y="92"/>
                  </a:lnTo>
                  <a:lnTo>
                    <a:pt x="553" y="184"/>
                  </a:lnTo>
                  <a:lnTo>
                    <a:pt x="768" y="338"/>
                  </a:lnTo>
                  <a:lnTo>
                    <a:pt x="983" y="492"/>
                  </a:lnTo>
                  <a:lnTo>
                    <a:pt x="1168" y="676"/>
                  </a:lnTo>
                  <a:lnTo>
                    <a:pt x="1321" y="860"/>
                  </a:lnTo>
                  <a:lnTo>
                    <a:pt x="1444" y="1075"/>
                  </a:lnTo>
                  <a:lnTo>
                    <a:pt x="1537" y="1321"/>
                  </a:lnTo>
                  <a:lnTo>
                    <a:pt x="1690" y="1751"/>
                  </a:lnTo>
                  <a:lnTo>
                    <a:pt x="1782" y="2182"/>
                  </a:lnTo>
                  <a:lnTo>
                    <a:pt x="1844" y="2550"/>
                  </a:lnTo>
                  <a:lnTo>
                    <a:pt x="1844" y="2796"/>
                  </a:lnTo>
                  <a:lnTo>
                    <a:pt x="1813" y="3288"/>
                  </a:lnTo>
                  <a:lnTo>
                    <a:pt x="1782" y="3533"/>
                  </a:lnTo>
                  <a:lnTo>
                    <a:pt x="1721" y="3749"/>
                  </a:lnTo>
                  <a:lnTo>
                    <a:pt x="2366" y="3749"/>
                  </a:lnTo>
                  <a:lnTo>
                    <a:pt x="2366" y="3226"/>
                  </a:lnTo>
                  <a:lnTo>
                    <a:pt x="2335" y="2581"/>
                  </a:lnTo>
                  <a:lnTo>
                    <a:pt x="2243" y="1936"/>
                  </a:lnTo>
                  <a:lnTo>
                    <a:pt x="2151" y="1628"/>
                  </a:lnTo>
                  <a:lnTo>
                    <a:pt x="2059" y="1352"/>
                  </a:lnTo>
                  <a:lnTo>
                    <a:pt x="1967" y="1137"/>
                  </a:lnTo>
                  <a:lnTo>
                    <a:pt x="1875" y="983"/>
                  </a:lnTo>
                  <a:lnTo>
                    <a:pt x="1659" y="676"/>
                  </a:lnTo>
                  <a:lnTo>
                    <a:pt x="1383" y="430"/>
                  </a:lnTo>
                  <a:lnTo>
                    <a:pt x="1106" y="246"/>
                  </a:lnTo>
                  <a:lnTo>
                    <a:pt x="799" y="123"/>
                  </a:lnTo>
                  <a:lnTo>
                    <a:pt x="523" y="31"/>
                  </a:lnTo>
                  <a:lnTo>
                    <a:pt x="246"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0"/>
            <p:cNvSpPr/>
            <p:nvPr/>
          </p:nvSpPr>
          <p:spPr>
            <a:xfrm>
              <a:off x="2033742" y="1644183"/>
              <a:ext cx="289633" cy="204645"/>
            </a:xfrm>
            <a:custGeom>
              <a:avLst/>
              <a:gdLst/>
              <a:ahLst/>
              <a:cxnLst/>
              <a:rect l="l" t="t" r="r" b="b"/>
              <a:pathLst>
                <a:path w="3350" h="2367" extrusionOk="0">
                  <a:moveTo>
                    <a:pt x="1" y="0"/>
                  </a:moveTo>
                  <a:lnTo>
                    <a:pt x="431" y="92"/>
                  </a:lnTo>
                  <a:lnTo>
                    <a:pt x="800" y="185"/>
                  </a:lnTo>
                  <a:lnTo>
                    <a:pt x="1138" y="307"/>
                  </a:lnTo>
                  <a:lnTo>
                    <a:pt x="1414" y="430"/>
                  </a:lnTo>
                  <a:lnTo>
                    <a:pt x="1660" y="584"/>
                  </a:lnTo>
                  <a:lnTo>
                    <a:pt x="1844" y="707"/>
                  </a:lnTo>
                  <a:lnTo>
                    <a:pt x="2029" y="860"/>
                  </a:lnTo>
                  <a:lnTo>
                    <a:pt x="2182" y="1045"/>
                  </a:lnTo>
                  <a:lnTo>
                    <a:pt x="2428" y="1352"/>
                  </a:lnTo>
                  <a:lnTo>
                    <a:pt x="2613" y="1659"/>
                  </a:lnTo>
                  <a:lnTo>
                    <a:pt x="2797" y="1936"/>
                  </a:lnTo>
                  <a:lnTo>
                    <a:pt x="2981" y="2182"/>
                  </a:lnTo>
                  <a:lnTo>
                    <a:pt x="3166" y="2335"/>
                  </a:lnTo>
                  <a:lnTo>
                    <a:pt x="3227" y="2366"/>
                  </a:lnTo>
                  <a:lnTo>
                    <a:pt x="3289" y="2366"/>
                  </a:lnTo>
                  <a:lnTo>
                    <a:pt x="3319" y="2335"/>
                  </a:lnTo>
                  <a:lnTo>
                    <a:pt x="3350" y="2274"/>
                  </a:lnTo>
                  <a:lnTo>
                    <a:pt x="3350" y="2120"/>
                  </a:lnTo>
                  <a:lnTo>
                    <a:pt x="3289" y="1905"/>
                  </a:lnTo>
                  <a:lnTo>
                    <a:pt x="3135" y="1598"/>
                  </a:lnTo>
                  <a:lnTo>
                    <a:pt x="2889" y="1260"/>
                  </a:lnTo>
                  <a:lnTo>
                    <a:pt x="2551" y="891"/>
                  </a:lnTo>
                  <a:lnTo>
                    <a:pt x="2397" y="738"/>
                  </a:lnTo>
                  <a:lnTo>
                    <a:pt x="2213" y="584"/>
                  </a:lnTo>
                  <a:lnTo>
                    <a:pt x="1998" y="461"/>
                  </a:lnTo>
                  <a:lnTo>
                    <a:pt x="1783" y="369"/>
                  </a:lnTo>
                  <a:lnTo>
                    <a:pt x="1384" y="215"/>
                  </a:lnTo>
                  <a:lnTo>
                    <a:pt x="953" y="123"/>
                  </a:lnTo>
                  <a:lnTo>
                    <a:pt x="585" y="62"/>
                  </a:lnTo>
                  <a:lnTo>
                    <a:pt x="277" y="3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2163945" y="1726490"/>
              <a:ext cx="63806" cy="66486"/>
            </a:xfrm>
            <a:custGeom>
              <a:avLst/>
              <a:gdLst/>
              <a:ahLst/>
              <a:cxnLst/>
              <a:rect l="l" t="t" r="r" b="b"/>
              <a:pathLst>
                <a:path w="738" h="769" extrusionOk="0">
                  <a:moveTo>
                    <a:pt x="31" y="1"/>
                  </a:moveTo>
                  <a:lnTo>
                    <a:pt x="0" y="62"/>
                  </a:lnTo>
                  <a:lnTo>
                    <a:pt x="0" y="124"/>
                  </a:lnTo>
                  <a:lnTo>
                    <a:pt x="62" y="246"/>
                  </a:lnTo>
                  <a:lnTo>
                    <a:pt x="154" y="369"/>
                  </a:lnTo>
                  <a:lnTo>
                    <a:pt x="308" y="523"/>
                  </a:lnTo>
                  <a:lnTo>
                    <a:pt x="461" y="646"/>
                  </a:lnTo>
                  <a:lnTo>
                    <a:pt x="584" y="738"/>
                  </a:lnTo>
                  <a:lnTo>
                    <a:pt x="676" y="769"/>
                  </a:lnTo>
                  <a:lnTo>
                    <a:pt x="738" y="769"/>
                  </a:lnTo>
                  <a:lnTo>
                    <a:pt x="738" y="738"/>
                  </a:lnTo>
                  <a:lnTo>
                    <a:pt x="738" y="646"/>
                  </a:lnTo>
                  <a:lnTo>
                    <a:pt x="646" y="492"/>
                  </a:lnTo>
                  <a:lnTo>
                    <a:pt x="431" y="216"/>
                  </a:lnTo>
                  <a:lnTo>
                    <a:pt x="308" y="93"/>
                  </a:lnTo>
                  <a:lnTo>
                    <a:pt x="185" y="31"/>
                  </a:lnTo>
                  <a:lnTo>
                    <a:pt x="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411259" y="1346600"/>
              <a:ext cx="111617" cy="63892"/>
            </a:xfrm>
            <a:custGeom>
              <a:avLst/>
              <a:gdLst/>
              <a:ahLst/>
              <a:cxnLst/>
              <a:rect l="l" t="t" r="r" b="b"/>
              <a:pathLst>
                <a:path w="1291" h="739" extrusionOk="0">
                  <a:moveTo>
                    <a:pt x="123" y="1"/>
                  </a:moveTo>
                  <a:lnTo>
                    <a:pt x="31" y="32"/>
                  </a:lnTo>
                  <a:lnTo>
                    <a:pt x="0" y="32"/>
                  </a:lnTo>
                  <a:lnTo>
                    <a:pt x="0" y="62"/>
                  </a:lnTo>
                  <a:lnTo>
                    <a:pt x="62" y="155"/>
                  </a:lnTo>
                  <a:lnTo>
                    <a:pt x="215" y="308"/>
                  </a:lnTo>
                  <a:lnTo>
                    <a:pt x="522" y="462"/>
                  </a:lnTo>
                  <a:lnTo>
                    <a:pt x="860" y="615"/>
                  </a:lnTo>
                  <a:lnTo>
                    <a:pt x="1106" y="708"/>
                  </a:lnTo>
                  <a:lnTo>
                    <a:pt x="1229" y="738"/>
                  </a:lnTo>
                  <a:lnTo>
                    <a:pt x="1291" y="738"/>
                  </a:lnTo>
                  <a:lnTo>
                    <a:pt x="1291" y="708"/>
                  </a:lnTo>
                  <a:lnTo>
                    <a:pt x="1260" y="646"/>
                  </a:lnTo>
                  <a:lnTo>
                    <a:pt x="1137" y="523"/>
                  </a:lnTo>
                  <a:lnTo>
                    <a:pt x="922" y="370"/>
                  </a:lnTo>
                  <a:lnTo>
                    <a:pt x="615" y="155"/>
                  </a:lnTo>
                  <a:lnTo>
                    <a:pt x="461" y="62"/>
                  </a:lnTo>
                  <a:lnTo>
                    <a:pt x="277" y="3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2109912" y="1181900"/>
              <a:ext cx="114297" cy="63892"/>
            </a:xfrm>
            <a:custGeom>
              <a:avLst/>
              <a:gdLst/>
              <a:ahLst/>
              <a:cxnLst/>
              <a:rect l="l" t="t" r="r" b="b"/>
              <a:pathLst>
                <a:path w="1322" h="739" extrusionOk="0">
                  <a:moveTo>
                    <a:pt x="31" y="1"/>
                  </a:moveTo>
                  <a:lnTo>
                    <a:pt x="0" y="32"/>
                  </a:lnTo>
                  <a:lnTo>
                    <a:pt x="0" y="62"/>
                  </a:lnTo>
                  <a:lnTo>
                    <a:pt x="61" y="155"/>
                  </a:lnTo>
                  <a:lnTo>
                    <a:pt x="215" y="277"/>
                  </a:lnTo>
                  <a:lnTo>
                    <a:pt x="522" y="462"/>
                  </a:lnTo>
                  <a:lnTo>
                    <a:pt x="860" y="615"/>
                  </a:lnTo>
                  <a:lnTo>
                    <a:pt x="1106" y="708"/>
                  </a:lnTo>
                  <a:lnTo>
                    <a:pt x="1260" y="738"/>
                  </a:lnTo>
                  <a:lnTo>
                    <a:pt x="1290" y="708"/>
                  </a:lnTo>
                  <a:lnTo>
                    <a:pt x="1321" y="708"/>
                  </a:lnTo>
                  <a:lnTo>
                    <a:pt x="1290" y="615"/>
                  </a:lnTo>
                  <a:lnTo>
                    <a:pt x="1137" y="492"/>
                  </a:lnTo>
                  <a:lnTo>
                    <a:pt x="922" y="339"/>
                  </a:lnTo>
                  <a:lnTo>
                    <a:pt x="645" y="155"/>
                  </a:lnTo>
                  <a:lnTo>
                    <a:pt x="461" y="62"/>
                  </a:lnTo>
                  <a:lnTo>
                    <a:pt x="3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2038153" y="1184580"/>
              <a:ext cx="71846" cy="39943"/>
            </a:xfrm>
            <a:custGeom>
              <a:avLst/>
              <a:gdLst/>
              <a:ahLst/>
              <a:cxnLst/>
              <a:rect l="l" t="t" r="r" b="b"/>
              <a:pathLst>
                <a:path w="831" h="462" extrusionOk="0">
                  <a:moveTo>
                    <a:pt x="31" y="1"/>
                  </a:moveTo>
                  <a:lnTo>
                    <a:pt x="0" y="31"/>
                  </a:lnTo>
                  <a:lnTo>
                    <a:pt x="31" y="93"/>
                  </a:lnTo>
                  <a:lnTo>
                    <a:pt x="123" y="185"/>
                  </a:lnTo>
                  <a:lnTo>
                    <a:pt x="338" y="277"/>
                  </a:lnTo>
                  <a:lnTo>
                    <a:pt x="676" y="431"/>
                  </a:lnTo>
                  <a:lnTo>
                    <a:pt x="769" y="461"/>
                  </a:lnTo>
                  <a:lnTo>
                    <a:pt x="830" y="461"/>
                  </a:lnTo>
                  <a:lnTo>
                    <a:pt x="799" y="400"/>
                  </a:lnTo>
                  <a:lnTo>
                    <a:pt x="707" y="308"/>
                  </a:lnTo>
                  <a:lnTo>
                    <a:pt x="400" y="93"/>
                  </a:lnTo>
                  <a:lnTo>
                    <a:pt x="277" y="31"/>
                  </a:lnTo>
                  <a:lnTo>
                    <a:pt x="1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0"/>
            <p:cNvSpPr/>
            <p:nvPr/>
          </p:nvSpPr>
          <p:spPr>
            <a:xfrm>
              <a:off x="2081553" y="1229710"/>
              <a:ext cx="762555" cy="727972"/>
            </a:xfrm>
            <a:custGeom>
              <a:avLst/>
              <a:gdLst/>
              <a:ahLst/>
              <a:cxnLst/>
              <a:rect l="l" t="t" r="r" b="b"/>
              <a:pathLst>
                <a:path w="8820" h="8420" extrusionOk="0">
                  <a:moveTo>
                    <a:pt x="1" y="1"/>
                  </a:moveTo>
                  <a:lnTo>
                    <a:pt x="308" y="124"/>
                  </a:lnTo>
                  <a:lnTo>
                    <a:pt x="615" y="216"/>
                  </a:lnTo>
                  <a:lnTo>
                    <a:pt x="892" y="370"/>
                  </a:lnTo>
                  <a:lnTo>
                    <a:pt x="1138" y="523"/>
                  </a:lnTo>
                  <a:lnTo>
                    <a:pt x="1384" y="677"/>
                  </a:lnTo>
                  <a:lnTo>
                    <a:pt x="1599" y="861"/>
                  </a:lnTo>
                  <a:lnTo>
                    <a:pt x="2029" y="1261"/>
                  </a:lnTo>
                  <a:lnTo>
                    <a:pt x="2428" y="1752"/>
                  </a:lnTo>
                  <a:lnTo>
                    <a:pt x="2797" y="2275"/>
                  </a:lnTo>
                  <a:lnTo>
                    <a:pt x="3166" y="2858"/>
                  </a:lnTo>
                  <a:lnTo>
                    <a:pt x="3504" y="3504"/>
                  </a:lnTo>
                  <a:lnTo>
                    <a:pt x="3842" y="4026"/>
                  </a:lnTo>
                  <a:lnTo>
                    <a:pt x="4180" y="4518"/>
                  </a:lnTo>
                  <a:lnTo>
                    <a:pt x="4518" y="4979"/>
                  </a:lnTo>
                  <a:lnTo>
                    <a:pt x="4886" y="5378"/>
                  </a:lnTo>
                  <a:lnTo>
                    <a:pt x="5224" y="5747"/>
                  </a:lnTo>
                  <a:lnTo>
                    <a:pt x="5562" y="6054"/>
                  </a:lnTo>
                  <a:lnTo>
                    <a:pt x="5870" y="6269"/>
                  </a:lnTo>
                  <a:lnTo>
                    <a:pt x="6146" y="6453"/>
                  </a:lnTo>
                  <a:lnTo>
                    <a:pt x="5931" y="6730"/>
                  </a:lnTo>
                  <a:lnTo>
                    <a:pt x="5808" y="7068"/>
                  </a:lnTo>
                  <a:lnTo>
                    <a:pt x="5685" y="7375"/>
                  </a:lnTo>
                  <a:lnTo>
                    <a:pt x="5624" y="7682"/>
                  </a:lnTo>
                  <a:lnTo>
                    <a:pt x="5562" y="8205"/>
                  </a:lnTo>
                  <a:lnTo>
                    <a:pt x="5532" y="8420"/>
                  </a:lnTo>
                  <a:lnTo>
                    <a:pt x="5685" y="8020"/>
                  </a:lnTo>
                  <a:lnTo>
                    <a:pt x="5839" y="7713"/>
                  </a:lnTo>
                  <a:lnTo>
                    <a:pt x="6023" y="7406"/>
                  </a:lnTo>
                  <a:lnTo>
                    <a:pt x="6238" y="7191"/>
                  </a:lnTo>
                  <a:lnTo>
                    <a:pt x="6453" y="6976"/>
                  </a:lnTo>
                  <a:lnTo>
                    <a:pt x="6668" y="6791"/>
                  </a:lnTo>
                  <a:lnTo>
                    <a:pt x="6914" y="6638"/>
                  </a:lnTo>
                  <a:lnTo>
                    <a:pt x="7160" y="6515"/>
                  </a:lnTo>
                  <a:lnTo>
                    <a:pt x="7621" y="6300"/>
                  </a:lnTo>
                  <a:lnTo>
                    <a:pt x="8082" y="6146"/>
                  </a:lnTo>
                  <a:lnTo>
                    <a:pt x="8481" y="5992"/>
                  </a:lnTo>
                  <a:lnTo>
                    <a:pt x="8666" y="5900"/>
                  </a:lnTo>
                  <a:lnTo>
                    <a:pt x="8819" y="5839"/>
                  </a:lnTo>
                  <a:lnTo>
                    <a:pt x="8328" y="5962"/>
                  </a:lnTo>
                  <a:lnTo>
                    <a:pt x="7836" y="6054"/>
                  </a:lnTo>
                  <a:lnTo>
                    <a:pt x="7406" y="6085"/>
                  </a:lnTo>
                  <a:lnTo>
                    <a:pt x="7006" y="6085"/>
                  </a:lnTo>
                  <a:lnTo>
                    <a:pt x="6638" y="6054"/>
                  </a:lnTo>
                  <a:lnTo>
                    <a:pt x="6269" y="5962"/>
                  </a:lnTo>
                  <a:lnTo>
                    <a:pt x="5962" y="5808"/>
                  </a:lnTo>
                  <a:lnTo>
                    <a:pt x="5654" y="5624"/>
                  </a:lnTo>
                  <a:lnTo>
                    <a:pt x="5347" y="5409"/>
                  </a:lnTo>
                  <a:lnTo>
                    <a:pt x="5071" y="5163"/>
                  </a:lnTo>
                  <a:lnTo>
                    <a:pt x="4794" y="4856"/>
                  </a:lnTo>
                  <a:lnTo>
                    <a:pt x="4548" y="4518"/>
                  </a:lnTo>
                  <a:lnTo>
                    <a:pt x="4272" y="4149"/>
                  </a:lnTo>
                  <a:lnTo>
                    <a:pt x="3995" y="3749"/>
                  </a:lnTo>
                  <a:lnTo>
                    <a:pt x="3412" y="2797"/>
                  </a:lnTo>
                  <a:lnTo>
                    <a:pt x="3135" y="2367"/>
                  </a:lnTo>
                  <a:lnTo>
                    <a:pt x="2828" y="1937"/>
                  </a:lnTo>
                  <a:lnTo>
                    <a:pt x="2520" y="1599"/>
                  </a:lnTo>
                  <a:lnTo>
                    <a:pt x="2244" y="1291"/>
                  </a:lnTo>
                  <a:lnTo>
                    <a:pt x="1937" y="1015"/>
                  </a:lnTo>
                  <a:lnTo>
                    <a:pt x="1660" y="800"/>
                  </a:lnTo>
                  <a:lnTo>
                    <a:pt x="1384" y="615"/>
                  </a:lnTo>
                  <a:lnTo>
                    <a:pt x="1138" y="462"/>
                  </a:lnTo>
                  <a:lnTo>
                    <a:pt x="677" y="216"/>
                  </a:lnTo>
                  <a:lnTo>
                    <a:pt x="339" y="93"/>
                  </a:lnTo>
                  <a:lnTo>
                    <a:pt x="93" y="3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0"/>
            <p:cNvSpPr/>
            <p:nvPr/>
          </p:nvSpPr>
          <p:spPr>
            <a:xfrm>
              <a:off x="3011303" y="1726490"/>
              <a:ext cx="225913" cy="66486"/>
            </a:xfrm>
            <a:custGeom>
              <a:avLst/>
              <a:gdLst/>
              <a:ahLst/>
              <a:cxnLst/>
              <a:rect l="l" t="t" r="r" b="b"/>
              <a:pathLst>
                <a:path w="2613" h="769" extrusionOk="0">
                  <a:moveTo>
                    <a:pt x="1015" y="1"/>
                  </a:moveTo>
                  <a:lnTo>
                    <a:pt x="800" y="31"/>
                  </a:lnTo>
                  <a:lnTo>
                    <a:pt x="615" y="93"/>
                  </a:lnTo>
                  <a:lnTo>
                    <a:pt x="400" y="185"/>
                  </a:lnTo>
                  <a:lnTo>
                    <a:pt x="185" y="277"/>
                  </a:lnTo>
                  <a:lnTo>
                    <a:pt x="32" y="400"/>
                  </a:lnTo>
                  <a:lnTo>
                    <a:pt x="1" y="462"/>
                  </a:lnTo>
                  <a:lnTo>
                    <a:pt x="1" y="492"/>
                  </a:lnTo>
                  <a:lnTo>
                    <a:pt x="32" y="554"/>
                  </a:lnTo>
                  <a:lnTo>
                    <a:pt x="62" y="584"/>
                  </a:lnTo>
                  <a:lnTo>
                    <a:pt x="216" y="646"/>
                  </a:lnTo>
                  <a:lnTo>
                    <a:pt x="431" y="707"/>
                  </a:lnTo>
                  <a:lnTo>
                    <a:pt x="708" y="738"/>
                  </a:lnTo>
                  <a:lnTo>
                    <a:pt x="1291" y="769"/>
                  </a:lnTo>
                  <a:lnTo>
                    <a:pt x="1906" y="738"/>
                  </a:lnTo>
                  <a:lnTo>
                    <a:pt x="2182" y="707"/>
                  </a:lnTo>
                  <a:lnTo>
                    <a:pt x="2398" y="646"/>
                  </a:lnTo>
                  <a:lnTo>
                    <a:pt x="2520" y="584"/>
                  </a:lnTo>
                  <a:lnTo>
                    <a:pt x="2582" y="554"/>
                  </a:lnTo>
                  <a:lnTo>
                    <a:pt x="2613" y="492"/>
                  </a:lnTo>
                  <a:lnTo>
                    <a:pt x="2582" y="462"/>
                  </a:lnTo>
                  <a:lnTo>
                    <a:pt x="2582" y="400"/>
                  </a:lnTo>
                  <a:lnTo>
                    <a:pt x="2428" y="277"/>
                  </a:lnTo>
                  <a:lnTo>
                    <a:pt x="2213" y="185"/>
                  </a:lnTo>
                  <a:lnTo>
                    <a:pt x="1998" y="124"/>
                  </a:lnTo>
                  <a:lnTo>
                    <a:pt x="1722" y="31"/>
                  </a:lnTo>
                  <a:lnTo>
                    <a:pt x="13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0"/>
            <p:cNvSpPr/>
            <p:nvPr/>
          </p:nvSpPr>
          <p:spPr>
            <a:xfrm>
              <a:off x="2833376" y="1160718"/>
              <a:ext cx="560590" cy="688115"/>
            </a:xfrm>
            <a:custGeom>
              <a:avLst/>
              <a:gdLst/>
              <a:ahLst/>
              <a:cxnLst/>
              <a:rect l="l" t="t" r="r" b="b"/>
              <a:pathLst>
                <a:path w="6484" h="7959" extrusionOk="0">
                  <a:moveTo>
                    <a:pt x="0" y="0"/>
                  </a:moveTo>
                  <a:lnTo>
                    <a:pt x="185" y="92"/>
                  </a:lnTo>
                  <a:lnTo>
                    <a:pt x="430" y="246"/>
                  </a:lnTo>
                  <a:lnTo>
                    <a:pt x="799" y="461"/>
                  </a:lnTo>
                  <a:lnTo>
                    <a:pt x="1229" y="737"/>
                  </a:lnTo>
                  <a:lnTo>
                    <a:pt x="1782" y="1168"/>
                  </a:lnTo>
                  <a:lnTo>
                    <a:pt x="2428" y="1690"/>
                  </a:lnTo>
                  <a:lnTo>
                    <a:pt x="3196" y="2335"/>
                  </a:lnTo>
                  <a:lnTo>
                    <a:pt x="3534" y="2673"/>
                  </a:lnTo>
                  <a:lnTo>
                    <a:pt x="3841" y="3042"/>
                  </a:lnTo>
                  <a:lnTo>
                    <a:pt x="4148" y="3380"/>
                  </a:lnTo>
                  <a:lnTo>
                    <a:pt x="4394" y="3749"/>
                  </a:lnTo>
                  <a:lnTo>
                    <a:pt x="4640" y="4087"/>
                  </a:lnTo>
                  <a:lnTo>
                    <a:pt x="4824" y="4455"/>
                  </a:lnTo>
                  <a:lnTo>
                    <a:pt x="5162" y="5131"/>
                  </a:lnTo>
                  <a:lnTo>
                    <a:pt x="5439" y="5715"/>
                  </a:lnTo>
                  <a:lnTo>
                    <a:pt x="5592" y="6237"/>
                  </a:lnTo>
                  <a:lnTo>
                    <a:pt x="5808" y="6913"/>
                  </a:lnTo>
                  <a:lnTo>
                    <a:pt x="5808" y="6913"/>
                  </a:lnTo>
                  <a:lnTo>
                    <a:pt x="5654" y="6790"/>
                  </a:lnTo>
                  <a:lnTo>
                    <a:pt x="5439" y="6698"/>
                  </a:lnTo>
                  <a:lnTo>
                    <a:pt x="4978" y="6514"/>
                  </a:lnTo>
                  <a:lnTo>
                    <a:pt x="4578" y="6360"/>
                  </a:lnTo>
                  <a:lnTo>
                    <a:pt x="4394" y="6330"/>
                  </a:lnTo>
                  <a:lnTo>
                    <a:pt x="4394" y="6330"/>
                  </a:lnTo>
                  <a:lnTo>
                    <a:pt x="4855" y="6545"/>
                  </a:lnTo>
                  <a:lnTo>
                    <a:pt x="5224" y="6790"/>
                  </a:lnTo>
                  <a:lnTo>
                    <a:pt x="5562" y="7036"/>
                  </a:lnTo>
                  <a:lnTo>
                    <a:pt x="5838" y="7282"/>
                  </a:lnTo>
                  <a:lnTo>
                    <a:pt x="6238" y="7712"/>
                  </a:lnTo>
                  <a:lnTo>
                    <a:pt x="6483" y="7958"/>
                  </a:lnTo>
                  <a:lnTo>
                    <a:pt x="6483" y="7958"/>
                  </a:lnTo>
                  <a:lnTo>
                    <a:pt x="6391" y="7712"/>
                  </a:lnTo>
                  <a:lnTo>
                    <a:pt x="6268" y="7528"/>
                  </a:lnTo>
                  <a:lnTo>
                    <a:pt x="6115" y="7374"/>
                  </a:lnTo>
                  <a:lnTo>
                    <a:pt x="6115" y="7098"/>
                  </a:lnTo>
                  <a:lnTo>
                    <a:pt x="6053" y="6760"/>
                  </a:lnTo>
                  <a:lnTo>
                    <a:pt x="5961" y="6360"/>
                  </a:lnTo>
                  <a:lnTo>
                    <a:pt x="5808" y="5838"/>
                  </a:lnTo>
                  <a:lnTo>
                    <a:pt x="5562" y="5223"/>
                  </a:lnTo>
                  <a:lnTo>
                    <a:pt x="5254" y="4578"/>
                  </a:lnTo>
                  <a:lnTo>
                    <a:pt x="5039" y="4210"/>
                  </a:lnTo>
                  <a:lnTo>
                    <a:pt x="4824" y="3841"/>
                  </a:lnTo>
                  <a:lnTo>
                    <a:pt x="4456" y="3349"/>
                  </a:lnTo>
                  <a:lnTo>
                    <a:pt x="4087" y="2858"/>
                  </a:lnTo>
                  <a:lnTo>
                    <a:pt x="3687" y="2458"/>
                  </a:lnTo>
                  <a:lnTo>
                    <a:pt x="3288" y="2059"/>
                  </a:lnTo>
                  <a:lnTo>
                    <a:pt x="2889" y="1721"/>
                  </a:lnTo>
                  <a:lnTo>
                    <a:pt x="2489" y="1383"/>
                  </a:lnTo>
                  <a:lnTo>
                    <a:pt x="2090" y="1106"/>
                  </a:lnTo>
                  <a:lnTo>
                    <a:pt x="1721" y="860"/>
                  </a:lnTo>
                  <a:lnTo>
                    <a:pt x="1045" y="492"/>
                  </a:lnTo>
                  <a:lnTo>
                    <a:pt x="492" y="21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0"/>
            <p:cNvSpPr/>
            <p:nvPr/>
          </p:nvSpPr>
          <p:spPr>
            <a:xfrm>
              <a:off x="2315330" y="1899144"/>
              <a:ext cx="252456" cy="279085"/>
            </a:xfrm>
            <a:custGeom>
              <a:avLst/>
              <a:gdLst/>
              <a:ahLst/>
              <a:cxnLst/>
              <a:rect l="l" t="t" r="r" b="b"/>
              <a:pathLst>
                <a:path w="2920" h="3228" extrusionOk="0">
                  <a:moveTo>
                    <a:pt x="861" y="1"/>
                  </a:moveTo>
                  <a:lnTo>
                    <a:pt x="861" y="124"/>
                  </a:lnTo>
                  <a:lnTo>
                    <a:pt x="677" y="247"/>
                  </a:lnTo>
                  <a:lnTo>
                    <a:pt x="523" y="370"/>
                  </a:lnTo>
                  <a:lnTo>
                    <a:pt x="370" y="554"/>
                  </a:lnTo>
                  <a:lnTo>
                    <a:pt x="247" y="738"/>
                  </a:lnTo>
                  <a:lnTo>
                    <a:pt x="154" y="923"/>
                  </a:lnTo>
                  <a:lnTo>
                    <a:pt x="62" y="1138"/>
                  </a:lnTo>
                  <a:lnTo>
                    <a:pt x="32" y="1384"/>
                  </a:lnTo>
                  <a:lnTo>
                    <a:pt x="1" y="1599"/>
                  </a:lnTo>
                  <a:lnTo>
                    <a:pt x="32" y="1844"/>
                  </a:lnTo>
                  <a:lnTo>
                    <a:pt x="62" y="2090"/>
                  </a:lnTo>
                  <a:lnTo>
                    <a:pt x="154" y="2305"/>
                  </a:lnTo>
                  <a:lnTo>
                    <a:pt x="247" y="2490"/>
                  </a:lnTo>
                  <a:lnTo>
                    <a:pt x="370" y="2674"/>
                  </a:lnTo>
                  <a:lnTo>
                    <a:pt x="523" y="2828"/>
                  </a:lnTo>
                  <a:lnTo>
                    <a:pt x="677" y="2981"/>
                  </a:lnTo>
                  <a:lnTo>
                    <a:pt x="861" y="3073"/>
                  </a:lnTo>
                  <a:lnTo>
                    <a:pt x="861" y="3227"/>
                  </a:lnTo>
                  <a:lnTo>
                    <a:pt x="1476" y="3227"/>
                  </a:lnTo>
                  <a:lnTo>
                    <a:pt x="1783" y="3196"/>
                  </a:lnTo>
                  <a:lnTo>
                    <a:pt x="2029" y="3104"/>
                  </a:lnTo>
                  <a:lnTo>
                    <a:pt x="2275" y="2951"/>
                  </a:lnTo>
                  <a:lnTo>
                    <a:pt x="2490" y="2735"/>
                  </a:lnTo>
                  <a:lnTo>
                    <a:pt x="2674" y="2490"/>
                  </a:lnTo>
                  <a:lnTo>
                    <a:pt x="2797" y="2244"/>
                  </a:lnTo>
                  <a:lnTo>
                    <a:pt x="2889" y="1937"/>
                  </a:lnTo>
                  <a:lnTo>
                    <a:pt x="2920" y="1599"/>
                  </a:lnTo>
                  <a:lnTo>
                    <a:pt x="2889" y="1291"/>
                  </a:lnTo>
                  <a:lnTo>
                    <a:pt x="2797" y="984"/>
                  </a:lnTo>
                  <a:lnTo>
                    <a:pt x="2674" y="708"/>
                  </a:lnTo>
                  <a:lnTo>
                    <a:pt x="2490" y="492"/>
                  </a:lnTo>
                  <a:lnTo>
                    <a:pt x="2275" y="277"/>
                  </a:lnTo>
                  <a:lnTo>
                    <a:pt x="2029" y="124"/>
                  </a:lnTo>
                  <a:lnTo>
                    <a:pt x="1783" y="32"/>
                  </a:lnTo>
                  <a:lnTo>
                    <a:pt x="1476"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0"/>
            <p:cNvSpPr/>
            <p:nvPr/>
          </p:nvSpPr>
          <p:spPr>
            <a:xfrm>
              <a:off x="2264926" y="1899144"/>
              <a:ext cx="249776" cy="279085"/>
            </a:xfrm>
            <a:custGeom>
              <a:avLst/>
              <a:gdLst/>
              <a:ahLst/>
              <a:cxnLst/>
              <a:rect l="l" t="t" r="r" b="b"/>
              <a:pathLst>
                <a:path w="2889" h="3228" extrusionOk="0">
                  <a:moveTo>
                    <a:pt x="1444" y="1"/>
                  </a:moveTo>
                  <a:lnTo>
                    <a:pt x="1137" y="32"/>
                  </a:lnTo>
                  <a:lnTo>
                    <a:pt x="891" y="124"/>
                  </a:lnTo>
                  <a:lnTo>
                    <a:pt x="645" y="277"/>
                  </a:lnTo>
                  <a:lnTo>
                    <a:pt x="430" y="462"/>
                  </a:lnTo>
                  <a:lnTo>
                    <a:pt x="246" y="708"/>
                  </a:lnTo>
                  <a:lnTo>
                    <a:pt x="123" y="984"/>
                  </a:lnTo>
                  <a:lnTo>
                    <a:pt x="31" y="1291"/>
                  </a:lnTo>
                  <a:lnTo>
                    <a:pt x="0" y="1599"/>
                  </a:lnTo>
                  <a:lnTo>
                    <a:pt x="31" y="1937"/>
                  </a:lnTo>
                  <a:lnTo>
                    <a:pt x="123" y="2244"/>
                  </a:lnTo>
                  <a:lnTo>
                    <a:pt x="246" y="2520"/>
                  </a:lnTo>
                  <a:lnTo>
                    <a:pt x="430" y="2766"/>
                  </a:lnTo>
                  <a:lnTo>
                    <a:pt x="645" y="2951"/>
                  </a:lnTo>
                  <a:lnTo>
                    <a:pt x="891" y="3104"/>
                  </a:lnTo>
                  <a:lnTo>
                    <a:pt x="1137" y="3196"/>
                  </a:lnTo>
                  <a:lnTo>
                    <a:pt x="1444" y="3227"/>
                  </a:lnTo>
                  <a:lnTo>
                    <a:pt x="1751" y="3196"/>
                  </a:lnTo>
                  <a:lnTo>
                    <a:pt x="1997" y="3104"/>
                  </a:lnTo>
                  <a:lnTo>
                    <a:pt x="2243" y="2951"/>
                  </a:lnTo>
                  <a:lnTo>
                    <a:pt x="2458" y="2766"/>
                  </a:lnTo>
                  <a:lnTo>
                    <a:pt x="2642" y="2520"/>
                  </a:lnTo>
                  <a:lnTo>
                    <a:pt x="2765" y="2244"/>
                  </a:lnTo>
                  <a:lnTo>
                    <a:pt x="2858" y="1937"/>
                  </a:lnTo>
                  <a:lnTo>
                    <a:pt x="2888" y="1599"/>
                  </a:lnTo>
                  <a:lnTo>
                    <a:pt x="2858" y="1291"/>
                  </a:lnTo>
                  <a:lnTo>
                    <a:pt x="2765" y="984"/>
                  </a:lnTo>
                  <a:lnTo>
                    <a:pt x="2642" y="708"/>
                  </a:lnTo>
                  <a:lnTo>
                    <a:pt x="2458" y="462"/>
                  </a:lnTo>
                  <a:lnTo>
                    <a:pt x="2243" y="277"/>
                  </a:lnTo>
                  <a:lnTo>
                    <a:pt x="1997" y="124"/>
                  </a:lnTo>
                  <a:lnTo>
                    <a:pt x="1751" y="32"/>
                  </a:lnTo>
                  <a:lnTo>
                    <a:pt x="1444" y="1"/>
                  </a:lnTo>
                  <a:close/>
                </a:path>
              </a:pathLst>
            </a:custGeom>
            <a:solidFill>
              <a:srgbClr val="0A1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0"/>
            <p:cNvSpPr/>
            <p:nvPr/>
          </p:nvSpPr>
          <p:spPr>
            <a:xfrm>
              <a:off x="2299422" y="1936406"/>
              <a:ext cx="180696" cy="204558"/>
            </a:xfrm>
            <a:custGeom>
              <a:avLst/>
              <a:gdLst/>
              <a:ahLst/>
              <a:cxnLst/>
              <a:rect l="l" t="t" r="r" b="b"/>
              <a:pathLst>
                <a:path w="2090" h="2366" extrusionOk="0">
                  <a:moveTo>
                    <a:pt x="1045" y="0"/>
                  </a:moveTo>
                  <a:lnTo>
                    <a:pt x="830" y="31"/>
                  </a:lnTo>
                  <a:lnTo>
                    <a:pt x="646" y="92"/>
                  </a:lnTo>
                  <a:lnTo>
                    <a:pt x="461" y="215"/>
                  </a:lnTo>
                  <a:lnTo>
                    <a:pt x="308" y="338"/>
                  </a:lnTo>
                  <a:lnTo>
                    <a:pt x="154" y="522"/>
                  </a:lnTo>
                  <a:lnTo>
                    <a:pt x="62" y="707"/>
                  </a:lnTo>
                  <a:lnTo>
                    <a:pt x="0" y="953"/>
                  </a:lnTo>
                  <a:lnTo>
                    <a:pt x="0" y="1168"/>
                  </a:lnTo>
                  <a:lnTo>
                    <a:pt x="0" y="1413"/>
                  </a:lnTo>
                  <a:lnTo>
                    <a:pt x="62" y="1628"/>
                  </a:lnTo>
                  <a:lnTo>
                    <a:pt x="154" y="1844"/>
                  </a:lnTo>
                  <a:lnTo>
                    <a:pt x="308" y="1997"/>
                  </a:lnTo>
                  <a:lnTo>
                    <a:pt x="461" y="2151"/>
                  </a:lnTo>
                  <a:lnTo>
                    <a:pt x="646" y="2274"/>
                  </a:lnTo>
                  <a:lnTo>
                    <a:pt x="830" y="2335"/>
                  </a:lnTo>
                  <a:lnTo>
                    <a:pt x="1045" y="2366"/>
                  </a:lnTo>
                  <a:lnTo>
                    <a:pt x="1260" y="2335"/>
                  </a:lnTo>
                  <a:lnTo>
                    <a:pt x="1445" y="2274"/>
                  </a:lnTo>
                  <a:lnTo>
                    <a:pt x="1629" y="2151"/>
                  </a:lnTo>
                  <a:lnTo>
                    <a:pt x="1783" y="1997"/>
                  </a:lnTo>
                  <a:lnTo>
                    <a:pt x="1936" y="1844"/>
                  </a:lnTo>
                  <a:lnTo>
                    <a:pt x="2028" y="1628"/>
                  </a:lnTo>
                  <a:lnTo>
                    <a:pt x="2090" y="1413"/>
                  </a:lnTo>
                  <a:lnTo>
                    <a:pt x="2090" y="1168"/>
                  </a:lnTo>
                  <a:lnTo>
                    <a:pt x="2090" y="953"/>
                  </a:lnTo>
                  <a:lnTo>
                    <a:pt x="2028" y="707"/>
                  </a:lnTo>
                  <a:lnTo>
                    <a:pt x="1936" y="522"/>
                  </a:lnTo>
                  <a:lnTo>
                    <a:pt x="1783" y="338"/>
                  </a:lnTo>
                  <a:lnTo>
                    <a:pt x="1629" y="215"/>
                  </a:lnTo>
                  <a:lnTo>
                    <a:pt x="1445" y="92"/>
                  </a:lnTo>
                  <a:lnTo>
                    <a:pt x="1260" y="31"/>
                  </a:lnTo>
                  <a:lnTo>
                    <a:pt x="10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a:off x="2323284" y="1965542"/>
              <a:ext cx="132972" cy="146200"/>
            </a:xfrm>
            <a:custGeom>
              <a:avLst/>
              <a:gdLst/>
              <a:ahLst/>
              <a:cxnLst/>
              <a:rect l="l" t="t" r="r" b="b"/>
              <a:pathLst>
                <a:path w="1538" h="1691" extrusionOk="0">
                  <a:moveTo>
                    <a:pt x="616" y="1"/>
                  </a:moveTo>
                  <a:lnTo>
                    <a:pt x="462" y="62"/>
                  </a:lnTo>
                  <a:lnTo>
                    <a:pt x="339" y="124"/>
                  </a:lnTo>
                  <a:lnTo>
                    <a:pt x="216" y="247"/>
                  </a:lnTo>
                  <a:lnTo>
                    <a:pt x="124" y="370"/>
                  </a:lnTo>
                  <a:lnTo>
                    <a:pt x="62" y="523"/>
                  </a:lnTo>
                  <a:lnTo>
                    <a:pt x="1" y="677"/>
                  </a:lnTo>
                  <a:lnTo>
                    <a:pt x="1" y="831"/>
                  </a:lnTo>
                  <a:lnTo>
                    <a:pt x="1" y="1015"/>
                  </a:lnTo>
                  <a:lnTo>
                    <a:pt x="62" y="1169"/>
                  </a:lnTo>
                  <a:lnTo>
                    <a:pt x="124" y="1322"/>
                  </a:lnTo>
                  <a:lnTo>
                    <a:pt x="216" y="1445"/>
                  </a:lnTo>
                  <a:lnTo>
                    <a:pt x="339" y="1537"/>
                  </a:lnTo>
                  <a:lnTo>
                    <a:pt x="462" y="1629"/>
                  </a:lnTo>
                  <a:lnTo>
                    <a:pt x="616" y="1691"/>
                  </a:lnTo>
                  <a:lnTo>
                    <a:pt x="923" y="1691"/>
                  </a:lnTo>
                  <a:lnTo>
                    <a:pt x="1076" y="1629"/>
                  </a:lnTo>
                  <a:lnTo>
                    <a:pt x="1199" y="1537"/>
                  </a:lnTo>
                  <a:lnTo>
                    <a:pt x="1322" y="1445"/>
                  </a:lnTo>
                  <a:lnTo>
                    <a:pt x="1414" y="1322"/>
                  </a:lnTo>
                  <a:lnTo>
                    <a:pt x="1476" y="1169"/>
                  </a:lnTo>
                  <a:lnTo>
                    <a:pt x="1537" y="1015"/>
                  </a:lnTo>
                  <a:lnTo>
                    <a:pt x="1537" y="831"/>
                  </a:lnTo>
                  <a:lnTo>
                    <a:pt x="1537" y="677"/>
                  </a:lnTo>
                  <a:lnTo>
                    <a:pt x="1476" y="523"/>
                  </a:lnTo>
                  <a:lnTo>
                    <a:pt x="1414" y="370"/>
                  </a:lnTo>
                  <a:lnTo>
                    <a:pt x="1322" y="247"/>
                  </a:lnTo>
                  <a:lnTo>
                    <a:pt x="1199" y="124"/>
                  </a:lnTo>
                  <a:lnTo>
                    <a:pt x="1076" y="62"/>
                  </a:lnTo>
                  <a:lnTo>
                    <a:pt x="923" y="1"/>
                  </a:lnTo>
                  <a:close/>
                </a:path>
              </a:pathLst>
            </a:custGeom>
            <a:solidFill>
              <a:srgbClr val="0E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0"/>
            <p:cNvSpPr/>
            <p:nvPr/>
          </p:nvSpPr>
          <p:spPr>
            <a:xfrm>
              <a:off x="2344552" y="1989491"/>
              <a:ext cx="90435" cy="101069"/>
            </a:xfrm>
            <a:custGeom>
              <a:avLst/>
              <a:gdLst/>
              <a:ahLst/>
              <a:cxnLst/>
              <a:rect l="l" t="t" r="r" b="b"/>
              <a:pathLst>
                <a:path w="1046" h="1169" extrusionOk="0">
                  <a:moveTo>
                    <a:pt x="400" y="1"/>
                  </a:moveTo>
                  <a:lnTo>
                    <a:pt x="308" y="62"/>
                  </a:lnTo>
                  <a:lnTo>
                    <a:pt x="216" y="93"/>
                  </a:lnTo>
                  <a:lnTo>
                    <a:pt x="124" y="185"/>
                  </a:lnTo>
                  <a:lnTo>
                    <a:pt x="62" y="246"/>
                  </a:lnTo>
                  <a:lnTo>
                    <a:pt x="32" y="369"/>
                  </a:lnTo>
                  <a:lnTo>
                    <a:pt x="1" y="461"/>
                  </a:lnTo>
                  <a:lnTo>
                    <a:pt x="1" y="584"/>
                  </a:lnTo>
                  <a:lnTo>
                    <a:pt x="1" y="707"/>
                  </a:lnTo>
                  <a:lnTo>
                    <a:pt x="32" y="799"/>
                  </a:lnTo>
                  <a:lnTo>
                    <a:pt x="62" y="922"/>
                  </a:lnTo>
                  <a:lnTo>
                    <a:pt x="124" y="984"/>
                  </a:lnTo>
                  <a:lnTo>
                    <a:pt x="216" y="1076"/>
                  </a:lnTo>
                  <a:lnTo>
                    <a:pt x="308" y="1107"/>
                  </a:lnTo>
                  <a:lnTo>
                    <a:pt x="400" y="1137"/>
                  </a:lnTo>
                  <a:lnTo>
                    <a:pt x="523" y="1168"/>
                  </a:lnTo>
                  <a:lnTo>
                    <a:pt x="615" y="1137"/>
                  </a:lnTo>
                  <a:lnTo>
                    <a:pt x="707" y="1107"/>
                  </a:lnTo>
                  <a:lnTo>
                    <a:pt x="800" y="1076"/>
                  </a:lnTo>
                  <a:lnTo>
                    <a:pt x="892" y="984"/>
                  </a:lnTo>
                  <a:lnTo>
                    <a:pt x="953" y="922"/>
                  </a:lnTo>
                  <a:lnTo>
                    <a:pt x="984" y="799"/>
                  </a:lnTo>
                  <a:lnTo>
                    <a:pt x="1015" y="707"/>
                  </a:lnTo>
                  <a:lnTo>
                    <a:pt x="1045" y="584"/>
                  </a:lnTo>
                  <a:lnTo>
                    <a:pt x="1015" y="461"/>
                  </a:lnTo>
                  <a:lnTo>
                    <a:pt x="984" y="369"/>
                  </a:lnTo>
                  <a:lnTo>
                    <a:pt x="953" y="246"/>
                  </a:lnTo>
                  <a:lnTo>
                    <a:pt x="892" y="185"/>
                  </a:lnTo>
                  <a:lnTo>
                    <a:pt x="800" y="93"/>
                  </a:lnTo>
                  <a:lnTo>
                    <a:pt x="707" y="62"/>
                  </a:lnTo>
                  <a:lnTo>
                    <a:pt x="615"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0"/>
            <p:cNvSpPr/>
            <p:nvPr/>
          </p:nvSpPr>
          <p:spPr>
            <a:xfrm>
              <a:off x="2445533" y="1899144"/>
              <a:ext cx="124931" cy="196691"/>
            </a:xfrm>
            <a:custGeom>
              <a:avLst/>
              <a:gdLst/>
              <a:ahLst/>
              <a:cxnLst/>
              <a:rect l="l" t="t" r="r" b="b"/>
              <a:pathLst>
                <a:path w="1445" h="2275" extrusionOk="0">
                  <a:moveTo>
                    <a:pt x="0" y="1"/>
                  </a:moveTo>
                  <a:lnTo>
                    <a:pt x="185" y="32"/>
                  </a:lnTo>
                  <a:lnTo>
                    <a:pt x="338" y="124"/>
                  </a:lnTo>
                  <a:lnTo>
                    <a:pt x="461" y="185"/>
                  </a:lnTo>
                  <a:lnTo>
                    <a:pt x="584" y="277"/>
                  </a:lnTo>
                  <a:lnTo>
                    <a:pt x="707" y="400"/>
                  </a:lnTo>
                  <a:lnTo>
                    <a:pt x="799" y="523"/>
                  </a:lnTo>
                  <a:lnTo>
                    <a:pt x="953" y="800"/>
                  </a:lnTo>
                  <a:lnTo>
                    <a:pt x="1045" y="1046"/>
                  </a:lnTo>
                  <a:lnTo>
                    <a:pt x="1076" y="1322"/>
                  </a:lnTo>
                  <a:lnTo>
                    <a:pt x="1107" y="1537"/>
                  </a:lnTo>
                  <a:lnTo>
                    <a:pt x="1137" y="1691"/>
                  </a:lnTo>
                  <a:lnTo>
                    <a:pt x="1107" y="1998"/>
                  </a:lnTo>
                  <a:lnTo>
                    <a:pt x="1045" y="2275"/>
                  </a:lnTo>
                  <a:lnTo>
                    <a:pt x="1444" y="2275"/>
                  </a:lnTo>
                  <a:lnTo>
                    <a:pt x="1444" y="1937"/>
                  </a:lnTo>
                  <a:lnTo>
                    <a:pt x="1414" y="1568"/>
                  </a:lnTo>
                  <a:lnTo>
                    <a:pt x="1352" y="1168"/>
                  </a:lnTo>
                  <a:lnTo>
                    <a:pt x="1260" y="800"/>
                  </a:lnTo>
                  <a:lnTo>
                    <a:pt x="1137" y="585"/>
                  </a:lnTo>
                  <a:lnTo>
                    <a:pt x="1014" y="400"/>
                  </a:lnTo>
                  <a:lnTo>
                    <a:pt x="830" y="247"/>
                  </a:lnTo>
                  <a:lnTo>
                    <a:pt x="676" y="154"/>
                  </a:lnTo>
                  <a:lnTo>
                    <a:pt x="492" y="62"/>
                  </a:lnTo>
                  <a:lnTo>
                    <a:pt x="308" y="32"/>
                  </a:lnTo>
                  <a:lnTo>
                    <a:pt x="154" y="1"/>
                  </a:lnTo>
                  <a:close/>
                </a:path>
              </a:pathLst>
            </a:custGeom>
            <a:solidFill>
              <a:srgbClr val="E69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8" name="Google Shape;1618;p40"/>
          <p:cNvGrpSpPr/>
          <p:nvPr/>
        </p:nvGrpSpPr>
        <p:grpSpPr>
          <a:xfrm>
            <a:off x="7563945" y="480824"/>
            <a:ext cx="1436341" cy="1368883"/>
            <a:chOff x="8084376" y="3734818"/>
            <a:chExt cx="585676" cy="501287"/>
          </a:xfrm>
        </p:grpSpPr>
        <p:sp>
          <p:nvSpPr>
            <p:cNvPr id="1619" name="Google Shape;1619;p40"/>
            <p:cNvSpPr/>
            <p:nvPr/>
          </p:nvSpPr>
          <p:spPr>
            <a:xfrm>
              <a:off x="8359440" y="3734818"/>
              <a:ext cx="286057" cy="501287"/>
            </a:xfrm>
            <a:custGeom>
              <a:avLst/>
              <a:gdLst/>
              <a:ahLst/>
              <a:cxnLst/>
              <a:rect l="l" t="t" r="r" b="b"/>
              <a:pathLst>
                <a:path w="3227" h="5655" extrusionOk="0">
                  <a:moveTo>
                    <a:pt x="3227" y="1"/>
                  </a:moveTo>
                  <a:lnTo>
                    <a:pt x="3042" y="93"/>
                  </a:lnTo>
                  <a:lnTo>
                    <a:pt x="2520" y="339"/>
                  </a:lnTo>
                  <a:lnTo>
                    <a:pt x="2213" y="523"/>
                  </a:lnTo>
                  <a:lnTo>
                    <a:pt x="1844" y="738"/>
                  </a:lnTo>
                  <a:lnTo>
                    <a:pt x="1506" y="1015"/>
                  </a:lnTo>
                  <a:lnTo>
                    <a:pt x="1137" y="1322"/>
                  </a:lnTo>
                  <a:lnTo>
                    <a:pt x="799" y="1691"/>
                  </a:lnTo>
                  <a:lnTo>
                    <a:pt x="523" y="2090"/>
                  </a:lnTo>
                  <a:lnTo>
                    <a:pt x="400" y="2305"/>
                  </a:lnTo>
                  <a:lnTo>
                    <a:pt x="277" y="2551"/>
                  </a:lnTo>
                  <a:lnTo>
                    <a:pt x="185" y="2797"/>
                  </a:lnTo>
                  <a:lnTo>
                    <a:pt x="93" y="3074"/>
                  </a:lnTo>
                  <a:lnTo>
                    <a:pt x="62" y="3350"/>
                  </a:lnTo>
                  <a:lnTo>
                    <a:pt x="31" y="3627"/>
                  </a:lnTo>
                  <a:lnTo>
                    <a:pt x="1" y="3934"/>
                  </a:lnTo>
                  <a:lnTo>
                    <a:pt x="31" y="4241"/>
                  </a:lnTo>
                  <a:lnTo>
                    <a:pt x="93" y="4579"/>
                  </a:lnTo>
                  <a:lnTo>
                    <a:pt x="185" y="4917"/>
                  </a:lnTo>
                  <a:lnTo>
                    <a:pt x="277" y="5286"/>
                  </a:lnTo>
                  <a:lnTo>
                    <a:pt x="431" y="5654"/>
                  </a:lnTo>
                  <a:lnTo>
                    <a:pt x="3227"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8397557" y="3734818"/>
              <a:ext cx="272495" cy="501287"/>
            </a:xfrm>
            <a:custGeom>
              <a:avLst/>
              <a:gdLst/>
              <a:ahLst/>
              <a:cxnLst/>
              <a:rect l="l" t="t" r="r" b="b"/>
              <a:pathLst>
                <a:path w="3074" h="5655" extrusionOk="0">
                  <a:moveTo>
                    <a:pt x="2797" y="1"/>
                  </a:moveTo>
                  <a:lnTo>
                    <a:pt x="1" y="5654"/>
                  </a:lnTo>
                  <a:lnTo>
                    <a:pt x="1" y="5654"/>
                  </a:lnTo>
                  <a:lnTo>
                    <a:pt x="185" y="5593"/>
                  </a:lnTo>
                  <a:lnTo>
                    <a:pt x="646" y="5439"/>
                  </a:lnTo>
                  <a:lnTo>
                    <a:pt x="922" y="5286"/>
                  </a:lnTo>
                  <a:lnTo>
                    <a:pt x="1260" y="5101"/>
                  </a:lnTo>
                  <a:lnTo>
                    <a:pt x="1568" y="4886"/>
                  </a:lnTo>
                  <a:lnTo>
                    <a:pt x="1906" y="4610"/>
                  </a:lnTo>
                  <a:lnTo>
                    <a:pt x="2213" y="4272"/>
                  </a:lnTo>
                  <a:lnTo>
                    <a:pt x="2520" y="3872"/>
                  </a:lnTo>
                  <a:lnTo>
                    <a:pt x="2643" y="3657"/>
                  </a:lnTo>
                  <a:lnTo>
                    <a:pt x="2735" y="3442"/>
                  </a:lnTo>
                  <a:lnTo>
                    <a:pt x="2858" y="3166"/>
                  </a:lnTo>
                  <a:lnTo>
                    <a:pt x="2920" y="2889"/>
                  </a:lnTo>
                  <a:lnTo>
                    <a:pt x="2981" y="2613"/>
                  </a:lnTo>
                  <a:lnTo>
                    <a:pt x="3043" y="2305"/>
                  </a:lnTo>
                  <a:lnTo>
                    <a:pt x="3073" y="1967"/>
                  </a:lnTo>
                  <a:lnTo>
                    <a:pt x="3073" y="1629"/>
                  </a:lnTo>
                  <a:lnTo>
                    <a:pt x="3043" y="1261"/>
                  </a:lnTo>
                  <a:lnTo>
                    <a:pt x="2981" y="861"/>
                  </a:lnTo>
                  <a:lnTo>
                    <a:pt x="2889" y="462"/>
                  </a:lnTo>
                  <a:lnTo>
                    <a:pt x="2797"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084376" y="3917338"/>
              <a:ext cx="231541" cy="318767"/>
            </a:xfrm>
            <a:custGeom>
              <a:avLst/>
              <a:gdLst/>
              <a:ahLst/>
              <a:cxnLst/>
              <a:rect l="l" t="t" r="r" b="b"/>
              <a:pathLst>
                <a:path w="2612" h="3596" extrusionOk="0">
                  <a:moveTo>
                    <a:pt x="31" y="1"/>
                  </a:moveTo>
                  <a:lnTo>
                    <a:pt x="31" y="154"/>
                  </a:lnTo>
                  <a:lnTo>
                    <a:pt x="0" y="523"/>
                  </a:lnTo>
                  <a:lnTo>
                    <a:pt x="0" y="799"/>
                  </a:lnTo>
                  <a:lnTo>
                    <a:pt x="31" y="1076"/>
                  </a:lnTo>
                  <a:lnTo>
                    <a:pt x="92" y="1383"/>
                  </a:lnTo>
                  <a:lnTo>
                    <a:pt x="154" y="1721"/>
                  </a:lnTo>
                  <a:lnTo>
                    <a:pt x="277" y="2059"/>
                  </a:lnTo>
                  <a:lnTo>
                    <a:pt x="430" y="2366"/>
                  </a:lnTo>
                  <a:lnTo>
                    <a:pt x="645" y="2674"/>
                  </a:lnTo>
                  <a:lnTo>
                    <a:pt x="891" y="2950"/>
                  </a:lnTo>
                  <a:lnTo>
                    <a:pt x="1229" y="3196"/>
                  </a:lnTo>
                  <a:lnTo>
                    <a:pt x="1414" y="3288"/>
                  </a:lnTo>
                  <a:lnTo>
                    <a:pt x="1598" y="3380"/>
                  </a:lnTo>
                  <a:lnTo>
                    <a:pt x="1813" y="3442"/>
                  </a:lnTo>
                  <a:lnTo>
                    <a:pt x="2059" y="3503"/>
                  </a:lnTo>
                  <a:lnTo>
                    <a:pt x="2335" y="3565"/>
                  </a:lnTo>
                  <a:lnTo>
                    <a:pt x="2612" y="3595"/>
                  </a:lnTo>
                  <a:lnTo>
                    <a:pt x="31"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8087036" y="3917338"/>
              <a:ext cx="237125" cy="318767"/>
            </a:xfrm>
            <a:custGeom>
              <a:avLst/>
              <a:gdLst/>
              <a:ahLst/>
              <a:cxnLst/>
              <a:rect l="l" t="t" r="r" b="b"/>
              <a:pathLst>
                <a:path w="2675" h="3596" extrusionOk="0">
                  <a:moveTo>
                    <a:pt x="1" y="1"/>
                  </a:moveTo>
                  <a:lnTo>
                    <a:pt x="2582" y="3595"/>
                  </a:lnTo>
                  <a:lnTo>
                    <a:pt x="2613" y="3473"/>
                  </a:lnTo>
                  <a:lnTo>
                    <a:pt x="2643" y="3135"/>
                  </a:lnTo>
                  <a:lnTo>
                    <a:pt x="2674" y="2889"/>
                  </a:lnTo>
                  <a:lnTo>
                    <a:pt x="2643" y="2643"/>
                  </a:lnTo>
                  <a:lnTo>
                    <a:pt x="2613" y="2366"/>
                  </a:lnTo>
                  <a:lnTo>
                    <a:pt x="2551" y="2059"/>
                  </a:lnTo>
                  <a:lnTo>
                    <a:pt x="2459" y="1752"/>
                  </a:lnTo>
                  <a:lnTo>
                    <a:pt x="2305" y="1445"/>
                  </a:lnTo>
                  <a:lnTo>
                    <a:pt x="2090" y="1168"/>
                  </a:lnTo>
                  <a:lnTo>
                    <a:pt x="1845" y="861"/>
                  </a:lnTo>
                  <a:lnTo>
                    <a:pt x="1507" y="615"/>
                  </a:lnTo>
                  <a:lnTo>
                    <a:pt x="1076" y="369"/>
                  </a:lnTo>
                  <a:lnTo>
                    <a:pt x="585" y="154"/>
                  </a:lnTo>
                  <a:lnTo>
                    <a:pt x="1"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E83B0E3-BD6D-D268-D57A-E7FAB83FCE22}"/>
              </a:ext>
            </a:extLst>
          </p:cNvPr>
          <p:cNvPicPr>
            <a:picLocks noChangeAspect="1"/>
          </p:cNvPicPr>
          <p:nvPr/>
        </p:nvPicPr>
        <p:blipFill>
          <a:blip r:embed="rId3"/>
          <a:stretch>
            <a:fillRect/>
          </a:stretch>
        </p:blipFill>
        <p:spPr>
          <a:xfrm>
            <a:off x="110444" y="583089"/>
            <a:ext cx="3629038" cy="1308440"/>
          </a:xfrm>
          <a:prstGeom prst="rect">
            <a:avLst/>
          </a:prstGeom>
        </p:spPr>
      </p:pic>
      <p:sp>
        <p:nvSpPr>
          <p:cNvPr id="4" name="Google Shape;1018;p34">
            <a:extLst>
              <a:ext uri="{FF2B5EF4-FFF2-40B4-BE49-F238E27FC236}">
                <a16:creationId xmlns:a16="http://schemas.microsoft.com/office/drawing/2014/main" id="{951AB2A1-E72D-1CBF-05E5-D0B3F7E2B536}"/>
              </a:ext>
            </a:extLst>
          </p:cNvPr>
          <p:cNvSpPr txBox="1"/>
          <p:nvPr/>
        </p:nvSpPr>
        <p:spPr>
          <a:xfrm>
            <a:off x="110950" y="361457"/>
            <a:ext cx="3629037" cy="24114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accent2"/>
                </a:solidFill>
                <a:latin typeface="Fira Sans"/>
                <a:ea typeface="Fira Sans"/>
                <a:cs typeface="Fira Sans"/>
                <a:sym typeface="Fira Sans"/>
              </a:rPr>
              <a:t>FY-22</a:t>
            </a:r>
            <a:endParaRPr b="1" dirty="0">
              <a:solidFill>
                <a:schemeClr val="accent2"/>
              </a:solidFill>
              <a:latin typeface="Fira Sans"/>
              <a:ea typeface="Fira Sans"/>
              <a:cs typeface="Fira Sans"/>
              <a:sym typeface="Fira Sans"/>
            </a:endParaRPr>
          </a:p>
        </p:txBody>
      </p:sp>
      <p:pic>
        <p:nvPicPr>
          <p:cNvPr id="6" name="Picture 5">
            <a:extLst>
              <a:ext uri="{FF2B5EF4-FFF2-40B4-BE49-F238E27FC236}">
                <a16:creationId xmlns:a16="http://schemas.microsoft.com/office/drawing/2014/main" id="{C95C1BE8-A8D6-8BA2-634C-6DCA4BDCF743}"/>
              </a:ext>
            </a:extLst>
          </p:cNvPr>
          <p:cNvPicPr>
            <a:picLocks noChangeAspect="1"/>
          </p:cNvPicPr>
          <p:nvPr/>
        </p:nvPicPr>
        <p:blipFill>
          <a:blip r:embed="rId4"/>
          <a:stretch>
            <a:fillRect/>
          </a:stretch>
        </p:blipFill>
        <p:spPr>
          <a:xfrm>
            <a:off x="110444" y="2106393"/>
            <a:ext cx="3629037" cy="1190515"/>
          </a:xfrm>
          <a:prstGeom prst="rect">
            <a:avLst/>
          </a:prstGeom>
        </p:spPr>
      </p:pic>
      <p:sp>
        <p:nvSpPr>
          <p:cNvPr id="7" name="Google Shape;1018;p34">
            <a:extLst>
              <a:ext uri="{FF2B5EF4-FFF2-40B4-BE49-F238E27FC236}">
                <a16:creationId xmlns:a16="http://schemas.microsoft.com/office/drawing/2014/main" id="{3C3D48FC-53B5-E1AC-33F4-95BB9A1C6459}"/>
              </a:ext>
            </a:extLst>
          </p:cNvPr>
          <p:cNvSpPr txBox="1"/>
          <p:nvPr/>
        </p:nvSpPr>
        <p:spPr>
          <a:xfrm>
            <a:off x="110444" y="1901850"/>
            <a:ext cx="3629038" cy="18746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accent2"/>
                </a:solidFill>
                <a:latin typeface="Fira Sans"/>
                <a:ea typeface="Fira Sans"/>
                <a:cs typeface="Fira Sans"/>
                <a:sym typeface="Fira Sans"/>
              </a:rPr>
              <a:t>FY-23</a:t>
            </a:r>
            <a:endParaRPr b="1" dirty="0">
              <a:solidFill>
                <a:schemeClr val="accent2"/>
              </a:solidFill>
              <a:latin typeface="Fira Sans"/>
              <a:ea typeface="Fira Sans"/>
              <a:cs typeface="Fira Sans"/>
              <a:sym typeface="Fira Sans"/>
            </a:endParaRPr>
          </a:p>
        </p:txBody>
      </p:sp>
      <p:pic>
        <p:nvPicPr>
          <p:cNvPr id="9" name="Picture 8">
            <a:extLst>
              <a:ext uri="{FF2B5EF4-FFF2-40B4-BE49-F238E27FC236}">
                <a16:creationId xmlns:a16="http://schemas.microsoft.com/office/drawing/2014/main" id="{C9A84654-607C-0678-744A-E990B320B2F1}"/>
              </a:ext>
            </a:extLst>
          </p:cNvPr>
          <p:cNvPicPr>
            <a:picLocks noChangeAspect="1"/>
          </p:cNvPicPr>
          <p:nvPr/>
        </p:nvPicPr>
        <p:blipFill>
          <a:blip r:embed="rId5"/>
          <a:stretch>
            <a:fillRect/>
          </a:stretch>
        </p:blipFill>
        <p:spPr>
          <a:xfrm>
            <a:off x="110443" y="3592297"/>
            <a:ext cx="3629038" cy="1308441"/>
          </a:xfrm>
          <a:prstGeom prst="rect">
            <a:avLst/>
          </a:prstGeom>
        </p:spPr>
      </p:pic>
      <p:sp>
        <p:nvSpPr>
          <p:cNvPr id="11" name="Google Shape;1018;p34">
            <a:extLst>
              <a:ext uri="{FF2B5EF4-FFF2-40B4-BE49-F238E27FC236}">
                <a16:creationId xmlns:a16="http://schemas.microsoft.com/office/drawing/2014/main" id="{1F9C3400-38AF-33C9-B75F-8C90119D0E71}"/>
              </a:ext>
            </a:extLst>
          </p:cNvPr>
          <p:cNvSpPr txBox="1"/>
          <p:nvPr/>
        </p:nvSpPr>
        <p:spPr>
          <a:xfrm>
            <a:off x="108417" y="3404830"/>
            <a:ext cx="3629037" cy="18746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accent2"/>
                </a:solidFill>
                <a:latin typeface="Fira Sans"/>
                <a:ea typeface="Fira Sans"/>
                <a:cs typeface="Fira Sans"/>
                <a:sym typeface="Fira Sans"/>
              </a:rPr>
              <a:t>FY-24</a:t>
            </a:r>
            <a:endParaRPr b="1" dirty="0">
              <a:solidFill>
                <a:schemeClr val="accent2"/>
              </a:solidFill>
              <a:latin typeface="Fira Sans"/>
              <a:ea typeface="Fira Sans"/>
              <a:cs typeface="Fira Sans"/>
              <a:sym typeface="Fira Sans"/>
            </a:endParaRPr>
          </a:p>
        </p:txBody>
      </p:sp>
      <p:sp>
        <p:nvSpPr>
          <p:cNvPr id="12" name="TextBox 11">
            <a:extLst>
              <a:ext uri="{FF2B5EF4-FFF2-40B4-BE49-F238E27FC236}">
                <a16:creationId xmlns:a16="http://schemas.microsoft.com/office/drawing/2014/main" id="{A7689A7F-B3AC-17C3-A1D9-2E44CD933794}"/>
              </a:ext>
            </a:extLst>
          </p:cNvPr>
          <p:cNvSpPr txBox="1"/>
          <p:nvPr/>
        </p:nvSpPr>
        <p:spPr>
          <a:xfrm>
            <a:off x="3954245" y="2090430"/>
            <a:ext cx="5067116" cy="1954381"/>
          </a:xfrm>
          <a:prstGeom prst="rect">
            <a:avLst/>
          </a:prstGeom>
          <a:noFill/>
        </p:spPr>
        <p:txBody>
          <a:bodyPr wrap="square">
            <a:spAutoFit/>
          </a:bodyPr>
          <a:lstStyle/>
          <a:p>
            <a:r>
              <a:rPr lang="en-US" sz="1100" dirty="0">
                <a:solidFill>
                  <a:schemeClr val="accent2"/>
                </a:solidFill>
              </a:rPr>
              <a:t>From FY-22 to FY-24, March consistently emerged as the peak month for EV sales.</a:t>
            </a:r>
          </a:p>
          <a:p>
            <a:r>
              <a:rPr lang="en-US" sz="1100" dirty="0">
                <a:solidFill>
                  <a:schemeClr val="accent2"/>
                </a:solidFill>
              </a:rPr>
              <a:t>In FY-22, May marked the low season, followed by June and April. After peaking at 58K units in March, sales volume dropped significantly, bottoming out in June before gradually recovering to 29K units by December.</a:t>
            </a:r>
          </a:p>
          <a:p>
            <a:r>
              <a:rPr lang="en-US" sz="1100" dirty="0">
                <a:solidFill>
                  <a:schemeClr val="accent2"/>
                </a:solidFill>
              </a:rPr>
              <a:t>In FY-23, May was again the low season, but the sales decline was less severe compared to FY-22. Sales improved gradually after May, reaching 81K units in October, before dipping again to 68K units in December.</a:t>
            </a:r>
          </a:p>
          <a:p>
            <a:r>
              <a:rPr lang="en-US" sz="1100" dirty="0">
                <a:solidFill>
                  <a:schemeClr val="accent2"/>
                </a:solidFill>
              </a:rPr>
              <a:t>In FY-24, the trend shifted, with June becoming the low season at 54K units. Sales then picked up, peaking at 98K units in November, but dropped again to 83K units in December.</a:t>
            </a:r>
          </a:p>
        </p:txBody>
      </p:sp>
    </p:spTree>
  </p:cSld>
  <p:clrMapOvr>
    <a:masterClrMapping/>
  </p:clrMapOvr>
  <p:transition spd="med">
    <p:pull/>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lectric Car Infographics by Slidesgo">
  <a:themeElements>
    <a:clrScheme name="Simple Light">
      <a:dk1>
        <a:srgbClr val="000000"/>
      </a:dk1>
      <a:lt1>
        <a:srgbClr val="FFFFFF"/>
      </a:lt1>
      <a:dk2>
        <a:srgbClr val="595959"/>
      </a:dk2>
      <a:lt2>
        <a:srgbClr val="EEEEEE"/>
      </a:lt2>
      <a:accent1>
        <a:srgbClr val="81E552"/>
      </a:accent1>
      <a:accent2>
        <a:srgbClr val="59BD2F"/>
      </a:accent2>
      <a:accent3>
        <a:srgbClr val="03C8DF"/>
      </a:accent3>
      <a:accent4>
        <a:srgbClr val="029BD8"/>
      </a:accent4>
      <a:accent5>
        <a:srgbClr val="FFDA00"/>
      </a:accent5>
      <a:accent6>
        <a:srgbClr val="FD871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386C5F5E-AADD-44FF-B958-45DC65314E7D}">
  <we:reference id="wa200003233" version="2.0.0.3" store="en-US" storeType="OMEX"/>
  <we:alternateReferences>
    <we:reference id="wa200003233" version="2.0.0.3" store="wa200003233" storeType="OMEX"/>
  </we:alternateReferences>
  <we:properties>
    <we:property name="reportUrl" value="&quot;/groups/me/reports/7258fb23-ec00-4649-b05e-3487a7c5669c/dda7a091024b95f13e84?bookmarkGuid=2298593c-39e2-4f10-a202-0c78e1dd563d&amp;bookmarkUsage=1&amp;ctid=7a746742-7931-4f5d-8af3-d2bf6fbb3a15&amp;fromEntryPoint=export&quot;"/>
    <we:property name="reportName" value="&quot;EV Project Atliq&quot;"/>
    <we:property name="reportState" value="&quot;CONNECTED&quot;"/>
    <we:property name="embedUrl" value="&quot;/reportEmbed?reportId=7258fb23-ec00-4649-b05e-3487a7c5669c&amp;config=eyJjbHVzdGVyVXJsIjoiaHR0cHM6Ly9XQUJJLU5PUlRILUVVUk9QRS1DLVBSSU1BUlktcmVkaXJlY3QuYW5hbHlzaXMud2luZG93cy5uZXQiLCJlbWJlZEZlYXR1cmVzIjp7InVzYWdlTWV0cmljc1ZOZXh0Ijp0cnVlfX0%3D&amp;disableSensitivityBanner=true&quot;"/>
    <we:property name="pageName" value="&quot;dda7a091024b95f13e84&quot;"/>
    <we:property name="pageDisplayName" value="&quot;Trends MakerWise&quot;"/>
    <we:property name="datasetId" value="&quot;7a4af43b-7141-4162-bbff-583142460652&quot;"/>
    <we:property name="backgroundColor" value="&quot;#FFFFFF&quot;"/>
    <we:property name="bookmark" value="&quot;H4sIAAAAAAAAA+1a3XPiNhD/VxjPdPJCb+QvsPOWcLm20+RCQ4Y+dDLM2lqDL8bmZENDM/zvXcmGEGI+QijhUnjC0mq/96eV7EeNh+kggvFX6KN2qp0nyX0fxH1F16panI8ZgWPYloNMt2yjjqbtWpxmk0EWJnGqnT5qGYguZu0wHUIkGdHgX3dVDaKoCV35FECUYlUboEiTGKLwH8yJaSoTQ5xUNXwYRIkAybKVQYaS7YjI6ZlU0D+ZJBH8LBxhC/0sH+Uc6sBcnRmW59qBbqJjEVmaEyjNSkkkayW+kcQZhDGJkWOB7luB6RusbhjMZoxZrKbGwygrSLzxxcNAkHVk83ggnXObDL6SzJxGkrSnShtV7YtI+oq48G469L4PUYxpgeSDaU75qLWmE/T/j+mfVZxQsoizMBvLh4gsFqHfGWEv9CPspBBh2vHGnT7cS82r2q3Slk2qMw738xx+x3HlCiEdkk5z1BTDlmKuRDeSaNhX6i4onwyFjzcYPD0oDScU1qZIKOhKhtJFo7FCgSDEiGtSxrXgKM7HSsjnUEzjqy96qdBwUw3uFzW4aHdayjNXuVsmEymdIqidmhNJm9ttzHlpWz8T3z97KHVVjot5mBW6/rbgwXSHvlXmgBfh8qWzFJzI311eeXMCN1Jkc48s0bOq9ZK/GwKp0HmRlkU9nfERxD5KgMEtgl+e0WvzYFEf6Zc0jLtRgVNPkJEHWPOVmxo9EJmEQu8b+UEiBK1LyrPZ2C6btzRIZkIOl0T2bQ4QG2RiNxHjzbPuzcG+U7WFfq3m6U7N9equLbcS04Ajur4fum6Zj0d0PaLrEV0PDl3BN2peAB6i5TKfmledH3vXj4Sut0kGUed5Ks5DrH2E2MOA2AICQp9w7W268bDf4fIovKDD9yHh4gEA/ZKUfDXai9Dzkleh/YuT4a4d+18A/HqpOZTXHScwdTQ5q9dMv+4wMPkRyj8QlDfOfrnJq6Xy0xHCDxDC9wGeC0nwatAMhnGM0QF0xyXZfFitsQ9u4JlYc+uOizXftdCw1uLpql381xAFCL83vsQRRi+NmM2/nJoq2QYR5nfdRU1ssYUU6DBjpT3zwYxsThvtMw1WngbkdGEDwf36puJ/55SrJM567w4Vu+qzgGhLu6z19fohozuX8h/Uwmn+5kBoyQtY8DmzuMU4B+Z46o5gZdKEfeji84SRvExgpmOAzxgwxglVHcdcC6pLi+Ws2xXYhWl78pbe/rV7xSJ92kkT2Q8S1ZdhXOyfbCsI2ItVaVZypMgUYuzeoh2CWhNjzPL3vZUbmcFlXdA7O/m62Vrq4q/Jp8p1ULmmZyUcokqz0Vrv5fV3nyB4MbVlc/cDVJNEJAIRtEyL2S5hCXg+2hbob+vMXmdcO9excjaiGHax0iSmL+I8NdyfbodbhDSNiLF4Fk6tj6KrCqlLhSDkIjJxkMsNMX1yw/N/qw7jo/lzYrlx+zocjjZwI2nQhmioPhYhAZdhlvvhMR+mRSfWz6Qj5ZRIT+SCuzxx1FLaCqHEZ/2EK6+iyppyrueQhv5JcfiUn4tE01J6wS6VyZy1VHCnVxArmcuvWabH2mWd1czqfSVsvv3zGtYc26adn4FpeGhyZ/290lLc3c3dVxCmVMedMcJWHe2eCovPF9bMlH3VEl/ttPVlZDDDujzWz6ZZmFeLW3M9o27WgZt2zbMBDN9a2yynPRiUNMsuWgFYdW5Sz+yZnmkB6Hvc537MC7IdvEbO5DXkxcN+Xips6+W8IiflGJYMs3QAPjYhxpLyIudDzJGvKSr19eWsqiaTfwGeozWB9SkAAA==&quot;"/>
    <we:property name="initialStateBookmark" value="&quot;H4sIAAAAAAAAA+1a23LiRhD9FUpVKb+QrUESF/kNs94k5bUhxkUeUi6qpWnBrIXEjgRr4uLf0zMSGGNxMSbY68ATGrX6cqb7TM9IDwYX8TCAyRUM0Dg1zqLobgDyrlAyikaYjTWbF5f164vuVf3ynIajYSKiMDZOH4wEZA+TjohHECgNNPj3bdGAIGhBT135EMRYNIYo4yiEQPyDqTDdSuQIp0UD74dBJEGpbCeQoFI7JnG6JtulTxZZBC8RY2yjl6SjnEMVmFNipu06Zb9kYc0msTgV0J7liijV2nwjChMQIZlRY37Js33LM1nVNFmZMWazih4XQZKJuJPz+6Gk6CjmyVChchMNr8hmKqNEOjOnzaLxRUYDLZzBGo/c7yOUE3pA6cE4lXww2rMb9P/P2Z91mlCpCBORTNRFQBFL4XXH2BdegN0YAoy77qQ7gDvledG40d6yaXGu4W5RwwVOCpcI8Yh8WpCmOWxr5dp0IwpGA+3ukvPRSHp4jf7jhfZwStPakhFNurahfTFoLHPAFxhwQ9loSo7ybKKNfBZyNr+lZZQyD7f14G7Zg/NOt62RuUxhmU6VdZpB49SaKtk0bnMBpV1xJr1/9VH5qoELuUgyX/9YQjDeI7Y6HHADXP3oPAWn6nebVt6Cwa0c2R6RFX4WjX70oyGRCp1naZnVU52PIfRodNmx7SY/P6M35sGyPwqXWIS9IOOpR8pIJ9jwNEyNPshEUaH7jXBQDEHPRfnZbO6WzTsGpDIhpUsS+7ZAiA0KsRfJyfZZ9+rJvtW1hV6l4pZqFcetOmVWssuWCUd2fTt23TEfj+x6ZNcju747dgXPrLg+uIi2wzxqXkv82Lt+JHa9iRIIuk9TcZFiy0eKfR8Um1GA8IjXXucbF4MuV1vhJR++j4gX3wHRr0jJF7O9FK4bvYjtn+0M9w3sf0Hwm62mVF6t1XyrhBZn1YrlVWsMLH6k8g9E5Y36b9dptRR+OVL4O6TwQ5DnUhK8mDT9URhi8A6645xsfl+tsQeO71pYcao1ByueY6Npb+TTdav47wIlSK8/+YpjDJ4HMb///NbMyQ5IkZ51ZzWxwxKSscNclfEEg7nYgjfGZxosPA6o21kMRPebm4r/HSiXUZj035wq9tVnAcnmdlmb6/VDzu5Cyn/QCGf5mxKhrQ5gwePM5jbjHFjN1WcEa5NGDKCHTxNG6bKAWTUTPMaAMU6sWqtZG0l1ZbHUez2JPZi1J6/p7V+6VizLx904Uv0gSX0Zhdn6yXaigINEFSc5W4pEM8b+I9ojqbUwxCR931u4Vhmc1wW9McjNVnslxFfRp0LTLzTpWhuHoNBqtDejvPnsEyTPbu3Y3P0E1aQYiUgEbctmZYe4BFwPyzaUXteZvSy4TupjoT6mOexhoUVKn83zLHBvthzuMKVxQIrlk+k0Bih7upB6VAhSPUQhDlO7AuNHGJ7+W7cZHy/uE/ODO9TmcLwFjORBB4KR/liEDHwVSYrDQzpMD53Yv5KPlFMyPlEP3KaJox+lpRByMBtEXKOKOmvytZ5BLLyTbPOpPhcJZqX0TF2skjlp68mdHUGsVa6+Zplta1d1VvOoD5Ww6fLPK1iplcu08jOwTBctXtt8rrSSd/dz9uWLmOq4O0HYqaM9UGHxxcKah3KoWuLrQdtcRiYz7a/H+tk2C9NqcSqOa1atKnCrXHHLAKZnb2yW4z4Mc5plB20f7Cq3qGd2LdeyAUoHXOd+zgOyPbxGTtQx5Pn9YV4q7IpyWpHTfA6LRkk8BA9bEGJOeRH4EHLkG4pKf31paCOEj8jOZretwun0X83EAMkeKgAA&quot;"/>
    <we:property name="isFiltersActionButtonVisible" value="true"/>
    <we:property name="isVisualContainerHeaderHidden" value="false"/>
    <we:property name="reportEmbeddedTime" value="&quot;2024-09-04T04:09:04.904Z&quot;"/>
    <we:property name="creatorTenantId" value="&quot;7a746742-7931-4f5d-8af3-d2bf6fbb3a15&quot;"/>
    <we:property name="creatorUserId" value="&quot;10032002984F1F0D&quot;"/>
    <we:property name="creatorSessionId" value="&quot;f421d0c2-0230-4dd3-ae2a-be7a1b924abf&quot;"/>
    <we:property name="artifactViewState" value="&quot;liv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0C665673-486D-4231-AFE0-6C167CDB100F}">
  <we:reference id="wa200003233" version="2.0.0.3" store="en-US" storeType="OMEX"/>
  <we:alternateReferences>
    <we:reference id="wa200003233" version="2.0.0.3" store="wa200003233" storeType="OMEX"/>
  </we:alternateReferences>
  <we:properties>
    <we:property name="reportUrl" value="&quot;/groups/me/reports/7258fb23-ec00-4649-b05e-3487a7c5669c/9546473228a097d09e16?bookmarkGuid=3d44d92e-38b8-4f9e-9d6d-0e4b72ba36bb&amp;bookmarkUsage=1&amp;ctid=7a746742-7931-4f5d-8af3-d2bf6fbb3a15&amp;fromEntryPoint=export&quot;"/>
    <we:property name="reportName" value="&quot;EV Project Atliq&quot;"/>
    <we:property name="reportState" value="&quot;CONNECTED&quot;"/>
    <we:property name="embedUrl" value="&quot;/reportEmbed?reportId=7258fb23-ec00-4649-b05e-3487a7c5669c&amp;config=eyJjbHVzdGVyVXJsIjoiaHR0cHM6Ly9XQUJJLU5PUlRILUVVUk9QRS1DLVBSSU1BUlktcmVkaXJlY3QuYW5hbHlzaXMud2luZG93cy5uZXQiLCJlbWJlZEZlYXR1cmVzIjp7InVzYWdlTWV0cmljc1ZOZXh0Ijp0cnVlfX0%3D&amp;disableSensitivityBanner=true&quot;"/>
    <we:property name="pageName" value="&quot;9546473228a097d09e16&quot;"/>
    <we:property name="pageDisplayName" value="&quot;Trends StateWise&quot;"/>
    <we:property name="datasetId" value="&quot;7a4af43b-7141-4162-bbff-583142460652&quot;"/>
    <we:property name="backgroundColor" value="&quot;#FFFFFF&quot;"/>
    <we:property name="bookmark" value="&quot;H4sIAAAAAAAAA+1abW/bNhD+K4aAoV+8gqKot35L3aYYmjWeXWQYisA4ipTDRpY8SvbqFf7vIynZcRzZVj0ncVvnkyWdjg/v7nmOZPTVYiIfJzD7ACNuvbJeZ9ntCORty7baVlrei7zItwl2Qx9FJPIIo9RRT7NxIbI0t159tQqQQ15ciXwCiXakbn66bluQJF0Y6qsYkpy3rTGXeZZCIv7lpbF6VMgJn7ct/mWcZBK0y34BBddup8pcXSsI9ks9IkSFmPI+j4rybugSj/gOxgGg0Gco5LanzPLSwCCrNdGuzfCdLC1ApGoYY4s9zhzANgPHRcSJPBro+7FIisqEzt5+GUs1OzXn2VgH52M2/qDGLG20ydUCNG5b5zIbGeMquvmE/j3hcqZe0H54Xlp+tfqLB+r3H4sf2zxx7SItRDHTF4masRTRYMpvRJTwQQ4Jzwd0NshNKNvWRwMWzdtLB7erDt7zWet3DvlEQVqxVinsG99m5E6WTEYG7Rr2bCIj3uPx3YUBOFdZ7cpM5dyMUUJR9yoAseAJs/QYl5Jx+XpmBnkj5CK9eD1IFcKmCG7XEXR5youyxFo9Bab1i7LQAFQOrVfuXJuXU8crgdoz0srtnzdcozWhS5koKrS/rcUwP2B0zWyAJnzzq8sanOu/65J6KwM2AtI4IBtgtq2b7J+O5OqKVXVZ8emMTSGN1N11XM2yX1/STQphHZKOTC7SYVJJ1Z1qlCm2WJZOis4NyEKLIf2sAqE1Qr2WHbSg95+SroZSM5Xl5xVV7CiLYSZnzSvv/yb82rCLkgB4TKLAtn3mMeRiskVhq/Zzbh4SHsS+UmjXdZVKEy/iRLeEh1XTTIkbyt8GCney0RikyNev3otU1Y7Tti54XBxCslR5pUPeEmlrNcFlufbE8MYMciHUhMsCvYJkoh2hi030PmDNbQO3yiV7hd5V5YlI4T0K5dlJ80LL6dsvDTluPyLHN8db06ttEcRQFGCCAyfyfeQ5GEVN2RWS2KYxQtTBPvODwMHeHbvuJ60Zwb67tmmoo51+qmXUizc8uREvtO31z9o3314N+gamicWzw/mYFZAMrsoA5i0DrXUc0B62443AdgrQaJIUoqfeAcn2VaEnKc5ShQKHEZcHNkK+4/lAmc/CkwodSoXeg0yhgFs4KZGh+zIezw6pVo2OB16NIm0D96OpEnWj2MNACafMdilzggCdznZ+nLOdztm73sAcHN4/1bHR6VjnZ2kKazXwzZJGQR7LcU5NOR/VQQ5BESOOPsqhgUNshwQBPsnpjyOn24/KT6L684hqJTicDZa7f4wc9Py4mpzhP1f/UbHarwV922HjA9o/5YLao25A7ThwQoZCLwTP3r2gPtzpb7XPai0b4BrYxZSi1efPvGPtveupXdf5X9gZXPUHmBwVJrwR086ijZJJrnLOWZnCY1lD1Uf8MZZSexRjuYxyIh764LLQpghjnxDwDIm2hluMYMjvx1f7sont4Yi4HqUYHEAsCHcvyTZW2dlwKPkQFn34cWRmBLca2Vq01u3zQZ7p5Y+yOp+kVeGgvbjzJLOqFc/CnA4dfkZH2FEfM8iX3f7GEH/IXrYu49alujaDQ9Lqdvq7o7xb30Cy6tGeqvYdsKns6h44cYywzYOQeQEiPgroM3T1s6nK4ZC3usrpgzw3aO07U5onyrG8l05rxOXQEGmoiGDO3dUUx+W4gud3Ybj/a9vWc7q6H6qf3FPtgqZNmtLu/z+QXxVGVVMyX/kHRNlVGRRQE7NRxkxUuamaeq+vIRfRi2qXpT/gSxZUeuAu18Vc9E1yFzvurc7194WL/dt8Q+9fzvqpCrZs/64T+4jaLkE2BeAeQuDu37K/DTkTowGrUdFY5IrHgxkHecTEYqvEWk7lqbjEtgdtN40wwuTixJ+mVViyJYiZ7wceow5HkWeHNis/b9lejzcwfrBYNu7qCjSbFPkYIt6FlNfETkUJUqaZsDVi5mPnZcjm8/8A3vUOmWQtAAA=&quot;"/>
    <we:property name="initialStateBookmark" value="&quot;H4sIAAAAAAAAA+1abXObOBD+KwwzN/ni6wgQL8631E06N0kTn93JzU0nwyxI2Gow+AS49XX8308S2HEcbFOfk7it88nAsnq0u8+zksI3nbBsHMP0GkZUP9Xfpun9CPi9ZugtPanu3dxcfjjrXfrXZx/Oxe10nLM0yfTTb3oOfEDzW5YVEEsP4uanu5YOcdyFgbyKIM5oSx9TnqUJxOxfWhqLRzkv6Kyl06/jOOUgXfZzyKl0OxHm4lqMbbyxxIgQ5mxC+zTMy7ttGzvYtUzTA9R2CWpTwxFmWWmgkNWaSNdq+E6a5MASMYyyNR1KLDANApaNsBU6gSfvRyzOK5Ngev51zMXsxJynYxmVj+n4WoxZ2kiT2zlos6Vf8HSkjKuwZkXwT0H5VLwg/dCstPym9+cPxO8/5z82eaLSRZKzfCovYjFjzkJ/QocsjKmfQUwzP5j6mQplS/+owKJZa+HgftnBJZ1qHyhkhYC0ZC1S2Fe+1cidNC5GCu0K9rTgIe3R6OFCAZyJrHZ5KnKuxiihiHsVgIjRmOhyjBtOKH87VYO8Y3yeXnM1SBXCpgjuVxF0aULzssS0ngCj/SYsJACRQ/3UnknzcurmUqB2jLRw+9eQSrQqdAlheYX2j5UYZnuMrpoNBDFd/+qiBmfy766k3tKAjYA0DsgamC19mH7pcCquSFWXFZ/OyASSUNxdxdUs+/Ul3aQQViHJyGQsGcSVVD2oRplinaRJkXeGwHMphsFnEQipEeK1dK8FvfuUZDWUmiksPy+pYkdYDFI+bV55/zfhd4pdAfaARjj0DMMlDkG2iTcobNV3LtRDTL3IFQpt27ZQaeyEFMuW8LRqmilxQ/lbQ+FOOhoDZ9nq1SVLRO1YLf2KRvk+JEuUVzKgGku05QSX5dpjg6Ea5IqJCZcFegtxIR2hq3X03mPNbQK3zCVjid5V5bFQ4D0I5dlK81zK6fnXhhw3npHj6+Mt6dXSMSIo9ExselbousixTBQ2ZVcbR0YQIRRYpktcz7NM54Fdj5PWjGA/XNtU1JFOP9Uy6uQdjYfsRNre/ap98/zW7yuYKhavDudjmkPs35YBzDQFTTsMaE/b8VpgWwVoVMQ564l3gJNdVehFirNUIc8i2KaegZBrOS4ExCXtowrtS4UugSeQwz0clUjRfRGPV4dUq0aHA69GkTaB+9lUKbDDyDEhwDQghh0Qy/PQ8Wzn5znb6Zy97/nq4PDxqY6Bjsc6v0pTWKmB75a0APihHOfUlPNBHeRgFBJsyaOcwLOwYWHPM49y+vPI6eaj8qOo/jqiWgkOJf5i928iC70+riZn+K/Vf0SsdmtB33fY+IT2L7mgdgLbC4zIs9oEtZ02OMb2BfX+Tn+rfZa2aIArYOdTCpefv/KOtfe+J3ZdF3+bln/b9018UJjMtZi2Fm0YF5nIOSVlCg9lDVUf8edYSu1QjOUyygpp2wWbtI0AmaaLMTiKRBvDzUYwoI/jK30Z2HDMENtOEJhgASJee/uSbG2VnQ0GnA5g3oefR2ZGcC+RrURr1T7zs1Quf4TVRZFUhYN24s6LzKpWPHN1OrT/GR1gR33OIN90+2tDfJ2+0W4i7UZcq8Eh1rqd/vYob9c34KR6tKOq/QBsKru6A1YUIdOgXps4HsIu8oJX6OpnE5HDAdW6wumTPDdo7VtTmsXCMX+UTn1E+UARaSCIoM7dxRTH5biMZg9hePxr09Zzsrwfqp/cS+2CJk2a0vb/P+DfBUZRUzxb+gdE2VUJ5FATs1FKVFSpqpp6r28hY+FJtcuSH/DFcyo9cZfJYs77KrnzHfdG5/L7wvn+bbam9y9m/VIFW7Z/24pcFBg2RkYAQB2EwN69ZX8fcsJGPqlR0Yhlgsf+lAI/YGKRZWItpvJSXCKbg7adRiYy8dWRP02rsGSLFxHX9RwSWBSFjtE2SPl5y+Z6HML4yWJZuasr0LTIszGEtAsJrYmdiBIkRDJhY8TUx866GkRgYdUJU9MQz2b/AVbt3B6NLQAA&quot;"/>
    <we:property name="isFiltersActionButtonVisible" value="true"/>
    <we:property name="isVisualContainerHeaderHidden" value="false"/>
    <we:property name="reportEmbeddedTime" value="&quot;2024-09-04T04:10:52.622Z&quot;"/>
    <we:property name="creatorTenantId" value="&quot;7a746742-7931-4f5d-8af3-d2bf6fbb3a15&quot;"/>
    <we:property name="creatorUserId" value="&quot;10032002984F1F0D&quot;"/>
    <we:property name="creatorSessionId" value="&quot;476688a3-9800-4b9b-91ca-ff73d7063bc7&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4583</TotalTime>
  <Words>1849</Words>
  <Application>Microsoft Office PowerPoint</Application>
  <PresentationFormat>On-screen Show (16:9)</PresentationFormat>
  <Paragraphs>127</Paragraphs>
  <Slides>19</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Fira Sans</vt:lpstr>
      <vt:lpstr>Arial</vt:lpstr>
      <vt:lpstr>Roboto</vt:lpstr>
      <vt:lpstr>Simple Light</vt:lpstr>
      <vt:lpstr>Electric Car Infographics by Slidesgo</vt:lpstr>
      <vt:lpstr>ATLIQ Electric Vehicle Project</vt:lpstr>
      <vt:lpstr>AtliQ Motors INTRODUCTION </vt:lpstr>
      <vt:lpstr>Datasets </vt:lpstr>
      <vt:lpstr>Primary Agenda’s</vt:lpstr>
      <vt:lpstr>Secondary Agenda’s</vt:lpstr>
      <vt:lpstr>Top and Bottom EV Makers</vt:lpstr>
      <vt:lpstr>EV Penetration Rate in State</vt:lpstr>
      <vt:lpstr>Quartely Trend of EV Sales by Makers 4 Wheelers Segement</vt:lpstr>
      <vt:lpstr>Peak and Low Season Month for EV Sales</vt:lpstr>
      <vt:lpstr>Delhi and Karnataka Comparison for FY-24</vt:lpstr>
      <vt:lpstr>Compund Annual Growth Rate for Makers and States</vt:lpstr>
      <vt:lpstr>Projected EV Sales 2030 for Top 10 States</vt:lpstr>
      <vt:lpstr>Revenue Growth of 2 Wheelers and 4 Wheelers FY22 v/s FY24 and FY23 v/s FY24</vt:lpstr>
      <vt:lpstr>Secondary Agenda’s</vt:lpstr>
      <vt:lpstr>Secondary Agenda’s</vt:lpstr>
      <vt:lpstr>Secondary Agenda’s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Akshay Khokher</cp:lastModifiedBy>
  <cp:revision>42</cp:revision>
  <dcterms:modified xsi:type="dcterms:W3CDTF">2024-09-04T04:40:42Z</dcterms:modified>
</cp:coreProperties>
</file>