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244c12d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244c12d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244c12d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244c12d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244c12db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244c12db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244c12db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244c12db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244c12db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244c12db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44c12db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44c12db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244c12db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244c12db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244c12db4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244c12db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9144000" cy="27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3 - Day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76900" y="3903775"/>
            <a:ext cx="5367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GB"/>
              <a:t>Akshay Dube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Launching Two Linux VM’s/Instances -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4000" cy="457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0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Linux Instance(Linux1) -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4500"/>
            <a:ext cx="9143999" cy="45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Linux1 - Output Page Post Installation.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1"/>
            <a:ext cx="9144001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Second </a:t>
            </a:r>
            <a:r>
              <a:rPr lang="en-GB"/>
              <a:t>Linux Instance(Linux2)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3999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Linux2 - Output Page Post Installation.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3999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0" y="0"/>
            <a:ext cx="85206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 Balancer Creation - 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9300"/>
            <a:ext cx="9296399" cy="456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Launching Linux1 &amp; Linux2 using One DNS Server -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4000" cy="45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