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13FC-E667-E5BB-9FE7-B1AA54ABC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 </a:t>
            </a:r>
            <a:r>
              <a:rPr lang="en-US" dirty="0" err="1"/>
              <a:t>VAlues</a:t>
            </a:r>
            <a:r>
              <a:rPr lang="en-US" dirty="0"/>
              <a:t> and Principles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CDA06-7C2F-E152-2D66-CFBE4C7794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4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2817-5FBB-7141-A5F0-92B2C129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581" y="678426"/>
            <a:ext cx="8539316" cy="6179574"/>
          </a:xfrm>
        </p:spPr>
        <p:txBody>
          <a:bodyPr>
            <a:normAutofit/>
          </a:bodyPr>
          <a:lstStyle/>
          <a:p>
            <a:r>
              <a:rPr lang="en-US" sz="2300" dirty="0"/>
              <a:t> </a:t>
            </a:r>
            <a:r>
              <a:rPr lang="en-US" sz="2400" b="1" dirty="0"/>
              <a:t>Principle’s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Customer Satisfaction :-  </a:t>
            </a:r>
            <a:r>
              <a:rPr lang="en-US" sz="2000" dirty="0"/>
              <a:t>Deliver valuable software early and continuously to keep customers satisfied.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Always ready for  the Changing Requirements :- </a:t>
            </a:r>
            <a:r>
              <a:rPr lang="en-US" sz="2000" dirty="0"/>
              <a:t>Embrace changing requirements, it would lead to Customer Satisfaction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</a:t>
            </a:r>
            <a:endParaRPr lang="en-US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  <p:pic>
        <p:nvPicPr>
          <p:cNvPr id="2050" name="Picture 2" descr="Customer satisfaction index: Benefits ...">
            <a:extLst>
              <a:ext uri="{FF2B5EF4-FFF2-40B4-BE49-F238E27FC236}">
                <a16:creationId xmlns:a16="http://schemas.microsoft.com/office/drawing/2014/main" id="{547FDAA8-4331-A3E5-F399-85D302DA0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60" y="1772803"/>
            <a:ext cx="5050862" cy="202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gile Manifesto: The Complete Guide">
            <a:extLst>
              <a:ext uri="{FF2B5EF4-FFF2-40B4-BE49-F238E27FC236}">
                <a16:creationId xmlns:a16="http://schemas.microsoft.com/office/drawing/2014/main" id="{C30A3D56-91E5-98F8-BE57-C0B1E0F55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733" y="4734233"/>
            <a:ext cx="4273269" cy="179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9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7440-C500-8789-76AF-21646DC8D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468" y="136647"/>
            <a:ext cx="9781789" cy="652962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IN" sz="2000" dirty="0"/>
              <a:t>Deliver Working Software Frequently :-  Deliver working software frequently helps to                understand customer requirement more accurately 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/>
          </a:p>
          <a:p>
            <a:pPr marL="342900" indent="-342900">
              <a:buFont typeface="+mj-lt"/>
              <a:buAutoNum type="arabicPeriod"/>
            </a:pPr>
            <a:endParaRPr lang="en-IN" sz="2000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Business and Development Collaboration :- </a:t>
            </a:r>
            <a:r>
              <a:rPr lang="en-US" sz="2000" dirty="0"/>
              <a:t>Business people and developers must work together daily throughout the project.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Build Projects Around Motivated Individuals :-  Build projects around motivated individuals and provide them with the environment and support they need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2" descr="Collaboration or Teamwork – What's the ...">
            <a:extLst>
              <a:ext uri="{FF2B5EF4-FFF2-40B4-BE49-F238E27FC236}">
                <a16:creationId xmlns:a16="http://schemas.microsoft.com/office/drawing/2014/main" id="{D9B9E68C-94FA-AFD2-5E49-379223D12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8962"/>
            <a:ext cx="3569110" cy="190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est motivational and Inspiring Quotes ...">
            <a:extLst>
              <a:ext uri="{FF2B5EF4-FFF2-40B4-BE49-F238E27FC236}">
                <a16:creationId xmlns:a16="http://schemas.microsoft.com/office/drawing/2014/main" id="{D9DF4242-3AB7-C8D3-7CC4-ADA060BC9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03" y="4970206"/>
            <a:ext cx="4375354" cy="169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8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2A76-F92C-3D24-1DF4-AF8340F3D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309716"/>
            <a:ext cx="8874399" cy="5430311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Face-to-Face Communication :- </a:t>
            </a:r>
            <a:r>
              <a:rPr lang="en-US" sz="2000" dirty="0"/>
              <a:t>The most efficient and effective method of Sharing information is face-to-face communication.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Working Software is the Primary Measure of Progress </a:t>
            </a:r>
          </a:p>
          <a:p>
            <a:r>
              <a:rPr lang="en-IN" sz="2000" dirty="0"/>
              <a:t>Sustainable Development</a:t>
            </a:r>
            <a:r>
              <a:rPr lang="en-US" sz="2000" dirty="0"/>
              <a:t> :- The team should be able to maintain a constant pace till the completion of the project.</a:t>
            </a:r>
          </a:p>
          <a:p>
            <a:r>
              <a:rPr lang="en-US" sz="2000" dirty="0"/>
              <a:t>Technically try to as good as possible and Good Design :- Continuous attention to technical excellence and good design enhances agility.</a:t>
            </a:r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4098" name="Picture 2" descr="Face-to-Face Communication: 6 Benefits ...">
            <a:extLst>
              <a:ext uri="{FF2B5EF4-FFF2-40B4-BE49-F238E27FC236}">
                <a16:creationId xmlns:a16="http://schemas.microsoft.com/office/drawing/2014/main" id="{59C57F7A-85B1-94E1-FF9E-356EF3E43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88" y="1140096"/>
            <a:ext cx="4530368" cy="22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Agile Manifesto - Principle #9">
            <a:extLst>
              <a:ext uri="{FF2B5EF4-FFF2-40B4-BE49-F238E27FC236}">
                <a16:creationId xmlns:a16="http://schemas.microsoft.com/office/drawing/2014/main" id="{5F7097B1-2792-E11A-BF29-87EBDE6F3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22" y="5235677"/>
            <a:ext cx="2956436" cy="16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31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E14325-2E75-441C-92E6-E8B99AFF0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438" y="250825"/>
            <a:ext cx="7731125" cy="5489575"/>
          </a:xfrm>
        </p:spPr>
        <p:txBody>
          <a:bodyPr>
            <a:normAutofit/>
          </a:bodyPr>
          <a:lstStyle/>
          <a:p>
            <a:r>
              <a:rPr lang="en-IN" sz="2000" dirty="0"/>
              <a:t>Simplicity :-  </a:t>
            </a:r>
            <a:r>
              <a:rPr lang="en-US" sz="2000" dirty="0"/>
              <a:t>Focus on simplicity and only doing what is necessary. As some time Customer would not have technical knowledge.</a:t>
            </a:r>
          </a:p>
          <a:p>
            <a:endParaRPr lang="en-US" sz="2000" dirty="0"/>
          </a:p>
          <a:p>
            <a:r>
              <a:rPr lang="en-IN" sz="2000" dirty="0"/>
              <a:t>Self-Organizing Teams</a:t>
            </a:r>
            <a:r>
              <a:rPr lang="en-US" sz="2000" dirty="0"/>
              <a:t> :- Team should 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have the freedom to decide how to work together to achieve a shared goal. As it increases the productivity.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Have the regular check on the team progress.</a:t>
            </a:r>
          </a:p>
        </p:txBody>
      </p:sp>
      <p:pic>
        <p:nvPicPr>
          <p:cNvPr id="5122" name="Picture 2" descr="What is a self-organizing team and how ...">
            <a:extLst>
              <a:ext uri="{FF2B5EF4-FFF2-40B4-BE49-F238E27FC236}">
                <a16:creationId xmlns:a16="http://schemas.microsoft.com/office/drawing/2014/main" id="{8D47A3E1-0293-C896-2743-72BB86C9A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56503"/>
            <a:ext cx="4112342" cy="196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rocess – Scott Cochrane">
            <a:extLst>
              <a:ext uri="{FF2B5EF4-FFF2-40B4-BE49-F238E27FC236}">
                <a16:creationId xmlns:a16="http://schemas.microsoft.com/office/drawing/2014/main" id="{DDAAAF14-5D98-F0BB-7F62-3CA656BE3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54" y="4510855"/>
            <a:ext cx="3652223" cy="196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53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2A4A-1EB6-6E3D-3263-761CFF96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36871"/>
            <a:ext cx="8461445" cy="6032090"/>
          </a:xfrm>
        </p:spPr>
        <p:txBody>
          <a:bodyPr>
            <a:normAutofit/>
          </a:bodyPr>
          <a:lstStyle/>
          <a:p>
            <a:r>
              <a:rPr lang="en-US" sz="2400" b="1" dirty="0"/>
              <a:t>Value’s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Provide importance to the communication with the customer and try to understand each and every detail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Main focus should be on </a:t>
            </a:r>
            <a:r>
              <a:rPr lang="en-IN" sz="2000" dirty="0"/>
              <a:t>delivering functional software</a:t>
            </a:r>
            <a:r>
              <a:rPr lang="en-US" sz="2000" dirty="0"/>
              <a:t> rather than the documentation to reduce the time required.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Prioritize working with customers to meet their needs rather than sticking to contract terms.</a:t>
            </a:r>
            <a:endParaRPr lang="en-IN" sz="2000" dirty="0"/>
          </a:p>
        </p:txBody>
      </p:sp>
      <p:pic>
        <p:nvPicPr>
          <p:cNvPr id="6146" name="Picture 2" descr="Effective Communication on Remote Teams">
            <a:extLst>
              <a:ext uri="{FF2B5EF4-FFF2-40B4-BE49-F238E27FC236}">
                <a16:creationId xmlns:a16="http://schemas.microsoft.com/office/drawing/2014/main" id="{3A989295-D90A-C039-3A88-4E1A10986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79" y="1129942"/>
            <a:ext cx="4078389" cy="20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ow to Prioritize Work When Everything ...">
            <a:extLst>
              <a:ext uri="{FF2B5EF4-FFF2-40B4-BE49-F238E27FC236}">
                <a16:creationId xmlns:a16="http://schemas.microsoft.com/office/drawing/2014/main" id="{60F47A20-7E72-1570-15B4-559710C2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56" y="4599193"/>
            <a:ext cx="3670285" cy="177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4F7F-8E76-3F53-CF31-1B9975CBB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68710"/>
            <a:ext cx="7729728" cy="5371317"/>
          </a:xfrm>
        </p:spPr>
        <p:txBody>
          <a:bodyPr>
            <a:normAutofit/>
          </a:bodyPr>
          <a:lstStyle/>
          <a:p>
            <a:r>
              <a:rPr lang="en-US" sz="2000" dirty="0"/>
              <a:t>Be adaptable a to change rather than sticking rigidly to a predefined plan.</a:t>
            </a:r>
            <a:endParaRPr lang="en-IN" sz="2000" dirty="0"/>
          </a:p>
        </p:txBody>
      </p:sp>
      <p:pic>
        <p:nvPicPr>
          <p:cNvPr id="7170" name="Picture 2" descr="How to Adapt to Change | QCDC">
            <a:extLst>
              <a:ext uri="{FF2B5EF4-FFF2-40B4-BE49-F238E27FC236}">
                <a16:creationId xmlns:a16="http://schemas.microsoft.com/office/drawing/2014/main" id="{7EF58720-DA28-88AE-92A1-201236A8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71" y="1117974"/>
            <a:ext cx="4173794" cy="313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0019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59</TotalTime>
  <Words>283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Google Sans</vt:lpstr>
      <vt:lpstr>Parcel</vt:lpstr>
      <vt:lpstr>Agile  VAlues and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Gaikwad</dc:creator>
  <cp:lastModifiedBy>Akshay Gaikwad</cp:lastModifiedBy>
  <cp:revision>1</cp:revision>
  <dcterms:created xsi:type="dcterms:W3CDTF">2024-09-17T08:27:55Z</dcterms:created>
  <dcterms:modified xsi:type="dcterms:W3CDTF">2024-09-17T09:26:57Z</dcterms:modified>
</cp:coreProperties>
</file>