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DF47-A8D4-62BC-DC2F-B7EF8A07C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Software Development Life Cycle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83DE6-3D96-607B-6D86-C96EC100B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5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DE16-A28F-53BA-F231-49B2AA5D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949" y="964692"/>
            <a:ext cx="7729728" cy="1188720"/>
          </a:xfrm>
        </p:spPr>
        <p:txBody>
          <a:bodyPr/>
          <a:lstStyle/>
          <a:p>
            <a:r>
              <a:rPr lang="en-US" dirty="0"/>
              <a:t>What is SDLC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6936-05A0-E4FD-A03F-0E697100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535" y="2638043"/>
            <a:ext cx="7999329" cy="401347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SDLC is the project management frame work which describe the steps or stages of the development process.</a:t>
            </a:r>
          </a:p>
          <a:p>
            <a:r>
              <a:rPr lang="en-US" sz="2000" dirty="0"/>
              <a:t>There are 7 steps or phases in the SDLC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Planning  :- Create the plan for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Requirement Analysis :- Gather all required material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Design :- Design the model for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Coding :- Start the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Testing :- Test the code work’s as per need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Deployment :- Deploy the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Maintenance :- keep the maintenance of the software as per feedback</a:t>
            </a:r>
          </a:p>
        </p:txBody>
      </p:sp>
      <p:pic>
        <p:nvPicPr>
          <p:cNvPr id="1026" name="Picture 2" descr="Software Development Life Cycle Models and Methodologies ...">
            <a:extLst>
              <a:ext uri="{FF2B5EF4-FFF2-40B4-BE49-F238E27FC236}">
                <a16:creationId xmlns:a16="http://schemas.microsoft.com/office/drawing/2014/main" id="{F03E4D84-C95D-DD42-B12C-F08E7182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590" y="3082413"/>
            <a:ext cx="3247410" cy="266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01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7CD0-CE25-7BE9-D843-3AA66FAE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SDLC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38A6-794D-0B38-8D6C-4D54F001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6315"/>
            <a:ext cx="7729728" cy="3101983"/>
          </a:xfrm>
        </p:spPr>
        <p:txBody>
          <a:bodyPr>
            <a:normAutofit/>
          </a:bodyPr>
          <a:lstStyle/>
          <a:p>
            <a:r>
              <a:rPr lang="en-US" sz="2000" dirty="0"/>
              <a:t>Water fall model :- It is linear approach of creating the software. </a:t>
            </a:r>
          </a:p>
          <a:p>
            <a:pPr marL="0" indent="0">
              <a:buNone/>
            </a:pPr>
            <a:r>
              <a:rPr lang="en-US" sz="2000" dirty="0"/>
              <a:t>      Drawbacks: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is time consuming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Lot of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imp for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Changes can’t be made once the process started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difficulty for large projects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2052" name="Picture 4" descr="Waterfall Model in Software Engineering ...">
            <a:extLst>
              <a:ext uri="{FF2B5EF4-FFF2-40B4-BE49-F238E27FC236}">
                <a16:creationId xmlns:a16="http://schemas.microsoft.com/office/drawing/2014/main" id="{CB08B4C1-6A35-A0F5-1BDB-98A1AF52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113" y="3052916"/>
            <a:ext cx="3325589" cy="294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87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C222-59A7-C29C-B746-F27BB9ED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53961"/>
            <a:ext cx="7729728" cy="638605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Iterative model :- These model breaks down the large project into small parts than solve each part of the project.</a:t>
            </a:r>
          </a:p>
          <a:p>
            <a:pPr marL="0" indent="0">
              <a:buNone/>
            </a:pPr>
            <a:r>
              <a:rPr lang="en-US" sz="2000" dirty="0"/>
              <a:t>    Drawbacks:-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Takes lot of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Require high skill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Require lot more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Huge complexity for large project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Spiral model :- </a:t>
            </a:r>
            <a:r>
              <a:rPr lang="en-US" sz="2000" dirty="0"/>
              <a:t>address the limitations of other SDLC models, such as the Waterfall model basically combines elements of both design and prototyping-in-stages</a:t>
            </a:r>
          </a:p>
          <a:p>
            <a:r>
              <a:rPr lang="en-US" sz="2000" dirty="0"/>
              <a:t>Drawbacks 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Highly complex.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Resource management.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Time consuming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Lack of resource can lead to customer dis-satisfaction.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  <p:pic>
        <p:nvPicPr>
          <p:cNvPr id="3074" name="Picture 2" descr="Iterative model | Software Engineering ...">
            <a:extLst>
              <a:ext uri="{FF2B5EF4-FFF2-40B4-BE49-F238E27FC236}">
                <a16:creationId xmlns:a16="http://schemas.microsoft.com/office/drawing/2014/main" id="{6636FF98-0969-AFE9-283A-DA4D29382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242" y="911942"/>
            <a:ext cx="4022009" cy="25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iral Model For Software Development ...">
            <a:extLst>
              <a:ext uri="{FF2B5EF4-FFF2-40B4-BE49-F238E27FC236}">
                <a16:creationId xmlns:a16="http://schemas.microsoft.com/office/drawing/2014/main" id="{1B177736-2ED0-FBE0-B5BE-5309D973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575" y="4239853"/>
            <a:ext cx="3093936" cy="211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02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5F90-1843-6E15-B9CD-5F24774F2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09716"/>
            <a:ext cx="7729728" cy="578136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V model :-  </a:t>
            </a:r>
            <a:r>
              <a:rPr lang="en-IN" sz="2000" dirty="0"/>
              <a:t>Verification and Validation model. 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a software development methodology that's used to represent the relationship between the phases of development and testing in the Software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Drawback :-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Inflexibility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Time consuming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Risk of overlapping phases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AS per all these model  V-model is best.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 AS  V-model works on feedback and customer satisfaction.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40C28"/>
                </a:solidFill>
                <a:latin typeface="Google Sans"/>
              </a:rPr>
              <a:t>I</a:t>
            </a:r>
            <a:r>
              <a:rPr lang="en-IN" sz="2000" b="0" i="0" dirty="0">
                <a:solidFill>
                  <a:srgbClr val="040C28"/>
                </a:solidFill>
                <a:effectLst/>
                <a:latin typeface="Google Sans"/>
              </a:rPr>
              <a:t>mproved quality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40C28"/>
                </a:solidFill>
                <a:latin typeface="Google Sans"/>
              </a:rPr>
              <a:t>I</a:t>
            </a:r>
            <a:r>
              <a:rPr lang="en-IN" sz="2000" b="0" i="0" dirty="0">
                <a:solidFill>
                  <a:srgbClr val="040C28"/>
                </a:solidFill>
                <a:effectLst/>
                <a:latin typeface="Google Sans"/>
              </a:rPr>
              <a:t>ncreased efficiency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i="0" dirty="0">
                <a:solidFill>
                  <a:srgbClr val="040C28"/>
                </a:solidFill>
                <a:effectLst/>
                <a:latin typeface="Google Sans"/>
              </a:rPr>
              <a:t> Reduced costs</a:t>
            </a:r>
          </a:p>
          <a:p>
            <a:pPr marL="457200" indent="-457200">
              <a:buFont typeface="+mj-lt"/>
              <a:buAutoNum type="arabicPeriod"/>
            </a:pPr>
            <a:endParaRPr lang="en-IN" sz="2000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  <p:pic>
        <p:nvPicPr>
          <p:cNvPr id="4098" name="Picture 2" descr="V Model In Software Development - Best ...">
            <a:extLst>
              <a:ext uri="{FF2B5EF4-FFF2-40B4-BE49-F238E27FC236}">
                <a16:creationId xmlns:a16="http://schemas.microsoft.com/office/drawing/2014/main" id="{7F153876-0053-A303-51A1-EAA28B948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90" y="1279114"/>
            <a:ext cx="3746091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1939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58</TotalTime>
  <Words>279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Google Sans</vt:lpstr>
      <vt:lpstr>Parcel</vt:lpstr>
      <vt:lpstr>Software Development Life Cycle</vt:lpstr>
      <vt:lpstr>What is SDLC</vt:lpstr>
      <vt:lpstr>Types of SDLC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Gaikwad</dc:creator>
  <cp:lastModifiedBy>Akshay Gaikwad</cp:lastModifiedBy>
  <cp:revision>1</cp:revision>
  <dcterms:created xsi:type="dcterms:W3CDTF">2024-09-17T06:07:05Z</dcterms:created>
  <dcterms:modified xsi:type="dcterms:W3CDTF">2024-09-17T07:05:55Z</dcterms:modified>
</cp:coreProperties>
</file>