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93" r:id="rId11"/>
    <p:sldId id="282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506" autoAdjust="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DC17A28-FCC6-424A-86B4-C25D699A142B}" type="pres">
      <dgm:prSet presAssocID="{334BF905-A969-439D-B918-1AAC52CFCEF3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8C249465-43E7-4D75-B8BA-8C5DA27057CE}" type="pres">
      <dgm:prSet presAssocID="{F0AB63C3-13DE-49CF-B11C-B216AACD103B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0125C7F5-6A92-4710-B104-550E51494242}" type="pres">
      <dgm:prSet presAssocID="{7C3EE6D3-8A83-46D2-9202-A93133853DC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C54010C2-5A97-46C6-B77B-456EE0A69057}" type="pres">
      <dgm:prSet presAssocID="{C0E0A83F-4500-437D-8112-D51ACB5A56E0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F160296C-BE3F-4930-AE6F-F1ECA37B8F1B}" type="pres">
      <dgm:prSet presAssocID="{8F9D5AE9-F213-4BB4-AA51-6BD33C58D475}" presName="connTx" presStyleLbl="parChTrans1D3" presStyleIdx="2" presStyleCnt="8"/>
      <dgm:spPr/>
      <dgm:t>
        <a:bodyPr/>
        <a:lstStyle/>
        <a:p>
          <a:endParaRPr lang="en-IN"/>
        </a:p>
      </dgm:t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E94F859C-DCA0-4D1D-846F-DA99A57BF98F}" type="pres">
      <dgm:prSet presAssocID="{FDBB49DC-E237-4331-9D9A-6C30E730AEC2}" presName="connTx" presStyleLbl="parChTrans1D3" presStyleIdx="3" presStyleCnt="8"/>
      <dgm:spPr/>
      <dgm:t>
        <a:bodyPr/>
        <a:lstStyle/>
        <a:p>
          <a:endParaRPr lang="en-IN"/>
        </a:p>
      </dgm:t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CF4CCC0F-FCE4-49DD-B519-16D8B26F1630}" type="pres">
      <dgm:prSet presAssocID="{EFF3D82F-3421-44D3-8A60-D2497CB5B1AF}" presName="connTx" presStyleLbl="parChTrans1D3" presStyleIdx="4" presStyleCnt="8"/>
      <dgm:spPr/>
      <dgm:t>
        <a:bodyPr/>
        <a:lstStyle/>
        <a:p>
          <a:endParaRPr lang="en-IN"/>
        </a:p>
      </dgm:t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8947DF2E-709D-4CAA-8C54-2D67F01DD37F}" type="pres">
      <dgm:prSet presAssocID="{0214251E-9482-4BBF-A4FB-C173EB6FD0DB}" presName="connTx" presStyleLbl="parChTrans1D3" presStyleIdx="5" presStyleCnt="8"/>
      <dgm:spPr/>
      <dgm:t>
        <a:bodyPr/>
        <a:lstStyle/>
        <a:p>
          <a:endParaRPr lang="en-IN"/>
        </a:p>
      </dgm:t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92563460-93EF-4C4B-A687-AD193956AA1A}" type="pres">
      <dgm:prSet presAssocID="{6A4D08DC-0579-44DB-8366-28068F56C0F5}" presName="connTx" presStyleLbl="parChTrans1D3" presStyleIdx="6" presStyleCnt="8"/>
      <dgm:spPr/>
      <dgm:t>
        <a:bodyPr/>
        <a:lstStyle/>
        <a:p>
          <a:endParaRPr lang="en-IN"/>
        </a:p>
      </dgm:t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08C80391-4D18-45D7-AE5F-AF72F75FECFB}" type="pres">
      <dgm:prSet presAssocID="{95B02947-8EA5-4B00-B71A-8C0C62296EFE}" presName="connTx" presStyleLbl="parChTrans1D3" presStyleIdx="7" presStyleCnt="8"/>
      <dgm:spPr/>
      <dgm:t>
        <a:bodyPr/>
        <a:lstStyle/>
        <a:p>
          <a:endParaRPr lang="en-IN"/>
        </a:p>
      </dgm:t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072E4933-E067-419A-B9BE-489D9E780581}" type="pres">
      <dgm:prSet presAssocID="{0F271C52-76B2-4D29-86F4-C111016A319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430B30BA-EB57-4469-ABF8-1A2CDA21694A}" type="pres">
      <dgm:prSet presAssocID="{E8D01A0E-52EC-460F-9A6C-D975239AAE5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are work 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 Database : * Its is a wrapper for the Underlying SQLite database. * It Reduced time-consuming boilerplate Code. * It reduces SQLite Runtime errors and Syntax errors, * It is compatible with the Live Data (It can return Live Data Object)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Retrofit 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Android </a:t>
            </a:r>
            <a:r>
              <a:rPr lang="en-IN" dirty="0" err="1" smtClean="0"/>
              <a:t>JetPack</a:t>
            </a:r>
            <a:r>
              <a:rPr lang="en-IN" dirty="0" smtClean="0"/>
              <a:t> : Foundation,</a:t>
            </a:r>
            <a:r>
              <a:rPr lang="en-IN" baseline="0" dirty="0" smtClean="0"/>
              <a:t> Architecture, Behavioural, UI </a:t>
            </a:r>
            <a:endParaRPr lang="en-IN" dirty="0" smtClean="0"/>
          </a:p>
          <a:p>
            <a:r>
              <a:rPr lang="en-IN" dirty="0" smtClean="0"/>
              <a:t>All Components</a:t>
            </a:r>
            <a:r>
              <a:rPr lang="en-IN" baseline="0" dirty="0" smtClean="0"/>
              <a:t> : Navigation, Paging, Work manager.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What is Architecture?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err="1" smtClean="0"/>
              <a:t>annotationProcessor</a:t>
            </a:r>
            <a:r>
              <a:rPr lang="en-IN" dirty="0" smtClean="0"/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"androidx.lifecycle:lifecycle-compiler:2.0.0"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"androidx.lifecycle:lifecycle-extensions:2.1.0-alpha04“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"androidx.lifecycle:lifecycle-extensions:2.0.0“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dirty="0" err="1" smtClean="0"/>
              <a:t>lifecycleOwner.getLifecycle</a:t>
            </a:r>
            <a:r>
              <a:rPr lang="en-IN" dirty="0" smtClean="0"/>
              <a:t>().</a:t>
            </a:r>
            <a:r>
              <a:rPr lang="en-IN" dirty="0" err="1" smtClean="0"/>
              <a:t>addObserver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OnLifecycleEvent</a:t>
            </a:r>
            <a:r>
              <a:rPr lang="en-IN" dirty="0" smtClean="0"/>
              <a:t>(</a:t>
            </a:r>
            <a:r>
              <a:rPr lang="en-IN" dirty="0" err="1" smtClean="0"/>
              <a:t>Lifecycle.Event.</a:t>
            </a:r>
            <a:r>
              <a:rPr lang="en-I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ON_CREATE</a:t>
            </a:r>
            <a:r>
              <a:rPr lang="en-IN" dirty="0" smtClean="0"/>
              <a:t>)</a:t>
            </a:r>
          </a:p>
          <a:p>
            <a:pPr marL="228600" indent="-228600">
              <a:buAutoNum type="arabicPeriod"/>
            </a:pPr>
            <a:endParaRPr lang="en-IN" dirty="0" smtClean="0"/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IN" dirty="0" err="1" smtClean="0"/>
              <a:t>BindingClass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MVVM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966097"/>
            <a:ext cx="6953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6850"/>
              </p:ext>
            </p:extLst>
          </p:nvPr>
        </p:nvGraphicFramePr>
        <p:xfrm>
          <a:off x="347730" y="746974"/>
          <a:ext cx="11615669" cy="59766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47661"/>
                <a:gridCol w="3349731"/>
                <a:gridCol w="6918277"/>
              </a:tblGrid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/android-room-with-a-view/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/android-lifecycles/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</a:t>
                      </a:r>
                      <a:r>
                        <a:rPr lang="en-IN" dirty="0" smtClean="0"/>
                        <a:t>index#0</a:t>
                      </a:r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Demo (SK)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MVVM</a:t>
                      </a:r>
                      <a:r>
                        <a:rPr lang="en-IN" baseline="0" dirty="0" smtClean="0"/>
                        <a:t> guide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https://developer.android.com/jetpack/docs/guide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xmlns="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3" action="ppaction://hlinksldjump"/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4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4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04" y="1463737"/>
            <a:ext cx="7858191" cy="44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030" y="1688644"/>
            <a:ext cx="2569939" cy="43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79" y="578298"/>
            <a:ext cx="5054242" cy="57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1052512"/>
            <a:ext cx="5514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645</Words>
  <Application>Microsoft Office PowerPoint</Application>
  <PresentationFormat>Widescreen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2019-05-08T09:09:07Z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