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89" r:id="rId4"/>
    <p:sldId id="277" r:id="rId5"/>
    <p:sldId id="278" r:id="rId6"/>
    <p:sldId id="288" r:id="rId7"/>
    <p:sldId id="280" r:id="rId8"/>
    <p:sldId id="279" r:id="rId9"/>
    <p:sldId id="290" r:id="rId10"/>
    <p:sldId id="293" r:id="rId11"/>
    <p:sldId id="282" r:id="rId12"/>
    <p:sldId id="29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506" autoAdjust="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9447-E759-4EF2-948B-ABB5AD27DD94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4975F5-044D-49ED-82EC-554A04BA60ED}">
      <dgm:prSet phldrT="[Text]"/>
      <dgm:spPr/>
      <dgm:t>
        <a:bodyPr/>
        <a:lstStyle/>
        <a:p>
          <a:r>
            <a:rPr lang="en-IN" dirty="0" smtClean="0"/>
            <a:t>Android </a:t>
          </a:r>
          <a:r>
            <a:rPr lang="en-IN" dirty="0" err="1" smtClean="0"/>
            <a:t>JetPack</a:t>
          </a:r>
          <a:endParaRPr lang="en-IN" dirty="0"/>
        </a:p>
      </dgm:t>
    </dgm:pt>
    <dgm:pt modelId="{CF5E8B45-E867-4252-8AB4-A35A6C149911}" type="parTrans" cxnId="{9F30E860-D323-4BF7-B75C-B54519ABFD8D}">
      <dgm:prSet/>
      <dgm:spPr/>
      <dgm:t>
        <a:bodyPr/>
        <a:lstStyle/>
        <a:p>
          <a:endParaRPr lang="en-IN"/>
        </a:p>
      </dgm:t>
    </dgm:pt>
    <dgm:pt modelId="{6A78AAD4-A0E1-4B80-BD18-7B3A3110D47A}" type="sibTrans" cxnId="{9F30E860-D323-4BF7-B75C-B54519ABFD8D}">
      <dgm:prSet/>
      <dgm:spPr/>
      <dgm:t>
        <a:bodyPr/>
        <a:lstStyle/>
        <a:p>
          <a:endParaRPr lang="en-IN"/>
        </a:p>
      </dgm:t>
    </dgm:pt>
    <dgm:pt modelId="{86746738-2AAC-4E86-96EF-AA2275ADEEF3}">
      <dgm:prSet phldrT="[Text]"/>
      <dgm:spPr/>
      <dgm:t>
        <a:bodyPr/>
        <a:lstStyle/>
        <a:p>
          <a:r>
            <a:rPr lang="en-IN" dirty="0" smtClean="0"/>
            <a:t>Foundation</a:t>
          </a:r>
          <a:endParaRPr lang="en-IN" dirty="0"/>
        </a:p>
      </dgm:t>
    </dgm:pt>
    <dgm:pt modelId="{334BF905-A969-439D-B918-1AAC52CFCEF3}" type="parTrans" cxnId="{B2FFC91C-13E7-43D8-B924-FB2141043F2A}">
      <dgm:prSet/>
      <dgm:spPr/>
      <dgm:t>
        <a:bodyPr/>
        <a:lstStyle/>
        <a:p>
          <a:endParaRPr lang="en-IN"/>
        </a:p>
      </dgm:t>
    </dgm:pt>
    <dgm:pt modelId="{08B9D32C-F0FF-44A2-A519-3B6430C7A3D2}" type="sibTrans" cxnId="{B2FFC91C-13E7-43D8-B924-FB2141043F2A}">
      <dgm:prSet/>
      <dgm:spPr/>
      <dgm:t>
        <a:bodyPr/>
        <a:lstStyle/>
        <a:p>
          <a:endParaRPr lang="en-IN"/>
        </a:p>
      </dgm:t>
    </dgm:pt>
    <dgm:pt modelId="{C18BDC97-BDDD-461D-8AED-F2C04054F5E8}">
      <dgm:prSet phldrT="[Text]"/>
      <dgm:spPr/>
      <dgm:t>
        <a:bodyPr/>
        <a:lstStyle/>
        <a:p>
          <a:r>
            <a:rPr lang="en-IN" dirty="0" smtClean="0"/>
            <a:t>Architecture</a:t>
          </a:r>
          <a:endParaRPr lang="en-IN" dirty="0"/>
        </a:p>
      </dgm:t>
    </dgm:pt>
    <dgm:pt modelId="{F0AB63C3-13DE-49CF-B11C-B216AACD103B}" type="parTrans" cxnId="{2FAAF21F-BED9-49D5-93DA-7FC039DF943E}">
      <dgm:prSet/>
      <dgm:spPr/>
      <dgm:t>
        <a:bodyPr/>
        <a:lstStyle/>
        <a:p>
          <a:endParaRPr lang="en-IN"/>
        </a:p>
      </dgm:t>
    </dgm:pt>
    <dgm:pt modelId="{3FCEA467-FF8A-407F-B53C-2633C8174683}" type="sibTrans" cxnId="{2FAAF21F-BED9-49D5-93DA-7FC039DF943E}">
      <dgm:prSet/>
      <dgm:spPr/>
      <dgm:t>
        <a:bodyPr/>
        <a:lstStyle/>
        <a:p>
          <a:endParaRPr lang="en-IN"/>
        </a:p>
      </dgm:t>
    </dgm:pt>
    <dgm:pt modelId="{B81F01C7-06D4-4E42-8877-BDB6E8840A8B}">
      <dgm:prSet phldrT="[Text]"/>
      <dgm:spPr/>
      <dgm:t>
        <a:bodyPr/>
        <a:lstStyle/>
        <a:p>
          <a:r>
            <a:rPr lang="en-IN" dirty="0" smtClean="0"/>
            <a:t>Behaviour</a:t>
          </a:r>
          <a:endParaRPr lang="en-IN" dirty="0"/>
        </a:p>
      </dgm:t>
    </dgm:pt>
    <dgm:pt modelId="{0F271C52-76B2-4D29-86F4-C111016A3199}" type="parTrans" cxnId="{5B3175AE-EB01-4DD6-BF9E-FB71BF79C8A8}">
      <dgm:prSet/>
      <dgm:spPr/>
      <dgm:t>
        <a:bodyPr/>
        <a:lstStyle/>
        <a:p>
          <a:endParaRPr lang="en-IN"/>
        </a:p>
      </dgm:t>
    </dgm:pt>
    <dgm:pt modelId="{5445B1BC-8432-42E4-8E0C-1CF7676379CA}" type="sibTrans" cxnId="{5B3175AE-EB01-4DD6-BF9E-FB71BF79C8A8}">
      <dgm:prSet/>
      <dgm:spPr/>
      <dgm:t>
        <a:bodyPr/>
        <a:lstStyle/>
        <a:p>
          <a:endParaRPr lang="en-IN"/>
        </a:p>
      </dgm:t>
    </dgm:pt>
    <dgm:pt modelId="{F2F4799C-E5FD-491D-9F4B-C896413695F6}">
      <dgm:prSet phldrT="[Text]"/>
      <dgm:spPr/>
      <dgm:t>
        <a:bodyPr/>
        <a:lstStyle/>
        <a:p>
          <a:r>
            <a:rPr lang="en-IN" dirty="0" smtClean="0"/>
            <a:t>UI</a:t>
          </a:r>
          <a:endParaRPr lang="en-IN" dirty="0"/>
        </a:p>
      </dgm:t>
    </dgm:pt>
    <dgm:pt modelId="{E8D01A0E-52EC-460F-9A6C-D975239AAE58}" type="parTrans" cxnId="{1B785AC2-E8D7-4109-B9BD-98BDC13D5DD8}">
      <dgm:prSet/>
      <dgm:spPr/>
      <dgm:t>
        <a:bodyPr/>
        <a:lstStyle/>
        <a:p>
          <a:endParaRPr lang="en-IN"/>
        </a:p>
      </dgm:t>
    </dgm:pt>
    <dgm:pt modelId="{79E2DDE4-FB7F-4261-A92A-D57E6CFFC6EB}" type="sibTrans" cxnId="{1B785AC2-E8D7-4109-B9BD-98BDC13D5DD8}">
      <dgm:prSet/>
      <dgm:spPr/>
      <dgm:t>
        <a:bodyPr/>
        <a:lstStyle/>
        <a:p>
          <a:endParaRPr lang="en-IN"/>
        </a:p>
      </dgm:t>
    </dgm:pt>
    <dgm:pt modelId="{ED9D829D-4366-4B5A-963E-B4EFD9D96CA9}">
      <dgm:prSet phldrT="[Text]"/>
      <dgm:spPr/>
      <dgm:t>
        <a:bodyPr/>
        <a:lstStyle/>
        <a:p>
          <a:r>
            <a:rPr lang="en-IN" dirty="0" smtClean="0"/>
            <a:t>Data Binding</a:t>
          </a:r>
          <a:endParaRPr lang="en-IN" dirty="0"/>
        </a:p>
      </dgm:t>
    </dgm:pt>
    <dgm:pt modelId="{C0E0A83F-4500-437D-8112-D51ACB5A56E0}" type="parTrans" cxnId="{DF87916D-CB3A-45AB-8DEE-989E6F5923D0}">
      <dgm:prSet/>
      <dgm:spPr/>
      <dgm:t>
        <a:bodyPr/>
        <a:lstStyle/>
        <a:p>
          <a:endParaRPr lang="en-IN"/>
        </a:p>
      </dgm:t>
    </dgm:pt>
    <dgm:pt modelId="{41C1B242-D0D8-494C-92C8-F6EC0C352BDA}" type="sibTrans" cxnId="{DF87916D-CB3A-45AB-8DEE-989E6F5923D0}">
      <dgm:prSet/>
      <dgm:spPr/>
      <dgm:t>
        <a:bodyPr/>
        <a:lstStyle/>
        <a:p>
          <a:endParaRPr lang="en-IN"/>
        </a:p>
      </dgm:t>
    </dgm:pt>
    <dgm:pt modelId="{5426166C-E933-4125-AC2F-37D3D26300C4}">
      <dgm:prSet phldrT="[Text]"/>
      <dgm:spPr/>
      <dgm:t>
        <a:bodyPr/>
        <a:lstStyle/>
        <a:p>
          <a:r>
            <a:rPr lang="en-IN" dirty="0" err="1" smtClean="0"/>
            <a:t>LifeCycle</a:t>
          </a:r>
          <a:endParaRPr lang="en-IN" dirty="0"/>
        </a:p>
      </dgm:t>
    </dgm:pt>
    <dgm:pt modelId="{7C3EE6D3-8A83-46D2-9202-A93133853DC2}" type="parTrans" cxnId="{42749CBB-4374-471A-AE61-4C61C919C527}">
      <dgm:prSet/>
      <dgm:spPr/>
      <dgm:t>
        <a:bodyPr/>
        <a:lstStyle/>
        <a:p>
          <a:endParaRPr lang="en-IN"/>
        </a:p>
      </dgm:t>
    </dgm:pt>
    <dgm:pt modelId="{B8EC491B-B99D-4FDE-BB5D-FDD04A4B004D}" type="sibTrans" cxnId="{42749CBB-4374-471A-AE61-4C61C919C527}">
      <dgm:prSet/>
      <dgm:spPr/>
      <dgm:t>
        <a:bodyPr/>
        <a:lstStyle/>
        <a:p>
          <a:endParaRPr lang="en-IN"/>
        </a:p>
      </dgm:t>
    </dgm:pt>
    <dgm:pt modelId="{5D08A5FF-704D-41E1-8F92-8F21BD815064}">
      <dgm:prSet phldrT="[Text]"/>
      <dgm:spPr/>
      <dgm:t>
        <a:bodyPr/>
        <a:lstStyle/>
        <a:p>
          <a:r>
            <a:rPr lang="en-IN" dirty="0" err="1" smtClean="0"/>
            <a:t>LiveData</a:t>
          </a:r>
          <a:endParaRPr lang="en-IN" dirty="0"/>
        </a:p>
      </dgm:t>
    </dgm:pt>
    <dgm:pt modelId="{8F9D5AE9-F213-4BB4-AA51-6BD33C58D475}" type="parTrans" cxnId="{060434E0-CA5C-407F-8A21-4AD66D320D24}">
      <dgm:prSet/>
      <dgm:spPr/>
      <dgm:t>
        <a:bodyPr/>
        <a:lstStyle/>
        <a:p>
          <a:endParaRPr lang="en-IN"/>
        </a:p>
      </dgm:t>
    </dgm:pt>
    <dgm:pt modelId="{4615150C-CD97-4D4C-96F0-21E6D16601E1}" type="sibTrans" cxnId="{060434E0-CA5C-407F-8A21-4AD66D320D24}">
      <dgm:prSet/>
      <dgm:spPr/>
      <dgm:t>
        <a:bodyPr/>
        <a:lstStyle/>
        <a:p>
          <a:endParaRPr lang="en-IN"/>
        </a:p>
      </dgm:t>
    </dgm:pt>
    <dgm:pt modelId="{0AEE3189-D0CB-48BB-A7A9-2386C8D8D936}">
      <dgm:prSet phldrT="[Text]"/>
      <dgm:spPr/>
      <dgm:t>
        <a:bodyPr/>
        <a:lstStyle/>
        <a:p>
          <a:r>
            <a:rPr lang="en-IN" dirty="0" smtClean="0"/>
            <a:t>Navigation</a:t>
          </a:r>
          <a:endParaRPr lang="en-IN" dirty="0"/>
        </a:p>
      </dgm:t>
    </dgm:pt>
    <dgm:pt modelId="{0214251E-9482-4BBF-A4FB-C173EB6FD0DB}" type="parTrans" cxnId="{B203F705-BA3F-4787-BE9E-18BC70516BB3}">
      <dgm:prSet/>
      <dgm:spPr/>
      <dgm:t>
        <a:bodyPr/>
        <a:lstStyle/>
        <a:p>
          <a:endParaRPr lang="en-IN"/>
        </a:p>
      </dgm:t>
    </dgm:pt>
    <dgm:pt modelId="{56248FB4-3F28-4F79-8CAF-EDFB30ACEDC8}" type="sibTrans" cxnId="{B203F705-BA3F-4787-BE9E-18BC70516BB3}">
      <dgm:prSet/>
      <dgm:spPr/>
      <dgm:t>
        <a:bodyPr/>
        <a:lstStyle/>
        <a:p>
          <a:endParaRPr lang="en-IN"/>
        </a:p>
      </dgm:t>
    </dgm:pt>
    <dgm:pt modelId="{DF634524-B72E-4596-8707-B4861D4D533E}">
      <dgm:prSet phldrT="[Text]"/>
      <dgm:spPr/>
      <dgm:t>
        <a:bodyPr/>
        <a:lstStyle/>
        <a:p>
          <a:r>
            <a:rPr lang="en-IN" dirty="0" smtClean="0"/>
            <a:t>Paging</a:t>
          </a:r>
          <a:endParaRPr lang="en-IN" dirty="0"/>
        </a:p>
      </dgm:t>
    </dgm:pt>
    <dgm:pt modelId="{6A4D08DC-0579-44DB-8366-28068F56C0F5}" type="parTrans" cxnId="{1F17275B-864D-4304-8691-150D9CC3FF01}">
      <dgm:prSet/>
      <dgm:spPr/>
      <dgm:t>
        <a:bodyPr/>
        <a:lstStyle/>
        <a:p>
          <a:endParaRPr lang="en-IN"/>
        </a:p>
      </dgm:t>
    </dgm:pt>
    <dgm:pt modelId="{F9F6A236-0BB5-43FC-9BC3-3ACA2E32CB87}" type="sibTrans" cxnId="{1F17275B-864D-4304-8691-150D9CC3FF01}">
      <dgm:prSet/>
      <dgm:spPr/>
      <dgm:t>
        <a:bodyPr/>
        <a:lstStyle/>
        <a:p>
          <a:endParaRPr lang="en-IN"/>
        </a:p>
      </dgm:t>
    </dgm:pt>
    <dgm:pt modelId="{82330AF7-CFE0-48B2-8CC3-9F0BD31846A5}">
      <dgm:prSet phldrT="[Text]"/>
      <dgm:spPr/>
      <dgm:t>
        <a:bodyPr/>
        <a:lstStyle/>
        <a:p>
          <a:r>
            <a:rPr lang="en-IN" dirty="0" smtClean="0"/>
            <a:t>Room</a:t>
          </a:r>
          <a:endParaRPr lang="en-IN" dirty="0"/>
        </a:p>
      </dgm:t>
    </dgm:pt>
    <dgm:pt modelId="{FDBB49DC-E237-4331-9D9A-6C30E730AEC2}" type="parTrans" cxnId="{AD3B0CAE-D12D-4870-8A68-18DBEAB9F0CD}">
      <dgm:prSet/>
      <dgm:spPr/>
      <dgm:t>
        <a:bodyPr/>
        <a:lstStyle/>
        <a:p>
          <a:endParaRPr lang="en-IN"/>
        </a:p>
      </dgm:t>
    </dgm:pt>
    <dgm:pt modelId="{42613B49-2995-4327-9675-64B28885D9DA}" type="sibTrans" cxnId="{AD3B0CAE-D12D-4870-8A68-18DBEAB9F0CD}">
      <dgm:prSet/>
      <dgm:spPr/>
      <dgm:t>
        <a:bodyPr/>
        <a:lstStyle/>
        <a:p>
          <a:endParaRPr lang="en-IN"/>
        </a:p>
      </dgm:t>
    </dgm:pt>
    <dgm:pt modelId="{C701C62C-9BEE-476A-88CB-14E3EC88AC1E}">
      <dgm:prSet phldrT="[Text]"/>
      <dgm:spPr/>
      <dgm:t>
        <a:bodyPr/>
        <a:lstStyle/>
        <a:p>
          <a:r>
            <a:rPr lang="en-IN" dirty="0" err="1" smtClean="0"/>
            <a:t>ViewModel</a:t>
          </a:r>
          <a:endParaRPr lang="en-IN" dirty="0"/>
        </a:p>
      </dgm:t>
    </dgm:pt>
    <dgm:pt modelId="{EFF3D82F-3421-44D3-8A60-D2497CB5B1AF}" type="parTrans" cxnId="{18C8FE13-EA0D-4FBF-8D91-06EC65630C81}">
      <dgm:prSet/>
      <dgm:spPr/>
      <dgm:t>
        <a:bodyPr/>
        <a:lstStyle/>
        <a:p>
          <a:endParaRPr lang="en-IN"/>
        </a:p>
      </dgm:t>
    </dgm:pt>
    <dgm:pt modelId="{45DD5870-E65F-4479-A5FB-E164BAC85BD5}" type="sibTrans" cxnId="{18C8FE13-EA0D-4FBF-8D91-06EC65630C81}">
      <dgm:prSet/>
      <dgm:spPr/>
      <dgm:t>
        <a:bodyPr/>
        <a:lstStyle/>
        <a:p>
          <a:endParaRPr lang="en-IN"/>
        </a:p>
      </dgm:t>
    </dgm:pt>
    <dgm:pt modelId="{BD4BE4E4-68D6-4074-88BD-28F35657D214}">
      <dgm:prSet phldrT="[Text]"/>
      <dgm:spPr/>
      <dgm:t>
        <a:bodyPr/>
        <a:lstStyle/>
        <a:p>
          <a:r>
            <a:rPr lang="en-IN" dirty="0" err="1" smtClean="0"/>
            <a:t>WorkManager</a:t>
          </a:r>
          <a:endParaRPr lang="en-IN" dirty="0"/>
        </a:p>
      </dgm:t>
    </dgm:pt>
    <dgm:pt modelId="{95B02947-8EA5-4B00-B71A-8C0C62296EFE}" type="parTrans" cxnId="{EDE98B97-313E-4BDE-BF34-4BB4075AA2EA}">
      <dgm:prSet/>
      <dgm:spPr/>
      <dgm:t>
        <a:bodyPr/>
        <a:lstStyle/>
        <a:p>
          <a:endParaRPr lang="en-IN"/>
        </a:p>
      </dgm:t>
    </dgm:pt>
    <dgm:pt modelId="{898AF8AB-FD3D-4D5A-B28F-A37D21DB5054}" type="sibTrans" cxnId="{EDE98B97-313E-4BDE-BF34-4BB4075AA2EA}">
      <dgm:prSet/>
      <dgm:spPr/>
      <dgm:t>
        <a:bodyPr/>
        <a:lstStyle/>
        <a:p>
          <a:endParaRPr lang="en-IN"/>
        </a:p>
      </dgm:t>
    </dgm:pt>
    <dgm:pt modelId="{45301BD4-9DBA-43FF-9F12-D815D525295C}" type="pres">
      <dgm:prSet presAssocID="{BF669447-E759-4EF2-948B-ABB5AD27DD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F6293C4-B2C6-42D9-B537-4C471F52B177}" type="pres">
      <dgm:prSet presAssocID="{DB4975F5-044D-49ED-82EC-554A04BA60ED}" presName="root1" presStyleCnt="0"/>
      <dgm:spPr/>
    </dgm:pt>
    <dgm:pt modelId="{F2B55CF0-392C-4C75-8BAC-C1B58CE6B464}" type="pres">
      <dgm:prSet presAssocID="{DB4975F5-044D-49ED-82EC-554A04BA60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958A4C-8EBE-4D46-A759-403756521677}" type="pres">
      <dgm:prSet presAssocID="{DB4975F5-044D-49ED-82EC-554A04BA60ED}" presName="level2hierChild" presStyleCnt="0"/>
      <dgm:spPr/>
    </dgm:pt>
    <dgm:pt modelId="{D9E55D84-0786-44C2-A169-348BB7EAE87F}" type="pres">
      <dgm:prSet presAssocID="{334BF905-A969-439D-B918-1AAC52CFCEF3}" presName="conn2-1" presStyleLbl="parChTrans1D2" presStyleIdx="0" presStyleCnt="4"/>
      <dgm:spPr/>
      <dgm:t>
        <a:bodyPr/>
        <a:lstStyle/>
        <a:p>
          <a:endParaRPr lang="en-IN"/>
        </a:p>
      </dgm:t>
    </dgm:pt>
    <dgm:pt modelId="{3DC17A28-FCC6-424A-86B4-C25D699A142B}" type="pres">
      <dgm:prSet presAssocID="{334BF905-A969-439D-B918-1AAC52CFCEF3}" presName="connTx" presStyleLbl="parChTrans1D2" presStyleIdx="0" presStyleCnt="4"/>
      <dgm:spPr/>
      <dgm:t>
        <a:bodyPr/>
        <a:lstStyle/>
        <a:p>
          <a:endParaRPr lang="en-IN"/>
        </a:p>
      </dgm:t>
    </dgm:pt>
    <dgm:pt modelId="{D34B7A49-213C-4C78-9EBB-B1C79ED7E29F}" type="pres">
      <dgm:prSet presAssocID="{86746738-2AAC-4E86-96EF-AA2275ADEEF3}" presName="root2" presStyleCnt="0"/>
      <dgm:spPr/>
    </dgm:pt>
    <dgm:pt modelId="{6DBE5D1B-CCC7-4BB6-B705-0653077E6CEF}" type="pres">
      <dgm:prSet presAssocID="{86746738-2AAC-4E86-96EF-AA2275ADEEF3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4E8B5F-C1E2-42E4-8534-F7F60E86EB0F}" type="pres">
      <dgm:prSet presAssocID="{86746738-2AAC-4E86-96EF-AA2275ADEEF3}" presName="level3hierChild" presStyleCnt="0"/>
      <dgm:spPr/>
    </dgm:pt>
    <dgm:pt modelId="{66A3DB31-0A90-4503-BD11-8F22685ED060}" type="pres">
      <dgm:prSet presAssocID="{F0AB63C3-13DE-49CF-B11C-B216AACD103B}" presName="conn2-1" presStyleLbl="parChTrans1D2" presStyleIdx="1" presStyleCnt="4"/>
      <dgm:spPr/>
      <dgm:t>
        <a:bodyPr/>
        <a:lstStyle/>
        <a:p>
          <a:endParaRPr lang="en-IN"/>
        </a:p>
      </dgm:t>
    </dgm:pt>
    <dgm:pt modelId="{8C249465-43E7-4D75-B8BA-8C5DA27057CE}" type="pres">
      <dgm:prSet presAssocID="{F0AB63C3-13DE-49CF-B11C-B216AACD103B}" presName="connTx" presStyleLbl="parChTrans1D2" presStyleIdx="1" presStyleCnt="4"/>
      <dgm:spPr/>
      <dgm:t>
        <a:bodyPr/>
        <a:lstStyle/>
        <a:p>
          <a:endParaRPr lang="en-IN"/>
        </a:p>
      </dgm:t>
    </dgm:pt>
    <dgm:pt modelId="{39C0097F-F2F2-4608-8FAD-41FDB9CCAB68}" type="pres">
      <dgm:prSet presAssocID="{C18BDC97-BDDD-461D-8AED-F2C04054F5E8}" presName="root2" presStyleCnt="0"/>
      <dgm:spPr/>
    </dgm:pt>
    <dgm:pt modelId="{9F2B781C-2F97-43BE-B5DA-BE30D8C1096F}" type="pres">
      <dgm:prSet presAssocID="{C18BDC97-BDDD-461D-8AED-F2C04054F5E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963219-E6D7-49FA-A72E-6C187C63FC56}" type="pres">
      <dgm:prSet presAssocID="{C18BDC97-BDDD-461D-8AED-F2C04054F5E8}" presName="level3hierChild" presStyleCnt="0"/>
      <dgm:spPr/>
    </dgm:pt>
    <dgm:pt modelId="{2F710F2A-E9BD-4F36-BD3B-FFBF378D4D54}" type="pres">
      <dgm:prSet presAssocID="{7C3EE6D3-8A83-46D2-9202-A93133853DC2}" presName="conn2-1" presStyleLbl="parChTrans1D3" presStyleIdx="0" presStyleCnt="8"/>
      <dgm:spPr/>
      <dgm:t>
        <a:bodyPr/>
        <a:lstStyle/>
        <a:p>
          <a:endParaRPr lang="en-IN"/>
        </a:p>
      </dgm:t>
    </dgm:pt>
    <dgm:pt modelId="{0125C7F5-6A92-4710-B104-550E51494242}" type="pres">
      <dgm:prSet presAssocID="{7C3EE6D3-8A83-46D2-9202-A93133853DC2}" presName="connTx" presStyleLbl="parChTrans1D3" presStyleIdx="0" presStyleCnt="8"/>
      <dgm:spPr/>
      <dgm:t>
        <a:bodyPr/>
        <a:lstStyle/>
        <a:p>
          <a:endParaRPr lang="en-IN"/>
        </a:p>
      </dgm:t>
    </dgm:pt>
    <dgm:pt modelId="{F5C6CD6F-1AC5-49D5-97AD-B45FFB695DF1}" type="pres">
      <dgm:prSet presAssocID="{5426166C-E933-4125-AC2F-37D3D26300C4}" presName="root2" presStyleCnt="0"/>
      <dgm:spPr/>
    </dgm:pt>
    <dgm:pt modelId="{B341FCB6-C8CE-4D69-8110-833D66A99465}" type="pres">
      <dgm:prSet presAssocID="{5426166C-E933-4125-AC2F-37D3D26300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FF16D4-A450-492C-9442-95AA8373AFE0}" type="pres">
      <dgm:prSet presAssocID="{5426166C-E933-4125-AC2F-37D3D26300C4}" presName="level3hierChild" presStyleCnt="0"/>
      <dgm:spPr/>
    </dgm:pt>
    <dgm:pt modelId="{8BFED4FA-EB99-49C4-98E7-5F50290EE98F}" type="pres">
      <dgm:prSet presAssocID="{C0E0A83F-4500-437D-8112-D51ACB5A56E0}" presName="conn2-1" presStyleLbl="parChTrans1D3" presStyleIdx="1" presStyleCnt="8"/>
      <dgm:spPr/>
      <dgm:t>
        <a:bodyPr/>
        <a:lstStyle/>
        <a:p>
          <a:endParaRPr lang="en-IN"/>
        </a:p>
      </dgm:t>
    </dgm:pt>
    <dgm:pt modelId="{C54010C2-5A97-46C6-B77B-456EE0A69057}" type="pres">
      <dgm:prSet presAssocID="{C0E0A83F-4500-437D-8112-D51ACB5A56E0}" presName="connTx" presStyleLbl="parChTrans1D3" presStyleIdx="1" presStyleCnt="8"/>
      <dgm:spPr/>
      <dgm:t>
        <a:bodyPr/>
        <a:lstStyle/>
        <a:p>
          <a:endParaRPr lang="en-IN"/>
        </a:p>
      </dgm:t>
    </dgm:pt>
    <dgm:pt modelId="{986E17C9-FE39-4354-9685-CF1597D509BF}" type="pres">
      <dgm:prSet presAssocID="{ED9D829D-4366-4B5A-963E-B4EFD9D96CA9}" presName="root2" presStyleCnt="0"/>
      <dgm:spPr/>
    </dgm:pt>
    <dgm:pt modelId="{A3E147E7-A66C-4E46-B3D7-58F5FBD76BF1}" type="pres">
      <dgm:prSet presAssocID="{ED9D829D-4366-4B5A-963E-B4EFD9D96CA9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C512079-A50A-4A57-9203-840F589E5C0F}" type="pres">
      <dgm:prSet presAssocID="{ED9D829D-4366-4B5A-963E-B4EFD9D96CA9}" presName="level3hierChild" presStyleCnt="0"/>
      <dgm:spPr/>
    </dgm:pt>
    <dgm:pt modelId="{76B3E13B-27C3-4F3E-B4C6-5CED406C0321}" type="pres">
      <dgm:prSet presAssocID="{8F9D5AE9-F213-4BB4-AA51-6BD33C58D475}" presName="conn2-1" presStyleLbl="parChTrans1D3" presStyleIdx="2" presStyleCnt="8"/>
      <dgm:spPr/>
      <dgm:t>
        <a:bodyPr/>
        <a:lstStyle/>
        <a:p>
          <a:endParaRPr lang="en-IN"/>
        </a:p>
      </dgm:t>
    </dgm:pt>
    <dgm:pt modelId="{F160296C-BE3F-4930-AE6F-F1ECA37B8F1B}" type="pres">
      <dgm:prSet presAssocID="{8F9D5AE9-F213-4BB4-AA51-6BD33C58D475}" presName="connTx" presStyleLbl="parChTrans1D3" presStyleIdx="2" presStyleCnt="8"/>
      <dgm:spPr/>
      <dgm:t>
        <a:bodyPr/>
        <a:lstStyle/>
        <a:p>
          <a:endParaRPr lang="en-IN"/>
        </a:p>
      </dgm:t>
    </dgm:pt>
    <dgm:pt modelId="{E9B04239-10FC-4C9B-BC26-307A1BC020F5}" type="pres">
      <dgm:prSet presAssocID="{5D08A5FF-704D-41E1-8F92-8F21BD815064}" presName="root2" presStyleCnt="0"/>
      <dgm:spPr/>
    </dgm:pt>
    <dgm:pt modelId="{6D09562F-B2AD-4227-99FF-F8A36A4D1839}" type="pres">
      <dgm:prSet presAssocID="{5D08A5FF-704D-41E1-8F92-8F21BD815064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7ABDB4E-EEB1-42C6-AEAE-36804377E3A0}" type="pres">
      <dgm:prSet presAssocID="{5D08A5FF-704D-41E1-8F92-8F21BD815064}" presName="level3hierChild" presStyleCnt="0"/>
      <dgm:spPr/>
    </dgm:pt>
    <dgm:pt modelId="{186F14DE-6434-487E-B37E-EDEADA4F7281}" type="pres">
      <dgm:prSet presAssocID="{FDBB49DC-E237-4331-9D9A-6C30E730AEC2}" presName="conn2-1" presStyleLbl="parChTrans1D3" presStyleIdx="3" presStyleCnt="8"/>
      <dgm:spPr/>
      <dgm:t>
        <a:bodyPr/>
        <a:lstStyle/>
        <a:p>
          <a:endParaRPr lang="en-IN"/>
        </a:p>
      </dgm:t>
    </dgm:pt>
    <dgm:pt modelId="{E94F859C-DCA0-4D1D-846F-DA99A57BF98F}" type="pres">
      <dgm:prSet presAssocID="{FDBB49DC-E237-4331-9D9A-6C30E730AEC2}" presName="connTx" presStyleLbl="parChTrans1D3" presStyleIdx="3" presStyleCnt="8"/>
      <dgm:spPr/>
      <dgm:t>
        <a:bodyPr/>
        <a:lstStyle/>
        <a:p>
          <a:endParaRPr lang="en-IN"/>
        </a:p>
      </dgm:t>
    </dgm:pt>
    <dgm:pt modelId="{E9248D99-CCE9-459B-B7DA-8DDD22F3B990}" type="pres">
      <dgm:prSet presAssocID="{82330AF7-CFE0-48B2-8CC3-9F0BD31846A5}" presName="root2" presStyleCnt="0"/>
      <dgm:spPr/>
    </dgm:pt>
    <dgm:pt modelId="{91C9BF6A-8CA0-4C06-8A52-DB264B3C1039}" type="pres">
      <dgm:prSet presAssocID="{82330AF7-CFE0-48B2-8CC3-9F0BD31846A5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74D0DF-A004-44DF-9158-5CA1BF812D41}" type="pres">
      <dgm:prSet presAssocID="{82330AF7-CFE0-48B2-8CC3-9F0BD31846A5}" presName="level3hierChild" presStyleCnt="0"/>
      <dgm:spPr/>
    </dgm:pt>
    <dgm:pt modelId="{B53C076F-8A3C-4841-B286-C156BCDAE294}" type="pres">
      <dgm:prSet presAssocID="{EFF3D82F-3421-44D3-8A60-D2497CB5B1AF}" presName="conn2-1" presStyleLbl="parChTrans1D3" presStyleIdx="4" presStyleCnt="8"/>
      <dgm:spPr/>
      <dgm:t>
        <a:bodyPr/>
        <a:lstStyle/>
        <a:p>
          <a:endParaRPr lang="en-IN"/>
        </a:p>
      </dgm:t>
    </dgm:pt>
    <dgm:pt modelId="{CF4CCC0F-FCE4-49DD-B519-16D8B26F1630}" type="pres">
      <dgm:prSet presAssocID="{EFF3D82F-3421-44D3-8A60-D2497CB5B1AF}" presName="connTx" presStyleLbl="parChTrans1D3" presStyleIdx="4" presStyleCnt="8"/>
      <dgm:spPr/>
      <dgm:t>
        <a:bodyPr/>
        <a:lstStyle/>
        <a:p>
          <a:endParaRPr lang="en-IN"/>
        </a:p>
      </dgm:t>
    </dgm:pt>
    <dgm:pt modelId="{9A9D9F62-50C4-4AA1-8180-DCDB47170B3D}" type="pres">
      <dgm:prSet presAssocID="{C701C62C-9BEE-476A-88CB-14E3EC88AC1E}" presName="root2" presStyleCnt="0"/>
      <dgm:spPr/>
    </dgm:pt>
    <dgm:pt modelId="{506B8E89-FA19-44E7-A8C6-A13936DCECAD}" type="pres">
      <dgm:prSet presAssocID="{C701C62C-9BEE-476A-88CB-14E3EC88AC1E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FB14A7-5AA5-4F8E-8412-0D4117F971F7}" type="pres">
      <dgm:prSet presAssocID="{C701C62C-9BEE-476A-88CB-14E3EC88AC1E}" presName="level3hierChild" presStyleCnt="0"/>
      <dgm:spPr/>
    </dgm:pt>
    <dgm:pt modelId="{5B337747-A5A4-41FE-8DFC-0214E778844A}" type="pres">
      <dgm:prSet presAssocID="{0214251E-9482-4BBF-A4FB-C173EB6FD0DB}" presName="conn2-1" presStyleLbl="parChTrans1D3" presStyleIdx="5" presStyleCnt="8"/>
      <dgm:spPr/>
      <dgm:t>
        <a:bodyPr/>
        <a:lstStyle/>
        <a:p>
          <a:endParaRPr lang="en-IN"/>
        </a:p>
      </dgm:t>
    </dgm:pt>
    <dgm:pt modelId="{8947DF2E-709D-4CAA-8C54-2D67F01DD37F}" type="pres">
      <dgm:prSet presAssocID="{0214251E-9482-4BBF-A4FB-C173EB6FD0DB}" presName="connTx" presStyleLbl="parChTrans1D3" presStyleIdx="5" presStyleCnt="8"/>
      <dgm:spPr/>
      <dgm:t>
        <a:bodyPr/>
        <a:lstStyle/>
        <a:p>
          <a:endParaRPr lang="en-IN"/>
        </a:p>
      </dgm:t>
    </dgm:pt>
    <dgm:pt modelId="{8F9A9548-3B52-4A43-B66E-DCDD4485BB30}" type="pres">
      <dgm:prSet presAssocID="{0AEE3189-D0CB-48BB-A7A9-2386C8D8D936}" presName="root2" presStyleCnt="0"/>
      <dgm:spPr/>
    </dgm:pt>
    <dgm:pt modelId="{B3881B2B-8642-4F25-B6D3-56577A73B637}" type="pres">
      <dgm:prSet presAssocID="{0AEE3189-D0CB-48BB-A7A9-2386C8D8D936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E6C0F4-32AC-489D-8BD2-1F8334D07850}" type="pres">
      <dgm:prSet presAssocID="{0AEE3189-D0CB-48BB-A7A9-2386C8D8D936}" presName="level3hierChild" presStyleCnt="0"/>
      <dgm:spPr/>
    </dgm:pt>
    <dgm:pt modelId="{9A413A59-4C25-4DA5-A964-6EC2BDAE01E6}" type="pres">
      <dgm:prSet presAssocID="{6A4D08DC-0579-44DB-8366-28068F56C0F5}" presName="conn2-1" presStyleLbl="parChTrans1D3" presStyleIdx="6" presStyleCnt="8"/>
      <dgm:spPr/>
      <dgm:t>
        <a:bodyPr/>
        <a:lstStyle/>
        <a:p>
          <a:endParaRPr lang="en-IN"/>
        </a:p>
      </dgm:t>
    </dgm:pt>
    <dgm:pt modelId="{92563460-93EF-4C4B-A687-AD193956AA1A}" type="pres">
      <dgm:prSet presAssocID="{6A4D08DC-0579-44DB-8366-28068F56C0F5}" presName="connTx" presStyleLbl="parChTrans1D3" presStyleIdx="6" presStyleCnt="8"/>
      <dgm:spPr/>
      <dgm:t>
        <a:bodyPr/>
        <a:lstStyle/>
        <a:p>
          <a:endParaRPr lang="en-IN"/>
        </a:p>
      </dgm:t>
    </dgm:pt>
    <dgm:pt modelId="{B42D51F3-DBA4-4778-AD58-7A9EC8D1B070}" type="pres">
      <dgm:prSet presAssocID="{DF634524-B72E-4596-8707-B4861D4D533E}" presName="root2" presStyleCnt="0"/>
      <dgm:spPr/>
    </dgm:pt>
    <dgm:pt modelId="{9B9070ED-82C1-48F4-B9F1-E4C4FCA78B5B}" type="pres">
      <dgm:prSet presAssocID="{DF634524-B72E-4596-8707-B4861D4D533E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749FAA-4DCC-4321-9E89-69D31D0038ED}" type="pres">
      <dgm:prSet presAssocID="{DF634524-B72E-4596-8707-B4861D4D533E}" presName="level3hierChild" presStyleCnt="0"/>
      <dgm:spPr/>
    </dgm:pt>
    <dgm:pt modelId="{146B3513-93CD-44B9-AA5E-56D7286DD073}" type="pres">
      <dgm:prSet presAssocID="{95B02947-8EA5-4B00-B71A-8C0C62296EFE}" presName="conn2-1" presStyleLbl="parChTrans1D3" presStyleIdx="7" presStyleCnt="8"/>
      <dgm:spPr/>
      <dgm:t>
        <a:bodyPr/>
        <a:lstStyle/>
        <a:p>
          <a:endParaRPr lang="en-IN"/>
        </a:p>
      </dgm:t>
    </dgm:pt>
    <dgm:pt modelId="{08C80391-4D18-45D7-AE5F-AF72F75FECFB}" type="pres">
      <dgm:prSet presAssocID="{95B02947-8EA5-4B00-B71A-8C0C62296EFE}" presName="connTx" presStyleLbl="parChTrans1D3" presStyleIdx="7" presStyleCnt="8"/>
      <dgm:spPr/>
      <dgm:t>
        <a:bodyPr/>
        <a:lstStyle/>
        <a:p>
          <a:endParaRPr lang="en-IN"/>
        </a:p>
      </dgm:t>
    </dgm:pt>
    <dgm:pt modelId="{815755F1-43CC-4F76-A645-DAD351F3314F}" type="pres">
      <dgm:prSet presAssocID="{BD4BE4E4-68D6-4074-88BD-28F35657D214}" presName="root2" presStyleCnt="0"/>
      <dgm:spPr/>
    </dgm:pt>
    <dgm:pt modelId="{BF28130C-C4FB-437A-B58E-FAB373B3300C}" type="pres">
      <dgm:prSet presAssocID="{BD4BE4E4-68D6-4074-88BD-28F35657D214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BC0C8C-9CE3-4D7F-8E3C-A0059D700490}" type="pres">
      <dgm:prSet presAssocID="{BD4BE4E4-68D6-4074-88BD-28F35657D214}" presName="level3hierChild" presStyleCnt="0"/>
      <dgm:spPr/>
    </dgm:pt>
    <dgm:pt modelId="{CA28A5FE-BD5B-4B88-B799-60E93EBAF76E}" type="pres">
      <dgm:prSet presAssocID="{0F271C52-76B2-4D29-86F4-C111016A3199}" presName="conn2-1" presStyleLbl="parChTrans1D2" presStyleIdx="2" presStyleCnt="4"/>
      <dgm:spPr/>
      <dgm:t>
        <a:bodyPr/>
        <a:lstStyle/>
        <a:p>
          <a:endParaRPr lang="en-IN"/>
        </a:p>
      </dgm:t>
    </dgm:pt>
    <dgm:pt modelId="{072E4933-E067-419A-B9BE-489D9E780581}" type="pres">
      <dgm:prSet presAssocID="{0F271C52-76B2-4D29-86F4-C111016A3199}" presName="connTx" presStyleLbl="parChTrans1D2" presStyleIdx="2" presStyleCnt="4"/>
      <dgm:spPr/>
      <dgm:t>
        <a:bodyPr/>
        <a:lstStyle/>
        <a:p>
          <a:endParaRPr lang="en-IN"/>
        </a:p>
      </dgm:t>
    </dgm:pt>
    <dgm:pt modelId="{85EF2E17-D376-464A-B9FE-2E55D6AE1850}" type="pres">
      <dgm:prSet presAssocID="{B81F01C7-06D4-4E42-8877-BDB6E8840A8B}" presName="root2" presStyleCnt="0"/>
      <dgm:spPr/>
    </dgm:pt>
    <dgm:pt modelId="{99F32FDF-7439-48D5-8405-58C9B2BD3740}" type="pres">
      <dgm:prSet presAssocID="{B81F01C7-06D4-4E42-8877-BDB6E8840A8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557230B-74A4-4190-BD54-98BC2DBA39B4}" type="pres">
      <dgm:prSet presAssocID="{B81F01C7-06D4-4E42-8877-BDB6E8840A8B}" presName="level3hierChild" presStyleCnt="0"/>
      <dgm:spPr/>
    </dgm:pt>
    <dgm:pt modelId="{435EDAAC-8468-465C-88F3-293744F4545F}" type="pres">
      <dgm:prSet presAssocID="{E8D01A0E-52EC-460F-9A6C-D975239AAE58}" presName="conn2-1" presStyleLbl="parChTrans1D2" presStyleIdx="3" presStyleCnt="4"/>
      <dgm:spPr/>
      <dgm:t>
        <a:bodyPr/>
        <a:lstStyle/>
        <a:p>
          <a:endParaRPr lang="en-IN"/>
        </a:p>
      </dgm:t>
    </dgm:pt>
    <dgm:pt modelId="{430B30BA-EB57-4469-ABF8-1A2CDA21694A}" type="pres">
      <dgm:prSet presAssocID="{E8D01A0E-52EC-460F-9A6C-D975239AAE58}" presName="connTx" presStyleLbl="parChTrans1D2" presStyleIdx="3" presStyleCnt="4"/>
      <dgm:spPr/>
      <dgm:t>
        <a:bodyPr/>
        <a:lstStyle/>
        <a:p>
          <a:endParaRPr lang="en-IN"/>
        </a:p>
      </dgm:t>
    </dgm:pt>
    <dgm:pt modelId="{228627AA-6490-4050-90C6-0CBD4141BBBB}" type="pres">
      <dgm:prSet presAssocID="{F2F4799C-E5FD-491D-9F4B-C896413695F6}" presName="root2" presStyleCnt="0"/>
      <dgm:spPr/>
    </dgm:pt>
    <dgm:pt modelId="{C7DC6482-356E-465A-BB42-F28FF2795DEC}" type="pres">
      <dgm:prSet presAssocID="{F2F4799C-E5FD-491D-9F4B-C896413695F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0B6B7BA-18B7-49C4-9B80-48DC27DB8687}" type="pres">
      <dgm:prSet presAssocID="{F2F4799C-E5FD-491D-9F4B-C896413695F6}" presName="level3hierChild" presStyleCnt="0"/>
      <dgm:spPr/>
    </dgm:pt>
  </dgm:ptLst>
  <dgm:cxnLst>
    <dgm:cxn modelId="{1BE3B392-5C2F-4ACF-90DC-5122792E48D7}" type="presOf" srcId="{334BF905-A969-439D-B918-1AAC52CFCEF3}" destId="{D9E55D84-0786-44C2-A169-348BB7EAE87F}" srcOrd="0" destOrd="0" presId="urn:microsoft.com/office/officeart/2005/8/layout/hierarchy2"/>
    <dgm:cxn modelId="{DF87916D-CB3A-45AB-8DEE-989E6F5923D0}" srcId="{C18BDC97-BDDD-461D-8AED-F2C04054F5E8}" destId="{ED9D829D-4366-4B5A-963E-B4EFD9D96CA9}" srcOrd="1" destOrd="0" parTransId="{C0E0A83F-4500-437D-8112-D51ACB5A56E0}" sibTransId="{41C1B242-D0D8-494C-92C8-F6EC0C352BDA}"/>
    <dgm:cxn modelId="{00C066A9-7DBA-4B36-A337-116C00D5E3FE}" type="presOf" srcId="{95B02947-8EA5-4B00-B71A-8C0C62296EFE}" destId="{146B3513-93CD-44B9-AA5E-56D7286DD073}" srcOrd="0" destOrd="0" presId="urn:microsoft.com/office/officeart/2005/8/layout/hierarchy2"/>
    <dgm:cxn modelId="{5B3175AE-EB01-4DD6-BF9E-FB71BF79C8A8}" srcId="{DB4975F5-044D-49ED-82EC-554A04BA60ED}" destId="{B81F01C7-06D4-4E42-8877-BDB6E8840A8B}" srcOrd="2" destOrd="0" parTransId="{0F271C52-76B2-4D29-86F4-C111016A3199}" sibTransId="{5445B1BC-8432-42E4-8E0C-1CF7676379CA}"/>
    <dgm:cxn modelId="{ABCCF50F-4B6B-4DF9-84D9-B8C31275ACF9}" type="presOf" srcId="{E8D01A0E-52EC-460F-9A6C-D975239AAE58}" destId="{435EDAAC-8468-465C-88F3-293744F4545F}" srcOrd="0" destOrd="0" presId="urn:microsoft.com/office/officeart/2005/8/layout/hierarchy2"/>
    <dgm:cxn modelId="{706CBF44-2962-4506-A13D-D95C4A886D49}" type="presOf" srcId="{C0E0A83F-4500-437D-8112-D51ACB5A56E0}" destId="{C54010C2-5A97-46C6-B77B-456EE0A69057}" srcOrd="1" destOrd="0" presId="urn:microsoft.com/office/officeart/2005/8/layout/hierarchy2"/>
    <dgm:cxn modelId="{B3CAC312-6BB9-4906-9D8A-373E65FCDD23}" type="presOf" srcId="{334BF905-A969-439D-B918-1AAC52CFCEF3}" destId="{3DC17A28-FCC6-424A-86B4-C25D699A142B}" srcOrd="1" destOrd="0" presId="urn:microsoft.com/office/officeart/2005/8/layout/hierarchy2"/>
    <dgm:cxn modelId="{E8E0A17E-79BB-4464-A45F-D4C0C2F2C0E0}" type="presOf" srcId="{FDBB49DC-E237-4331-9D9A-6C30E730AEC2}" destId="{186F14DE-6434-487E-B37E-EDEADA4F7281}" srcOrd="0" destOrd="0" presId="urn:microsoft.com/office/officeart/2005/8/layout/hierarchy2"/>
    <dgm:cxn modelId="{B2FFC91C-13E7-43D8-B924-FB2141043F2A}" srcId="{DB4975F5-044D-49ED-82EC-554A04BA60ED}" destId="{86746738-2AAC-4E86-96EF-AA2275ADEEF3}" srcOrd="0" destOrd="0" parTransId="{334BF905-A969-439D-B918-1AAC52CFCEF3}" sibTransId="{08B9D32C-F0FF-44A2-A519-3B6430C7A3D2}"/>
    <dgm:cxn modelId="{9F30E860-D323-4BF7-B75C-B54519ABFD8D}" srcId="{BF669447-E759-4EF2-948B-ABB5AD27DD94}" destId="{DB4975F5-044D-49ED-82EC-554A04BA60ED}" srcOrd="0" destOrd="0" parTransId="{CF5E8B45-E867-4252-8AB4-A35A6C149911}" sibTransId="{6A78AAD4-A0E1-4B80-BD18-7B3A3110D47A}"/>
    <dgm:cxn modelId="{1F17275B-864D-4304-8691-150D9CC3FF01}" srcId="{C18BDC97-BDDD-461D-8AED-F2C04054F5E8}" destId="{DF634524-B72E-4596-8707-B4861D4D533E}" srcOrd="6" destOrd="0" parTransId="{6A4D08DC-0579-44DB-8366-28068F56C0F5}" sibTransId="{F9F6A236-0BB5-43FC-9BC3-3ACA2E32CB87}"/>
    <dgm:cxn modelId="{44889770-7F98-4DD9-98F0-243D5C333DB8}" type="presOf" srcId="{0AEE3189-D0CB-48BB-A7A9-2386C8D8D936}" destId="{B3881B2B-8642-4F25-B6D3-56577A73B637}" srcOrd="0" destOrd="0" presId="urn:microsoft.com/office/officeart/2005/8/layout/hierarchy2"/>
    <dgm:cxn modelId="{39C27901-C2FA-4DD3-BB33-EB9825FD175A}" type="presOf" srcId="{7C3EE6D3-8A83-46D2-9202-A93133853DC2}" destId="{0125C7F5-6A92-4710-B104-550E51494242}" srcOrd="1" destOrd="0" presId="urn:microsoft.com/office/officeart/2005/8/layout/hierarchy2"/>
    <dgm:cxn modelId="{F81E3D5E-8B52-4670-AAAE-E2932E6779BF}" type="presOf" srcId="{F2F4799C-E5FD-491D-9F4B-C896413695F6}" destId="{C7DC6482-356E-465A-BB42-F28FF2795DEC}" srcOrd="0" destOrd="0" presId="urn:microsoft.com/office/officeart/2005/8/layout/hierarchy2"/>
    <dgm:cxn modelId="{18C8FE13-EA0D-4FBF-8D91-06EC65630C81}" srcId="{C18BDC97-BDDD-461D-8AED-F2C04054F5E8}" destId="{C701C62C-9BEE-476A-88CB-14E3EC88AC1E}" srcOrd="4" destOrd="0" parTransId="{EFF3D82F-3421-44D3-8A60-D2497CB5B1AF}" sibTransId="{45DD5870-E65F-4479-A5FB-E164BAC85BD5}"/>
    <dgm:cxn modelId="{EBDC1275-8A15-46C1-8A0A-349309385C00}" type="presOf" srcId="{7C3EE6D3-8A83-46D2-9202-A93133853DC2}" destId="{2F710F2A-E9BD-4F36-BD3B-FFBF378D4D54}" srcOrd="0" destOrd="0" presId="urn:microsoft.com/office/officeart/2005/8/layout/hierarchy2"/>
    <dgm:cxn modelId="{605D3B26-E44B-4073-A17E-965B98BBA7CD}" type="presOf" srcId="{5426166C-E933-4125-AC2F-37D3D26300C4}" destId="{B341FCB6-C8CE-4D69-8110-833D66A99465}" srcOrd="0" destOrd="0" presId="urn:microsoft.com/office/officeart/2005/8/layout/hierarchy2"/>
    <dgm:cxn modelId="{7A4DC474-65E3-4338-B6AC-3D96B67C4053}" type="presOf" srcId="{6A4D08DC-0579-44DB-8366-28068F56C0F5}" destId="{92563460-93EF-4C4B-A687-AD193956AA1A}" srcOrd="1" destOrd="0" presId="urn:microsoft.com/office/officeart/2005/8/layout/hierarchy2"/>
    <dgm:cxn modelId="{1E72D054-595E-499E-9EAD-F436B25F2E6C}" type="presOf" srcId="{0214251E-9482-4BBF-A4FB-C173EB6FD0DB}" destId="{5B337747-A5A4-41FE-8DFC-0214E778844A}" srcOrd="0" destOrd="0" presId="urn:microsoft.com/office/officeart/2005/8/layout/hierarchy2"/>
    <dgm:cxn modelId="{5AC4B415-9AD2-49F2-88B6-65F0E71A26E6}" type="presOf" srcId="{95B02947-8EA5-4B00-B71A-8C0C62296EFE}" destId="{08C80391-4D18-45D7-AE5F-AF72F75FECFB}" srcOrd="1" destOrd="0" presId="urn:microsoft.com/office/officeart/2005/8/layout/hierarchy2"/>
    <dgm:cxn modelId="{637EED6D-BDA4-4370-91E9-FBD3CB5BD31E}" type="presOf" srcId="{6A4D08DC-0579-44DB-8366-28068F56C0F5}" destId="{9A413A59-4C25-4DA5-A964-6EC2BDAE01E6}" srcOrd="0" destOrd="0" presId="urn:microsoft.com/office/officeart/2005/8/layout/hierarchy2"/>
    <dgm:cxn modelId="{2A795C97-EBBC-468F-8F5A-AB31C95CC4AC}" type="presOf" srcId="{EFF3D82F-3421-44D3-8A60-D2497CB5B1AF}" destId="{B53C076F-8A3C-4841-B286-C156BCDAE294}" srcOrd="0" destOrd="0" presId="urn:microsoft.com/office/officeart/2005/8/layout/hierarchy2"/>
    <dgm:cxn modelId="{469CB5CC-78A8-4C27-B41C-49662DC602F3}" type="presOf" srcId="{DB4975F5-044D-49ED-82EC-554A04BA60ED}" destId="{F2B55CF0-392C-4C75-8BAC-C1B58CE6B464}" srcOrd="0" destOrd="0" presId="urn:microsoft.com/office/officeart/2005/8/layout/hierarchy2"/>
    <dgm:cxn modelId="{981DF05B-5ACB-4AE6-9B7A-0CF54BFD11DF}" type="presOf" srcId="{0F271C52-76B2-4D29-86F4-C111016A3199}" destId="{CA28A5FE-BD5B-4B88-B799-60E93EBAF76E}" srcOrd="0" destOrd="0" presId="urn:microsoft.com/office/officeart/2005/8/layout/hierarchy2"/>
    <dgm:cxn modelId="{060434E0-CA5C-407F-8A21-4AD66D320D24}" srcId="{C18BDC97-BDDD-461D-8AED-F2C04054F5E8}" destId="{5D08A5FF-704D-41E1-8F92-8F21BD815064}" srcOrd="2" destOrd="0" parTransId="{8F9D5AE9-F213-4BB4-AA51-6BD33C58D475}" sibTransId="{4615150C-CD97-4D4C-96F0-21E6D16601E1}"/>
    <dgm:cxn modelId="{38855A56-AFC4-4197-85EF-EE1AD112C01C}" type="presOf" srcId="{ED9D829D-4366-4B5A-963E-B4EFD9D96CA9}" destId="{A3E147E7-A66C-4E46-B3D7-58F5FBD76BF1}" srcOrd="0" destOrd="0" presId="urn:microsoft.com/office/officeart/2005/8/layout/hierarchy2"/>
    <dgm:cxn modelId="{1BDEF841-D724-4A52-A5A7-EF9A3D36B828}" type="presOf" srcId="{DF634524-B72E-4596-8707-B4861D4D533E}" destId="{9B9070ED-82C1-48F4-B9F1-E4C4FCA78B5B}" srcOrd="0" destOrd="0" presId="urn:microsoft.com/office/officeart/2005/8/layout/hierarchy2"/>
    <dgm:cxn modelId="{5BE9AA0C-75F5-4965-A0B2-68BE99BE31CB}" type="presOf" srcId="{BF669447-E759-4EF2-948B-ABB5AD27DD94}" destId="{45301BD4-9DBA-43FF-9F12-D815D525295C}" srcOrd="0" destOrd="0" presId="urn:microsoft.com/office/officeart/2005/8/layout/hierarchy2"/>
    <dgm:cxn modelId="{59D031AF-A0C9-4DCD-9831-CAD8E25C223C}" type="presOf" srcId="{C0E0A83F-4500-437D-8112-D51ACB5A56E0}" destId="{8BFED4FA-EB99-49C4-98E7-5F50290EE98F}" srcOrd="0" destOrd="0" presId="urn:microsoft.com/office/officeart/2005/8/layout/hierarchy2"/>
    <dgm:cxn modelId="{AD3B0CAE-D12D-4870-8A68-18DBEAB9F0CD}" srcId="{C18BDC97-BDDD-461D-8AED-F2C04054F5E8}" destId="{82330AF7-CFE0-48B2-8CC3-9F0BD31846A5}" srcOrd="3" destOrd="0" parTransId="{FDBB49DC-E237-4331-9D9A-6C30E730AEC2}" sibTransId="{42613B49-2995-4327-9675-64B28885D9DA}"/>
    <dgm:cxn modelId="{7C99FC9A-4391-47D2-BFA7-64514B4FB475}" type="presOf" srcId="{0F271C52-76B2-4D29-86F4-C111016A3199}" destId="{072E4933-E067-419A-B9BE-489D9E780581}" srcOrd="1" destOrd="0" presId="urn:microsoft.com/office/officeart/2005/8/layout/hierarchy2"/>
    <dgm:cxn modelId="{86B78126-3E36-4C1C-AEF2-A132213CE1B1}" type="presOf" srcId="{FDBB49DC-E237-4331-9D9A-6C30E730AEC2}" destId="{E94F859C-DCA0-4D1D-846F-DA99A57BF98F}" srcOrd="1" destOrd="0" presId="urn:microsoft.com/office/officeart/2005/8/layout/hierarchy2"/>
    <dgm:cxn modelId="{07C8D58F-EE71-4948-A8B4-39753FB2129B}" type="presOf" srcId="{C701C62C-9BEE-476A-88CB-14E3EC88AC1E}" destId="{506B8E89-FA19-44E7-A8C6-A13936DCECAD}" srcOrd="0" destOrd="0" presId="urn:microsoft.com/office/officeart/2005/8/layout/hierarchy2"/>
    <dgm:cxn modelId="{31839CAF-8FCC-4E28-BC5A-5936B8C56D9A}" type="presOf" srcId="{F0AB63C3-13DE-49CF-B11C-B216AACD103B}" destId="{66A3DB31-0A90-4503-BD11-8F22685ED060}" srcOrd="0" destOrd="0" presId="urn:microsoft.com/office/officeart/2005/8/layout/hierarchy2"/>
    <dgm:cxn modelId="{E758270C-BE88-4289-BE9F-980707014F02}" type="presOf" srcId="{E8D01A0E-52EC-460F-9A6C-D975239AAE58}" destId="{430B30BA-EB57-4469-ABF8-1A2CDA21694A}" srcOrd="1" destOrd="0" presId="urn:microsoft.com/office/officeart/2005/8/layout/hierarchy2"/>
    <dgm:cxn modelId="{05669821-B460-4247-8C35-AA7C1AA3D607}" type="presOf" srcId="{0214251E-9482-4BBF-A4FB-C173EB6FD0DB}" destId="{8947DF2E-709D-4CAA-8C54-2D67F01DD37F}" srcOrd="1" destOrd="0" presId="urn:microsoft.com/office/officeart/2005/8/layout/hierarchy2"/>
    <dgm:cxn modelId="{B203F705-BA3F-4787-BE9E-18BC70516BB3}" srcId="{C18BDC97-BDDD-461D-8AED-F2C04054F5E8}" destId="{0AEE3189-D0CB-48BB-A7A9-2386C8D8D936}" srcOrd="5" destOrd="0" parTransId="{0214251E-9482-4BBF-A4FB-C173EB6FD0DB}" sibTransId="{56248FB4-3F28-4F79-8CAF-EDFB30ACEDC8}"/>
    <dgm:cxn modelId="{EDE98B97-313E-4BDE-BF34-4BB4075AA2EA}" srcId="{C18BDC97-BDDD-461D-8AED-F2C04054F5E8}" destId="{BD4BE4E4-68D6-4074-88BD-28F35657D214}" srcOrd="7" destOrd="0" parTransId="{95B02947-8EA5-4B00-B71A-8C0C62296EFE}" sibTransId="{898AF8AB-FD3D-4D5A-B28F-A37D21DB5054}"/>
    <dgm:cxn modelId="{8237923A-0089-4787-8EE9-C9B5F388E25C}" type="presOf" srcId="{B81F01C7-06D4-4E42-8877-BDB6E8840A8B}" destId="{99F32FDF-7439-48D5-8405-58C9B2BD3740}" srcOrd="0" destOrd="0" presId="urn:microsoft.com/office/officeart/2005/8/layout/hierarchy2"/>
    <dgm:cxn modelId="{179CF14B-645F-4568-A5C2-D1E02DDE6FD5}" type="presOf" srcId="{C18BDC97-BDDD-461D-8AED-F2C04054F5E8}" destId="{9F2B781C-2F97-43BE-B5DA-BE30D8C1096F}" srcOrd="0" destOrd="0" presId="urn:microsoft.com/office/officeart/2005/8/layout/hierarchy2"/>
    <dgm:cxn modelId="{31B3E2D0-E89C-4FBF-B180-19234FE2E302}" type="presOf" srcId="{8F9D5AE9-F213-4BB4-AA51-6BD33C58D475}" destId="{F160296C-BE3F-4930-AE6F-F1ECA37B8F1B}" srcOrd="1" destOrd="0" presId="urn:microsoft.com/office/officeart/2005/8/layout/hierarchy2"/>
    <dgm:cxn modelId="{EB232E62-8E15-441B-897B-92597CC4257A}" type="presOf" srcId="{BD4BE4E4-68D6-4074-88BD-28F35657D214}" destId="{BF28130C-C4FB-437A-B58E-FAB373B3300C}" srcOrd="0" destOrd="0" presId="urn:microsoft.com/office/officeart/2005/8/layout/hierarchy2"/>
    <dgm:cxn modelId="{A9A4428B-7898-42B2-8C26-0D822F2665A3}" type="presOf" srcId="{86746738-2AAC-4E86-96EF-AA2275ADEEF3}" destId="{6DBE5D1B-CCC7-4BB6-B705-0653077E6CEF}" srcOrd="0" destOrd="0" presId="urn:microsoft.com/office/officeart/2005/8/layout/hierarchy2"/>
    <dgm:cxn modelId="{95749EE8-94FD-4D1F-A793-936012F3BE3C}" type="presOf" srcId="{5D08A5FF-704D-41E1-8F92-8F21BD815064}" destId="{6D09562F-B2AD-4227-99FF-F8A36A4D1839}" srcOrd="0" destOrd="0" presId="urn:microsoft.com/office/officeart/2005/8/layout/hierarchy2"/>
    <dgm:cxn modelId="{16C1A204-F548-451B-BE2A-B9AE87DA08B2}" type="presOf" srcId="{82330AF7-CFE0-48B2-8CC3-9F0BD31846A5}" destId="{91C9BF6A-8CA0-4C06-8A52-DB264B3C1039}" srcOrd="0" destOrd="0" presId="urn:microsoft.com/office/officeart/2005/8/layout/hierarchy2"/>
    <dgm:cxn modelId="{1F3AA487-98E9-4A2A-9D52-BAA69DE67855}" type="presOf" srcId="{8F9D5AE9-F213-4BB4-AA51-6BD33C58D475}" destId="{76B3E13B-27C3-4F3E-B4C6-5CED406C0321}" srcOrd="0" destOrd="0" presId="urn:microsoft.com/office/officeart/2005/8/layout/hierarchy2"/>
    <dgm:cxn modelId="{C003C068-B074-4FA8-9497-AB01FB4D42DA}" type="presOf" srcId="{F0AB63C3-13DE-49CF-B11C-B216AACD103B}" destId="{8C249465-43E7-4D75-B8BA-8C5DA27057CE}" srcOrd="1" destOrd="0" presId="urn:microsoft.com/office/officeart/2005/8/layout/hierarchy2"/>
    <dgm:cxn modelId="{42749CBB-4374-471A-AE61-4C61C919C527}" srcId="{C18BDC97-BDDD-461D-8AED-F2C04054F5E8}" destId="{5426166C-E933-4125-AC2F-37D3D26300C4}" srcOrd="0" destOrd="0" parTransId="{7C3EE6D3-8A83-46D2-9202-A93133853DC2}" sibTransId="{B8EC491B-B99D-4FDE-BB5D-FDD04A4B004D}"/>
    <dgm:cxn modelId="{2FAAF21F-BED9-49D5-93DA-7FC039DF943E}" srcId="{DB4975F5-044D-49ED-82EC-554A04BA60ED}" destId="{C18BDC97-BDDD-461D-8AED-F2C04054F5E8}" srcOrd="1" destOrd="0" parTransId="{F0AB63C3-13DE-49CF-B11C-B216AACD103B}" sibTransId="{3FCEA467-FF8A-407F-B53C-2633C8174683}"/>
    <dgm:cxn modelId="{3312C68E-C2CB-4409-9746-02064090D405}" type="presOf" srcId="{EFF3D82F-3421-44D3-8A60-D2497CB5B1AF}" destId="{CF4CCC0F-FCE4-49DD-B519-16D8B26F1630}" srcOrd="1" destOrd="0" presId="urn:microsoft.com/office/officeart/2005/8/layout/hierarchy2"/>
    <dgm:cxn modelId="{1B785AC2-E8D7-4109-B9BD-98BDC13D5DD8}" srcId="{DB4975F5-044D-49ED-82EC-554A04BA60ED}" destId="{F2F4799C-E5FD-491D-9F4B-C896413695F6}" srcOrd="3" destOrd="0" parTransId="{E8D01A0E-52EC-460F-9A6C-D975239AAE58}" sibTransId="{79E2DDE4-FB7F-4261-A92A-D57E6CFFC6EB}"/>
    <dgm:cxn modelId="{8AD95E95-EFAF-49F9-BF35-B326421BE38D}" type="presParOf" srcId="{45301BD4-9DBA-43FF-9F12-D815D525295C}" destId="{3F6293C4-B2C6-42D9-B537-4C471F52B177}" srcOrd="0" destOrd="0" presId="urn:microsoft.com/office/officeart/2005/8/layout/hierarchy2"/>
    <dgm:cxn modelId="{956DC970-9722-487E-AD26-59C228917E15}" type="presParOf" srcId="{3F6293C4-B2C6-42D9-B537-4C471F52B177}" destId="{F2B55CF0-392C-4C75-8BAC-C1B58CE6B464}" srcOrd="0" destOrd="0" presId="urn:microsoft.com/office/officeart/2005/8/layout/hierarchy2"/>
    <dgm:cxn modelId="{863751C0-1074-4C0F-9D0D-2631429C2EF6}" type="presParOf" srcId="{3F6293C4-B2C6-42D9-B537-4C471F52B177}" destId="{29958A4C-8EBE-4D46-A759-403756521677}" srcOrd="1" destOrd="0" presId="urn:microsoft.com/office/officeart/2005/8/layout/hierarchy2"/>
    <dgm:cxn modelId="{8ACD47B1-803D-4CCC-AD54-780DF2001D64}" type="presParOf" srcId="{29958A4C-8EBE-4D46-A759-403756521677}" destId="{D9E55D84-0786-44C2-A169-348BB7EAE87F}" srcOrd="0" destOrd="0" presId="urn:microsoft.com/office/officeart/2005/8/layout/hierarchy2"/>
    <dgm:cxn modelId="{E22B3D91-7E63-4A7E-AAE6-6960E67B7EDA}" type="presParOf" srcId="{D9E55D84-0786-44C2-A169-348BB7EAE87F}" destId="{3DC17A28-FCC6-424A-86B4-C25D699A142B}" srcOrd="0" destOrd="0" presId="urn:microsoft.com/office/officeart/2005/8/layout/hierarchy2"/>
    <dgm:cxn modelId="{3430ABE7-9592-4082-AE1B-1D4F4623655F}" type="presParOf" srcId="{29958A4C-8EBE-4D46-A759-403756521677}" destId="{D34B7A49-213C-4C78-9EBB-B1C79ED7E29F}" srcOrd="1" destOrd="0" presId="urn:microsoft.com/office/officeart/2005/8/layout/hierarchy2"/>
    <dgm:cxn modelId="{364FF07B-4DFD-4D61-B8A2-3C9B615CA5B0}" type="presParOf" srcId="{D34B7A49-213C-4C78-9EBB-B1C79ED7E29F}" destId="{6DBE5D1B-CCC7-4BB6-B705-0653077E6CEF}" srcOrd="0" destOrd="0" presId="urn:microsoft.com/office/officeart/2005/8/layout/hierarchy2"/>
    <dgm:cxn modelId="{9943A4BB-CE8E-45F6-9B67-7B09239962B4}" type="presParOf" srcId="{D34B7A49-213C-4C78-9EBB-B1C79ED7E29F}" destId="{764E8B5F-C1E2-42E4-8534-F7F60E86EB0F}" srcOrd="1" destOrd="0" presId="urn:microsoft.com/office/officeart/2005/8/layout/hierarchy2"/>
    <dgm:cxn modelId="{3D470C4B-B521-4D5D-B41C-C978F3B4C560}" type="presParOf" srcId="{29958A4C-8EBE-4D46-A759-403756521677}" destId="{66A3DB31-0A90-4503-BD11-8F22685ED060}" srcOrd="2" destOrd="0" presId="urn:microsoft.com/office/officeart/2005/8/layout/hierarchy2"/>
    <dgm:cxn modelId="{20BCD8D5-35F9-4D52-B1A9-32762EA022AA}" type="presParOf" srcId="{66A3DB31-0A90-4503-BD11-8F22685ED060}" destId="{8C249465-43E7-4D75-B8BA-8C5DA27057CE}" srcOrd="0" destOrd="0" presId="urn:microsoft.com/office/officeart/2005/8/layout/hierarchy2"/>
    <dgm:cxn modelId="{22507E30-9EDA-4848-871E-67533F84A552}" type="presParOf" srcId="{29958A4C-8EBE-4D46-A759-403756521677}" destId="{39C0097F-F2F2-4608-8FAD-41FDB9CCAB68}" srcOrd="3" destOrd="0" presId="urn:microsoft.com/office/officeart/2005/8/layout/hierarchy2"/>
    <dgm:cxn modelId="{B74F8AB7-029F-4AF8-BF1F-EC1FE8647412}" type="presParOf" srcId="{39C0097F-F2F2-4608-8FAD-41FDB9CCAB68}" destId="{9F2B781C-2F97-43BE-B5DA-BE30D8C1096F}" srcOrd="0" destOrd="0" presId="urn:microsoft.com/office/officeart/2005/8/layout/hierarchy2"/>
    <dgm:cxn modelId="{639DB3C1-1265-4022-8320-E4411D004C6C}" type="presParOf" srcId="{39C0097F-F2F2-4608-8FAD-41FDB9CCAB68}" destId="{E5963219-E6D7-49FA-A72E-6C187C63FC56}" srcOrd="1" destOrd="0" presId="urn:microsoft.com/office/officeart/2005/8/layout/hierarchy2"/>
    <dgm:cxn modelId="{1CF977B3-0AD4-47FC-AA2D-F134B1448C23}" type="presParOf" srcId="{E5963219-E6D7-49FA-A72E-6C187C63FC56}" destId="{2F710F2A-E9BD-4F36-BD3B-FFBF378D4D54}" srcOrd="0" destOrd="0" presId="urn:microsoft.com/office/officeart/2005/8/layout/hierarchy2"/>
    <dgm:cxn modelId="{2A7F2B41-3173-4975-A8AF-584C1A26F9C6}" type="presParOf" srcId="{2F710F2A-E9BD-4F36-BD3B-FFBF378D4D54}" destId="{0125C7F5-6A92-4710-B104-550E51494242}" srcOrd="0" destOrd="0" presId="urn:microsoft.com/office/officeart/2005/8/layout/hierarchy2"/>
    <dgm:cxn modelId="{4FA7E869-2D93-4179-A30F-E746F9F2B79F}" type="presParOf" srcId="{E5963219-E6D7-49FA-A72E-6C187C63FC56}" destId="{F5C6CD6F-1AC5-49D5-97AD-B45FFB695DF1}" srcOrd="1" destOrd="0" presId="urn:microsoft.com/office/officeart/2005/8/layout/hierarchy2"/>
    <dgm:cxn modelId="{8329E9F8-5129-43BD-8A63-2F41E3A4E38F}" type="presParOf" srcId="{F5C6CD6F-1AC5-49D5-97AD-B45FFB695DF1}" destId="{B341FCB6-C8CE-4D69-8110-833D66A99465}" srcOrd="0" destOrd="0" presId="urn:microsoft.com/office/officeart/2005/8/layout/hierarchy2"/>
    <dgm:cxn modelId="{6CAD6019-06EB-4FF0-8540-D766B807FC22}" type="presParOf" srcId="{F5C6CD6F-1AC5-49D5-97AD-B45FFB695DF1}" destId="{16FF16D4-A450-492C-9442-95AA8373AFE0}" srcOrd="1" destOrd="0" presId="urn:microsoft.com/office/officeart/2005/8/layout/hierarchy2"/>
    <dgm:cxn modelId="{5118E10B-91FE-4EB4-8B5E-9814D03A17D6}" type="presParOf" srcId="{E5963219-E6D7-49FA-A72E-6C187C63FC56}" destId="{8BFED4FA-EB99-49C4-98E7-5F50290EE98F}" srcOrd="2" destOrd="0" presId="urn:microsoft.com/office/officeart/2005/8/layout/hierarchy2"/>
    <dgm:cxn modelId="{80C7FE1A-4801-4DA4-9F3F-C84FCD9EC94A}" type="presParOf" srcId="{8BFED4FA-EB99-49C4-98E7-5F50290EE98F}" destId="{C54010C2-5A97-46C6-B77B-456EE0A69057}" srcOrd="0" destOrd="0" presId="urn:microsoft.com/office/officeart/2005/8/layout/hierarchy2"/>
    <dgm:cxn modelId="{19088D16-A8ED-4AC2-B70B-E5FC59DCCD36}" type="presParOf" srcId="{E5963219-E6D7-49FA-A72E-6C187C63FC56}" destId="{986E17C9-FE39-4354-9685-CF1597D509BF}" srcOrd="3" destOrd="0" presId="urn:microsoft.com/office/officeart/2005/8/layout/hierarchy2"/>
    <dgm:cxn modelId="{37912D17-7A90-4DC6-A392-AA830A1AEBA8}" type="presParOf" srcId="{986E17C9-FE39-4354-9685-CF1597D509BF}" destId="{A3E147E7-A66C-4E46-B3D7-58F5FBD76BF1}" srcOrd="0" destOrd="0" presId="urn:microsoft.com/office/officeart/2005/8/layout/hierarchy2"/>
    <dgm:cxn modelId="{F7213B1F-7695-4786-9110-AED8B44DDA14}" type="presParOf" srcId="{986E17C9-FE39-4354-9685-CF1597D509BF}" destId="{4C512079-A50A-4A57-9203-840F589E5C0F}" srcOrd="1" destOrd="0" presId="urn:microsoft.com/office/officeart/2005/8/layout/hierarchy2"/>
    <dgm:cxn modelId="{E95F79C7-9920-4DA7-90AA-92FC188070DD}" type="presParOf" srcId="{E5963219-E6D7-49FA-A72E-6C187C63FC56}" destId="{76B3E13B-27C3-4F3E-B4C6-5CED406C0321}" srcOrd="4" destOrd="0" presId="urn:microsoft.com/office/officeart/2005/8/layout/hierarchy2"/>
    <dgm:cxn modelId="{66172098-50CD-492A-9C2F-B87B4F8F2561}" type="presParOf" srcId="{76B3E13B-27C3-4F3E-B4C6-5CED406C0321}" destId="{F160296C-BE3F-4930-AE6F-F1ECA37B8F1B}" srcOrd="0" destOrd="0" presId="urn:microsoft.com/office/officeart/2005/8/layout/hierarchy2"/>
    <dgm:cxn modelId="{2AA6E280-251E-4AC6-A962-11DFB36F0C45}" type="presParOf" srcId="{E5963219-E6D7-49FA-A72E-6C187C63FC56}" destId="{E9B04239-10FC-4C9B-BC26-307A1BC020F5}" srcOrd="5" destOrd="0" presId="urn:microsoft.com/office/officeart/2005/8/layout/hierarchy2"/>
    <dgm:cxn modelId="{0D09F579-DBFC-4CB4-9B94-3C01C5793510}" type="presParOf" srcId="{E9B04239-10FC-4C9B-BC26-307A1BC020F5}" destId="{6D09562F-B2AD-4227-99FF-F8A36A4D1839}" srcOrd="0" destOrd="0" presId="urn:microsoft.com/office/officeart/2005/8/layout/hierarchy2"/>
    <dgm:cxn modelId="{70D6FC81-76AF-41E7-843C-F6F819A96AAF}" type="presParOf" srcId="{E9B04239-10FC-4C9B-BC26-307A1BC020F5}" destId="{F7ABDB4E-EEB1-42C6-AEAE-36804377E3A0}" srcOrd="1" destOrd="0" presId="urn:microsoft.com/office/officeart/2005/8/layout/hierarchy2"/>
    <dgm:cxn modelId="{DC36BB7F-EFA0-458F-A9BC-5C01ED473227}" type="presParOf" srcId="{E5963219-E6D7-49FA-A72E-6C187C63FC56}" destId="{186F14DE-6434-487E-B37E-EDEADA4F7281}" srcOrd="6" destOrd="0" presId="urn:microsoft.com/office/officeart/2005/8/layout/hierarchy2"/>
    <dgm:cxn modelId="{DDE4BDD2-E456-442B-BD81-58AB84B6225C}" type="presParOf" srcId="{186F14DE-6434-487E-B37E-EDEADA4F7281}" destId="{E94F859C-DCA0-4D1D-846F-DA99A57BF98F}" srcOrd="0" destOrd="0" presId="urn:microsoft.com/office/officeart/2005/8/layout/hierarchy2"/>
    <dgm:cxn modelId="{1695BE88-93B7-4734-ABE3-485691F5799A}" type="presParOf" srcId="{E5963219-E6D7-49FA-A72E-6C187C63FC56}" destId="{E9248D99-CCE9-459B-B7DA-8DDD22F3B990}" srcOrd="7" destOrd="0" presId="urn:microsoft.com/office/officeart/2005/8/layout/hierarchy2"/>
    <dgm:cxn modelId="{3570BB8F-FB0D-470C-87F5-38D9F5EEA531}" type="presParOf" srcId="{E9248D99-CCE9-459B-B7DA-8DDD22F3B990}" destId="{91C9BF6A-8CA0-4C06-8A52-DB264B3C1039}" srcOrd="0" destOrd="0" presId="urn:microsoft.com/office/officeart/2005/8/layout/hierarchy2"/>
    <dgm:cxn modelId="{5E90FBB9-041B-4EE2-AC83-513A11EAABBD}" type="presParOf" srcId="{E9248D99-CCE9-459B-B7DA-8DDD22F3B990}" destId="{B674D0DF-A004-44DF-9158-5CA1BF812D41}" srcOrd="1" destOrd="0" presId="urn:microsoft.com/office/officeart/2005/8/layout/hierarchy2"/>
    <dgm:cxn modelId="{04BBBFDA-06EB-48E8-928E-4714DD839476}" type="presParOf" srcId="{E5963219-E6D7-49FA-A72E-6C187C63FC56}" destId="{B53C076F-8A3C-4841-B286-C156BCDAE294}" srcOrd="8" destOrd="0" presId="urn:microsoft.com/office/officeart/2005/8/layout/hierarchy2"/>
    <dgm:cxn modelId="{3167119F-794F-421A-92C3-F796D3EC5177}" type="presParOf" srcId="{B53C076F-8A3C-4841-B286-C156BCDAE294}" destId="{CF4CCC0F-FCE4-49DD-B519-16D8B26F1630}" srcOrd="0" destOrd="0" presId="urn:microsoft.com/office/officeart/2005/8/layout/hierarchy2"/>
    <dgm:cxn modelId="{DF971688-290B-404F-AFE6-65754BE77866}" type="presParOf" srcId="{E5963219-E6D7-49FA-A72E-6C187C63FC56}" destId="{9A9D9F62-50C4-4AA1-8180-DCDB47170B3D}" srcOrd="9" destOrd="0" presId="urn:microsoft.com/office/officeart/2005/8/layout/hierarchy2"/>
    <dgm:cxn modelId="{1230418A-51A7-4E67-A4E1-8FBAECFC6914}" type="presParOf" srcId="{9A9D9F62-50C4-4AA1-8180-DCDB47170B3D}" destId="{506B8E89-FA19-44E7-A8C6-A13936DCECAD}" srcOrd="0" destOrd="0" presId="urn:microsoft.com/office/officeart/2005/8/layout/hierarchy2"/>
    <dgm:cxn modelId="{C9824FE0-1642-4A51-8450-369AE23ACAD8}" type="presParOf" srcId="{9A9D9F62-50C4-4AA1-8180-DCDB47170B3D}" destId="{1BFB14A7-5AA5-4F8E-8412-0D4117F971F7}" srcOrd="1" destOrd="0" presId="urn:microsoft.com/office/officeart/2005/8/layout/hierarchy2"/>
    <dgm:cxn modelId="{6A8A38C3-DC93-4CB2-9ED9-DCF86E8668AE}" type="presParOf" srcId="{E5963219-E6D7-49FA-A72E-6C187C63FC56}" destId="{5B337747-A5A4-41FE-8DFC-0214E778844A}" srcOrd="10" destOrd="0" presId="urn:microsoft.com/office/officeart/2005/8/layout/hierarchy2"/>
    <dgm:cxn modelId="{558E8BCC-D674-4138-ADEC-4E50D72BB28D}" type="presParOf" srcId="{5B337747-A5A4-41FE-8DFC-0214E778844A}" destId="{8947DF2E-709D-4CAA-8C54-2D67F01DD37F}" srcOrd="0" destOrd="0" presId="urn:microsoft.com/office/officeart/2005/8/layout/hierarchy2"/>
    <dgm:cxn modelId="{C776553E-8EA4-48E5-9A85-4D1F082D8B4D}" type="presParOf" srcId="{E5963219-E6D7-49FA-A72E-6C187C63FC56}" destId="{8F9A9548-3B52-4A43-B66E-DCDD4485BB30}" srcOrd="11" destOrd="0" presId="urn:microsoft.com/office/officeart/2005/8/layout/hierarchy2"/>
    <dgm:cxn modelId="{B6EE2896-E974-48CB-BF3E-9D37181499B3}" type="presParOf" srcId="{8F9A9548-3B52-4A43-B66E-DCDD4485BB30}" destId="{B3881B2B-8642-4F25-B6D3-56577A73B637}" srcOrd="0" destOrd="0" presId="urn:microsoft.com/office/officeart/2005/8/layout/hierarchy2"/>
    <dgm:cxn modelId="{A49FD1D1-4FBC-4496-B204-80389D938AC2}" type="presParOf" srcId="{8F9A9548-3B52-4A43-B66E-DCDD4485BB30}" destId="{45E6C0F4-32AC-489D-8BD2-1F8334D07850}" srcOrd="1" destOrd="0" presId="urn:microsoft.com/office/officeart/2005/8/layout/hierarchy2"/>
    <dgm:cxn modelId="{79E95F2A-A429-4660-9695-27A4ED07CCEC}" type="presParOf" srcId="{E5963219-E6D7-49FA-A72E-6C187C63FC56}" destId="{9A413A59-4C25-4DA5-A964-6EC2BDAE01E6}" srcOrd="12" destOrd="0" presId="urn:microsoft.com/office/officeart/2005/8/layout/hierarchy2"/>
    <dgm:cxn modelId="{D2528DBC-0231-4D39-965D-54BAD970A7E8}" type="presParOf" srcId="{9A413A59-4C25-4DA5-A964-6EC2BDAE01E6}" destId="{92563460-93EF-4C4B-A687-AD193956AA1A}" srcOrd="0" destOrd="0" presId="urn:microsoft.com/office/officeart/2005/8/layout/hierarchy2"/>
    <dgm:cxn modelId="{ABEE8021-49A4-416D-B248-841CC7994E01}" type="presParOf" srcId="{E5963219-E6D7-49FA-A72E-6C187C63FC56}" destId="{B42D51F3-DBA4-4778-AD58-7A9EC8D1B070}" srcOrd="13" destOrd="0" presId="urn:microsoft.com/office/officeart/2005/8/layout/hierarchy2"/>
    <dgm:cxn modelId="{90B5E2DF-9096-49EF-A7FE-B56800E9A5D8}" type="presParOf" srcId="{B42D51F3-DBA4-4778-AD58-7A9EC8D1B070}" destId="{9B9070ED-82C1-48F4-B9F1-E4C4FCA78B5B}" srcOrd="0" destOrd="0" presId="urn:microsoft.com/office/officeart/2005/8/layout/hierarchy2"/>
    <dgm:cxn modelId="{58FDB94F-1CFC-4ED0-A5CF-472DEE515613}" type="presParOf" srcId="{B42D51F3-DBA4-4778-AD58-7A9EC8D1B070}" destId="{8D749FAA-4DCC-4321-9E89-69D31D0038ED}" srcOrd="1" destOrd="0" presId="urn:microsoft.com/office/officeart/2005/8/layout/hierarchy2"/>
    <dgm:cxn modelId="{FAC6CEAE-0CC4-444C-AAA9-019D8A7AE555}" type="presParOf" srcId="{E5963219-E6D7-49FA-A72E-6C187C63FC56}" destId="{146B3513-93CD-44B9-AA5E-56D7286DD073}" srcOrd="14" destOrd="0" presId="urn:microsoft.com/office/officeart/2005/8/layout/hierarchy2"/>
    <dgm:cxn modelId="{0D2279D2-FEE5-43A9-89B5-B8F1C4A98C10}" type="presParOf" srcId="{146B3513-93CD-44B9-AA5E-56D7286DD073}" destId="{08C80391-4D18-45D7-AE5F-AF72F75FECFB}" srcOrd="0" destOrd="0" presId="urn:microsoft.com/office/officeart/2005/8/layout/hierarchy2"/>
    <dgm:cxn modelId="{3DF046FA-96C4-4445-BA5C-FDB496D42C48}" type="presParOf" srcId="{E5963219-E6D7-49FA-A72E-6C187C63FC56}" destId="{815755F1-43CC-4F76-A645-DAD351F3314F}" srcOrd="15" destOrd="0" presId="urn:microsoft.com/office/officeart/2005/8/layout/hierarchy2"/>
    <dgm:cxn modelId="{5B0A42B4-3475-4F6F-A96D-874C46CD7626}" type="presParOf" srcId="{815755F1-43CC-4F76-A645-DAD351F3314F}" destId="{BF28130C-C4FB-437A-B58E-FAB373B3300C}" srcOrd="0" destOrd="0" presId="urn:microsoft.com/office/officeart/2005/8/layout/hierarchy2"/>
    <dgm:cxn modelId="{4ED0457D-ED88-4B4F-B44E-B0E211C1AB8D}" type="presParOf" srcId="{815755F1-43CC-4F76-A645-DAD351F3314F}" destId="{4EBC0C8C-9CE3-4D7F-8E3C-A0059D700490}" srcOrd="1" destOrd="0" presId="urn:microsoft.com/office/officeart/2005/8/layout/hierarchy2"/>
    <dgm:cxn modelId="{07EFE387-4D62-487C-8A39-E1A8A61D9D44}" type="presParOf" srcId="{29958A4C-8EBE-4D46-A759-403756521677}" destId="{CA28A5FE-BD5B-4B88-B799-60E93EBAF76E}" srcOrd="4" destOrd="0" presId="urn:microsoft.com/office/officeart/2005/8/layout/hierarchy2"/>
    <dgm:cxn modelId="{9BD7472C-BC49-4AD0-B559-4CCE479E9157}" type="presParOf" srcId="{CA28A5FE-BD5B-4B88-B799-60E93EBAF76E}" destId="{072E4933-E067-419A-B9BE-489D9E780581}" srcOrd="0" destOrd="0" presId="urn:microsoft.com/office/officeart/2005/8/layout/hierarchy2"/>
    <dgm:cxn modelId="{2A75CE5F-DBCB-45DF-9E9E-37AFC7E28358}" type="presParOf" srcId="{29958A4C-8EBE-4D46-A759-403756521677}" destId="{85EF2E17-D376-464A-B9FE-2E55D6AE1850}" srcOrd="5" destOrd="0" presId="urn:microsoft.com/office/officeart/2005/8/layout/hierarchy2"/>
    <dgm:cxn modelId="{66C8F862-F7C9-4D14-806E-75D221983D49}" type="presParOf" srcId="{85EF2E17-D376-464A-B9FE-2E55D6AE1850}" destId="{99F32FDF-7439-48D5-8405-58C9B2BD3740}" srcOrd="0" destOrd="0" presId="urn:microsoft.com/office/officeart/2005/8/layout/hierarchy2"/>
    <dgm:cxn modelId="{543D4827-5714-4B61-8127-B2208BEFDD15}" type="presParOf" srcId="{85EF2E17-D376-464A-B9FE-2E55D6AE1850}" destId="{F557230B-74A4-4190-BD54-98BC2DBA39B4}" srcOrd="1" destOrd="0" presId="urn:microsoft.com/office/officeart/2005/8/layout/hierarchy2"/>
    <dgm:cxn modelId="{62F43C9B-16F4-460E-9A10-1EC884588AB0}" type="presParOf" srcId="{29958A4C-8EBE-4D46-A759-403756521677}" destId="{435EDAAC-8468-465C-88F3-293744F4545F}" srcOrd="6" destOrd="0" presId="urn:microsoft.com/office/officeart/2005/8/layout/hierarchy2"/>
    <dgm:cxn modelId="{7188C3C1-C538-453F-BD05-881B498D2C4F}" type="presParOf" srcId="{435EDAAC-8468-465C-88F3-293744F4545F}" destId="{430B30BA-EB57-4469-ABF8-1A2CDA21694A}" srcOrd="0" destOrd="0" presId="urn:microsoft.com/office/officeart/2005/8/layout/hierarchy2"/>
    <dgm:cxn modelId="{EDFA5573-9A06-4ABF-B3C2-D4056D81F7B3}" type="presParOf" srcId="{29958A4C-8EBE-4D46-A759-403756521677}" destId="{228627AA-6490-4050-90C6-0CBD4141BBBB}" srcOrd="7" destOrd="0" presId="urn:microsoft.com/office/officeart/2005/8/layout/hierarchy2"/>
    <dgm:cxn modelId="{4D88B624-3CF5-4F6D-A58A-C87918995308}" type="presParOf" srcId="{228627AA-6490-4050-90C6-0CBD4141BBBB}" destId="{C7DC6482-356E-465A-BB42-F28FF2795DEC}" srcOrd="0" destOrd="0" presId="urn:microsoft.com/office/officeart/2005/8/layout/hierarchy2"/>
    <dgm:cxn modelId="{20F8EE26-6A4C-4C83-81F6-CE439DC25A82}" type="presParOf" srcId="{228627AA-6490-4050-90C6-0CBD4141BBBB}" destId="{D0B6B7BA-18B7-49C4-9B80-48DC27DB86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55CF0-392C-4C75-8BAC-C1B58CE6B464}">
      <dsp:nvSpPr>
        <dsp:cNvPr id="0" name=""/>
        <dsp:cNvSpPr/>
      </dsp:nvSpPr>
      <dsp:spPr>
        <a:xfrm>
          <a:off x="3323425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Android </a:t>
          </a:r>
          <a:r>
            <a:rPr lang="en-IN" sz="1600" kern="1200" dirty="0" err="1" smtClean="0"/>
            <a:t>JetPack</a:t>
          </a:r>
          <a:endParaRPr lang="en-IN" sz="1600" kern="1200" dirty="0"/>
        </a:p>
      </dsp:txBody>
      <dsp:txXfrm>
        <a:off x="3342677" y="3043570"/>
        <a:ext cx="1276140" cy="618818"/>
      </dsp:txXfrm>
    </dsp:sp>
    <dsp:sp modelId="{D9E55D84-0786-44C2-A169-348BB7EAE87F}">
      <dsp:nvSpPr>
        <dsp:cNvPr id="0" name=""/>
        <dsp:cNvSpPr/>
      </dsp:nvSpPr>
      <dsp:spPr>
        <a:xfrm rot="17692822">
          <a:off x="4276056" y="277609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2754792"/>
        <a:ext cx="62494" cy="62494"/>
      </dsp:txXfrm>
    </dsp:sp>
    <dsp:sp modelId="{6DBE5D1B-CCC7-4BB6-B705-0653077E6CEF}">
      <dsp:nvSpPr>
        <dsp:cNvPr id="0" name=""/>
        <dsp:cNvSpPr/>
      </dsp:nvSpPr>
      <dsp:spPr>
        <a:xfrm>
          <a:off x="5163928" y="189043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Foundation</a:t>
          </a:r>
          <a:endParaRPr lang="en-IN" sz="1600" kern="1200" dirty="0"/>
        </a:p>
      </dsp:txBody>
      <dsp:txXfrm>
        <a:off x="5183180" y="1909689"/>
        <a:ext cx="1276140" cy="618818"/>
      </dsp:txXfrm>
    </dsp:sp>
    <dsp:sp modelId="{66A3DB31-0A90-4503-BD11-8F22685ED060}">
      <dsp:nvSpPr>
        <dsp:cNvPr id="0" name=""/>
        <dsp:cNvSpPr/>
      </dsp:nvSpPr>
      <dsp:spPr>
        <a:xfrm rot="19457599">
          <a:off x="4577201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147809"/>
        <a:ext cx="32379" cy="32379"/>
      </dsp:txXfrm>
    </dsp:sp>
    <dsp:sp modelId="{9F2B781C-2F97-43BE-B5DA-BE30D8C1096F}">
      <dsp:nvSpPr>
        <dsp:cNvPr id="0" name=""/>
        <dsp:cNvSpPr/>
      </dsp:nvSpPr>
      <dsp:spPr>
        <a:xfrm>
          <a:off x="5163928" y="264635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Architecture</a:t>
          </a:r>
          <a:endParaRPr lang="en-IN" sz="1600" kern="1200" dirty="0"/>
        </a:p>
      </dsp:txBody>
      <dsp:txXfrm>
        <a:off x="5183180" y="2665610"/>
        <a:ext cx="1276140" cy="618818"/>
      </dsp:txXfrm>
    </dsp:sp>
    <dsp:sp modelId="{2F710F2A-E9BD-4F36-BD3B-FFBF378D4D54}">
      <dsp:nvSpPr>
        <dsp:cNvPr id="0" name=""/>
        <dsp:cNvSpPr/>
      </dsp:nvSpPr>
      <dsp:spPr>
        <a:xfrm rot="16874489">
          <a:off x="5392764" y="1642215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1584721"/>
        <a:ext cx="134873" cy="134873"/>
      </dsp:txXfrm>
    </dsp:sp>
    <dsp:sp modelId="{B341FCB6-C8CE-4D69-8110-833D66A99465}">
      <dsp:nvSpPr>
        <dsp:cNvPr id="0" name=""/>
        <dsp:cNvSpPr/>
      </dsp:nvSpPr>
      <dsp:spPr>
        <a:xfrm>
          <a:off x="7004431" y="635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LifeCycle</a:t>
          </a:r>
          <a:endParaRPr lang="en-IN" sz="1600" kern="1200" dirty="0"/>
        </a:p>
      </dsp:txBody>
      <dsp:txXfrm>
        <a:off x="7023683" y="19887"/>
        <a:ext cx="1276140" cy="618818"/>
      </dsp:txXfrm>
    </dsp:sp>
    <dsp:sp modelId="{8BFED4FA-EB99-49C4-98E7-5F50290EE98F}">
      <dsp:nvSpPr>
        <dsp:cNvPr id="0" name=""/>
        <dsp:cNvSpPr/>
      </dsp:nvSpPr>
      <dsp:spPr>
        <a:xfrm rot="17132988">
          <a:off x="5760701" y="2020175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1981078"/>
        <a:ext cx="98080" cy="98080"/>
      </dsp:txXfrm>
    </dsp:sp>
    <dsp:sp modelId="{A3E147E7-A66C-4E46-B3D7-58F5FBD76BF1}">
      <dsp:nvSpPr>
        <dsp:cNvPr id="0" name=""/>
        <dsp:cNvSpPr/>
      </dsp:nvSpPr>
      <dsp:spPr>
        <a:xfrm>
          <a:off x="7004431" y="756556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Data Binding</a:t>
          </a:r>
          <a:endParaRPr lang="en-IN" sz="1600" kern="1200" dirty="0"/>
        </a:p>
      </dsp:txBody>
      <dsp:txXfrm>
        <a:off x="7023683" y="775808"/>
        <a:ext cx="1276140" cy="618818"/>
      </dsp:txXfrm>
    </dsp:sp>
    <dsp:sp modelId="{76B3E13B-27C3-4F3E-B4C6-5CED406C0321}">
      <dsp:nvSpPr>
        <dsp:cNvPr id="0" name=""/>
        <dsp:cNvSpPr/>
      </dsp:nvSpPr>
      <dsp:spPr>
        <a:xfrm rot="17692822">
          <a:off x="6116559" y="2398136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2376831"/>
        <a:ext cx="62494" cy="62494"/>
      </dsp:txXfrm>
    </dsp:sp>
    <dsp:sp modelId="{6D09562F-B2AD-4227-99FF-F8A36A4D1839}">
      <dsp:nvSpPr>
        <dsp:cNvPr id="0" name=""/>
        <dsp:cNvSpPr/>
      </dsp:nvSpPr>
      <dsp:spPr>
        <a:xfrm>
          <a:off x="7004431" y="151247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LiveData</a:t>
          </a:r>
          <a:endParaRPr lang="en-IN" sz="1600" kern="1200" dirty="0"/>
        </a:p>
      </dsp:txBody>
      <dsp:txXfrm>
        <a:off x="7023683" y="1531729"/>
        <a:ext cx="1276140" cy="618818"/>
      </dsp:txXfrm>
    </dsp:sp>
    <dsp:sp modelId="{186F14DE-6434-487E-B37E-EDEADA4F7281}">
      <dsp:nvSpPr>
        <dsp:cNvPr id="0" name=""/>
        <dsp:cNvSpPr/>
      </dsp:nvSpPr>
      <dsp:spPr>
        <a:xfrm rot="19457599">
          <a:off x="6417704" y="2776096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2769849"/>
        <a:ext cx="32379" cy="32379"/>
      </dsp:txXfrm>
    </dsp:sp>
    <dsp:sp modelId="{91C9BF6A-8CA0-4C06-8A52-DB264B3C1039}">
      <dsp:nvSpPr>
        <dsp:cNvPr id="0" name=""/>
        <dsp:cNvSpPr/>
      </dsp:nvSpPr>
      <dsp:spPr>
        <a:xfrm>
          <a:off x="7004431" y="2268397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Room</a:t>
          </a:r>
          <a:endParaRPr lang="en-IN" sz="1600" kern="1200" dirty="0"/>
        </a:p>
      </dsp:txBody>
      <dsp:txXfrm>
        <a:off x="7023683" y="2287649"/>
        <a:ext cx="1276140" cy="618818"/>
      </dsp:txXfrm>
    </dsp:sp>
    <dsp:sp modelId="{B53C076F-8A3C-4841-B286-C156BCDAE294}">
      <dsp:nvSpPr>
        <dsp:cNvPr id="0" name=""/>
        <dsp:cNvSpPr/>
      </dsp:nvSpPr>
      <dsp:spPr>
        <a:xfrm rot="2142401">
          <a:off x="6417704" y="315405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25312" y="3147809"/>
        <a:ext cx="32379" cy="32379"/>
      </dsp:txXfrm>
    </dsp:sp>
    <dsp:sp modelId="{506B8E89-FA19-44E7-A8C6-A13936DCECAD}">
      <dsp:nvSpPr>
        <dsp:cNvPr id="0" name=""/>
        <dsp:cNvSpPr/>
      </dsp:nvSpPr>
      <dsp:spPr>
        <a:xfrm>
          <a:off x="7004431" y="3024318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ViewModel</a:t>
          </a:r>
          <a:endParaRPr lang="en-IN" sz="1600" kern="1200" dirty="0"/>
        </a:p>
      </dsp:txBody>
      <dsp:txXfrm>
        <a:off x="7023683" y="3043570"/>
        <a:ext cx="1276140" cy="618818"/>
      </dsp:txXfrm>
    </dsp:sp>
    <dsp:sp modelId="{5B337747-A5A4-41FE-8DFC-0214E778844A}">
      <dsp:nvSpPr>
        <dsp:cNvPr id="0" name=""/>
        <dsp:cNvSpPr/>
      </dsp:nvSpPr>
      <dsp:spPr>
        <a:xfrm rot="3907178">
          <a:off x="6116559" y="353201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710255" y="3510712"/>
        <a:ext cx="62494" cy="62494"/>
      </dsp:txXfrm>
    </dsp:sp>
    <dsp:sp modelId="{B3881B2B-8642-4F25-B6D3-56577A73B637}">
      <dsp:nvSpPr>
        <dsp:cNvPr id="0" name=""/>
        <dsp:cNvSpPr/>
      </dsp:nvSpPr>
      <dsp:spPr>
        <a:xfrm>
          <a:off x="7004431" y="378023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Navigation</a:t>
          </a:r>
          <a:endParaRPr lang="en-IN" sz="1600" kern="1200" dirty="0"/>
        </a:p>
      </dsp:txBody>
      <dsp:txXfrm>
        <a:off x="7023683" y="3799491"/>
        <a:ext cx="1276140" cy="618818"/>
      </dsp:txXfrm>
    </dsp:sp>
    <dsp:sp modelId="{9A413A59-4C25-4DA5-A964-6EC2BDAE01E6}">
      <dsp:nvSpPr>
        <dsp:cNvPr id="0" name=""/>
        <dsp:cNvSpPr/>
      </dsp:nvSpPr>
      <dsp:spPr>
        <a:xfrm rot="4467012">
          <a:off x="5760701" y="3909977"/>
          <a:ext cx="196160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961600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692462" y="3870880"/>
        <a:ext cx="98080" cy="98080"/>
      </dsp:txXfrm>
    </dsp:sp>
    <dsp:sp modelId="{9B9070ED-82C1-48F4-B9F1-E4C4FCA78B5B}">
      <dsp:nvSpPr>
        <dsp:cNvPr id="0" name=""/>
        <dsp:cNvSpPr/>
      </dsp:nvSpPr>
      <dsp:spPr>
        <a:xfrm>
          <a:off x="7004431" y="4536160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Paging</a:t>
          </a:r>
          <a:endParaRPr lang="en-IN" sz="1600" kern="1200" dirty="0"/>
        </a:p>
      </dsp:txBody>
      <dsp:txXfrm>
        <a:off x="7023683" y="4555412"/>
        <a:ext cx="1276140" cy="618818"/>
      </dsp:txXfrm>
    </dsp:sp>
    <dsp:sp modelId="{146B3513-93CD-44B9-AA5E-56D7286DD073}">
      <dsp:nvSpPr>
        <dsp:cNvPr id="0" name=""/>
        <dsp:cNvSpPr/>
      </dsp:nvSpPr>
      <dsp:spPr>
        <a:xfrm rot="4725511">
          <a:off x="5392764" y="4287938"/>
          <a:ext cx="269747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697475" y="99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6674065" y="4230443"/>
        <a:ext cx="134873" cy="134873"/>
      </dsp:txXfrm>
    </dsp:sp>
    <dsp:sp modelId="{BF28130C-C4FB-437A-B58E-FAB373B3300C}">
      <dsp:nvSpPr>
        <dsp:cNvPr id="0" name=""/>
        <dsp:cNvSpPr/>
      </dsp:nvSpPr>
      <dsp:spPr>
        <a:xfrm>
          <a:off x="7004431" y="5292081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err="1" smtClean="0"/>
            <a:t>WorkManager</a:t>
          </a:r>
          <a:endParaRPr lang="en-IN" sz="1600" kern="1200" dirty="0"/>
        </a:p>
      </dsp:txBody>
      <dsp:txXfrm>
        <a:off x="7023683" y="5311333"/>
        <a:ext cx="1276140" cy="618818"/>
      </dsp:txXfrm>
    </dsp:sp>
    <dsp:sp modelId="{CA28A5FE-BD5B-4B88-B799-60E93EBAF76E}">
      <dsp:nvSpPr>
        <dsp:cNvPr id="0" name=""/>
        <dsp:cNvSpPr/>
      </dsp:nvSpPr>
      <dsp:spPr>
        <a:xfrm rot="2142401">
          <a:off x="4577201" y="3532017"/>
          <a:ext cx="6475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647596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84809" y="3525770"/>
        <a:ext cx="32379" cy="32379"/>
      </dsp:txXfrm>
    </dsp:sp>
    <dsp:sp modelId="{99F32FDF-7439-48D5-8405-58C9B2BD3740}">
      <dsp:nvSpPr>
        <dsp:cNvPr id="0" name=""/>
        <dsp:cNvSpPr/>
      </dsp:nvSpPr>
      <dsp:spPr>
        <a:xfrm>
          <a:off x="5163928" y="340227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Behaviour</a:t>
          </a:r>
          <a:endParaRPr lang="en-IN" sz="1600" kern="1200" dirty="0"/>
        </a:p>
      </dsp:txBody>
      <dsp:txXfrm>
        <a:off x="5183180" y="3421531"/>
        <a:ext cx="1276140" cy="618818"/>
      </dsp:txXfrm>
    </dsp:sp>
    <dsp:sp modelId="{435EDAAC-8468-465C-88F3-293744F4545F}">
      <dsp:nvSpPr>
        <dsp:cNvPr id="0" name=""/>
        <dsp:cNvSpPr/>
      </dsp:nvSpPr>
      <dsp:spPr>
        <a:xfrm rot="3907178">
          <a:off x="4276056" y="3909977"/>
          <a:ext cx="124988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249885" y="99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869752" y="3888673"/>
        <a:ext cx="62494" cy="62494"/>
      </dsp:txXfrm>
    </dsp:sp>
    <dsp:sp modelId="{C7DC6482-356E-465A-BB42-F28FF2795DEC}">
      <dsp:nvSpPr>
        <dsp:cNvPr id="0" name=""/>
        <dsp:cNvSpPr/>
      </dsp:nvSpPr>
      <dsp:spPr>
        <a:xfrm>
          <a:off x="5163928" y="4158199"/>
          <a:ext cx="1314644" cy="6573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UI</a:t>
          </a:r>
          <a:endParaRPr lang="en-IN" sz="1600" kern="1200" dirty="0"/>
        </a:p>
      </dsp:txBody>
      <dsp:txXfrm>
        <a:off x="5183180" y="4177451"/>
        <a:ext cx="1276140" cy="6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 smtClean="0"/>
              <a:t>Android Architecture Components</a:t>
            </a:r>
            <a:r>
              <a:rPr lang="en-IN" baseline="0" dirty="0" smtClean="0"/>
              <a:t> : </a:t>
            </a:r>
            <a:r>
              <a:rPr lang="en-IN" dirty="0" smtClean="0"/>
              <a:t>Android</a:t>
            </a:r>
            <a:r>
              <a:rPr lang="en-IN" baseline="0" dirty="0" smtClean="0"/>
              <a:t> </a:t>
            </a:r>
            <a:r>
              <a:rPr lang="en-IN" baseline="0" dirty="0" err="1" smtClean="0"/>
              <a:t>JetPack</a:t>
            </a:r>
            <a:r>
              <a:rPr lang="en-IN" baseline="0" dirty="0" smtClean="0"/>
              <a:t> (May 2018) –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Foundation, Architecture,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UI. – To make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android development easier and seamless. Here we will discuss important Architecture components and how they are work together. Will tell you about android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Libraries.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Room Database : * Its is a wrapper for the Underlying SQLite database. * It Reduced time-consuming boilerplate Code. * It reduces SQLite Runtime errors and Syntax errors, * It is compatible with the Live Data (It can return Live Data Object)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Retrofit :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 Overview : In this section I will give you a over view kind of block diagram as to how things work in MVVM.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Low-level Programming : In this section I will demonstrate the actual code how it works with the help of out </a:t>
            </a:r>
            <a:r>
              <a:rPr lang="en-IN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Krios</a:t>
            </a: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Champs Application.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&amp; A : This section is for all of you. I will try to answer your queries else will get back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Android </a:t>
            </a:r>
            <a:r>
              <a:rPr lang="en-IN" dirty="0" err="1" smtClean="0"/>
              <a:t>JetPack</a:t>
            </a:r>
            <a:r>
              <a:rPr lang="en-IN" dirty="0" smtClean="0"/>
              <a:t> : Foundation,</a:t>
            </a:r>
            <a:r>
              <a:rPr lang="en-IN" baseline="0" dirty="0" smtClean="0"/>
              <a:t> Architecture, Behavioural, UI </a:t>
            </a:r>
            <a:endParaRPr lang="en-IN" dirty="0" smtClean="0"/>
          </a:p>
          <a:p>
            <a:r>
              <a:rPr lang="en-IN" dirty="0" smtClean="0"/>
              <a:t>All Components</a:t>
            </a:r>
            <a:r>
              <a:rPr lang="en-IN" baseline="0" dirty="0" smtClean="0"/>
              <a:t> : Navigation, Paging, Work manager.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What is Architecture?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aseline="0" dirty="0" smtClean="0"/>
              <a:t>Need of Architecture?</a:t>
            </a:r>
            <a:endParaRPr lang="en-IN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 UI from a model</a:t>
            </a:r>
          </a:p>
          <a:p>
            <a:r>
              <a:rPr lang="en-IN" dirty="0" smtClean="0"/>
              <a:t>Available</a:t>
            </a:r>
            <a:r>
              <a:rPr lang="en-IN" baseline="0" dirty="0" smtClean="0"/>
              <a:t> Architectures : MVC, MVP, MVVM</a:t>
            </a:r>
          </a:p>
          <a:p>
            <a:r>
              <a:rPr lang="en-IN" baseline="0" dirty="0" smtClean="0"/>
              <a:t>Why MVVM?</a:t>
            </a:r>
          </a:p>
          <a:p>
            <a:r>
              <a:rPr lang="en-IN" dirty="0" smtClean="0"/>
              <a:t>Lifecycle</a:t>
            </a:r>
            <a:r>
              <a:rPr lang="en-IN" baseline="0" dirty="0" smtClean="0"/>
              <a:t> Aware Components : To reduce the amount of code present in Lifecycle Activity Methods./ make code more organise/ reduce chances of application errors and crashes. Avoid Race condition. Avoid memory leaks.</a:t>
            </a:r>
          </a:p>
          <a:p>
            <a:r>
              <a:rPr lang="en-IN" baseline="0" dirty="0" smtClean="0"/>
              <a:t>Live Data :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Ensures your UI matches your data state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memory leaks * No crashes due to stopped activities * No more manual lifecycle handling *  Always up to date data * Proper configuration changes * Sharing resources</a:t>
            </a:r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7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 err="1" smtClean="0"/>
              <a:t>annotationProcessor</a:t>
            </a:r>
            <a:r>
              <a:rPr lang="en-IN" dirty="0" smtClean="0"/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"androidx.lifecycle:lifecycle-compiler:2.0.0"</a:t>
            </a:r>
          </a:p>
          <a:p>
            <a:pPr marL="228600" indent="-228600">
              <a:buAutoNum type="arabicPeriod"/>
            </a:pPr>
            <a:r>
              <a:rPr lang="en-IN" dirty="0" smtClean="0"/>
              <a:t>implementation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"androidx.lifecycle:lifecycle-extensions:2.1.0-alpha04“</a:t>
            </a:r>
          </a:p>
          <a:p>
            <a:pPr marL="228600" indent="-228600">
              <a:buAutoNum type="arabicPeriod"/>
            </a:pPr>
            <a:r>
              <a:rPr lang="en-IN" dirty="0" smtClean="0"/>
              <a:t>implementation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"androidx.lifecycle:lifecycle-extensions:2.0.0“</a:t>
            </a:r>
          </a:p>
          <a:p>
            <a:pPr marL="228600" indent="-228600">
              <a:buAutoNum type="arabicPeriod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dirty="0" err="1" smtClean="0"/>
              <a:t>lifecycleOwner.getLifecycle</a:t>
            </a:r>
            <a:r>
              <a:rPr lang="en-IN" dirty="0" smtClean="0"/>
              <a:t>().</a:t>
            </a:r>
            <a:r>
              <a:rPr lang="en-IN" dirty="0" err="1" smtClean="0"/>
              <a:t>addObserver</a:t>
            </a:r>
            <a:r>
              <a:rPr lang="en-IN" dirty="0" smtClean="0"/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/>
              <a:t>)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indent="-228600">
              <a:buAutoNum type="arabicPeriod"/>
            </a:pP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OnLifecycleEvent</a:t>
            </a:r>
            <a:r>
              <a:rPr lang="en-IN" dirty="0" smtClean="0"/>
              <a:t>(</a:t>
            </a:r>
            <a:r>
              <a:rPr lang="en-IN" dirty="0" err="1" smtClean="0"/>
              <a:t>Lifecycle.Event.</a:t>
            </a:r>
            <a:r>
              <a:rPr lang="en-I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ON_CREATE</a:t>
            </a:r>
            <a:r>
              <a:rPr lang="en-IN" dirty="0" smtClean="0"/>
              <a:t>)</a:t>
            </a:r>
          </a:p>
          <a:p>
            <a:pPr marL="228600" indent="-228600">
              <a:buAutoNum type="arabicPeriod"/>
            </a:pPr>
            <a:endParaRPr lang="en-IN" dirty="0" smtClean="0"/>
          </a:p>
          <a:p>
            <a:pPr marL="228600" indent="-228600">
              <a:buAutoNum type="arabicPeriod"/>
            </a:pP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IN" dirty="0" err="1" smtClean="0"/>
              <a:t>BindingClass</a:t>
            </a:r>
            <a:r>
              <a:rPr lang="en-IN" dirty="0" smtClean="0"/>
              <a:t>(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IN" dirty="0" smtClean="0"/>
              <a:t>)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2154-24AE-499E-80D4-0ACE89BB555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D85A-D017-49E3-98B6-7C96AF92F75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9B9F-3972-4F7C-B0D6-831C5FCDB5E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8ED4-9E6D-4EF7-AC4C-943112BEE7E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CAE2-B860-418B-BAC4-C92EF3E863ED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74A-BCAA-449D-B387-1E1F66FCB645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568B-9848-4C04-B999-012EB66C6FF2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A86F-84DF-4725-8AE7-32C7D88FC8AF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303A-6B99-4B71-BC66-35F897D102C8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406E-D2EC-4F98-8AB2-DA5ED680FB5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A130-C3F4-4D3D-94C4-2C4828A712E1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ADEE-7547-4804-BC33-3D345F8ECA1B}" type="datetime1">
              <a:rPr lang="en-US" smtClean="0"/>
              <a:t>5/8/2019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6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190" y="4376036"/>
            <a:ext cx="10779617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Model – View - View Model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Brief Intro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47183" y="5873918"/>
            <a:ext cx="47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 smtClean="0">
                <a:solidFill>
                  <a:schemeClr val="bg1">
                    <a:lumMod val="85000"/>
                  </a:schemeClr>
                </a:solidFill>
              </a:rPr>
              <a:t>By : Suraj Kulkarni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MVVM Overview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966097"/>
            <a:ext cx="69532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Q &amp;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87695"/>
            <a:ext cx="73342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96850"/>
              </p:ext>
            </p:extLst>
          </p:nvPr>
        </p:nvGraphicFramePr>
        <p:xfrm>
          <a:off x="347730" y="746974"/>
          <a:ext cx="11615669" cy="59766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47661"/>
                <a:gridCol w="3349731"/>
                <a:gridCol w="6918277"/>
              </a:tblGrid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Link</a:t>
                      </a:r>
                      <a:endParaRPr lang="en-IN" dirty="0"/>
                    </a:p>
                  </a:txBody>
                  <a:tcPr/>
                </a:tc>
              </a:tr>
              <a:tr h="4651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JetPack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Room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/android-room-with-a-view/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</a:t>
                      </a:r>
                      <a:r>
                        <a:rPr lang="en-IN" dirty="0" err="1" smtClean="0"/>
                        <a:t>databinding</a:t>
                      </a:r>
                      <a:r>
                        <a:rPr lang="en-IN" dirty="0" smtClean="0"/>
                        <a:t>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=..%2F..index#0</a:t>
                      </a:r>
                      <a:endParaRPr lang="en-IN" dirty="0"/>
                    </a:p>
                  </a:txBody>
                  <a:tcPr/>
                </a:tc>
              </a:tr>
              <a:tr h="11469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ViewModel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LifeCycle</a:t>
                      </a:r>
                      <a:r>
                        <a:rPr lang="en-IN" baseline="0" dirty="0" smtClean="0"/>
                        <a:t>, </a:t>
                      </a:r>
                      <a:r>
                        <a:rPr lang="en-IN" baseline="0" dirty="0" err="1" smtClean="0"/>
                        <a:t>LiveData</a:t>
                      </a:r>
                      <a:r>
                        <a:rPr lang="en-IN" baseline="0" dirty="0" smtClean="0"/>
                        <a:t> Demo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https://codelabs.developers.google.com/</a:t>
                      </a:r>
                      <a:r>
                        <a:rPr lang="en-IN" dirty="0" err="1" smtClean="0"/>
                        <a:t>codelabs</a:t>
                      </a:r>
                      <a:r>
                        <a:rPr lang="en-IN" dirty="0" smtClean="0"/>
                        <a:t>/android-lifecycles/</a:t>
                      </a:r>
                      <a:r>
                        <a:rPr lang="en-IN" dirty="0" err="1" smtClean="0"/>
                        <a:t>index.html?index</a:t>
                      </a:r>
                      <a:r>
                        <a:rPr lang="en-IN" dirty="0" smtClean="0"/>
                        <a:t>=..%2F..</a:t>
                      </a:r>
                      <a:r>
                        <a:rPr lang="en-IN" dirty="0" smtClean="0"/>
                        <a:t>index#0</a:t>
                      </a:r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My</a:t>
                      </a:r>
                      <a:r>
                        <a:rPr lang="en-IN" baseline="0" smtClean="0"/>
                        <a:t> </a:t>
                      </a:r>
                      <a:r>
                        <a:rPr lang="en-IN" baseline="0" smtClean="0"/>
                        <a:t>Demo (SK)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https://github.com/the-kool-sk/AndroidArchitectureComponents_Demo.git</a:t>
                      </a:r>
                      <a:endParaRPr lang="en-IN" dirty="0"/>
                    </a:p>
                  </a:txBody>
                  <a:tcPr/>
                </a:tc>
              </a:tr>
              <a:tr h="80283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MVVM</a:t>
                      </a:r>
                      <a:r>
                        <a:rPr lang="en-IN" baseline="0" dirty="0" smtClean="0"/>
                        <a:t> guide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https://developer.android.com/jetpack/docs/guide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xmlns="" id="{A86744F2-5246-4A0A-B119-35E7FB76A0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MVVM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2514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Actual Code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241526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6512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 &amp; A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53998" y="421517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24981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Android Architecture </a:t>
            </a:r>
            <a:endParaRPr lang="en-IN" sz="1600" dirty="0" smtClean="0"/>
          </a:p>
          <a:p>
            <a:r>
              <a:rPr lang="en-IN" sz="1600" dirty="0" smtClean="0"/>
              <a:t>Components</a:t>
            </a:r>
            <a:endParaRPr lang="en-IN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239871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3763" y="43145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MVVM Overview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725863" y="421517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50796" y="2514668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1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0796" y="4331134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8931" y="2547780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84678" y="4314579"/>
            <a:ext cx="489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46839974"/>
              </p:ext>
            </p:extLst>
          </p:nvPr>
        </p:nvGraphicFramePr>
        <p:xfrm>
          <a:off x="270457" y="406311"/>
          <a:ext cx="11642502" cy="5950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1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55119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Architecture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24038" y="269911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hlinkClick r:id="rId3" action="ppaction://hlinksldjump"/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42761" y="269911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hlinkClick r:id="rId4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09559" y="269911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hlinkClick r:id="rId5" action="ppaction://hlinksldjump"/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76357" y="265702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58233" y="291232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Lifecycle Aware Components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25032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LiveData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391830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ViewModel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58629" y="291232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Room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45377" y="3549410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Lifecycle-aware components perform actions in response to a change in the lifecycle status of another component, such as activities and fragments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2933963" y="3250174"/>
            <a:ext cx="1952366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an observable data holder class. Unlike a regular observable,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LiveData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is lifecycle-aware, meaning it respects the lifecycle of other app components, such as activities, fragments, or services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01608" y="3221021"/>
            <a:ext cx="1752042" cy="24365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is designed to store and manage UI-related data in a lifecycle conscious way.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ViewModel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class allows data to survive configuration changes such as screen rotations.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66311" y="3396395"/>
            <a:ext cx="1752042" cy="194925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Room persistence library provides an abstraction layer over SQLite to allow for more robust database access while harnessing the full power of SQLite.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90631" y="2294360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Image result for life cycl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95" y="2055810"/>
            <a:ext cx="663549" cy="6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3720665" y="229436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41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AutoShape 4" descr="Image result for room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643" y="2335260"/>
            <a:ext cx="467570" cy="4675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  <p:sp>
        <p:nvSpPr>
          <p:cNvPr id="32" name="Trapezoid 31">
            <a:hlinkClick r:id="rId4" action="ppaction://hlinksldjump"/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74634" y="265871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Image result for bindi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021" y="2225155"/>
            <a:ext cx="657367" cy="6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9756904" y="2988388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DataBinding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9566683" y="3302126"/>
            <a:ext cx="1752042" cy="21929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Binding Library is a support library that allows you to bind UI components in your layouts to data sources in your app using a declarative format rather than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Lifecycle Aware 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Left Arrow 4">
            <a:hlinkClick r:id="" action="ppaction://hlinkshowjump?jump=previousslide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04" y="1463737"/>
            <a:ext cx="7858191" cy="44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Live Data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Left Arrow 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3074" name="Picture 2" descr="Image result for live data is a wra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745" y="2326387"/>
            <a:ext cx="7699455" cy="23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Binding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ViewModel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Left Arrow 19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79" y="578298"/>
            <a:ext cx="5054242" cy="57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Room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48">
            <a:hlinkClick r:id="rId2" action="ppaction://hlinksldjump"/>
          </p:cNvPr>
          <p:cNvSpPr/>
          <p:nvPr/>
        </p:nvSpPr>
        <p:spPr>
          <a:xfrm>
            <a:off x="500332" y="6055743"/>
            <a:ext cx="793630" cy="53483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1052512"/>
            <a:ext cx="5514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645</Words>
  <Application>Microsoft Office PowerPoint</Application>
  <PresentationFormat>Widescreen</PresentationFormat>
  <Paragraphs>115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Segoe UI</vt:lpstr>
      <vt:lpstr>Segoe UI Light</vt:lpstr>
      <vt:lpstr>Office Theme</vt:lpstr>
      <vt:lpstr>Model – View - View Model Brief Intro</vt:lpstr>
      <vt:lpstr>Project analysis slide 2</vt:lpstr>
      <vt:lpstr>PowerPoint Presentation</vt:lpstr>
      <vt:lpstr>Project analysis slide 3</vt:lpstr>
      <vt:lpstr>Project analysis slide 4</vt:lpstr>
      <vt:lpstr>Project analysis slide 4</vt:lpstr>
      <vt:lpstr>Project analysis slide 6</vt:lpstr>
      <vt:lpstr>Project analysis slide 5</vt:lpstr>
      <vt:lpstr>Project analysis slide 6</vt:lpstr>
      <vt:lpstr>Project analysis slide 6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2019-04-23T04:20:59Z</dcterms:created>
  <dcterms:modified xsi:type="dcterms:W3CDTF">2019-05-08T08:40:22Z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