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sldIdLst>
    <p:sldId id="256" r:id="rId2"/>
    <p:sldId id="276" r:id="rId3"/>
    <p:sldId id="277" r:id="rId4"/>
    <p:sldId id="278" r:id="rId5"/>
    <p:sldId id="288" r:id="rId6"/>
    <p:sldId id="279" r:id="rId7"/>
    <p:sldId id="280" r:id="rId8"/>
    <p:sldId id="281" r:id="rId9"/>
    <p:sldId id="283" r:id="rId10"/>
    <p:sldId id="282" r:id="rId11"/>
    <p:sldId id="285" r:id="rId12"/>
    <p:sldId id="28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4506" autoAdjust="0"/>
  </p:normalViewPr>
  <p:slideViewPr>
    <p:cSldViewPr snapToGrid="0" showGuides="1">
      <p:cViewPr varScale="1">
        <p:scale>
          <a:sx n="55" d="100"/>
          <a:sy n="55" d="100"/>
        </p:scale>
        <p:origin x="1296" y="5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57" d="100"/>
          <a:sy n="57" d="100"/>
        </p:scale>
        <p:origin x="2808"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xmlns:c16r2="http://schemas.microsoft.com/office/drawing/2015/06/char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xmlns:c16r2="http://schemas.microsoft.com/office/drawing/2015/06/char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xmlns:c16r2="http://schemas.microsoft.com/office/drawing/2015/06/char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xmlns:c16r2="http://schemas.microsoft.com/office/drawing/2015/06/char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xmlns:c16r2="http://schemas.microsoft.com/office/drawing/2015/06/char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xmlns:c16r2="http://schemas.microsoft.com/office/drawing/2015/06/char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xmlns:c16r2="http://schemas.microsoft.com/office/drawing/2015/06/char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5914704"/>
        <c:axId val="5920688"/>
      </c:barChart>
      <c:catAx>
        <c:axId val="5914704"/>
        <c:scaling>
          <c:orientation val="minMax"/>
        </c:scaling>
        <c:delete val="1"/>
        <c:axPos val="b"/>
        <c:numFmt formatCode="General" sourceLinked="1"/>
        <c:majorTickMark val="none"/>
        <c:minorTickMark val="none"/>
        <c:tickLblPos val="nextTo"/>
        <c:crossAx val="5920688"/>
        <c:crosses val="autoZero"/>
        <c:auto val="1"/>
        <c:lblAlgn val="ctr"/>
        <c:lblOffset val="100"/>
        <c:noMultiLvlLbl val="0"/>
      </c:catAx>
      <c:valAx>
        <c:axId val="592068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5914704"/>
        <c:crosses val="autoZero"/>
        <c:crossBetween val="between"/>
        <c:majorUnit val="2"/>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D137FD-9B46-4AA6-A013-E5900FBFFA0E}" type="doc">
      <dgm:prSet loTypeId="urn:microsoft.com/office/officeart/2005/8/layout/chevron2" loCatId="process" qsTypeId="urn:microsoft.com/office/officeart/2005/8/quickstyle/simple1" qsCatId="simple" csTypeId="urn:microsoft.com/office/officeart/2005/8/colors/accent3_2" csCatId="accent3" phldr="1"/>
      <dgm:spPr/>
      <dgm:t>
        <a:bodyPr/>
        <a:lstStyle/>
        <a:p>
          <a:endParaRPr lang="en-IN"/>
        </a:p>
      </dgm:t>
    </dgm:pt>
    <dgm:pt modelId="{FE989E66-E5AC-4D5B-A43C-27C38D6E6DBC}">
      <dgm:prSet phldrT="[Text]"/>
      <dgm:spPr/>
      <dgm:t>
        <a:bodyPr/>
        <a:lstStyle/>
        <a:p>
          <a:r>
            <a:rPr lang="en-IN" dirty="0" smtClean="0"/>
            <a:t>1</a:t>
          </a:r>
          <a:endParaRPr lang="en-IN" dirty="0"/>
        </a:p>
      </dgm:t>
    </dgm:pt>
    <dgm:pt modelId="{282E88B5-F089-4EFC-A5BA-29730BC6E804}" type="parTrans" cxnId="{DCC6C0EB-7DBD-4C9E-B69A-DDE58E0A91BF}">
      <dgm:prSet/>
      <dgm:spPr/>
      <dgm:t>
        <a:bodyPr/>
        <a:lstStyle/>
        <a:p>
          <a:endParaRPr lang="en-IN"/>
        </a:p>
      </dgm:t>
    </dgm:pt>
    <dgm:pt modelId="{DB3E3A6F-61B6-4043-A5BE-72D1FD127303}" type="sibTrans" cxnId="{DCC6C0EB-7DBD-4C9E-B69A-DDE58E0A91BF}">
      <dgm:prSet/>
      <dgm:spPr/>
      <dgm:t>
        <a:bodyPr/>
        <a:lstStyle/>
        <a:p>
          <a:endParaRPr lang="en-IN"/>
        </a:p>
      </dgm:t>
    </dgm:pt>
    <dgm:pt modelId="{1716C59E-D83E-4E53-90FB-6FF5148E888A}">
      <dgm:prSet phldrT="[Text]"/>
      <dgm:spPr/>
      <dgm:t>
        <a:bodyPr/>
        <a:lstStyle/>
        <a:p>
          <a:r>
            <a:rPr lang="en-IN" dirty="0" smtClean="0"/>
            <a:t>Add Dependencies</a:t>
          </a:r>
          <a:endParaRPr lang="en-IN" dirty="0"/>
        </a:p>
      </dgm:t>
    </dgm:pt>
    <dgm:pt modelId="{6C14C8C6-95C0-4756-B03C-9E66ED0296EC}" type="parTrans" cxnId="{D2671C47-5251-4EB8-B7E7-19C2A8151649}">
      <dgm:prSet/>
      <dgm:spPr/>
      <dgm:t>
        <a:bodyPr/>
        <a:lstStyle/>
        <a:p>
          <a:endParaRPr lang="en-IN"/>
        </a:p>
      </dgm:t>
    </dgm:pt>
    <dgm:pt modelId="{096D5839-700A-4E00-AF11-7038A2FEE765}" type="sibTrans" cxnId="{D2671C47-5251-4EB8-B7E7-19C2A8151649}">
      <dgm:prSet/>
      <dgm:spPr/>
      <dgm:t>
        <a:bodyPr/>
        <a:lstStyle/>
        <a:p>
          <a:endParaRPr lang="en-IN"/>
        </a:p>
      </dgm:t>
    </dgm:pt>
    <dgm:pt modelId="{4BF998A1-1393-4E3C-ACE9-DEEBF75A2DFD}">
      <dgm:prSet phldrT="[Text]"/>
      <dgm:spPr/>
      <dgm:t>
        <a:bodyPr/>
        <a:lstStyle/>
        <a:p>
          <a:r>
            <a:rPr lang="en-IN" dirty="0" smtClean="0"/>
            <a:t>2</a:t>
          </a:r>
          <a:endParaRPr lang="en-IN" dirty="0"/>
        </a:p>
      </dgm:t>
    </dgm:pt>
    <dgm:pt modelId="{9E95A47A-4D13-437D-9832-040BA0652A10}" type="parTrans" cxnId="{06283175-8739-4393-AB82-CE28D152DD0D}">
      <dgm:prSet/>
      <dgm:spPr/>
      <dgm:t>
        <a:bodyPr/>
        <a:lstStyle/>
        <a:p>
          <a:endParaRPr lang="en-IN"/>
        </a:p>
      </dgm:t>
    </dgm:pt>
    <dgm:pt modelId="{454C053A-EDF2-4CEF-BB65-7C281C29C0A9}" type="sibTrans" cxnId="{06283175-8739-4393-AB82-CE28D152DD0D}">
      <dgm:prSet/>
      <dgm:spPr/>
      <dgm:t>
        <a:bodyPr/>
        <a:lstStyle/>
        <a:p>
          <a:endParaRPr lang="en-IN"/>
        </a:p>
      </dgm:t>
    </dgm:pt>
    <dgm:pt modelId="{EB4E0E0E-9CC3-4149-907C-0DBD374281E2}">
      <dgm:prSet phldrT="[Text]"/>
      <dgm:spPr/>
      <dgm:t>
        <a:bodyPr/>
        <a:lstStyle/>
        <a:p>
          <a:r>
            <a:rPr lang="en-IN" dirty="0" smtClean="0"/>
            <a:t>Create View and Binding Class</a:t>
          </a:r>
          <a:endParaRPr lang="en-IN" dirty="0"/>
        </a:p>
      </dgm:t>
    </dgm:pt>
    <dgm:pt modelId="{7F47D7CC-DE0B-4694-9FE0-44F1D6734DEF}" type="parTrans" cxnId="{D45AEAAD-AEF1-463B-8FB3-3236D1B0F29C}">
      <dgm:prSet/>
      <dgm:spPr/>
      <dgm:t>
        <a:bodyPr/>
        <a:lstStyle/>
        <a:p>
          <a:endParaRPr lang="en-IN"/>
        </a:p>
      </dgm:t>
    </dgm:pt>
    <dgm:pt modelId="{FC1AD34C-75B8-476B-AFAA-E3AC3FE7932D}" type="sibTrans" cxnId="{D45AEAAD-AEF1-463B-8FB3-3236D1B0F29C}">
      <dgm:prSet/>
      <dgm:spPr/>
      <dgm:t>
        <a:bodyPr/>
        <a:lstStyle/>
        <a:p>
          <a:endParaRPr lang="en-IN"/>
        </a:p>
      </dgm:t>
    </dgm:pt>
    <dgm:pt modelId="{81EC6710-A82A-468E-9CEC-F03929C1A61D}">
      <dgm:prSet phldrT="[Text]"/>
      <dgm:spPr/>
      <dgm:t>
        <a:bodyPr/>
        <a:lstStyle/>
        <a:p>
          <a:r>
            <a:rPr lang="en-IN" dirty="0" smtClean="0"/>
            <a:t>3</a:t>
          </a:r>
          <a:endParaRPr lang="en-IN" dirty="0"/>
        </a:p>
      </dgm:t>
    </dgm:pt>
    <dgm:pt modelId="{2E8C1C38-772A-4CB8-8BBF-92111C49C686}" type="parTrans" cxnId="{AA4E1F79-AA0B-4B08-8EA9-F49E264C14A6}">
      <dgm:prSet/>
      <dgm:spPr/>
      <dgm:t>
        <a:bodyPr/>
        <a:lstStyle/>
        <a:p>
          <a:endParaRPr lang="en-IN"/>
        </a:p>
      </dgm:t>
    </dgm:pt>
    <dgm:pt modelId="{B08E53D0-A2CC-4CB4-9569-4F2957CE0826}" type="sibTrans" cxnId="{AA4E1F79-AA0B-4B08-8EA9-F49E264C14A6}">
      <dgm:prSet/>
      <dgm:spPr/>
      <dgm:t>
        <a:bodyPr/>
        <a:lstStyle/>
        <a:p>
          <a:endParaRPr lang="en-IN"/>
        </a:p>
      </dgm:t>
    </dgm:pt>
    <dgm:pt modelId="{9540E84B-E410-4DF1-AD85-9C842C1E42BD}">
      <dgm:prSet phldrT="[Text]"/>
      <dgm:spPr/>
      <dgm:t>
        <a:bodyPr/>
        <a:lstStyle/>
        <a:p>
          <a:r>
            <a:rPr lang="en-IN" dirty="0" smtClean="0"/>
            <a:t>Add Observer in Binding Class</a:t>
          </a:r>
          <a:endParaRPr lang="en-IN" dirty="0"/>
        </a:p>
      </dgm:t>
    </dgm:pt>
    <dgm:pt modelId="{00000179-FC65-4AD5-BF54-E1E70F736D48}" type="parTrans" cxnId="{05C534E4-0D72-401B-991D-17F6AC16E5F3}">
      <dgm:prSet/>
      <dgm:spPr/>
      <dgm:t>
        <a:bodyPr/>
        <a:lstStyle/>
        <a:p>
          <a:endParaRPr lang="en-IN"/>
        </a:p>
      </dgm:t>
    </dgm:pt>
    <dgm:pt modelId="{D0EDD056-0418-44C2-820D-33FB632955E9}" type="sibTrans" cxnId="{05C534E4-0D72-401B-991D-17F6AC16E5F3}">
      <dgm:prSet/>
      <dgm:spPr/>
      <dgm:t>
        <a:bodyPr/>
        <a:lstStyle/>
        <a:p>
          <a:endParaRPr lang="en-IN"/>
        </a:p>
      </dgm:t>
    </dgm:pt>
    <dgm:pt modelId="{BD852DAD-9ECD-4535-A79B-E9AE1F8E5800}">
      <dgm:prSet phldrT="[Text]"/>
      <dgm:spPr/>
      <dgm:t>
        <a:bodyPr/>
        <a:lstStyle/>
        <a:p>
          <a:r>
            <a:rPr lang="en-IN" dirty="0" smtClean="0"/>
            <a:t>4</a:t>
          </a:r>
          <a:endParaRPr lang="en-IN" dirty="0"/>
        </a:p>
      </dgm:t>
    </dgm:pt>
    <dgm:pt modelId="{A8B7FCC6-E1EB-4815-9BB6-68F69005D4E5}" type="parTrans" cxnId="{3381C4FA-1061-4B5D-99E1-A57E02899511}">
      <dgm:prSet/>
      <dgm:spPr/>
      <dgm:t>
        <a:bodyPr/>
        <a:lstStyle/>
        <a:p>
          <a:endParaRPr lang="en-IN"/>
        </a:p>
      </dgm:t>
    </dgm:pt>
    <dgm:pt modelId="{F9A3B16F-7DCC-41DC-B49F-A6C6DA0A76DD}" type="sibTrans" cxnId="{3381C4FA-1061-4B5D-99E1-A57E02899511}">
      <dgm:prSet/>
      <dgm:spPr/>
      <dgm:t>
        <a:bodyPr/>
        <a:lstStyle/>
        <a:p>
          <a:endParaRPr lang="en-IN"/>
        </a:p>
      </dgm:t>
    </dgm:pt>
    <dgm:pt modelId="{6F2CBA31-C388-4B24-939B-65F01BF5155F}">
      <dgm:prSet phldrT="[Text]"/>
      <dgm:spPr/>
      <dgm:t>
        <a:bodyPr/>
        <a:lstStyle/>
        <a:p>
          <a:r>
            <a:rPr lang="en-IN" dirty="0" smtClean="0"/>
            <a:t>Annotate methods</a:t>
          </a:r>
          <a:endParaRPr lang="en-IN" dirty="0"/>
        </a:p>
      </dgm:t>
    </dgm:pt>
    <dgm:pt modelId="{9B456961-7600-4937-B60A-01A334522C53}" type="parTrans" cxnId="{0A53E37C-A4B9-4FAC-B926-6912568DBB00}">
      <dgm:prSet/>
      <dgm:spPr/>
      <dgm:t>
        <a:bodyPr/>
        <a:lstStyle/>
        <a:p>
          <a:endParaRPr lang="en-IN"/>
        </a:p>
      </dgm:t>
    </dgm:pt>
    <dgm:pt modelId="{17BF2ED1-4D69-4CF8-A11F-ACA4E47D350F}" type="sibTrans" cxnId="{0A53E37C-A4B9-4FAC-B926-6912568DBB00}">
      <dgm:prSet/>
      <dgm:spPr/>
      <dgm:t>
        <a:bodyPr/>
        <a:lstStyle/>
        <a:p>
          <a:endParaRPr lang="en-IN"/>
        </a:p>
      </dgm:t>
    </dgm:pt>
    <dgm:pt modelId="{DCDFDC2C-1653-42A2-8141-5ADCED3FD2BF}">
      <dgm:prSet phldrT="[Text]"/>
      <dgm:spPr/>
      <dgm:t>
        <a:bodyPr/>
        <a:lstStyle/>
        <a:p>
          <a:r>
            <a:rPr lang="en-IN" dirty="0" smtClean="0"/>
            <a:t>5</a:t>
          </a:r>
          <a:endParaRPr lang="en-IN" dirty="0"/>
        </a:p>
      </dgm:t>
    </dgm:pt>
    <dgm:pt modelId="{A0E6A56B-83FC-4B55-90B0-E6124E01AC18}" type="parTrans" cxnId="{9C0F2FD8-F200-492D-B11B-52E4249737A3}">
      <dgm:prSet/>
      <dgm:spPr/>
      <dgm:t>
        <a:bodyPr/>
        <a:lstStyle/>
        <a:p>
          <a:endParaRPr lang="en-IN"/>
        </a:p>
      </dgm:t>
    </dgm:pt>
    <dgm:pt modelId="{8433A564-E7F7-4828-83D4-10145D5F09D7}" type="sibTrans" cxnId="{9C0F2FD8-F200-492D-B11B-52E4249737A3}">
      <dgm:prSet/>
      <dgm:spPr/>
      <dgm:t>
        <a:bodyPr/>
        <a:lstStyle/>
        <a:p>
          <a:endParaRPr lang="en-IN"/>
        </a:p>
      </dgm:t>
    </dgm:pt>
    <dgm:pt modelId="{356B8148-0D0F-4084-B3D8-C381DCD4CBA8}">
      <dgm:prSet phldrT="[Text]"/>
      <dgm:spPr/>
      <dgm:t>
        <a:bodyPr/>
        <a:lstStyle/>
        <a:p>
          <a:r>
            <a:rPr lang="en-IN" dirty="0" smtClean="0"/>
            <a:t>Send context of life cycle owner to binding class</a:t>
          </a:r>
          <a:endParaRPr lang="en-IN" dirty="0"/>
        </a:p>
      </dgm:t>
    </dgm:pt>
    <dgm:pt modelId="{3D9A6565-7781-4F5A-B087-64A71B990A9F}" type="parTrans" cxnId="{2E904324-90C9-41A8-918E-DE64C994D30D}">
      <dgm:prSet/>
      <dgm:spPr/>
      <dgm:t>
        <a:bodyPr/>
        <a:lstStyle/>
        <a:p>
          <a:endParaRPr lang="en-IN"/>
        </a:p>
      </dgm:t>
    </dgm:pt>
    <dgm:pt modelId="{781F653A-2BDA-4BE6-BA62-F5D908876AA4}" type="sibTrans" cxnId="{2E904324-90C9-41A8-918E-DE64C994D30D}">
      <dgm:prSet/>
      <dgm:spPr/>
      <dgm:t>
        <a:bodyPr/>
        <a:lstStyle/>
        <a:p>
          <a:endParaRPr lang="en-IN"/>
        </a:p>
      </dgm:t>
    </dgm:pt>
    <dgm:pt modelId="{707AA0F6-1F78-4952-B7CB-FC85BA209B58}" type="pres">
      <dgm:prSet presAssocID="{F1D137FD-9B46-4AA6-A013-E5900FBFFA0E}" presName="linearFlow" presStyleCnt="0">
        <dgm:presLayoutVars>
          <dgm:dir/>
          <dgm:animLvl val="lvl"/>
          <dgm:resizeHandles val="exact"/>
        </dgm:presLayoutVars>
      </dgm:prSet>
      <dgm:spPr/>
    </dgm:pt>
    <dgm:pt modelId="{6F2DC92D-4881-4285-93A4-5333A5FB1EEC}" type="pres">
      <dgm:prSet presAssocID="{FE989E66-E5AC-4D5B-A43C-27C38D6E6DBC}" presName="composite" presStyleCnt="0"/>
      <dgm:spPr/>
    </dgm:pt>
    <dgm:pt modelId="{6B59F4C1-42F0-4A3A-AB39-772B3827FCD5}" type="pres">
      <dgm:prSet presAssocID="{FE989E66-E5AC-4D5B-A43C-27C38D6E6DBC}" presName="parentText" presStyleLbl="alignNode1" presStyleIdx="0" presStyleCnt="5">
        <dgm:presLayoutVars>
          <dgm:chMax val="1"/>
          <dgm:bulletEnabled val="1"/>
        </dgm:presLayoutVars>
      </dgm:prSet>
      <dgm:spPr/>
    </dgm:pt>
    <dgm:pt modelId="{B90EFD1A-07B2-4E6D-93A3-5189BE27761B}" type="pres">
      <dgm:prSet presAssocID="{FE989E66-E5AC-4D5B-A43C-27C38D6E6DBC}" presName="descendantText" presStyleLbl="alignAcc1" presStyleIdx="0" presStyleCnt="5">
        <dgm:presLayoutVars>
          <dgm:bulletEnabled val="1"/>
        </dgm:presLayoutVars>
      </dgm:prSet>
      <dgm:spPr/>
      <dgm:t>
        <a:bodyPr/>
        <a:lstStyle/>
        <a:p>
          <a:endParaRPr lang="en-IN"/>
        </a:p>
      </dgm:t>
    </dgm:pt>
    <dgm:pt modelId="{8088609F-3113-45F7-B0D0-A600CA6708DE}" type="pres">
      <dgm:prSet presAssocID="{DB3E3A6F-61B6-4043-A5BE-72D1FD127303}" presName="sp" presStyleCnt="0"/>
      <dgm:spPr/>
    </dgm:pt>
    <dgm:pt modelId="{339D8DAD-6E8B-4482-A737-7449DB2E2090}" type="pres">
      <dgm:prSet presAssocID="{4BF998A1-1393-4E3C-ACE9-DEEBF75A2DFD}" presName="composite" presStyleCnt="0"/>
      <dgm:spPr/>
    </dgm:pt>
    <dgm:pt modelId="{9BBC3B35-5CE4-4629-8DBD-89851B8E3F55}" type="pres">
      <dgm:prSet presAssocID="{4BF998A1-1393-4E3C-ACE9-DEEBF75A2DFD}" presName="parentText" presStyleLbl="alignNode1" presStyleIdx="1" presStyleCnt="5">
        <dgm:presLayoutVars>
          <dgm:chMax val="1"/>
          <dgm:bulletEnabled val="1"/>
        </dgm:presLayoutVars>
      </dgm:prSet>
      <dgm:spPr/>
    </dgm:pt>
    <dgm:pt modelId="{2B261DCF-4AF9-4554-8260-025F77B09300}" type="pres">
      <dgm:prSet presAssocID="{4BF998A1-1393-4E3C-ACE9-DEEBF75A2DFD}" presName="descendantText" presStyleLbl="alignAcc1" presStyleIdx="1" presStyleCnt="5">
        <dgm:presLayoutVars>
          <dgm:bulletEnabled val="1"/>
        </dgm:presLayoutVars>
      </dgm:prSet>
      <dgm:spPr/>
      <dgm:t>
        <a:bodyPr/>
        <a:lstStyle/>
        <a:p>
          <a:endParaRPr lang="en-IN"/>
        </a:p>
      </dgm:t>
    </dgm:pt>
    <dgm:pt modelId="{A1DB60B5-FB67-41B5-92C6-5192938CF1FA}" type="pres">
      <dgm:prSet presAssocID="{454C053A-EDF2-4CEF-BB65-7C281C29C0A9}" presName="sp" presStyleCnt="0"/>
      <dgm:spPr/>
    </dgm:pt>
    <dgm:pt modelId="{2811D673-F7D9-49E8-A2BF-604A2B315CB2}" type="pres">
      <dgm:prSet presAssocID="{81EC6710-A82A-468E-9CEC-F03929C1A61D}" presName="composite" presStyleCnt="0"/>
      <dgm:spPr/>
    </dgm:pt>
    <dgm:pt modelId="{9D030653-9B51-4D24-9340-420C22D9384A}" type="pres">
      <dgm:prSet presAssocID="{81EC6710-A82A-468E-9CEC-F03929C1A61D}" presName="parentText" presStyleLbl="alignNode1" presStyleIdx="2" presStyleCnt="5">
        <dgm:presLayoutVars>
          <dgm:chMax val="1"/>
          <dgm:bulletEnabled val="1"/>
        </dgm:presLayoutVars>
      </dgm:prSet>
      <dgm:spPr/>
    </dgm:pt>
    <dgm:pt modelId="{5470EABE-51DD-456A-85AB-865CA46475DE}" type="pres">
      <dgm:prSet presAssocID="{81EC6710-A82A-468E-9CEC-F03929C1A61D}" presName="descendantText" presStyleLbl="alignAcc1" presStyleIdx="2" presStyleCnt="5">
        <dgm:presLayoutVars>
          <dgm:bulletEnabled val="1"/>
        </dgm:presLayoutVars>
      </dgm:prSet>
      <dgm:spPr/>
      <dgm:t>
        <a:bodyPr/>
        <a:lstStyle/>
        <a:p>
          <a:endParaRPr lang="en-IN"/>
        </a:p>
      </dgm:t>
    </dgm:pt>
    <dgm:pt modelId="{D38A2231-E5F4-432D-AE6F-32487D0053BC}" type="pres">
      <dgm:prSet presAssocID="{B08E53D0-A2CC-4CB4-9569-4F2957CE0826}" presName="sp" presStyleCnt="0"/>
      <dgm:spPr/>
    </dgm:pt>
    <dgm:pt modelId="{75A8C7CD-AF79-445D-AE9A-AA7F6402A884}" type="pres">
      <dgm:prSet presAssocID="{BD852DAD-9ECD-4535-A79B-E9AE1F8E5800}" presName="composite" presStyleCnt="0"/>
      <dgm:spPr/>
    </dgm:pt>
    <dgm:pt modelId="{B351B052-C715-4F88-A8E4-249AC7308B27}" type="pres">
      <dgm:prSet presAssocID="{BD852DAD-9ECD-4535-A79B-E9AE1F8E5800}" presName="parentText" presStyleLbl="alignNode1" presStyleIdx="3" presStyleCnt="5">
        <dgm:presLayoutVars>
          <dgm:chMax val="1"/>
          <dgm:bulletEnabled val="1"/>
        </dgm:presLayoutVars>
      </dgm:prSet>
      <dgm:spPr/>
      <dgm:t>
        <a:bodyPr/>
        <a:lstStyle/>
        <a:p>
          <a:endParaRPr lang="en-IN"/>
        </a:p>
      </dgm:t>
    </dgm:pt>
    <dgm:pt modelId="{7AA8ABB6-E777-420A-91E4-25AEB4877529}" type="pres">
      <dgm:prSet presAssocID="{BD852DAD-9ECD-4535-A79B-E9AE1F8E5800}" presName="descendantText" presStyleLbl="alignAcc1" presStyleIdx="3" presStyleCnt="5">
        <dgm:presLayoutVars>
          <dgm:bulletEnabled val="1"/>
        </dgm:presLayoutVars>
      </dgm:prSet>
      <dgm:spPr/>
      <dgm:t>
        <a:bodyPr/>
        <a:lstStyle/>
        <a:p>
          <a:endParaRPr lang="en-IN"/>
        </a:p>
      </dgm:t>
    </dgm:pt>
    <dgm:pt modelId="{CA98F5AC-CEDE-4167-A15D-EB5A877246A0}" type="pres">
      <dgm:prSet presAssocID="{F9A3B16F-7DCC-41DC-B49F-A6C6DA0A76DD}" presName="sp" presStyleCnt="0"/>
      <dgm:spPr/>
    </dgm:pt>
    <dgm:pt modelId="{C1C0D292-9EAF-434C-AC14-F550DAFAD987}" type="pres">
      <dgm:prSet presAssocID="{DCDFDC2C-1653-42A2-8141-5ADCED3FD2BF}" presName="composite" presStyleCnt="0"/>
      <dgm:spPr/>
    </dgm:pt>
    <dgm:pt modelId="{DB223313-D4D5-4EE6-BA41-32CB08BE1298}" type="pres">
      <dgm:prSet presAssocID="{DCDFDC2C-1653-42A2-8141-5ADCED3FD2BF}" presName="parentText" presStyleLbl="alignNode1" presStyleIdx="4" presStyleCnt="5">
        <dgm:presLayoutVars>
          <dgm:chMax val="1"/>
          <dgm:bulletEnabled val="1"/>
        </dgm:presLayoutVars>
      </dgm:prSet>
      <dgm:spPr/>
    </dgm:pt>
    <dgm:pt modelId="{55FD44F0-CB51-4D2E-B518-34B8994D1DFC}" type="pres">
      <dgm:prSet presAssocID="{DCDFDC2C-1653-42A2-8141-5ADCED3FD2BF}" presName="descendantText" presStyleLbl="alignAcc1" presStyleIdx="4" presStyleCnt="5">
        <dgm:presLayoutVars>
          <dgm:bulletEnabled val="1"/>
        </dgm:presLayoutVars>
      </dgm:prSet>
      <dgm:spPr/>
      <dgm:t>
        <a:bodyPr/>
        <a:lstStyle/>
        <a:p>
          <a:endParaRPr lang="en-IN"/>
        </a:p>
      </dgm:t>
    </dgm:pt>
  </dgm:ptLst>
  <dgm:cxnLst>
    <dgm:cxn modelId="{7D9EA8B0-5B8F-4391-AA32-E0205539064A}" type="presOf" srcId="{356B8148-0D0F-4084-B3D8-C381DCD4CBA8}" destId="{55FD44F0-CB51-4D2E-B518-34B8994D1DFC}" srcOrd="0" destOrd="0" presId="urn:microsoft.com/office/officeart/2005/8/layout/chevron2"/>
    <dgm:cxn modelId="{05C534E4-0D72-401B-991D-17F6AC16E5F3}" srcId="{81EC6710-A82A-468E-9CEC-F03929C1A61D}" destId="{9540E84B-E410-4DF1-AD85-9C842C1E42BD}" srcOrd="0" destOrd="0" parTransId="{00000179-FC65-4AD5-BF54-E1E70F736D48}" sibTransId="{D0EDD056-0418-44C2-820D-33FB632955E9}"/>
    <dgm:cxn modelId="{D45AEAAD-AEF1-463B-8FB3-3236D1B0F29C}" srcId="{4BF998A1-1393-4E3C-ACE9-DEEBF75A2DFD}" destId="{EB4E0E0E-9CC3-4149-907C-0DBD374281E2}" srcOrd="0" destOrd="0" parTransId="{7F47D7CC-DE0B-4694-9FE0-44F1D6734DEF}" sibTransId="{FC1AD34C-75B8-476B-AFAA-E3AC3FE7932D}"/>
    <dgm:cxn modelId="{7B6166CA-CBFD-4B2A-98E4-FD3CA6A4ECF6}" type="presOf" srcId="{FE989E66-E5AC-4D5B-A43C-27C38D6E6DBC}" destId="{6B59F4C1-42F0-4A3A-AB39-772B3827FCD5}" srcOrd="0" destOrd="0" presId="urn:microsoft.com/office/officeart/2005/8/layout/chevron2"/>
    <dgm:cxn modelId="{FE50DC06-7E3C-4B0B-B32D-C7156F676785}" type="presOf" srcId="{F1D137FD-9B46-4AA6-A013-E5900FBFFA0E}" destId="{707AA0F6-1F78-4952-B7CB-FC85BA209B58}" srcOrd="0" destOrd="0" presId="urn:microsoft.com/office/officeart/2005/8/layout/chevron2"/>
    <dgm:cxn modelId="{1D44B286-F25A-4E48-8D61-16CA881CF068}" type="presOf" srcId="{DCDFDC2C-1653-42A2-8141-5ADCED3FD2BF}" destId="{DB223313-D4D5-4EE6-BA41-32CB08BE1298}" srcOrd="0" destOrd="0" presId="urn:microsoft.com/office/officeart/2005/8/layout/chevron2"/>
    <dgm:cxn modelId="{64E90888-CE47-45AF-A011-9979BE86F9D0}" type="presOf" srcId="{6F2CBA31-C388-4B24-939B-65F01BF5155F}" destId="{7AA8ABB6-E777-420A-91E4-25AEB4877529}" srcOrd="0" destOrd="0" presId="urn:microsoft.com/office/officeart/2005/8/layout/chevron2"/>
    <dgm:cxn modelId="{3381C4FA-1061-4B5D-99E1-A57E02899511}" srcId="{F1D137FD-9B46-4AA6-A013-E5900FBFFA0E}" destId="{BD852DAD-9ECD-4535-A79B-E9AE1F8E5800}" srcOrd="3" destOrd="0" parTransId="{A8B7FCC6-E1EB-4815-9BB6-68F69005D4E5}" sibTransId="{F9A3B16F-7DCC-41DC-B49F-A6C6DA0A76DD}"/>
    <dgm:cxn modelId="{8D5404A5-47CB-415F-8AC7-FD3C7DD726D3}" type="presOf" srcId="{4BF998A1-1393-4E3C-ACE9-DEEBF75A2DFD}" destId="{9BBC3B35-5CE4-4629-8DBD-89851B8E3F55}" srcOrd="0" destOrd="0" presId="urn:microsoft.com/office/officeart/2005/8/layout/chevron2"/>
    <dgm:cxn modelId="{FBE4DB9F-D5AC-4747-98CB-A2742E675094}" type="presOf" srcId="{BD852DAD-9ECD-4535-A79B-E9AE1F8E5800}" destId="{B351B052-C715-4F88-A8E4-249AC7308B27}" srcOrd="0" destOrd="0" presId="urn:microsoft.com/office/officeart/2005/8/layout/chevron2"/>
    <dgm:cxn modelId="{9C0F2FD8-F200-492D-B11B-52E4249737A3}" srcId="{F1D137FD-9B46-4AA6-A013-E5900FBFFA0E}" destId="{DCDFDC2C-1653-42A2-8141-5ADCED3FD2BF}" srcOrd="4" destOrd="0" parTransId="{A0E6A56B-83FC-4B55-90B0-E6124E01AC18}" sibTransId="{8433A564-E7F7-4828-83D4-10145D5F09D7}"/>
    <dgm:cxn modelId="{8DC23ADC-6E58-42F0-8BB0-9F0C7D0ACF45}" type="presOf" srcId="{9540E84B-E410-4DF1-AD85-9C842C1E42BD}" destId="{5470EABE-51DD-456A-85AB-865CA46475DE}" srcOrd="0" destOrd="0" presId="urn:microsoft.com/office/officeart/2005/8/layout/chevron2"/>
    <dgm:cxn modelId="{AA4E1F79-AA0B-4B08-8EA9-F49E264C14A6}" srcId="{F1D137FD-9B46-4AA6-A013-E5900FBFFA0E}" destId="{81EC6710-A82A-468E-9CEC-F03929C1A61D}" srcOrd="2" destOrd="0" parTransId="{2E8C1C38-772A-4CB8-8BBF-92111C49C686}" sibTransId="{B08E53D0-A2CC-4CB4-9569-4F2957CE0826}"/>
    <dgm:cxn modelId="{DCC6C0EB-7DBD-4C9E-B69A-DDE58E0A91BF}" srcId="{F1D137FD-9B46-4AA6-A013-E5900FBFFA0E}" destId="{FE989E66-E5AC-4D5B-A43C-27C38D6E6DBC}" srcOrd="0" destOrd="0" parTransId="{282E88B5-F089-4EFC-A5BA-29730BC6E804}" sibTransId="{DB3E3A6F-61B6-4043-A5BE-72D1FD127303}"/>
    <dgm:cxn modelId="{9DF5016A-7BAE-4C5C-8E85-410005D692FB}" type="presOf" srcId="{EB4E0E0E-9CC3-4149-907C-0DBD374281E2}" destId="{2B261DCF-4AF9-4554-8260-025F77B09300}" srcOrd="0" destOrd="0" presId="urn:microsoft.com/office/officeart/2005/8/layout/chevron2"/>
    <dgm:cxn modelId="{8D84B0F1-3FE4-43CE-B320-3C8E0C1F128C}" type="presOf" srcId="{1716C59E-D83E-4E53-90FB-6FF5148E888A}" destId="{B90EFD1A-07B2-4E6D-93A3-5189BE27761B}" srcOrd="0" destOrd="0" presId="urn:microsoft.com/office/officeart/2005/8/layout/chevron2"/>
    <dgm:cxn modelId="{2E904324-90C9-41A8-918E-DE64C994D30D}" srcId="{DCDFDC2C-1653-42A2-8141-5ADCED3FD2BF}" destId="{356B8148-0D0F-4084-B3D8-C381DCD4CBA8}" srcOrd="0" destOrd="0" parTransId="{3D9A6565-7781-4F5A-B087-64A71B990A9F}" sibTransId="{781F653A-2BDA-4BE6-BA62-F5D908876AA4}"/>
    <dgm:cxn modelId="{D2671C47-5251-4EB8-B7E7-19C2A8151649}" srcId="{FE989E66-E5AC-4D5B-A43C-27C38D6E6DBC}" destId="{1716C59E-D83E-4E53-90FB-6FF5148E888A}" srcOrd="0" destOrd="0" parTransId="{6C14C8C6-95C0-4756-B03C-9E66ED0296EC}" sibTransId="{096D5839-700A-4E00-AF11-7038A2FEE765}"/>
    <dgm:cxn modelId="{0A53E37C-A4B9-4FAC-B926-6912568DBB00}" srcId="{BD852DAD-9ECD-4535-A79B-E9AE1F8E5800}" destId="{6F2CBA31-C388-4B24-939B-65F01BF5155F}" srcOrd="0" destOrd="0" parTransId="{9B456961-7600-4937-B60A-01A334522C53}" sibTransId="{17BF2ED1-4D69-4CF8-A11F-ACA4E47D350F}"/>
    <dgm:cxn modelId="{06283175-8739-4393-AB82-CE28D152DD0D}" srcId="{F1D137FD-9B46-4AA6-A013-E5900FBFFA0E}" destId="{4BF998A1-1393-4E3C-ACE9-DEEBF75A2DFD}" srcOrd="1" destOrd="0" parTransId="{9E95A47A-4D13-437D-9832-040BA0652A10}" sibTransId="{454C053A-EDF2-4CEF-BB65-7C281C29C0A9}"/>
    <dgm:cxn modelId="{B2080058-80BC-4E1A-8B2E-72BA2A7691FF}" type="presOf" srcId="{81EC6710-A82A-468E-9CEC-F03929C1A61D}" destId="{9D030653-9B51-4D24-9340-420C22D9384A}" srcOrd="0" destOrd="0" presId="urn:microsoft.com/office/officeart/2005/8/layout/chevron2"/>
    <dgm:cxn modelId="{E1C98597-460B-4353-91BC-3AFA82413BAB}" type="presParOf" srcId="{707AA0F6-1F78-4952-B7CB-FC85BA209B58}" destId="{6F2DC92D-4881-4285-93A4-5333A5FB1EEC}" srcOrd="0" destOrd="0" presId="urn:microsoft.com/office/officeart/2005/8/layout/chevron2"/>
    <dgm:cxn modelId="{3E4620F6-E816-406C-B7F4-3488372174FC}" type="presParOf" srcId="{6F2DC92D-4881-4285-93A4-5333A5FB1EEC}" destId="{6B59F4C1-42F0-4A3A-AB39-772B3827FCD5}" srcOrd="0" destOrd="0" presId="urn:microsoft.com/office/officeart/2005/8/layout/chevron2"/>
    <dgm:cxn modelId="{5175EE92-40EF-463A-9256-BE2B3FA82B4A}" type="presParOf" srcId="{6F2DC92D-4881-4285-93A4-5333A5FB1EEC}" destId="{B90EFD1A-07B2-4E6D-93A3-5189BE27761B}" srcOrd="1" destOrd="0" presId="urn:microsoft.com/office/officeart/2005/8/layout/chevron2"/>
    <dgm:cxn modelId="{5869A3BE-84E0-4A8F-8213-EC2C2FDE3DA1}" type="presParOf" srcId="{707AA0F6-1F78-4952-B7CB-FC85BA209B58}" destId="{8088609F-3113-45F7-B0D0-A600CA6708DE}" srcOrd="1" destOrd="0" presId="urn:microsoft.com/office/officeart/2005/8/layout/chevron2"/>
    <dgm:cxn modelId="{93B0CEE6-2A94-409E-B1B9-5494DFD819FB}" type="presParOf" srcId="{707AA0F6-1F78-4952-B7CB-FC85BA209B58}" destId="{339D8DAD-6E8B-4482-A737-7449DB2E2090}" srcOrd="2" destOrd="0" presId="urn:microsoft.com/office/officeart/2005/8/layout/chevron2"/>
    <dgm:cxn modelId="{30916F1E-15DB-47D6-8ED6-3C023EC8D796}" type="presParOf" srcId="{339D8DAD-6E8B-4482-A737-7449DB2E2090}" destId="{9BBC3B35-5CE4-4629-8DBD-89851B8E3F55}" srcOrd="0" destOrd="0" presId="urn:microsoft.com/office/officeart/2005/8/layout/chevron2"/>
    <dgm:cxn modelId="{D843511F-19DF-4F0A-B964-1AD730BD2323}" type="presParOf" srcId="{339D8DAD-6E8B-4482-A737-7449DB2E2090}" destId="{2B261DCF-4AF9-4554-8260-025F77B09300}" srcOrd="1" destOrd="0" presId="urn:microsoft.com/office/officeart/2005/8/layout/chevron2"/>
    <dgm:cxn modelId="{5046668B-46C6-4613-81F5-49EB65453A7E}" type="presParOf" srcId="{707AA0F6-1F78-4952-B7CB-FC85BA209B58}" destId="{A1DB60B5-FB67-41B5-92C6-5192938CF1FA}" srcOrd="3" destOrd="0" presId="urn:microsoft.com/office/officeart/2005/8/layout/chevron2"/>
    <dgm:cxn modelId="{84B1638C-A46D-4586-8431-859589352119}" type="presParOf" srcId="{707AA0F6-1F78-4952-B7CB-FC85BA209B58}" destId="{2811D673-F7D9-49E8-A2BF-604A2B315CB2}" srcOrd="4" destOrd="0" presId="urn:microsoft.com/office/officeart/2005/8/layout/chevron2"/>
    <dgm:cxn modelId="{314034C9-20D9-434D-9892-BDE08AD87B2E}" type="presParOf" srcId="{2811D673-F7D9-49E8-A2BF-604A2B315CB2}" destId="{9D030653-9B51-4D24-9340-420C22D9384A}" srcOrd="0" destOrd="0" presId="urn:microsoft.com/office/officeart/2005/8/layout/chevron2"/>
    <dgm:cxn modelId="{8B191051-B634-4074-BEE6-64C5448653CF}" type="presParOf" srcId="{2811D673-F7D9-49E8-A2BF-604A2B315CB2}" destId="{5470EABE-51DD-456A-85AB-865CA46475DE}" srcOrd="1" destOrd="0" presId="urn:microsoft.com/office/officeart/2005/8/layout/chevron2"/>
    <dgm:cxn modelId="{72614859-5667-481F-A678-BEC72BC47BF9}" type="presParOf" srcId="{707AA0F6-1F78-4952-B7CB-FC85BA209B58}" destId="{D38A2231-E5F4-432D-AE6F-32487D0053BC}" srcOrd="5" destOrd="0" presId="urn:microsoft.com/office/officeart/2005/8/layout/chevron2"/>
    <dgm:cxn modelId="{D0D46726-C17C-44CA-A787-AA5CEB7F8C65}" type="presParOf" srcId="{707AA0F6-1F78-4952-B7CB-FC85BA209B58}" destId="{75A8C7CD-AF79-445D-AE9A-AA7F6402A884}" srcOrd="6" destOrd="0" presId="urn:microsoft.com/office/officeart/2005/8/layout/chevron2"/>
    <dgm:cxn modelId="{9D87EA10-B40E-4A7F-86F4-044EBC868AFA}" type="presParOf" srcId="{75A8C7CD-AF79-445D-AE9A-AA7F6402A884}" destId="{B351B052-C715-4F88-A8E4-249AC7308B27}" srcOrd="0" destOrd="0" presId="urn:microsoft.com/office/officeart/2005/8/layout/chevron2"/>
    <dgm:cxn modelId="{70EF2EBD-55A7-40FA-AD64-5C1C180BF225}" type="presParOf" srcId="{75A8C7CD-AF79-445D-AE9A-AA7F6402A884}" destId="{7AA8ABB6-E777-420A-91E4-25AEB4877529}" srcOrd="1" destOrd="0" presId="urn:microsoft.com/office/officeart/2005/8/layout/chevron2"/>
    <dgm:cxn modelId="{08904CFE-BE86-4409-8F5C-A574CD6122A3}" type="presParOf" srcId="{707AA0F6-1F78-4952-B7CB-FC85BA209B58}" destId="{CA98F5AC-CEDE-4167-A15D-EB5A877246A0}" srcOrd="7" destOrd="0" presId="urn:microsoft.com/office/officeart/2005/8/layout/chevron2"/>
    <dgm:cxn modelId="{815492AF-6921-491D-B3E8-5269EF1A1881}" type="presParOf" srcId="{707AA0F6-1F78-4952-B7CB-FC85BA209B58}" destId="{C1C0D292-9EAF-434C-AC14-F550DAFAD987}" srcOrd="8" destOrd="0" presId="urn:microsoft.com/office/officeart/2005/8/layout/chevron2"/>
    <dgm:cxn modelId="{76884D60-EBDD-4CD8-A28E-599EA25D33D4}" type="presParOf" srcId="{C1C0D292-9EAF-434C-AC14-F550DAFAD987}" destId="{DB223313-D4D5-4EE6-BA41-32CB08BE1298}" srcOrd="0" destOrd="0" presId="urn:microsoft.com/office/officeart/2005/8/layout/chevron2"/>
    <dgm:cxn modelId="{B84A6D68-8DEE-4A0E-982E-AE366078F3AE}" type="presParOf" srcId="{C1C0D292-9EAF-434C-AC14-F550DAFAD987}" destId="{55FD44F0-CB51-4D2E-B518-34B8994D1DF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D137FD-9B46-4AA6-A013-E5900FBFFA0E}" type="doc">
      <dgm:prSet loTypeId="urn:microsoft.com/office/officeart/2005/8/layout/chevron2" loCatId="process" qsTypeId="urn:microsoft.com/office/officeart/2005/8/quickstyle/simple1" qsCatId="simple" csTypeId="urn:microsoft.com/office/officeart/2005/8/colors/accent3_2" csCatId="accent3" phldr="1"/>
      <dgm:spPr/>
      <dgm:t>
        <a:bodyPr/>
        <a:lstStyle/>
        <a:p>
          <a:endParaRPr lang="en-IN"/>
        </a:p>
      </dgm:t>
    </dgm:pt>
    <dgm:pt modelId="{FE989E66-E5AC-4D5B-A43C-27C38D6E6DBC}">
      <dgm:prSet phldrT="[Text]"/>
      <dgm:spPr/>
      <dgm:t>
        <a:bodyPr/>
        <a:lstStyle/>
        <a:p>
          <a:r>
            <a:rPr lang="en-IN" dirty="0" smtClean="0"/>
            <a:t>1</a:t>
          </a:r>
          <a:endParaRPr lang="en-IN" dirty="0"/>
        </a:p>
      </dgm:t>
    </dgm:pt>
    <dgm:pt modelId="{282E88B5-F089-4EFC-A5BA-29730BC6E804}" type="parTrans" cxnId="{DCC6C0EB-7DBD-4C9E-B69A-DDE58E0A91BF}">
      <dgm:prSet/>
      <dgm:spPr/>
      <dgm:t>
        <a:bodyPr/>
        <a:lstStyle/>
        <a:p>
          <a:endParaRPr lang="en-IN"/>
        </a:p>
      </dgm:t>
    </dgm:pt>
    <dgm:pt modelId="{DB3E3A6F-61B6-4043-A5BE-72D1FD127303}" type="sibTrans" cxnId="{DCC6C0EB-7DBD-4C9E-B69A-DDE58E0A91BF}">
      <dgm:prSet/>
      <dgm:spPr/>
      <dgm:t>
        <a:bodyPr/>
        <a:lstStyle/>
        <a:p>
          <a:endParaRPr lang="en-IN"/>
        </a:p>
      </dgm:t>
    </dgm:pt>
    <dgm:pt modelId="{1716C59E-D83E-4E53-90FB-6FF5148E888A}">
      <dgm:prSet phldrT="[Text]"/>
      <dgm:spPr/>
      <dgm:t>
        <a:bodyPr/>
        <a:lstStyle/>
        <a:p>
          <a:r>
            <a:rPr lang="en-IN" dirty="0" smtClean="0"/>
            <a:t>Add Dependencies</a:t>
          </a:r>
          <a:endParaRPr lang="en-IN" dirty="0"/>
        </a:p>
      </dgm:t>
    </dgm:pt>
    <dgm:pt modelId="{6C14C8C6-95C0-4756-B03C-9E66ED0296EC}" type="parTrans" cxnId="{D2671C47-5251-4EB8-B7E7-19C2A8151649}">
      <dgm:prSet/>
      <dgm:spPr/>
      <dgm:t>
        <a:bodyPr/>
        <a:lstStyle/>
        <a:p>
          <a:endParaRPr lang="en-IN"/>
        </a:p>
      </dgm:t>
    </dgm:pt>
    <dgm:pt modelId="{096D5839-700A-4E00-AF11-7038A2FEE765}" type="sibTrans" cxnId="{D2671C47-5251-4EB8-B7E7-19C2A8151649}">
      <dgm:prSet/>
      <dgm:spPr/>
      <dgm:t>
        <a:bodyPr/>
        <a:lstStyle/>
        <a:p>
          <a:endParaRPr lang="en-IN"/>
        </a:p>
      </dgm:t>
    </dgm:pt>
    <dgm:pt modelId="{4BF998A1-1393-4E3C-ACE9-DEEBF75A2DFD}">
      <dgm:prSet phldrT="[Text]"/>
      <dgm:spPr/>
      <dgm:t>
        <a:bodyPr/>
        <a:lstStyle/>
        <a:p>
          <a:r>
            <a:rPr lang="en-IN" dirty="0" smtClean="0"/>
            <a:t>2</a:t>
          </a:r>
          <a:endParaRPr lang="en-IN" dirty="0"/>
        </a:p>
      </dgm:t>
    </dgm:pt>
    <dgm:pt modelId="{9E95A47A-4D13-437D-9832-040BA0652A10}" type="parTrans" cxnId="{06283175-8739-4393-AB82-CE28D152DD0D}">
      <dgm:prSet/>
      <dgm:spPr/>
      <dgm:t>
        <a:bodyPr/>
        <a:lstStyle/>
        <a:p>
          <a:endParaRPr lang="en-IN"/>
        </a:p>
      </dgm:t>
    </dgm:pt>
    <dgm:pt modelId="{454C053A-EDF2-4CEF-BB65-7C281C29C0A9}" type="sibTrans" cxnId="{06283175-8739-4393-AB82-CE28D152DD0D}">
      <dgm:prSet/>
      <dgm:spPr/>
      <dgm:t>
        <a:bodyPr/>
        <a:lstStyle/>
        <a:p>
          <a:endParaRPr lang="en-IN"/>
        </a:p>
      </dgm:t>
    </dgm:pt>
    <dgm:pt modelId="{EB4E0E0E-9CC3-4149-907C-0DBD374281E2}">
      <dgm:prSet phldrT="[Text]"/>
      <dgm:spPr/>
      <dgm:t>
        <a:bodyPr/>
        <a:lstStyle/>
        <a:p>
          <a:r>
            <a:rPr lang="en-IN" dirty="0" smtClean="0"/>
            <a:t>Create Abstract Class for Room Instance </a:t>
          </a:r>
          <a:endParaRPr lang="en-IN" dirty="0"/>
        </a:p>
      </dgm:t>
    </dgm:pt>
    <dgm:pt modelId="{7F47D7CC-DE0B-4694-9FE0-44F1D6734DEF}" type="parTrans" cxnId="{D45AEAAD-AEF1-463B-8FB3-3236D1B0F29C}">
      <dgm:prSet/>
      <dgm:spPr/>
      <dgm:t>
        <a:bodyPr/>
        <a:lstStyle/>
        <a:p>
          <a:endParaRPr lang="en-IN"/>
        </a:p>
      </dgm:t>
    </dgm:pt>
    <dgm:pt modelId="{FC1AD34C-75B8-476B-AFAA-E3AC3FE7932D}" type="sibTrans" cxnId="{D45AEAAD-AEF1-463B-8FB3-3236D1B0F29C}">
      <dgm:prSet/>
      <dgm:spPr/>
      <dgm:t>
        <a:bodyPr/>
        <a:lstStyle/>
        <a:p>
          <a:endParaRPr lang="en-IN"/>
        </a:p>
      </dgm:t>
    </dgm:pt>
    <dgm:pt modelId="{81EC6710-A82A-468E-9CEC-F03929C1A61D}">
      <dgm:prSet phldrT="[Text]"/>
      <dgm:spPr/>
      <dgm:t>
        <a:bodyPr/>
        <a:lstStyle/>
        <a:p>
          <a:r>
            <a:rPr lang="en-IN" dirty="0" smtClean="0"/>
            <a:t>3</a:t>
          </a:r>
          <a:endParaRPr lang="en-IN" dirty="0"/>
        </a:p>
      </dgm:t>
    </dgm:pt>
    <dgm:pt modelId="{2E8C1C38-772A-4CB8-8BBF-92111C49C686}" type="parTrans" cxnId="{AA4E1F79-AA0B-4B08-8EA9-F49E264C14A6}">
      <dgm:prSet/>
      <dgm:spPr/>
      <dgm:t>
        <a:bodyPr/>
        <a:lstStyle/>
        <a:p>
          <a:endParaRPr lang="en-IN"/>
        </a:p>
      </dgm:t>
    </dgm:pt>
    <dgm:pt modelId="{B08E53D0-A2CC-4CB4-9569-4F2957CE0826}" type="sibTrans" cxnId="{AA4E1F79-AA0B-4B08-8EA9-F49E264C14A6}">
      <dgm:prSet/>
      <dgm:spPr/>
      <dgm:t>
        <a:bodyPr/>
        <a:lstStyle/>
        <a:p>
          <a:endParaRPr lang="en-IN"/>
        </a:p>
      </dgm:t>
    </dgm:pt>
    <dgm:pt modelId="{9540E84B-E410-4DF1-AD85-9C842C1E42BD}">
      <dgm:prSet phldrT="[Text]"/>
      <dgm:spPr/>
      <dgm:t>
        <a:bodyPr/>
        <a:lstStyle/>
        <a:p>
          <a:r>
            <a:rPr lang="en-IN" dirty="0" smtClean="0"/>
            <a:t>Create Entity and Dao</a:t>
          </a:r>
          <a:endParaRPr lang="en-IN" dirty="0"/>
        </a:p>
      </dgm:t>
    </dgm:pt>
    <dgm:pt modelId="{00000179-FC65-4AD5-BF54-E1E70F736D48}" type="parTrans" cxnId="{05C534E4-0D72-401B-991D-17F6AC16E5F3}">
      <dgm:prSet/>
      <dgm:spPr/>
      <dgm:t>
        <a:bodyPr/>
        <a:lstStyle/>
        <a:p>
          <a:endParaRPr lang="en-IN"/>
        </a:p>
      </dgm:t>
    </dgm:pt>
    <dgm:pt modelId="{D0EDD056-0418-44C2-820D-33FB632955E9}" type="sibTrans" cxnId="{05C534E4-0D72-401B-991D-17F6AC16E5F3}">
      <dgm:prSet/>
      <dgm:spPr/>
      <dgm:t>
        <a:bodyPr/>
        <a:lstStyle/>
        <a:p>
          <a:endParaRPr lang="en-IN"/>
        </a:p>
      </dgm:t>
    </dgm:pt>
    <dgm:pt modelId="{BD852DAD-9ECD-4535-A79B-E9AE1F8E5800}">
      <dgm:prSet phldrT="[Text]"/>
      <dgm:spPr/>
      <dgm:t>
        <a:bodyPr/>
        <a:lstStyle/>
        <a:p>
          <a:r>
            <a:rPr lang="en-IN" dirty="0" smtClean="0"/>
            <a:t>4</a:t>
          </a:r>
          <a:endParaRPr lang="en-IN" dirty="0"/>
        </a:p>
      </dgm:t>
    </dgm:pt>
    <dgm:pt modelId="{A8B7FCC6-E1EB-4815-9BB6-68F69005D4E5}" type="parTrans" cxnId="{3381C4FA-1061-4B5D-99E1-A57E02899511}">
      <dgm:prSet/>
      <dgm:spPr/>
      <dgm:t>
        <a:bodyPr/>
        <a:lstStyle/>
        <a:p>
          <a:endParaRPr lang="en-IN"/>
        </a:p>
      </dgm:t>
    </dgm:pt>
    <dgm:pt modelId="{F9A3B16F-7DCC-41DC-B49F-A6C6DA0A76DD}" type="sibTrans" cxnId="{3381C4FA-1061-4B5D-99E1-A57E02899511}">
      <dgm:prSet/>
      <dgm:spPr/>
      <dgm:t>
        <a:bodyPr/>
        <a:lstStyle/>
        <a:p>
          <a:endParaRPr lang="en-IN"/>
        </a:p>
      </dgm:t>
    </dgm:pt>
    <dgm:pt modelId="{6F2CBA31-C388-4B24-939B-65F01BF5155F}">
      <dgm:prSet phldrT="[Text]"/>
      <dgm:spPr/>
      <dgm:t>
        <a:bodyPr/>
        <a:lstStyle/>
        <a:p>
          <a:r>
            <a:rPr lang="en-IN" dirty="0" smtClean="0"/>
            <a:t>Write </a:t>
          </a:r>
          <a:r>
            <a:rPr lang="en-IN" dirty="0" err="1" smtClean="0"/>
            <a:t>AsyncTasks</a:t>
          </a:r>
          <a:r>
            <a:rPr lang="en-IN" dirty="0" smtClean="0"/>
            <a:t> for DB queries</a:t>
          </a:r>
          <a:endParaRPr lang="en-IN" dirty="0"/>
        </a:p>
      </dgm:t>
    </dgm:pt>
    <dgm:pt modelId="{9B456961-7600-4937-B60A-01A334522C53}" type="parTrans" cxnId="{0A53E37C-A4B9-4FAC-B926-6912568DBB00}">
      <dgm:prSet/>
      <dgm:spPr/>
      <dgm:t>
        <a:bodyPr/>
        <a:lstStyle/>
        <a:p>
          <a:endParaRPr lang="en-IN"/>
        </a:p>
      </dgm:t>
    </dgm:pt>
    <dgm:pt modelId="{17BF2ED1-4D69-4CF8-A11F-ACA4E47D350F}" type="sibTrans" cxnId="{0A53E37C-A4B9-4FAC-B926-6912568DBB00}">
      <dgm:prSet/>
      <dgm:spPr/>
      <dgm:t>
        <a:bodyPr/>
        <a:lstStyle/>
        <a:p>
          <a:endParaRPr lang="en-IN"/>
        </a:p>
      </dgm:t>
    </dgm:pt>
    <dgm:pt modelId="{707AA0F6-1F78-4952-B7CB-FC85BA209B58}" type="pres">
      <dgm:prSet presAssocID="{F1D137FD-9B46-4AA6-A013-E5900FBFFA0E}" presName="linearFlow" presStyleCnt="0">
        <dgm:presLayoutVars>
          <dgm:dir/>
          <dgm:animLvl val="lvl"/>
          <dgm:resizeHandles val="exact"/>
        </dgm:presLayoutVars>
      </dgm:prSet>
      <dgm:spPr/>
    </dgm:pt>
    <dgm:pt modelId="{6F2DC92D-4881-4285-93A4-5333A5FB1EEC}" type="pres">
      <dgm:prSet presAssocID="{FE989E66-E5AC-4D5B-A43C-27C38D6E6DBC}" presName="composite" presStyleCnt="0"/>
      <dgm:spPr/>
    </dgm:pt>
    <dgm:pt modelId="{6B59F4C1-42F0-4A3A-AB39-772B3827FCD5}" type="pres">
      <dgm:prSet presAssocID="{FE989E66-E5AC-4D5B-A43C-27C38D6E6DBC}" presName="parentText" presStyleLbl="alignNode1" presStyleIdx="0" presStyleCnt="4">
        <dgm:presLayoutVars>
          <dgm:chMax val="1"/>
          <dgm:bulletEnabled val="1"/>
        </dgm:presLayoutVars>
      </dgm:prSet>
      <dgm:spPr/>
    </dgm:pt>
    <dgm:pt modelId="{B90EFD1A-07B2-4E6D-93A3-5189BE27761B}" type="pres">
      <dgm:prSet presAssocID="{FE989E66-E5AC-4D5B-A43C-27C38D6E6DBC}" presName="descendantText" presStyleLbl="alignAcc1" presStyleIdx="0" presStyleCnt="4">
        <dgm:presLayoutVars>
          <dgm:bulletEnabled val="1"/>
        </dgm:presLayoutVars>
      </dgm:prSet>
      <dgm:spPr/>
      <dgm:t>
        <a:bodyPr/>
        <a:lstStyle/>
        <a:p>
          <a:endParaRPr lang="en-IN"/>
        </a:p>
      </dgm:t>
    </dgm:pt>
    <dgm:pt modelId="{8088609F-3113-45F7-B0D0-A600CA6708DE}" type="pres">
      <dgm:prSet presAssocID="{DB3E3A6F-61B6-4043-A5BE-72D1FD127303}" presName="sp" presStyleCnt="0"/>
      <dgm:spPr/>
    </dgm:pt>
    <dgm:pt modelId="{339D8DAD-6E8B-4482-A737-7449DB2E2090}" type="pres">
      <dgm:prSet presAssocID="{4BF998A1-1393-4E3C-ACE9-DEEBF75A2DFD}" presName="composite" presStyleCnt="0"/>
      <dgm:spPr/>
    </dgm:pt>
    <dgm:pt modelId="{9BBC3B35-5CE4-4629-8DBD-89851B8E3F55}" type="pres">
      <dgm:prSet presAssocID="{4BF998A1-1393-4E3C-ACE9-DEEBF75A2DFD}" presName="parentText" presStyleLbl="alignNode1" presStyleIdx="1" presStyleCnt="4">
        <dgm:presLayoutVars>
          <dgm:chMax val="1"/>
          <dgm:bulletEnabled val="1"/>
        </dgm:presLayoutVars>
      </dgm:prSet>
      <dgm:spPr/>
    </dgm:pt>
    <dgm:pt modelId="{2B261DCF-4AF9-4554-8260-025F77B09300}" type="pres">
      <dgm:prSet presAssocID="{4BF998A1-1393-4E3C-ACE9-DEEBF75A2DFD}" presName="descendantText" presStyleLbl="alignAcc1" presStyleIdx="1" presStyleCnt="4">
        <dgm:presLayoutVars>
          <dgm:bulletEnabled val="1"/>
        </dgm:presLayoutVars>
      </dgm:prSet>
      <dgm:spPr/>
      <dgm:t>
        <a:bodyPr/>
        <a:lstStyle/>
        <a:p>
          <a:endParaRPr lang="en-IN"/>
        </a:p>
      </dgm:t>
    </dgm:pt>
    <dgm:pt modelId="{A1DB60B5-FB67-41B5-92C6-5192938CF1FA}" type="pres">
      <dgm:prSet presAssocID="{454C053A-EDF2-4CEF-BB65-7C281C29C0A9}" presName="sp" presStyleCnt="0"/>
      <dgm:spPr/>
    </dgm:pt>
    <dgm:pt modelId="{2811D673-F7D9-49E8-A2BF-604A2B315CB2}" type="pres">
      <dgm:prSet presAssocID="{81EC6710-A82A-468E-9CEC-F03929C1A61D}" presName="composite" presStyleCnt="0"/>
      <dgm:spPr/>
    </dgm:pt>
    <dgm:pt modelId="{9D030653-9B51-4D24-9340-420C22D9384A}" type="pres">
      <dgm:prSet presAssocID="{81EC6710-A82A-468E-9CEC-F03929C1A61D}" presName="parentText" presStyleLbl="alignNode1" presStyleIdx="2" presStyleCnt="4">
        <dgm:presLayoutVars>
          <dgm:chMax val="1"/>
          <dgm:bulletEnabled val="1"/>
        </dgm:presLayoutVars>
      </dgm:prSet>
      <dgm:spPr/>
    </dgm:pt>
    <dgm:pt modelId="{5470EABE-51DD-456A-85AB-865CA46475DE}" type="pres">
      <dgm:prSet presAssocID="{81EC6710-A82A-468E-9CEC-F03929C1A61D}" presName="descendantText" presStyleLbl="alignAcc1" presStyleIdx="2" presStyleCnt="4">
        <dgm:presLayoutVars>
          <dgm:bulletEnabled val="1"/>
        </dgm:presLayoutVars>
      </dgm:prSet>
      <dgm:spPr/>
      <dgm:t>
        <a:bodyPr/>
        <a:lstStyle/>
        <a:p>
          <a:endParaRPr lang="en-IN"/>
        </a:p>
      </dgm:t>
    </dgm:pt>
    <dgm:pt modelId="{D38A2231-E5F4-432D-AE6F-32487D0053BC}" type="pres">
      <dgm:prSet presAssocID="{B08E53D0-A2CC-4CB4-9569-4F2957CE0826}" presName="sp" presStyleCnt="0"/>
      <dgm:spPr/>
    </dgm:pt>
    <dgm:pt modelId="{75A8C7CD-AF79-445D-AE9A-AA7F6402A884}" type="pres">
      <dgm:prSet presAssocID="{BD852DAD-9ECD-4535-A79B-E9AE1F8E5800}" presName="composite" presStyleCnt="0"/>
      <dgm:spPr/>
    </dgm:pt>
    <dgm:pt modelId="{B351B052-C715-4F88-A8E4-249AC7308B27}" type="pres">
      <dgm:prSet presAssocID="{BD852DAD-9ECD-4535-A79B-E9AE1F8E5800}" presName="parentText" presStyleLbl="alignNode1" presStyleIdx="3" presStyleCnt="4">
        <dgm:presLayoutVars>
          <dgm:chMax val="1"/>
          <dgm:bulletEnabled val="1"/>
        </dgm:presLayoutVars>
      </dgm:prSet>
      <dgm:spPr/>
      <dgm:t>
        <a:bodyPr/>
        <a:lstStyle/>
        <a:p>
          <a:endParaRPr lang="en-IN"/>
        </a:p>
      </dgm:t>
    </dgm:pt>
    <dgm:pt modelId="{7AA8ABB6-E777-420A-91E4-25AEB4877529}" type="pres">
      <dgm:prSet presAssocID="{BD852DAD-9ECD-4535-A79B-E9AE1F8E5800}" presName="descendantText" presStyleLbl="alignAcc1" presStyleIdx="3" presStyleCnt="4">
        <dgm:presLayoutVars>
          <dgm:bulletEnabled val="1"/>
        </dgm:presLayoutVars>
      </dgm:prSet>
      <dgm:spPr/>
      <dgm:t>
        <a:bodyPr/>
        <a:lstStyle/>
        <a:p>
          <a:endParaRPr lang="en-IN"/>
        </a:p>
      </dgm:t>
    </dgm:pt>
  </dgm:ptLst>
  <dgm:cxnLst>
    <dgm:cxn modelId="{05C534E4-0D72-401B-991D-17F6AC16E5F3}" srcId="{81EC6710-A82A-468E-9CEC-F03929C1A61D}" destId="{9540E84B-E410-4DF1-AD85-9C842C1E42BD}" srcOrd="0" destOrd="0" parTransId="{00000179-FC65-4AD5-BF54-E1E70F736D48}" sibTransId="{D0EDD056-0418-44C2-820D-33FB632955E9}"/>
    <dgm:cxn modelId="{D45AEAAD-AEF1-463B-8FB3-3236D1B0F29C}" srcId="{4BF998A1-1393-4E3C-ACE9-DEEBF75A2DFD}" destId="{EB4E0E0E-9CC3-4149-907C-0DBD374281E2}" srcOrd="0" destOrd="0" parTransId="{7F47D7CC-DE0B-4694-9FE0-44F1D6734DEF}" sibTransId="{FC1AD34C-75B8-476B-AFAA-E3AC3FE7932D}"/>
    <dgm:cxn modelId="{4F75562C-D2D8-482A-B6E5-E6F0D69D2A01}" type="presOf" srcId="{BD852DAD-9ECD-4535-A79B-E9AE1F8E5800}" destId="{B351B052-C715-4F88-A8E4-249AC7308B27}" srcOrd="0" destOrd="0" presId="urn:microsoft.com/office/officeart/2005/8/layout/chevron2"/>
    <dgm:cxn modelId="{FD021AC2-8638-46DD-87E1-70DDB20D6CD6}" type="presOf" srcId="{1716C59E-D83E-4E53-90FB-6FF5148E888A}" destId="{B90EFD1A-07B2-4E6D-93A3-5189BE27761B}" srcOrd="0" destOrd="0" presId="urn:microsoft.com/office/officeart/2005/8/layout/chevron2"/>
    <dgm:cxn modelId="{E629D269-A26C-4D96-B1B3-EAA3B430D371}" type="presOf" srcId="{6F2CBA31-C388-4B24-939B-65F01BF5155F}" destId="{7AA8ABB6-E777-420A-91E4-25AEB4877529}" srcOrd="0" destOrd="0" presId="urn:microsoft.com/office/officeart/2005/8/layout/chevron2"/>
    <dgm:cxn modelId="{68C4BF64-C526-40EA-90D3-95B2CAEEE04A}" type="presOf" srcId="{81EC6710-A82A-468E-9CEC-F03929C1A61D}" destId="{9D030653-9B51-4D24-9340-420C22D9384A}" srcOrd="0" destOrd="0" presId="urn:microsoft.com/office/officeart/2005/8/layout/chevron2"/>
    <dgm:cxn modelId="{3381C4FA-1061-4B5D-99E1-A57E02899511}" srcId="{F1D137FD-9B46-4AA6-A013-E5900FBFFA0E}" destId="{BD852DAD-9ECD-4535-A79B-E9AE1F8E5800}" srcOrd="3" destOrd="0" parTransId="{A8B7FCC6-E1EB-4815-9BB6-68F69005D4E5}" sibTransId="{F9A3B16F-7DCC-41DC-B49F-A6C6DA0A76DD}"/>
    <dgm:cxn modelId="{759991BB-6056-4BB6-94AF-5A618A7DDD41}" type="presOf" srcId="{9540E84B-E410-4DF1-AD85-9C842C1E42BD}" destId="{5470EABE-51DD-456A-85AB-865CA46475DE}" srcOrd="0" destOrd="0" presId="urn:microsoft.com/office/officeart/2005/8/layout/chevron2"/>
    <dgm:cxn modelId="{ED10A984-2D88-489A-81E3-6C1C0A6BD3AA}" type="presOf" srcId="{FE989E66-E5AC-4D5B-A43C-27C38D6E6DBC}" destId="{6B59F4C1-42F0-4A3A-AB39-772B3827FCD5}" srcOrd="0" destOrd="0" presId="urn:microsoft.com/office/officeart/2005/8/layout/chevron2"/>
    <dgm:cxn modelId="{98662693-65F9-4A8B-9883-506D5E970628}" type="presOf" srcId="{4BF998A1-1393-4E3C-ACE9-DEEBF75A2DFD}" destId="{9BBC3B35-5CE4-4629-8DBD-89851B8E3F55}" srcOrd="0" destOrd="0" presId="urn:microsoft.com/office/officeart/2005/8/layout/chevron2"/>
    <dgm:cxn modelId="{AA4E1F79-AA0B-4B08-8EA9-F49E264C14A6}" srcId="{F1D137FD-9B46-4AA6-A013-E5900FBFFA0E}" destId="{81EC6710-A82A-468E-9CEC-F03929C1A61D}" srcOrd="2" destOrd="0" parTransId="{2E8C1C38-772A-4CB8-8BBF-92111C49C686}" sibTransId="{B08E53D0-A2CC-4CB4-9569-4F2957CE0826}"/>
    <dgm:cxn modelId="{DCC6C0EB-7DBD-4C9E-B69A-DDE58E0A91BF}" srcId="{F1D137FD-9B46-4AA6-A013-E5900FBFFA0E}" destId="{FE989E66-E5AC-4D5B-A43C-27C38D6E6DBC}" srcOrd="0" destOrd="0" parTransId="{282E88B5-F089-4EFC-A5BA-29730BC6E804}" sibTransId="{DB3E3A6F-61B6-4043-A5BE-72D1FD127303}"/>
    <dgm:cxn modelId="{EFB6D155-CAEE-44E0-9E42-079A3F134FA4}" type="presOf" srcId="{EB4E0E0E-9CC3-4149-907C-0DBD374281E2}" destId="{2B261DCF-4AF9-4554-8260-025F77B09300}" srcOrd="0" destOrd="0" presId="urn:microsoft.com/office/officeart/2005/8/layout/chevron2"/>
    <dgm:cxn modelId="{66617E8F-8465-44A4-98FA-5C7192787060}" type="presOf" srcId="{F1D137FD-9B46-4AA6-A013-E5900FBFFA0E}" destId="{707AA0F6-1F78-4952-B7CB-FC85BA209B58}" srcOrd="0" destOrd="0" presId="urn:microsoft.com/office/officeart/2005/8/layout/chevron2"/>
    <dgm:cxn modelId="{D2671C47-5251-4EB8-B7E7-19C2A8151649}" srcId="{FE989E66-E5AC-4D5B-A43C-27C38D6E6DBC}" destId="{1716C59E-D83E-4E53-90FB-6FF5148E888A}" srcOrd="0" destOrd="0" parTransId="{6C14C8C6-95C0-4756-B03C-9E66ED0296EC}" sibTransId="{096D5839-700A-4E00-AF11-7038A2FEE765}"/>
    <dgm:cxn modelId="{0A53E37C-A4B9-4FAC-B926-6912568DBB00}" srcId="{BD852DAD-9ECD-4535-A79B-E9AE1F8E5800}" destId="{6F2CBA31-C388-4B24-939B-65F01BF5155F}" srcOrd="0" destOrd="0" parTransId="{9B456961-7600-4937-B60A-01A334522C53}" sibTransId="{17BF2ED1-4D69-4CF8-A11F-ACA4E47D350F}"/>
    <dgm:cxn modelId="{06283175-8739-4393-AB82-CE28D152DD0D}" srcId="{F1D137FD-9B46-4AA6-A013-E5900FBFFA0E}" destId="{4BF998A1-1393-4E3C-ACE9-DEEBF75A2DFD}" srcOrd="1" destOrd="0" parTransId="{9E95A47A-4D13-437D-9832-040BA0652A10}" sibTransId="{454C053A-EDF2-4CEF-BB65-7C281C29C0A9}"/>
    <dgm:cxn modelId="{84686CF4-5FFE-49C4-89F1-77804A35B9C7}" type="presParOf" srcId="{707AA0F6-1F78-4952-B7CB-FC85BA209B58}" destId="{6F2DC92D-4881-4285-93A4-5333A5FB1EEC}" srcOrd="0" destOrd="0" presId="urn:microsoft.com/office/officeart/2005/8/layout/chevron2"/>
    <dgm:cxn modelId="{25026A65-FCBD-44B6-B7E7-73457413206E}" type="presParOf" srcId="{6F2DC92D-4881-4285-93A4-5333A5FB1EEC}" destId="{6B59F4C1-42F0-4A3A-AB39-772B3827FCD5}" srcOrd="0" destOrd="0" presId="urn:microsoft.com/office/officeart/2005/8/layout/chevron2"/>
    <dgm:cxn modelId="{D5C811B2-A40D-4827-861F-5DC2617991D9}" type="presParOf" srcId="{6F2DC92D-4881-4285-93A4-5333A5FB1EEC}" destId="{B90EFD1A-07B2-4E6D-93A3-5189BE27761B}" srcOrd="1" destOrd="0" presId="urn:microsoft.com/office/officeart/2005/8/layout/chevron2"/>
    <dgm:cxn modelId="{42D4A292-A592-4F4D-9029-19EAEC3B48EE}" type="presParOf" srcId="{707AA0F6-1F78-4952-B7CB-FC85BA209B58}" destId="{8088609F-3113-45F7-B0D0-A600CA6708DE}" srcOrd="1" destOrd="0" presId="urn:microsoft.com/office/officeart/2005/8/layout/chevron2"/>
    <dgm:cxn modelId="{7DDEDBC5-6303-41BF-9979-F7C15D68CE33}" type="presParOf" srcId="{707AA0F6-1F78-4952-B7CB-FC85BA209B58}" destId="{339D8DAD-6E8B-4482-A737-7449DB2E2090}" srcOrd="2" destOrd="0" presId="urn:microsoft.com/office/officeart/2005/8/layout/chevron2"/>
    <dgm:cxn modelId="{3A4618F1-24BF-4BFE-AE54-DDD7E76A0CF1}" type="presParOf" srcId="{339D8DAD-6E8B-4482-A737-7449DB2E2090}" destId="{9BBC3B35-5CE4-4629-8DBD-89851B8E3F55}" srcOrd="0" destOrd="0" presId="urn:microsoft.com/office/officeart/2005/8/layout/chevron2"/>
    <dgm:cxn modelId="{E988CABA-AFEE-4C86-9BA5-17BA425DC394}" type="presParOf" srcId="{339D8DAD-6E8B-4482-A737-7449DB2E2090}" destId="{2B261DCF-4AF9-4554-8260-025F77B09300}" srcOrd="1" destOrd="0" presId="urn:microsoft.com/office/officeart/2005/8/layout/chevron2"/>
    <dgm:cxn modelId="{A1D4195A-9875-49A9-97E9-A799D4D7699C}" type="presParOf" srcId="{707AA0F6-1F78-4952-B7CB-FC85BA209B58}" destId="{A1DB60B5-FB67-41B5-92C6-5192938CF1FA}" srcOrd="3" destOrd="0" presId="urn:microsoft.com/office/officeart/2005/8/layout/chevron2"/>
    <dgm:cxn modelId="{EB2FC23B-B1D8-4C10-8AC7-116AB1BE3A79}" type="presParOf" srcId="{707AA0F6-1F78-4952-B7CB-FC85BA209B58}" destId="{2811D673-F7D9-49E8-A2BF-604A2B315CB2}" srcOrd="4" destOrd="0" presId="urn:microsoft.com/office/officeart/2005/8/layout/chevron2"/>
    <dgm:cxn modelId="{E897CE30-A9D6-40D4-8B4E-67E1A5B7FEF4}" type="presParOf" srcId="{2811D673-F7D9-49E8-A2BF-604A2B315CB2}" destId="{9D030653-9B51-4D24-9340-420C22D9384A}" srcOrd="0" destOrd="0" presId="urn:microsoft.com/office/officeart/2005/8/layout/chevron2"/>
    <dgm:cxn modelId="{8C9990FF-D11D-40FC-8F49-2B1189CB216F}" type="presParOf" srcId="{2811D673-F7D9-49E8-A2BF-604A2B315CB2}" destId="{5470EABE-51DD-456A-85AB-865CA46475DE}" srcOrd="1" destOrd="0" presId="urn:microsoft.com/office/officeart/2005/8/layout/chevron2"/>
    <dgm:cxn modelId="{5099AD17-ABBB-4E3A-B8A2-44ADE43880E5}" type="presParOf" srcId="{707AA0F6-1F78-4952-B7CB-FC85BA209B58}" destId="{D38A2231-E5F4-432D-AE6F-32487D0053BC}" srcOrd="5" destOrd="0" presId="urn:microsoft.com/office/officeart/2005/8/layout/chevron2"/>
    <dgm:cxn modelId="{CDBABF37-97BD-4850-9256-00BDF6731EA1}" type="presParOf" srcId="{707AA0F6-1F78-4952-B7CB-FC85BA209B58}" destId="{75A8C7CD-AF79-445D-AE9A-AA7F6402A884}" srcOrd="6" destOrd="0" presId="urn:microsoft.com/office/officeart/2005/8/layout/chevron2"/>
    <dgm:cxn modelId="{96BE56B5-C8FE-4BCF-B341-0A04D9233124}" type="presParOf" srcId="{75A8C7CD-AF79-445D-AE9A-AA7F6402A884}" destId="{B351B052-C715-4F88-A8E4-249AC7308B27}" srcOrd="0" destOrd="0" presId="urn:microsoft.com/office/officeart/2005/8/layout/chevron2"/>
    <dgm:cxn modelId="{4DBE5B93-00E8-4771-AB63-4AE8E6ED9362}" type="presParOf" srcId="{75A8C7CD-AF79-445D-AE9A-AA7F6402A884}" destId="{7AA8ABB6-E777-420A-91E4-25AEB487752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9F4C1-42F0-4A3A-AB39-772B3827FCD5}">
      <dsp:nvSpPr>
        <dsp:cNvPr id="0" name=""/>
        <dsp:cNvSpPr/>
      </dsp:nvSpPr>
      <dsp:spPr>
        <a:xfrm rot="5400000">
          <a:off x="-176410" y="178091"/>
          <a:ext cx="1176072" cy="823251"/>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IN" sz="2100" kern="1200" dirty="0" smtClean="0"/>
            <a:t>1</a:t>
          </a:r>
          <a:endParaRPr lang="en-IN" sz="2100" kern="1200" dirty="0"/>
        </a:p>
      </dsp:txBody>
      <dsp:txXfrm rot="-5400000">
        <a:off x="1" y="413307"/>
        <a:ext cx="823251" cy="352821"/>
      </dsp:txXfrm>
    </dsp:sp>
    <dsp:sp modelId="{B90EFD1A-07B2-4E6D-93A3-5189BE27761B}">
      <dsp:nvSpPr>
        <dsp:cNvPr id="0" name=""/>
        <dsp:cNvSpPr/>
      </dsp:nvSpPr>
      <dsp:spPr>
        <a:xfrm rot="5400000">
          <a:off x="4093401" y="-3268470"/>
          <a:ext cx="764447" cy="730474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IN" sz="2600" kern="1200" dirty="0" smtClean="0"/>
            <a:t>Add Dependencies</a:t>
          </a:r>
          <a:endParaRPr lang="en-IN" sz="2600" kern="1200" dirty="0"/>
        </a:p>
      </dsp:txBody>
      <dsp:txXfrm rot="-5400000">
        <a:off x="823251" y="38997"/>
        <a:ext cx="7267431" cy="689813"/>
      </dsp:txXfrm>
    </dsp:sp>
    <dsp:sp modelId="{9BBC3B35-5CE4-4629-8DBD-89851B8E3F55}">
      <dsp:nvSpPr>
        <dsp:cNvPr id="0" name=""/>
        <dsp:cNvSpPr/>
      </dsp:nvSpPr>
      <dsp:spPr>
        <a:xfrm rot="5400000">
          <a:off x="-176410" y="1237899"/>
          <a:ext cx="1176072" cy="823251"/>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IN" sz="2100" kern="1200" dirty="0" smtClean="0"/>
            <a:t>2</a:t>
          </a:r>
          <a:endParaRPr lang="en-IN" sz="2100" kern="1200" dirty="0"/>
        </a:p>
      </dsp:txBody>
      <dsp:txXfrm rot="-5400000">
        <a:off x="1" y="1473115"/>
        <a:ext cx="823251" cy="352821"/>
      </dsp:txXfrm>
    </dsp:sp>
    <dsp:sp modelId="{2B261DCF-4AF9-4554-8260-025F77B09300}">
      <dsp:nvSpPr>
        <dsp:cNvPr id="0" name=""/>
        <dsp:cNvSpPr/>
      </dsp:nvSpPr>
      <dsp:spPr>
        <a:xfrm rot="5400000">
          <a:off x="4093401" y="-2208662"/>
          <a:ext cx="764447" cy="730474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IN" sz="2600" kern="1200" dirty="0" smtClean="0"/>
            <a:t>Create View and Binding Class</a:t>
          </a:r>
          <a:endParaRPr lang="en-IN" sz="2600" kern="1200" dirty="0"/>
        </a:p>
      </dsp:txBody>
      <dsp:txXfrm rot="-5400000">
        <a:off x="823251" y="1098805"/>
        <a:ext cx="7267431" cy="689813"/>
      </dsp:txXfrm>
    </dsp:sp>
    <dsp:sp modelId="{9D030653-9B51-4D24-9340-420C22D9384A}">
      <dsp:nvSpPr>
        <dsp:cNvPr id="0" name=""/>
        <dsp:cNvSpPr/>
      </dsp:nvSpPr>
      <dsp:spPr>
        <a:xfrm rot="5400000">
          <a:off x="-176410" y="2297707"/>
          <a:ext cx="1176072" cy="823251"/>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IN" sz="2100" kern="1200" dirty="0" smtClean="0"/>
            <a:t>3</a:t>
          </a:r>
          <a:endParaRPr lang="en-IN" sz="2100" kern="1200" dirty="0"/>
        </a:p>
      </dsp:txBody>
      <dsp:txXfrm rot="-5400000">
        <a:off x="1" y="2532923"/>
        <a:ext cx="823251" cy="352821"/>
      </dsp:txXfrm>
    </dsp:sp>
    <dsp:sp modelId="{5470EABE-51DD-456A-85AB-865CA46475DE}">
      <dsp:nvSpPr>
        <dsp:cNvPr id="0" name=""/>
        <dsp:cNvSpPr/>
      </dsp:nvSpPr>
      <dsp:spPr>
        <a:xfrm rot="5400000">
          <a:off x="4093401" y="-1148853"/>
          <a:ext cx="764447" cy="730474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IN" sz="2600" kern="1200" dirty="0" smtClean="0"/>
            <a:t>Add Observer in Binding Class</a:t>
          </a:r>
          <a:endParaRPr lang="en-IN" sz="2600" kern="1200" dirty="0"/>
        </a:p>
      </dsp:txBody>
      <dsp:txXfrm rot="-5400000">
        <a:off x="823251" y="2158614"/>
        <a:ext cx="7267431" cy="689813"/>
      </dsp:txXfrm>
    </dsp:sp>
    <dsp:sp modelId="{B351B052-C715-4F88-A8E4-249AC7308B27}">
      <dsp:nvSpPr>
        <dsp:cNvPr id="0" name=""/>
        <dsp:cNvSpPr/>
      </dsp:nvSpPr>
      <dsp:spPr>
        <a:xfrm rot="5400000">
          <a:off x="-176410" y="3357516"/>
          <a:ext cx="1176072" cy="823251"/>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IN" sz="2100" kern="1200" dirty="0" smtClean="0"/>
            <a:t>4</a:t>
          </a:r>
          <a:endParaRPr lang="en-IN" sz="2100" kern="1200" dirty="0"/>
        </a:p>
      </dsp:txBody>
      <dsp:txXfrm rot="-5400000">
        <a:off x="1" y="3592732"/>
        <a:ext cx="823251" cy="352821"/>
      </dsp:txXfrm>
    </dsp:sp>
    <dsp:sp modelId="{7AA8ABB6-E777-420A-91E4-25AEB4877529}">
      <dsp:nvSpPr>
        <dsp:cNvPr id="0" name=""/>
        <dsp:cNvSpPr/>
      </dsp:nvSpPr>
      <dsp:spPr>
        <a:xfrm rot="5400000">
          <a:off x="4093401" y="-89045"/>
          <a:ext cx="764447" cy="730474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IN" sz="2600" kern="1200" dirty="0" smtClean="0"/>
            <a:t>Annotate methods</a:t>
          </a:r>
          <a:endParaRPr lang="en-IN" sz="2600" kern="1200" dirty="0"/>
        </a:p>
      </dsp:txBody>
      <dsp:txXfrm rot="-5400000">
        <a:off x="823251" y="3218422"/>
        <a:ext cx="7267431" cy="689813"/>
      </dsp:txXfrm>
    </dsp:sp>
    <dsp:sp modelId="{DB223313-D4D5-4EE6-BA41-32CB08BE1298}">
      <dsp:nvSpPr>
        <dsp:cNvPr id="0" name=""/>
        <dsp:cNvSpPr/>
      </dsp:nvSpPr>
      <dsp:spPr>
        <a:xfrm rot="5400000">
          <a:off x="-176410" y="4417324"/>
          <a:ext cx="1176072" cy="823251"/>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IN" sz="2100" kern="1200" dirty="0" smtClean="0"/>
            <a:t>5</a:t>
          </a:r>
          <a:endParaRPr lang="en-IN" sz="2100" kern="1200" dirty="0"/>
        </a:p>
      </dsp:txBody>
      <dsp:txXfrm rot="-5400000">
        <a:off x="1" y="4652540"/>
        <a:ext cx="823251" cy="352821"/>
      </dsp:txXfrm>
    </dsp:sp>
    <dsp:sp modelId="{55FD44F0-CB51-4D2E-B518-34B8994D1DFC}">
      <dsp:nvSpPr>
        <dsp:cNvPr id="0" name=""/>
        <dsp:cNvSpPr/>
      </dsp:nvSpPr>
      <dsp:spPr>
        <a:xfrm rot="5400000">
          <a:off x="4093401" y="970763"/>
          <a:ext cx="764447" cy="730474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IN" sz="2600" kern="1200" dirty="0" smtClean="0"/>
            <a:t>Send context of life cycle owner to binding class</a:t>
          </a:r>
          <a:endParaRPr lang="en-IN" sz="2600" kern="1200" dirty="0"/>
        </a:p>
      </dsp:txBody>
      <dsp:txXfrm rot="-5400000">
        <a:off x="823251" y="4278231"/>
        <a:ext cx="7267431" cy="689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9F4C1-42F0-4A3A-AB39-772B3827FCD5}">
      <dsp:nvSpPr>
        <dsp:cNvPr id="0" name=""/>
        <dsp:cNvSpPr/>
      </dsp:nvSpPr>
      <dsp:spPr>
        <a:xfrm rot="5400000">
          <a:off x="-219471" y="219479"/>
          <a:ext cx="1463145" cy="1024202"/>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IN" sz="2600" kern="1200" dirty="0" smtClean="0"/>
            <a:t>1</a:t>
          </a:r>
          <a:endParaRPr lang="en-IN" sz="2600" kern="1200" dirty="0"/>
        </a:p>
      </dsp:txBody>
      <dsp:txXfrm rot="-5400000">
        <a:off x="1" y="512108"/>
        <a:ext cx="1024202" cy="438943"/>
      </dsp:txXfrm>
    </dsp:sp>
    <dsp:sp modelId="{B90EFD1A-07B2-4E6D-93A3-5189BE27761B}">
      <dsp:nvSpPr>
        <dsp:cNvPr id="0" name=""/>
        <dsp:cNvSpPr/>
      </dsp:nvSpPr>
      <dsp:spPr>
        <a:xfrm rot="5400000">
          <a:off x="4100578" y="-3076368"/>
          <a:ext cx="951044" cy="7103797"/>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IN" sz="3000" kern="1200" dirty="0" smtClean="0"/>
            <a:t>Add Dependencies</a:t>
          </a:r>
          <a:endParaRPr lang="en-IN" sz="3000" kern="1200" dirty="0"/>
        </a:p>
      </dsp:txBody>
      <dsp:txXfrm rot="-5400000">
        <a:off x="1024202" y="46434"/>
        <a:ext cx="7057371" cy="858192"/>
      </dsp:txXfrm>
    </dsp:sp>
    <dsp:sp modelId="{9BBC3B35-5CE4-4629-8DBD-89851B8E3F55}">
      <dsp:nvSpPr>
        <dsp:cNvPr id="0" name=""/>
        <dsp:cNvSpPr/>
      </dsp:nvSpPr>
      <dsp:spPr>
        <a:xfrm rot="5400000">
          <a:off x="-219471" y="1537981"/>
          <a:ext cx="1463145" cy="1024202"/>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IN" sz="2600" kern="1200" dirty="0" smtClean="0"/>
            <a:t>2</a:t>
          </a:r>
          <a:endParaRPr lang="en-IN" sz="2600" kern="1200" dirty="0"/>
        </a:p>
      </dsp:txBody>
      <dsp:txXfrm rot="-5400000">
        <a:off x="1" y="1830610"/>
        <a:ext cx="1024202" cy="438943"/>
      </dsp:txXfrm>
    </dsp:sp>
    <dsp:sp modelId="{2B261DCF-4AF9-4554-8260-025F77B09300}">
      <dsp:nvSpPr>
        <dsp:cNvPr id="0" name=""/>
        <dsp:cNvSpPr/>
      </dsp:nvSpPr>
      <dsp:spPr>
        <a:xfrm rot="5400000">
          <a:off x="4100578" y="-1757866"/>
          <a:ext cx="951044" cy="7103797"/>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IN" sz="3000" kern="1200" dirty="0" smtClean="0"/>
            <a:t>Create Abstract Class for Room Instance </a:t>
          </a:r>
          <a:endParaRPr lang="en-IN" sz="3000" kern="1200" dirty="0"/>
        </a:p>
      </dsp:txBody>
      <dsp:txXfrm rot="-5400000">
        <a:off x="1024202" y="1364936"/>
        <a:ext cx="7057371" cy="858192"/>
      </dsp:txXfrm>
    </dsp:sp>
    <dsp:sp modelId="{9D030653-9B51-4D24-9340-420C22D9384A}">
      <dsp:nvSpPr>
        <dsp:cNvPr id="0" name=""/>
        <dsp:cNvSpPr/>
      </dsp:nvSpPr>
      <dsp:spPr>
        <a:xfrm rot="5400000">
          <a:off x="-219471" y="2856483"/>
          <a:ext cx="1463145" cy="1024202"/>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IN" sz="2600" kern="1200" dirty="0" smtClean="0"/>
            <a:t>3</a:t>
          </a:r>
          <a:endParaRPr lang="en-IN" sz="2600" kern="1200" dirty="0"/>
        </a:p>
      </dsp:txBody>
      <dsp:txXfrm rot="-5400000">
        <a:off x="1" y="3149112"/>
        <a:ext cx="1024202" cy="438943"/>
      </dsp:txXfrm>
    </dsp:sp>
    <dsp:sp modelId="{5470EABE-51DD-456A-85AB-865CA46475DE}">
      <dsp:nvSpPr>
        <dsp:cNvPr id="0" name=""/>
        <dsp:cNvSpPr/>
      </dsp:nvSpPr>
      <dsp:spPr>
        <a:xfrm rot="5400000">
          <a:off x="4100578" y="-439365"/>
          <a:ext cx="951044" cy="7103797"/>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IN" sz="3000" kern="1200" dirty="0" smtClean="0"/>
            <a:t>Create Entity and Dao</a:t>
          </a:r>
          <a:endParaRPr lang="en-IN" sz="3000" kern="1200" dirty="0"/>
        </a:p>
      </dsp:txBody>
      <dsp:txXfrm rot="-5400000">
        <a:off x="1024202" y="2683437"/>
        <a:ext cx="7057371" cy="858192"/>
      </dsp:txXfrm>
    </dsp:sp>
    <dsp:sp modelId="{B351B052-C715-4F88-A8E4-249AC7308B27}">
      <dsp:nvSpPr>
        <dsp:cNvPr id="0" name=""/>
        <dsp:cNvSpPr/>
      </dsp:nvSpPr>
      <dsp:spPr>
        <a:xfrm rot="5400000">
          <a:off x="-219471" y="4174985"/>
          <a:ext cx="1463145" cy="1024202"/>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IN" sz="2600" kern="1200" dirty="0" smtClean="0"/>
            <a:t>4</a:t>
          </a:r>
          <a:endParaRPr lang="en-IN" sz="2600" kern="1200" dirty="0"/>
        </a:p>
      </dsp:txBody>
      <dsp:txXfrm rot="-5400000">
        <a:off x="1" y="4467614"/>
        <a:ext cx="1024202" cy="438943"/>
      </dsp:txXfrm>
    </dsp:sp>
    <dsp:sp modelId="{7AA8ABB6-E777-420A-91E4-25AEB4877529}">
      <dsp:nvSpPr>
        <dsp:cNvPr id="0" name=""/>
        <dsp:cNvSpPr/>
      </dsp:nvSpPr>
      <dsp:spPr>
        <a:xfrm rot="5400000">
          <a:off x="4100578" y="879136"/>
          <a:ext cx="951044" cy="7103797"/>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IN" sz="3000" kern="1200" dirty="0" smtClean="0"/>
            <a:t>Write </a:t>
          </a:r>
          <a:r>
            <a:rPr lang="en-IN" sz="3000" kern="1200" dirty="0" err="1" smtClean="0"/>
            <a:t>AsyncTasks</a:t>
          </a:r>
          <a:r>
            <a:rPr lang="en-IN" sz="3000" kern="1200" dirty="0" smtClean="0"/>
            <a:t> for DB queries</a:t>
          </a:r>
          <a:endParaRPr lang="en-IN" sz="3000" kern="1200" dirty="0"/>
        </a:p>
      </dsp:txBody>
      <dsp:txXfrm rot="-5400000">
        <a:off x="1024202" y="4001938"/>
        <a:ext cx="7057371" cy="85819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4/24/2019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IN" dirty="0" smtClean="0"/>
              <a:t>Android Architecture Components</a:t>
            </a:r>
            <a:r>
              <a:rPr lang="en-IN" baseline="0" dirty="0" smtClean="0"/>
              <a:t> : </a:t>
            </a:r>
            <a:r>
              <a:rPr lang="en-IN" dirty="0" smtClean="0"/>
              <a:t>Android</a:t>
            </a:r>
            <a:r>
              <a:rPr lang="en-IN" baseline="0" dirty="0" smtClean="0"/>
              <a:t> </a:t>
            </a:r>
            <a:r>
              <a:rPr lang="en-IN" baseline="0" dirty="0" err="1" smtClean="0"/>
              <a:t>JetPack</a:t>
            </a:r>
            <a:r>
              <a:rPr lang="en-IN" baseline="0" dirty="0" smtClean="0"/>
              <a:t> (May 2018) – </a:t>
            </a:r>
            <a:r>
              <a:rPr lang="en-IN" sz="1200" b="0" kern="1200" dirty="0" smtClean="0">
                <a:solidFill>
                  <a:schemeClr val="tx1"/>
                </a:solidFill>
                <a:effectLst/>
                <a:latin typeface="+mn-lt"/>
                <a:ea typeface="+mn-ea"/>
                <a:cs typeface="+mn-cs"/>
              </a:rPr>
              <a:t>Foundation, Architecture,</a:t>
            </a:r>
            <a:r>
              <a:rPr lang="en-IN" sz="1200" b="0" kern="1200" baseline="0" dirty="0" smtClean="0">
                <a:solidFill>
                  <a:schemeClr val="tx1"/>
                </a:solidFill>
                <a:effectLst/>
                <a:latin typeface="+mn-lt"/>
                <a:ea typeface="+mn-ea"/>
                <a:cs typeface="+mn-cs"/>
              </a:rPr>
              <a:t> </a:t>
            </a:r>
            <a:r>
              <a:rPr lang="en-IN" sz="1200" b="0" kern="1200" dirty="0" err="1" smtClean="0">
                <a:solidFill>
                  <a:schemeClr val="tx1"/>
                </a:solidFill>
                <a:effectLst/>
                <a:latin typeface="+mn-lt"/>
                <a:ea typeface="+mn-ea"/>
                <a:cs typeface="+mn-cs"/>
              </a:rPr>
              <a:t>Behavior</a:t>
            </a:r>
            <a:r>
              <a:rPr lang="en-IN" sz="1200" b="0" kern="1200" dirty="0" smtClean="0">
                <a:solidFill>
                  <a:schemeClr val="tx1"/>
                </a:solidFill>
                <a:effectLst/>
                <a:latin typeface="+mn-lt"/>
                <a:ea typeface="+mn-ea"/>
                <a:cs typeface="+mn-cs"/>
              </a:rPr>
              <a:t>,</a:t>
            </a:r>
            <a:r>
              <a:rPr lang="en-IN" sz="1200" b="0" kern="1200" baseline="0" dirty="0" smtClean="0">
                <a:solidFill>
                  <a:schemeClr val="tx1"/>
                </a:solidFill>
                <a:effectLst/>
                <a:latin typeface="+mn-lt"/>
                <a:ea typeface="+mn-ea"/>
                <a:cs typeface="+mn-cs"/>
              </a:rPr>
              <a:t> </a:t>
            </a:r>
            <a:r>
              <a:rPr lang="en-IN" sz="1200" b="0" kern="1200" dirty="0" smtClean="0">
                <a:solidFill>
                  <a:schemeClr val="tx1"/>
                </a:solidFill>
                <a:effectLst/>
                <a:latin typeface="+mn-lt"/>
                <a:ea typeface="+mn-ea"/>
                <a:cs typeface="+mn-cs"/>
              </a:rPr>
              <a:t>UI. – To make</a:t>
            </a:r>
            <a:r>
              <a:rPr lang="en-IN" sz="1200" b="0" kern="1200" baseline="0" dirty="0" smtClean="0">
                <a:solidFill>
                  <a:schemeClr val="tx1"/>
                </a:solidFill>
                <a:effectLst/>
                <a:latin typeface="+mn-lt"/>
                <a:ea typeface="+mn-ea"/>
                <a:cs typeface="+mn-cs"/>
              </a:rPr>
              <a:t> android development easier and seamless. Here we will discuss important Architecture components and how they are work together. Will tell you about android </a:t>
            </a:r>
            <a:r>
              <a:rPr lang="en-IN" sz="1200" b="0" kern="1200" baseline="0" dirty="0" err="1" smtClean="0">
                <a:solidFill>
                  <a:schemeClr val="tx1"/>
                </a:solidFill>
                <a:effectLst/>
                <a:latin typeface="+mn-lt"/>
                <a:ea typeface="+mn-ea"/>
                <a:cs typeface="+mn-cs"/>
              </a:rPr>
              <a:t>JetPack</a:t>
            </a:r>
            <a:r>
              <a:rPr lang="en-IN" sz="1200" b="0" kern="1200" baseline="0" dirty="0" smtClean="0">
                <a:solidFill>
                  <a:schemeClr val="tx1"/>
                </a:solidFill>
                <a:effectLst/>
                <a:latin typeface="+mn-lt"/>
                <a:ea typeface="+mn-ea"/>
                <a:cs typeface="+mn-cs"/>
              </a:rPr>
              <a:t> Libraries.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IN" sz="1200" b="0" kern="1200" baseline="0" dirty="0" smtClean="0">
                <a:solidFill>
                  <a:schemeClr val="tx1"/>
                </a:solidFill>
                <a:effectLst/>
                <a:latin typeface="+mn-lt"/>
                <a:ea typeface="+mn-ea"/>
                <a:cs typeface="+mn-cs"/>
              </a:rPr>
              <a:t>Room Database : * Its is a wrapper for the Underlying SQLite database. * It Reduced time-consuming boilerplate Code. * It reduces SQLite Runtime errors and Syntax errors, * It is compatible with the Live Data (It can return Live Data Object)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IN" sz="1200" b="0" kern="1200" baseline="0" dirty="0" smtClean="0">
                <a:solidFill>
                  <a:schemeClr val="tx1"/>
                </a:solidFill>
                <a:effectLst/>
                <a:latin typeface="+mn-lt"/>
                <a:ea typeface="+mn-ea"/>
                <a:cs typeface="+mn-cs"/>
              </a:rPr>
              <a:t>Retrofit :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IN" sz="1200" b="0" kern="1200" baseline="0" dirty="0" smtClean="0">
                <a:solidFill>
                  <a:schemeClr val="tx1"/>
                </a:solidFill>
                <a:effectLst/>
                <a:latin typeface="+mn-lt"/>
                <a:ea typeface="+mn-ea"/>
                <a:cs typeface="+mn-cs"/>
              </a:rPr>
              <a:t>MVVM Overview : In this section I will give you a over view kind of block diagram as to how things work in MVVM.</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IN" sz="1200" b="0" kern="1200" baseline="0" dirty="0" smtClean="0">
                <a:solidFill>
                  <a:schemeClr val="tx1"/>
                </a:solidFill>
                <a:effectLst/>
                <a:latin typeface="+mn-lt"/>
                <a:ea typeface="+mn-ea"/>
                <a:cs typeface="+mn-cs"/>
              </a:rPr>
              <a:t>Low-level Programming : In this section I will demonstrate the actual code how it works with the help of out </a:t>
            </a:r>
            <a:r>
              <a:rPr lang="en-IN" sz="1200" b="0" kern="1200" baseline="0" dirty="0" err="1" smtClean="0">
                <a:solidFill>
                  <a:schemeClr val="tx1"/>
                </a:solidFill>
                <a:effectLst/>
                <a:latin typeface="+mn-lt"/>
                <a:ea typeface="+mn-ea"/>
                <a:cs typeface="+mn-cs"/>
              </a:rPr>
              <a:t>Krios</a:t>
            </a:r>
            <a:r>
              <a:rPr lang="en-IN" sz="1200" b="0" kern="1200" baseline="0" dirty="0" smtClean="0">
                <a:solidFill>
                  <a:schemeClr val="tx1"/>
                </a:solidFill>
                <a:effectLst/>
                <a:latin typeface="+mn-lt"/>
                <a:ea typeface="+mn-ea"/>
                <a:cs typeface="+mn-cs"/>
              </a:rPr>
              <a:t> Champs Application.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IN" sz="1200" b="0" kern="1200" baseline="0" dirty="0" smtClean="0">
                <a:solidFill>
                  <a:schemeClr val="tx1"/>
                </a:solidFill>
                <a:effectLst/>
                <a:latin typeface="+mn-lt"/>
                <a:ea typeface="+mn-ea"/>
                <a:cs typeface="+mn-cs"/>
              </a:rPr>
              <a:t>Q &amp; A : This section is for all of you. I will try to answer your queries else will get back to you.</a:t>
            </a:r>
          </a:p>
        </p:txBody>
      </p:sp>
      <p:sp>
        <p:nvSpPr>
          <p:cNvPr id="4" name="Slide Number Placeholder 3"/>
          <p:cNvSpPr>
            <a:spLocks noGrp="1"/>
          </p:cNvSpPr>
          <p:nvPr>
            <p:ph type="sldNum" sz="quarter" idx="10"/>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4028665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Android </a:t>
            </a:r>
            <a:r>
              <a:rPr lang="en-IN" dirty="0" err="1" smtClean="0"/>
              <a:t>JetPack</a:t>
            </a:r>
            <a:r>
              <a:rPr lang="en-IN" dirty="0" smtClean="0"/>
              <a:t> : Foundation,</a:t>
            </a:r>
            <a:r>
              <a:rPr lang="en-IN" baseline="0" dirty="0" smtClean="0"/>
              <a:t> Architecture, Behavioural, UI </a:t>
            </a:r>
            <a:endParaRPr lang="en-IN" dirty="0" smtClean="0"/>
          </a:p>
          <a:p>
            <a:r>
              <a:rPr lang="en-IN" dirty="0" smtClean="0"/>
              <a:t>All Components</a:t>
            </a:r>
            <a:r>
              <a:rPr lang="en-IN" baseline="0" dirty="0" smtClean="0"/>
              <a:t> : Navigation, Paging, Work manager.</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What is Architecture? </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Need of Architecture?</a:t>
            </a:r>
            <a:endParaRPr lang="en-IN"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Separation of concerns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Drive UI from a model</a:t>
            </a:r>
          </a:p>
          <a:p>
            <a:r>
              <a:rPr lang="en-IN" dirty="0" smtClean="0"/>
              <a:t>Available</a:t>
            </a:r>
            <a:r>
              <a:rPr lang="en-IN" baseline="0" dirty="0" smtClean="0"/>
              <a:t> Architectures : MVC, MVP, MVVM</a:t>
            </a:r>
          </a:p>
          <a:p>
            <a:r>
              <a:rPr lang="en-IN" baseline="0" dirty="0" smtClean="0"/>
              <a:t>Why MVVM?</a:t>
            </a:r>
          </a:p>
          <a:p>
            <a:r>
              <a:rPr lang="en-IN" dirty="0" smtClean="0"/>
              <a:t>Lifecycle</a:t>
            </a:r>
            <a:r>
              <a:rPr lang="en-IN" baseline="0" dirty="0" smtClean="0"/>
              <a:t> Aware Components : To reduce the amount of code present in Lifecycle Activity Methods./ make code more organise/ reduce chances of application errors and crashes. Avoid Race condition. Avoid memory leaks.</a:t>
            </a:r>
          </a:p>
          <a:p>
            <a:r>
              <a:rPr lang="en-IN" baseline="0" dirty="0" smtClean="0"/>
              <a:t>Live Data : </a:t>
            </a:r>
            <a:r>
              <a:rPr lang="en-IN" sz="1200" b="1" i="0" kern="1200" dirty="0" smtClean="0">
                <a:solidFill>
                  <a:schemeClr val="tx1"/>
                </a:solidFill>
                <a:effectLst/>
                <a:latin typeface="+mn-lt"/>
                <a:ea typeface="+mn-ea"/>
                <a:cs typeface="+mn-cs"/>
              </a:rPr>
              <a:t>Ensures your UI matches your data state</a:t>
            </a:r>
            <a:r>
              <a:rPr lang="en-IN" sz="1200" b="1" i="0" kern="1200" baseline="0" dirty="0" smtClean="0">
                <a:solidFill>
                  <a:schemeClr val="tx1"/>
                </a:solidFill>
                <a:effectLst/>
                <a:latin typeface="+mn-lt"/>
                <a:ea typeface="+mn-ea"/>
                <a:cs typeface="+mn-cs"/>
              </a:rPr>
              <a:t> * </a:t>
            </a:r>
            <a:r>
              <a:rPr lang="en-IN" sz="1200" b="1" i="0" kern="1200" dirty="0" smtClean="0">
                <a:solidFill>
                  <a:schemeClr val="tx1"/>
                </a:solidFill>
                <a:effectLst/>
                <a:latin typeface="+mn-lt"/>
                <a:ea typeface="+mn-ea"/>
                <a:cs typeface="+mn-cs"/>
              </a:rPr>
              <a:t>No memory leaks * No crashes due to stopped activities * No more manual lifecycle handling *  Always up to date data * Proper configuration changes * Sharing resources</a:t>
            </a:r>
          </a:p>
          <a:p>
            <a:endParaRPr lang="en-IN" baseline="0" dirty="0" smtClean="0"/>
          </a:p>
          <a:p>
            <a:endParaRPr lang="en-IN" dirty="0"/>
          </a:p>
        </p:txBody>
      </p:sp>
      <p:sp>
        <p:nvSpPr>
          <p:cNvPr id="4" name="Slide Number Placeholder 3"/>
          <p:cNvSpPr>
            <a:spLocks noGrp="1"/>
          </p:cNvSpPr>
          <p:nvPr>
            <p:ph type="sldNum" sz="quarter" idx="10"/>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902375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IN" dirty="0" err="1" smtClean="0"/>
              <a:t>annotationProcessor</a:t>
            </a:r>
            <a:r>
              <a:rPr lang="en-IN" dirty="0" smtClean="0"/>
              <a:t> </a:t>
            </a:r>
            <a:r>
              <a:rPr lang="en-IN" sz="1200" kern="1200" dirty="0" smtClean="0">
                <a:solidFill>
                  <a:schemeClr val="tx1"/>
                </a:solidFill>
                <a:effectLst/>
                <a:latin typeface="+mn-lt"/>
                <a:ea typeface="+mn-ea"/>
                <a:cs typeface="+mn-cs"/>
              </a:rPr>
              <a:t>"androidx.lifecycle:lifecycle-compiler:2.0.0"</a:t>
            </a:r>
          </a:p>
          <a:p>
            <a:pPr marL="228600" indent="-228600">
              <a:buAutoNum type="arabicPeriod"/>
            </a:pPr>
            <a:r>
              <a:rPr lang="en-IN" dirty="0" smtClean="0"/>
              <a:t>implementation </a:t>
            </a:r>
            <a:r>
              <a:rPr lang="en-IN" sz="1200" kern="1200" dirty="0" smtClean="0">
                <a:solidFill>
                  <a:schemeClr val="tx1"/>
                </a:solidFill>
                <a:effectLst/>
                <a:latin typeface="+mn-lt"/>
                <a:ea typeface="+mn-ea"/>
                <a:cs typeface="+mn-cs"/>
              </a:rPr>
              <a:t>"androidx.lifecycle:lifecycle-extensions:2.1.0-alpha04“</a:t>
            </a:r>
          </a:p>
          <a:p>
            <a:pPr marL="228600" indent="-228600">
              <a:buAutoNum type="arabicPeriod"/>
            </a:pPr>
            <a:r>
              <a:rPr lang="en-IN" dirty="0" smtClean="0"/>
              <a:t>implementation </a:t>
            </a:r>
            <a:r>
              <a:rPr lang="en-IN" sz="1200" kern="1200" dirty="0" smtClean="0">
                <a:solidFill>
                  <a:schemeClr val="tx1"/>
                </a:solidFill>
                <a:effectLst/>
                <a:latin typeface="+mn-lt"/>
                <a:ea typeface="+mn-ea"/>
                <a:cs typeface="+mn-cs"/>
              </a:rPr>
              <a:t>"androidx.lifecycle:lifecycle-extensions:2.0.0“</a:t>
            </a:r>
          </a:p>
          <a:p>
            <a:pPr marL="228600" indent="-228600">
              <a:buAutoNum type="arabicPeriod"/>
            </a:pPr>
            <a:endParaRPr lang="en-IN" sz="1200" kern="1200" dirty="0" smtClean="0">
              <a:solidFill>
                <a:schemeClr val="tx1"/>
              </a:solidFill>
              <a:effectLst/>
              <a:latin typeface="+mn-lt"/>
              <a:ea typeface="+mn-ea"/>
              <a:cs typeface="+mn-cs"/>
            </a:endParaRPr>
          </a:p>
          <a:p>
            <a:pPr marL="228600" indent="-228600">
              <a:buAutoNum type="arabicPeriod"/>
            </a:pPr>
            <a:r>
              <a:rPr lang="en-IN" dirty="0" err="1" smtClean="0"/>
              <a:t>lifecycleOwner.getLifecycle</a:t>
            </a:r>
            <a:r>
              <a:rPr lang="en-IN" dirty="0" smtClean="0"/>
              <a:t>().</a:t>
            </a:r>
            <a:r>
              <a:rPr lang="en-IN" dirty="0" err="1" smtClean="0"/>
              <a:t>addObserver</a:t>
            </a:r>
            <a:r>
              <a:rPr lang="en-IN" dirty="0" smtClean="0"/>
              <a:t>(</a:t>
            </a:r>
            <a:r>
              <a:rPr lang="en-IN" sz="1200" kern="1200" dirty="0" smtClean="0">
                <a:solidFill>
                  <a:schemeClr val="tx1"/>
                </a:solidFill>
                <a:effectLst/>
                <a:latin typeface="+mn-lt"/>
                <a:ea typeface="+mn-ea"/>
                <a:cs typeface="+mn-cs"/>
              </a:rPr>
              <a:t>this</a:t>
            </a:r>
            <a:r>
              <a:rPr lang="en-IN" dirty="0" smtClean="0"/>
              <a:t>)</a:t>
            </a:r>
            <a:r>
              <a:rPr lang="en-IN" sz="1200" kern="1200" dirty="0" smtClean="0">
                <a:solidFill>
                  <a:schemeClr val="tx1"/>
                </a:solidFill>
                <a:effectLst/>
                <a:latin typeface="+mn-lt"/>
                <a:ea typeface="+mn-ea"/>
                <a:cs typeface="+mn-cs"/>
              </a:rPr>
              <a:t>;</a:t>
            </a:r>
          </a:p>
          <a:p>
            <a:pPr marL="228600" indent="-228600">
              <a:buAutoNum type="arabicPeriod"/>
            </a:pPr>
            <a:endParaRPr lang="en-IN" sz="1200" kern="1200" dirty="0" smtClean="0">
              <a:solidFill>
                <a:schemeClr val="tx1"/>
              </a:solidFill>
              <a:effectLst/>
              <a:latin typeface="+mn-lt"/>
              <a:ea typeface="+mn-ea"/>
              <a:cs typeface="+mn-cs"/>
            </a:endParaRPr>
          </a:p>
          <a:p>
            <a:pPr marL="228600" indent="-228600">
              <a:buAutoNum type="arabicPeriod"/>
            </a:pPr>
            <a:r>
              <a:rPr lang="en-IN" sz="1200" kern="1200" dirty="0" smtClean="0">
                <a:solidFill>
                  <a:schemeClr val="tx1"/>
                </a:solidFill>
                <a:effectLst/>
                <a:latin typeface="+mn-lt"/>
                <a:ea typeface="+mn-ea"/>
                <a:cs typeface="+mn-cs"/>
              </a:rPr>
              <a:t>@</a:t>
            </a:r>
            <a:r>
              <a:rPr lang="en-IN" sz="1200" kern="1200" dirty="0" err="1" smtClean="0">
                <a:solidFill>
                  <a:schemeClr val="tx1"/>
                </a:solidFill>
                <a:effectLst/>
                <a:latin typeface="+mn-lt"/>
                <a:ea typeface="+mn-ea"/>
                <a:cs typeface="+mn-cs"/>
              </a:rPr>
              <a:t>OnLifecycleEvent</a:t>
            </a:r>
            <a:r>
              <a:rPr lang="en-IN" dirty="0" smtClean="0"/>
              <a:t>(</a:t>
            </a:r>
            <a:r>
              <a:rPr lang="en-IN" dirty="0" err="1" smtClean="0"/>
              <a:t>Lifecycle.Event.</a:t>
            </a:r>
            <a:r>
              <a:rPr lang="en-IN" sz="1200" i="1" kern="1200" dirty="0" err="1" smtClean="0">
                <a:solidFill>
                  <a:schemeClr val="tx1"/>
                </a:solidFill>
                <a:effectLst/>
                <a:latin typeface="+mn-lt"/>
                <a:ea typeface="+mn-ea"/>
                <a:cs typeface="+mn-cs"/>
              </a:rPr>
              <a:t>ON_CREATE</a:t>
            </a:r>
            <a:r>
              <a:rPr lang="en-IN" dirty="0" smtClean="0"/>
              <a:t>)</a:t>
            </a:r>
          </a:p>
          <a:p>
            <a:pPr marL="228600" indent="-228600">
              <a:buAutoNum type="arabicPeriod"/>
            </a:pPr>
            <a:endParaRPr lang="en-IN" dirty="0" smtClean="0"/>
          </a:p>
          <a:p>
            <a:pPr marL="228600" indent="-228600">
              <a:buAutoNum type="arabicPeriod"/>
            </a:pPr>
            <a:r>
              <a:rPr lang="en-IN" sz="1200" kern="1200" dirty="0" smtClean="0">
                <a:solidFill>
                  <a:schemeClr val="tx1"/>
                </a:solidFill>
                <a:effectLst/>
                <a:latin typeface="+mn-lt"/>
                <a:ea typeface="+mn-ea"/>
                <a:cs typeface="+mn-cs"/>
              </a:rPr>
              <a:t>new </a:t>
            </a:r>
            <a:r>
              <a:rPr lang="en-IN" dirty="0" err="1" smtClean="0"/>
              <a:t>BindingClass</a:t>
            </a:r>
            <a:r>
              <a:rPr lang="en-IN" dirty="0" smtClean="0"/>
              <a:t>(</a:t>
            </a:r>
            <a:r>
              <a:rPr lang="en-IN" sz="1200" kern="1200" dirty="0" smtClean="0">
                <a:solidFill>
                  <a:schemeClr val="tx1"/>
                </a:solidFill>
                <a:effectLst/>
                <a:latin typeface="+mn-lt"/>
                <a:ea typeface="+mn-ea"/>
                <a:cs typeface="+mn-cs"/>
              </a:rPr>
              <a:t>this</a:t>
            </a:r>
            <a:r>
              <a:rPr lang="en-IN" dirty="0" smtClean="0"/>
              <a:t>)</a:t>
            </a:r>
            <a:r>
              <a:rPr lang="en-IN" sz="1200" kern="1200" dirty="0" smtClean="0">
                <a:solidFill>
                  <a:schemeClr val="tx1"/>
                </a:solidFill>
                <a:effectLst/>
                <a:latin typeface="+mn-lt"/>
                <a:ea typeface="+mn-ea"/>
                <a:cs typeface="+mn-cs"/>
              </a:rPr>
              <a:t>;</a:t>
            </a:r>
            <a:endParaRPr lang="en-IN" dirty="0"/>
          </a:p>
        </p:txBody>
      </p:sp>
      <p:sp>
        <p:nvSpPr>
          <p:cNvPr id="4" name="Slide Number Placeholder 3"/>
          <p:cNvSpPr>
            <a:spLocks noGrp="1"/>
          </p:cNvSpPr>
          <p:nvPr>
            <p:ph type="sldNum" sz="quarter" idx="10"/>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17398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1FBEFBAF-82E9-49AD-B2CF-7D154E024431}"/>
              </a:ext>
            </a:extLst>
          </p:cNvPr>
          <p:cNvSpPr>
            <a:spLocks noGrp="1"/>
          </p:cNvSpPr>
          <p:nvPr>
            <p:ph type="dt" sz="half" idx="10"/>
          </p:nvPr>
        </p:nvSpPr>
        <p:spPr/>
        <p:txBody>
          <a:bodyPr/>
          <a:lstStyle/>
          <a:p>
            <a:fld id="{530F2154-24AE-499E-80D4-0ACE89BB5558}" type="datetime1">
              <a:rPr lang="en-US" smtClean="0"/>
              <a:t>4/24/2019</a:t>
            </a:fld>
            <a:endParaRPr lang="en-US" dirty="0"/>
          </a:p>
        </p:txBody>
      </p:sp>
      <p:sp>
        <p:nvSpPr>
          <p:cNvPr id="5" name="Footer Placeholder 4">
            <a:extLst>
              <a:ext uri="{FF2B5EF4-FFF2-40B4-BE49-F238E27FC236}">
                <a16:creationId xmlns:a16="http://schemas.microsoft.com/office/drawing/2014/main" xmlns=""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19F007DB-4F12-4428-9C48-5120DF07046D}"/>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16FFA8DA-0E31-4CA6-BBFC-2467AAD1D30B}"/>
              </a:ext>
            </a:extLst>
          </p:cNvPr>
          <p:cNvSpPr>
            <a:spLocks noGrp="1"/>
          </p:cNvSpPr>
          <p:nvPr>
            <p:ph type="dt" sz="half" idx="10"/>
          </p:nvPr>
        </p:nvSpPr>
        <p:spPr/>
        <p:txBody>
          <a:bodyPr/>
          <a:lstStyle/>
          <a:p>
            <a:fld id="{E895D85A-D017-49E3-98B6-7C96AF92F755}" type="datetime1">
              <a:rPr lang="en-US" smtClean="0"/>
              <a:t>4/24/2019</a:t>
            </a:fld>
            <a:endParaRPr lang="en-US" dirty="0"/>
          </a:p>
        </p:txBody>
      </p:sp>
      <p:sp>
        <p:nvSpPr>
          <p:cNvPr id="5" name="Footer Placeholder 4">
            <a:extLst>
              <a:ext uri="{FF2B5EF4-FFF2-40B4-BE49-F238E27FC236}">
                <a16:creationId xmlns:a16="http://schemas.microsoft.com/office/drawing/2014/main" xmlns=""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00EEA9C5-552A-48A1-AB54-ED54209B3B48}"/>
              </a:ext>
            </a:extLst>
          </p:cNvPr>
          <p:cNvSpPr>
            <a:spLocks noGrp="1"/>
          </p:cNvSpPr>
          <p:nvPr>
            <p:ph type="dt" sz="half" idx="10"/>
          </p:nvPr>
        </p:nvSpPr>
        <p:spPr/>
        <p:txBody>
          <a:bodyPr/>
          <a:lstStyle/>
          <a:p>
            <a:fld id="{10DE9B9F-3972-4F7C-B0D6-831C5FCDB5EF}" type="datetime1">
              <a:rPr lang="en-US" smtClean="0"/>
              <a:t>4/24/2019</a:t>
            </a:fld>
            <a:endParaRPr lang="en-US" dirty="0"/>
          </a:p>
        </p:txBody>
      </p:sp>
      <p:sp>
        <p:nvSpPr>
          <p:cNvPr id="5" name="Footer Placeholder 4">
            <a:extLst>
              <a:ext uri="{FF2B5EF4-FFF2-40B4-BE49-F238E27FC236}">
                <a16:creationId xmlns:a16="http://schemas.microsoft.com/office/drawing/2014/main" xmlns=""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433A3535-1708-499D-B5D2-7D8F9FD182D0}"/>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ACB06063-A112-49AB-80C8-504D99ECD771}"/>
              </a:ext>
            </a:extLst>
          </p:cNvPr>
          <p:cNvSpPr>
            <a:spLocks noGrp="1"/>
          </p:cNvSpPr>
          <p:nvPr>
            <p:ph type="dt" sz="half" idx="10"/>
          </p:nvPr>
        </p:nvSpPr>
        <p:spPr/>
        <p:txBody>
          <a:bodyPr/>
          <a:lstStyle/>
          <a:p>
            <a:fld id="{4B158ED4-9E6D-4EF7-AC4C-943112BEE7E8}" type="datetime1">
              <a:rPr lang="en-US" smtClean="0"/>
              <a:t>4/24/2019</a:t>
            </a:fld>
            <a:endParaRPr lang="en-US" dirty="0"/>
          </a:p>
        </p:txBody>
      </p:sp>
      <p:sp>
        <p:nvSpPr>
          <p:cNvPr id="5" name="Footer Placeholder 4">
            <a:extLst>
              <a:ext uri="{FF2B5EF4-FFF2-40B4-BE49-F238E27FC236}">
                <a16:creationId xmlns:a16="http://schemas.microsoft.com/office/drawing/2014/main" xmlns=""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D5FF82DB-B518-40FD-8A66-44B874C055FB}"/>
              </a:ext>
            </a:extLst>
          </p:cNvPr>
          <p:cNvSpPr>
            <a:spLocks noGrp="1"/>
          </p:cNvSpPr>
          <p:nvPr>
            <p:ph type="dt" sz="half" idx="10"/>
          </p:nvPr>
        </p:nvSpPr>
        <p:spPr/>
        <p:txBody>
          <a:bodyPr/>
          <a:lstStyle/>
          <a:p>
            <a:fld id="{2C6FCAE2-B860-418B-BAC4-C92EF3E863ED}" type="datetime1">
              <a:rPr lang="en-US" smtClean="0"/>
              <a:t>4/24/2019</a:t>
            </a:fld>
            <a:endParaRPr lang="en-US" dirty="0"/>
          </a:p>
        </p:txBody>
      </p:sp>
      <p:sp>
        <p:nvSpPr>
          <p:cNvPr id="5" name="Footer Placeholder 4">
            <a:extLst>
              <a:ext uri="{FF2B5EF4-FFF2-40B4-BE49-F238E27FC236}">
                <a16:creationId xmlns:a16="http://schemas.microsoft.com/office/drawing/2014/main" xmlns=""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6B968D5F-2AB6-42D3-A54E-AB3E60325170}"/>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465AB07F-D5F7-402A-AE4E-027BF1CA9127}"/>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85108EDC-3863-43B9-93C7-37465DC73B28}"/>
              </a:ext>
            </a:extLst>
          </p:cNvPr>
          <p:cNvSpPr>
            <a:spLocks noGrp="1"/>
          </p:cNvSpPr>
          <p:nvPr>
            <p:ph type="dt" sz="half" idx="10"/>
          </p:nvPr>
        </p:nvSpPr>
        <p:spPr/>
        <p:txBody>
          <a:bodyPr/>
          <a:lstStyle/>
          <a:p>
            <a:fld id="{521EC74A-BCAA-449D-B387-1E1F66FCB645}" type="datetime1">
              <a:rPr lang="en-US" smtClean="0"/>
              <a:t>4/24/2019</a:t>
            </a:fld>
            <a:endParaRPr lang="en-US" dirty="0"/>
          </a:p>
        </p:txBody>
      </p:sp>
      <p:sp>
        <p:nvSpPr>
          <p:cNvPr id="6" name="Footer Placeholder 5">
            <a:extLst>
              <a:ext uri="{FF2B5EF4-FFF2-40B4-BE49-F238E27FC236}">
                <a16:creationId xmlns:a16="http://schemas.microsoft.com/office/drawing/2014/main" xmlns=""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335A6C3A-033E-474B-AB97-D8291A04E7DD}"/>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3BDC8376-6FC6-4A11-B0DB-9A148E9C00E2}"/>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6E80206F-8846-425C-A56E-16FFBA442014}"/>
              </a:ext>
            </a:extLst>
          </p:cNvPr>
          <p:cNvSpPr>
            <a:spLocks noGrp="1"/>
          </p:cNvSpPr>
          <p:nvPr>
            <p:ph type="dt" sz="half" idx="10"/>
          </p:nvPr>
        </p:nvSpPr>
        <p:spPr/>
        <p:txBody>
          <a:bodyPr/>
          <a:lstStyle/>
          <a:p>
            <a:fld id="{A44E568B-9848-4C04-B999-012EB66C6FF2}" type="datetime1">
              <a:rPr lang="en-US" smtClean="0"/>
              <a:t>4/24/2019</a:t>
            </a:fld>
            <a:endParaRPr lang="en-US" dirty="0"/>
          </a:p>
        </p:txBody>
      </p:sp>
      <p:sp>
        <p:nvSpPr>
          <p:cNvPr id="8" name="Footer Placeholder 7">
            <a:extLst>
              <a:ext uri="{FF2B5EF4-FFF2-40B4-BE49-F238E27FC236}">
                <a16:creationId xmlns:a16="http://schemas.microsoft.com/office/drawing/2014/main" xmlns=""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2FEF9592-AA3C-4CF8-A5DB-4D010195A438}"/>
              </a:ext>
            </a:extLst>
          </p:cNvPr>
          <p:cNvSpPr>
            <a:spLocks noGrp="1"/>
          </p:cNvSpPr>
          <p:nvPr>
            <p:ph type="dt" sz="half" idx="10"/>
          </p:nvPr>
        </p:nvSpPr>
        <p:spPr/>
        <p:txBody>
          <a:bodyPr/>
          <a:lstStyle/>
          <a:p>
            <a:fld id="{F31BA86F-84DF-4725-8AE7-32C7D88FC8AF}" type="datetime1">
              <a:rPr lang="en-US" smtClean="0"/>
              <a:t>4/24/2019</a:t>
            </a:fld>
            <a:endParaRPr lang="en-US" dirty="0"/>
          </a:p>
        </p:txBody>
      </p:sp>
      <p:sp>
        <p:nvSpPr>
          <p:cNvPr id="4" name="Footer Placeholder 3">
            <a:extLst>
              <a:ext uri="{FF2B5EF4-FFF2-40B4-BE49-F238E27FC236}">
                <a16:creationId xmlns:a16="http://schemas.microsoft.com/office/drawing/2014/main" xmlns=""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EA599B4-6AB2-4190-82B5-7667EE1E922A}"/>
              </a:ext>
            </a:extLst>
          </p:cNvPr>
          <p:cNvSpPr>
            <a:spLocks noGrp="1"/>
          </p:cNvSpPr>
          <p:nvPr>
            <p:ph type="dt" sz="half" idx="10"/>
          </p:nvPr>
        </p:nvSpPr>
        <p:spPr/>
        <p:txBody>
          <a:bodyPr/>
          <a:lstStyle/>
          <a:p>
            <a:fld id="{B2D8303A-6B99-4B71-BC66-35F897D102C8}" type="datetime1">
              <a:rPr lang="en-US" smtClean="0"/>
              <a:t>4/24/2019</a:t>
            </a:fld>
            <a:endParaRPr lang="en-US" dirty="0"/>
          </a:p>
        </p:txBody>
      </p:sp>
      <p:sp>
        <p:nvSpPr>
          <p:cNvPr id="3" name="Footer Placeholder 2">
            <a:extLst>
              <a:ext uri="{FF2B5EF4-FFF2-40B4-BE49-F238E27FC236}">
                <a16:creationId xmlns:a16="http://schemas.microsoft.com/office/drawing/2014/main" xmlns=""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F180DD20-7A20-4574-98A4-427795876739}"/>
              </a:ext>
            </a:extLst>
          </p:cNvPr>
          <p:cNvSpPr>
            <a:spLocks noGrp="1"/>
          </p:cNvSpPr>
          <p:nvPr>
            <p:ph type="dt" sz="half" idx="10"/>
          </p:nvPr>
        </p:nvSpPr>
        <p:spPr/>
        <p:txBody>
          <a:bodyPr/>
          <a:lstStyle/>
          <a:p>
            <a:fld id="{169B406E-D2EC-4F98-8AB2-DA5ED680FB5B}" type="datetime1">
              <a:rPr lang="en-US" smtClean="0"/>
              <a:t>4/24/2019</a:t>
            </a:fld>
            <a:endParaRPr lang="en-US" dirty="0"/>
          </a:p>
        </p:txBody>
      </p:sp>
      <p:sp>
        <p:nvSpPr>
          <p:cNvPr id="6" name="Footer Placeholder 5">
            <a:extLst>
              <a:ext uri="{FF2B5EF4-FFF2-40B4-BE49-F238E27FC236}">
                <a16:creationId xmlns:a16="http://schemas.microsoft.com/office/drawing/2014/main" xmlns=""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xmlns=""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5C3C3F7B-A4C8-4F9D-8165-BC5186EA0929}"/>
              </a:ext>
            </a:extLst>
          </p:cNvPr>
          <p:cNvSpPr>
            <a:spLocks noGrp="1"/>
          </p:cNvSpPr>
          <p:nvPr>
            <p:ph type="dt" sz="half" idx="10"/>
          </p:nvPr>
        </p:nvSpPr>
        <p:spPr/>
        <p:txBody>
          <a:bodyPr/>
          <a:lstStyle/>
          <a:p>
            <a:fld id="{DBFDA130-C3F4-4D3D-94C4-2C4828A712E1}" type="datetime1">
              <a:rPr lang="en-US" smtClean="0"/>
              <a:t>4/24/2019</a:t>
            </a:fld>
            <a:endParaRPr lang="en-US" dirty="0"/>
          </a:p>
        </p:txBody>
      </p:sp>
      <p:sp>
        <p:nvSpPr>
          <p:cNvPr id="6" name="Footer Placeholder 5">
            <a:extLst>
              <a:ext uri="{FF2B5EF4-FFF2-40B4-BE49-F238E27FC236}">
                <a16:creationId xmlns:a16="http://schemas.microsoft.com/office/drawing/2014/main" xmlns=""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2ADEE-7547-4804-BC33-3D345F8ECA1B}" type="datetime1">
              <a:rPr lang="en-US" smtClean="0"/>
              <a:t>4/24/2019</a:t>
            </a:fld>
            <a:endParaRPr lang="en-US" dirty="0"/>
          </a:p>
        </p:txBody>
      </p:sp>
      <p:sp>
        <p:nvSpPr>
          <p:cNvPr id="5" name="Footer Placeholder 4">
            <a:extLst>
              <a:ext uri="{FF2B5EF4-FFF2-40B4-BE49-F238E27FC236}">
                <a16:creationId xmlns:a16="http://schemas.microsoft.com/office/drawing/2014/main" xmlns=""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slide" Target="slide7.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300AEF-1595-4419-801B-6E36A33BB8CF}"/>
              </a:ext>
            </a:extLst>
          </p:cNvPr>
          <p:cNvSpPr>
            <a:spLocks noGrp="1"/>
          </p:cNvSpPr>
          <p:nvPr>
            <p:ph type="ctrTitle"/>
          </p:nvPr>
        </p:nvSpPr>
        <p:spPr>
          <a:xfrm>
            <a:off x="706190" y="4376036"/>
            <a:ext cx="10779617" cy="1384995"/>
          </a:xfrm>
        </p:spPr>
        <p:txBody>
          <a:bodyPr wrap="square" lIns="0" tIns="0" rIns="0" bIns="0" anchor="t">
            <a:spAutoFit/>
          </a:bodyPr>
          <a:lstStyle/>
          <a:p>
            <a:r>
              <a:rPr lang="en-US" dirty="0" smtClean="0">
                <a:solidFill>
                  <a:schemeClr val="bg1"/>
                </a:solidFill>
              </a:rPr>
              <a:t>Model – View - View Model</a:t>
            </a:r>
            <a:r>
              <a:rPr lang="en-US" dirty="0">
                <a:solidFill>
                  <a:schemeClr val="bg1"/>
                </a:solidFill>
              </a:rPr>
              <a:t/>
            </a:r>
            <a:br>
              <a:rPr lang="en-US" dirty="0">
                <a:solidFill>
                  <a:schemeClr val="bg1"/>
                </a:solidFill>
              </a:rPr>
            </a:br>
            <a:r>
              <a:rPr lang="en-US" sz="4000" dirty="0" smtClean="0">
                <a:solidFill>
                  <a:schemeClr val="accent4"/>
                </a:solidFill>
              </a:rPr>
              <a:t>Brief Intro</a:t>
            </a:r>
            <a:endParaRPr lang="en-US" dirty="0">
              <a:solidFill>
                <a:schemeClr val="accent4"/>
              </a:solidFill>
            </a:endParaRPr>
          </a:p>
        </p:txBody>
      </p:sp>
      <p:sp>
        <p:nvSpPr>
          <p:cNvPr id="4" name="Diamond 3">
            <a:extLst>
              <a:ext uri="{FF2B5EF4-FFF2-40B4-BE49-F238E27FC236}">
                <a16:creationId xmlns:a16="http://schemas.microsoft.com/office/drawing/2014/main" xmlns="" id="{1C59176D-59A8-4C02-B448-EE01232FB3E7}"/>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xmlns="" id="{A50B1817-3C7F-41BC-8557-7A00C928EE16}"/>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xmlns=""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xmlns=""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xmlns=""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TextBox 5"/>
          <p:cNvSpPr txBox="1"/>
          <p:nvPr/>
        </p:nvSpPr>
        <p:spPr>
          <a:xfrm>
            <a:off x="6447183" y="5873918"/>
            <a:ext cx="4781550" cy="369332"/>
          </a:xfrm>
          <a:prstGeom prst="rect">
            <a:avLst/>
          </a:prstGeom>
          <a:noFill/>
        </p:spPr>
        <p:txBody>
          <a:bodyPr wrap="square" rtlCol="0">
            <a:spAutoFit/>
          </a:bodyPr>
          <a:lstStyle/>
          <a:p>
            <a:pPr algn="r"/>
            <a:r>
              <a:rPr lang="en-IN" dirty="0" smtClean="0">
                <a:solidFill>
                  <a:schemeClr val="bg1">
                    <a:lumMod val="85000"/>
                  </a:schemeClr>
                </a:solidFill>
              </a:rPr>
              <a:t>By : Suraj Kulkarni</a:t>
            </a:r>
            <a:endParaRPr lang="en-IN" dirty="0">
              <a:solidFill>
                <a:schemeClr val="bg1">
                  <a:lumMod val="85000"/>
                </a:schemeClr>
              </a:solidFill>
            </a:endParaRPr>
          </a:p>
        </p:txBody>
      </p:sp>
    </p:spTree>
    <p:extLst>
      <p:ext uri="{BB962C8B-B14F-4D97-AF65-F5344CB8AC3E}">
        <p14:creationId xmlns:p14="http://schemas.microsoft.com/office/powerpoint/2010/main" val="2387849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xmlns="" id="{8B833BE5-F2DA-4155-B25C-866FA190EFEA}"/>
              </a:ext>
            </a:extLst>
          </p:cNvPr>
          <p:cNvGraphicFramePr/>
          <p:nvPr>
            <p:extLst>
              <p:ext uri="{D42A27DB-BD31-4B8C-83A1-F6EECF244321}">
                <p14:modId xmlns:p14="http://schemas.microsoft.com/office/powerpoint/2010/main" val="951326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a:extLst>
              <a:ext uri="{FF2B5EF4-FFF2-40B4-BE49-F238E27FC236}">
                <a16:creationId xmlns:a16="http://schemas.microsoft.com/office/drawing/2014/main" xmlns=""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xmlns=""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xmlns=""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xmlns=""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xmlns=""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xmlns=""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xmlns=""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xmlns=""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xmlns=""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xmlns=""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xmlns=""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xmlns=""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xmlns=""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xmlns=""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Slide Number Placeholder 1"/>
          <p:cNvSpPr>
            <a:spLocks noGrp="1"/>
          </p:cNvSpPr>
          <p:nvPr>
            <p:ph type="sldNum" sz="quarter" idx="12"/>
          </p:nvPr>
        </p:nvSpPr>
        <p:spPr/>
        <p:txBody>
          <a:bodyPr/>
          <a:lstStyle/>
          <a:p>
            <a:fld id="{06FEDF93-2BFD-41CA-ABC7-B039102F3792}" type="slidenum">
              <a:rPr lang="en-US" smtClean="0"/>
              <a:t>10</a:t>
            </a:fld>
            <a:endParaRPr lang="en-US" dirty="0"/>
          </a:p>
        </p:txBody>
      </p:sp>
    </p:spTree>
    <p:extLst>
      <p:ext uri="{BB962C8B-B14F-4D97-AF65-F5344CB8AC3E}">
        <p14:creationId xmlns:p14="http://schemas.microsoft.com/office/powerpoint/2010/main" val="1061713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62A21665-C64F-4BDA-B2DE-442D70605718}"/>
              </a:ext>
              <a:ext uri="{C183D7F6-B498-43B3-948B-1728B52AA6E4}">
                <adec:decorative xmlns:adec="http://schemas.microsoft.com/office/drawing/2017/decorative" xmlns=""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xmlns=""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xmlns=""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xmlns=""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2"/>
            <a:extLst>
              <a:ext uri="{FF2B5EF4-FFF2-40B4-BE49-F238E27FC236}">
                <a16:creationId xmlns:a16="http://schemas.microsoft.com/office/drawing/2014/main" xmlns="" id="{A86744F2-5246-4A0A-B119-35E7FB76A0D8}"/>
              </a:ext>
              <a:ext uri="{C183D7F6-B498-43B3-948B-1728B52AA6E4}">
                <adec:decorative xmlns:adec="http://schemas.microsoft.com/office/drawing/2017/decorative" xmlns="" val="0"/>
              </a:ext>
            </a:extLst>
          </p:cNvPr>
          <p:cNvPicPr>
            <a:picLocks noChangeAspect="1"/>
          </p:cNvPicPr>
          <p:nvPr/>
        </p:nvPicPr>
        <p:blipFill>
          <a:blip r:embed="rId3"/>
          <a:stretch>
            <a:fillRect/>
          </a:stretch>
        </p:blipFill>
        <p:spPr>
          <a:xfrm>
            <a:off x="5360332" y="5919419"/>
            <a:ext cx="1471335" cy="420363"/>
          </a:xfrm>
          <a:prstGeom prst="rect">
            <a:avLst/>
          </a:prstGeom>
          <a:effectLst/>
        </p:spPr>
      </p:pic>
      <p:sp>
        <p:nvSpPr>
          <p:cNvPr id="2" name="Slide Number Placeholder 1"/>
          <p:cNvSpPr>
            <a:spLocks noGrp="1"/>
          </p:cNvSpPr>
          <p:nvPr>
            <p:ph type="sldNum" sz="quarter" idx="12"/>
          </p:nvPr>
        </p:nvSpPr>
        <p:spPr/>
        <p:txBody>
          <a:bodyPr/>
          <a:lstStyle/>
          <a:p>
            <a:fld id="{06FEDF93-2BFD-41CA-ABC7-B039102F3792}" type="slidenum">
              <a:rPr lang="en-US" smtClean="0"/>
              <a:t>11</a:t>
            </a:fld>
            <a:endParaRPr lang="en-US" dirty="0"/>
          </a:p>
        </p:txBody>
      </p:sp>
    </p:spTree>
    <p:extLst>
      <p:ext uri="{BB962C8B-B14F-4D97-AF65-F5344CB8AC3E}">
        <p14:creationId xmlns:p14="http://schemas.microsoft.com/office/powerpoint/2010/main" val="1923038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xmlns=""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xmlns="" id="{05DB1F73-D09B-4348-9D26-3FCCB6C80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xmlns=""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
        <p:nvSpPr>
          <p:cNvPr id="3" name="Slide Number Placeholder 2"/>
          <p:cNvSpPr>
            <a:spLocks noGrp="1"/>
          </p:cNvSpPr>
          <p:nvPr>
            <p:ph type="sldNum" sz="quarter" idx="12"/>
          </p:nvPr>
        </p:nvSpPr>
        <p:spPr/>
        <p:txBody>
          <a:bodyPr/>
          <a:lstStyle/>
          <a:p>
            <a:fld id="{06FEDF93-2BFD-41CA-ABC7-B039102F3792}" type="slidenum">
              <a:rPr lang="en-US" smtClean="0"/>
              <a:t>12</a:t>
            </a:fld>
            <a:endParaRPr lang="en-US" dirty="0"/>
          </a:p>
        </p:txBody>
      </p:sp>
    </p:spTree>
    <p:extLst>
      <p:ext uri="{BB962C8B-B14F-4D97-AF65-F5344CB8AC3E}">
        <p14:creationId xmlns:p14="http://schemas.microsoft.com/office/powerpoint/2010/main" val="2275478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xmlns="" id="{364CFD90-D0E1-4BC3-9D8B-7503E2632C39}"/>
              </a:ext>
              <a:ext uri="{C183D7F6-B498-43B3-948B-1728B52AA6E4}">
                <adec:decorative xmlns:adec="http://schemas.microsoft.com/office/drawing/2017/decorative" xmlns=""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Content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E3ECCC05-FF78-40FA-84FF-172821D8B58A}"/>
              </a:ext>
              <a:ext uri="{C183D7F6-B498-43B3-948B-1728B52AA6E4}">
                <adec:decorative xmlns:adec="http://schemas.microsoft.com/office/drawing/2017/decorative" xmlns=""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mj-lt"/>
              </a:rPr>
              <a:t>MVVM</a:t>
            </a:r>
            <a:endParaRPr lang="en-US" b="1" dirty="0">
              <a:latin typeface="+mj-lt"/>
            </a:endParaRPr>
          </a:p>
        </p:txBody>
      </p:sp>
      <p:sp>
        <p:nvSpPr>
          <p:cNvPr id="16" name="Rectangle: Rounded Corners 15">
            <a:extLst>
              <a:ext uri="{FF2B5EF4-FFF2-40B4-BE49-F238E27FC236}">
                <a16:creationId xmlns:a16="http://schemas.microsoft.com/office/drawing/2014/main" xmlns="" id="{D6178536-4D8A-4FF2-BBDC-4B3E7E0FCF26}"/>
              </a:ext>
              <a:ext uri="{C183D7F6-B498-43B3-948B-1728B52AA6E4}">
                <adec:decorative xmlns:adec="http://schemas.microsoft.com/office/drawing/2017/decorative" xmlns=""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MVVM Overview</a:t>
            </a:r>
            <a:endParaRPr lang="en-US" sz="1600" dirty="0"/>
          </a:p>
        </p:txBody>
      </p:sp>
      <p:sp>
        <p:nvSpPr>
          <p:cNvPr id="15" name="Oval 14">
            <a:extLst>
              <a:ext uri="{FF2B5EF4-FFF2-40B4-BE49-F238E27FC236}">
                <a16:creationId xmlns:a16="http://schemas.microsoft.com/office/drawing/2014/main" xmlns="" id="{416F1356-9015-4B5C-9C64-3C1D963E5F59}"/>
              </a:ext>
              <a:ext uri="{C183D7F6-B498-43B3-948B-1728B52AA6E4}">
                <adec:decorative xmlns:adec="http://schemas.microsoft.com/office/drawing/2017/decorative" xmlns=""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xmlns="" id="{EB7F2E37-0ACF-4E8A-9C1D-EC5B65BA2906}"/>
              </a:ext>
              <a:ext uri="{C183D7F6-B498-43B3-948B-1728B52AA6E4}">
                <adec:decorative xmlns:adec="http://schemas.microsoft.com/office/drawing/2017/decorative" xmlns=""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Low Level Working </a:t>
            </a:r>
            <a:endParaRPr lang="en-US" sz="1600" dirty="0"/>
          </a:p>
        </p:txBody>
      </p:sp>
      <p:sp>
        <p:nvSpPr>
          <p:cNvPr id="20" name="Oval 19">
            <a:extLst>
              <a:ext uri="{FF2B5EF4-FFF2-40B4-BE49-F238E27FC236}">
                <a16:creationId xmlns:a16="http://schemas.microsoft.com/office/drawing/2014/main" xmlns="" id="{88F812F5-70AF-4FBD-80D9-D59B3C456D5E}"/>
              </a:ext>
              <a:ext uri="{C183D7F6-B498-43B3-948B-1728B52AA6E4}">
                <adec:decorative xmlns:adec="http://schemas.microsoft.com/office/drawing/2017/decorative" xmlns=""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xmlns="" id="{952C5002-7E64-4069-ACA0-6876E54A9B46}"/>
              </a:ext>
              <a:ext uri="{C183D7F6-B498-43B3-948B-1728B52AA6E4}">
                <adec:decorative xmlns:adec="http://schemas.microsoft.com/office/drawing/2017/decorative" xmlns=""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Q &amp; A</a:t>
            </a:r>
            <a:endParaRPr lang="en-US" sz="1600" dirty="0"/>
          </a:p>
        </p:txBody>
      </p:sp>
      <p:sp>
        <p:nvSpPr>
          <p:cNvPr id="22" name="Oval 21">
            <a:extLst>
              <a:ext uri="{FF2B5EF4-FFF2-40B4-BE49-F238E27FC236}">
                <a16:creationId xmlns:a16="http://schemas.microsoft.com/office/drawing/2014/main" xmlns="" id="{A49C5F3A-6F0D-4A0F-AE6E-92F342C22ACD}"/>
              </a:ext>
              <a:ext uri="{C183D7F6-B498-43B3-948B-1728B52AA6E4}">
                <adec:decorative xmlns:adec="http://schemas.microsoft.com/office/drawing/2017/decorative" xmlns=""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xmlns="" id="{94A75A79-A67A-4A23-8588-7FC5EB9A5183}"/>
              </a:ext>
              <a:ext uri="{C183D7F6-B498-43B3-948B-1728B52AA6E4}">
                <adec:decorative xmlns:adec="http://schemas.microsoft.com/office/drawing/2017/decorative" xmlns=""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t>Android Architecture </a:t>
            </a:r>
            <a:endParaRPr lang="en-IN" sz="1600" dirty="0" smtClean="0"/>
          </a:p>
          <a:p>
            <a:r>
              <a:rPr lang="en-IN" sz="1600" dirty="0" smtClean="0"/>
              <a:t>Components</a:t>
            </a:r>
            <a:endParaRPr lang="en-IN" sz="1600" dirty="0"/>
          </a:p>
        </p:txBody>
      </p:sp>
      <p:sp>
        <p:nvSpPr>
          <p:cNvPr id="26" name="Oval 25">
            <a:extLst>
              <a:ext uri="{FF2B5EF4-FFF2-40B4-BE49-F238E27FC236}">
                <a16:creationId xmlns:a16="http://schemas.microsoft.com/office/drawing/2014/main" xmlns="" id="{BBC62739-FA35-49F8-8929-743B31F55A69}"/>
              </a:ext>
              <a:ext uri="{C183D7F6-B498-43B3-948B-1728B52AA6E4}">
                <adec:decorative xmlns:adec="http://schemas.microsoft.com/office/drawing/2017/decorative" xmlns=""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xmlns="" id="{71BB375D-5EE6-4428-9817-2C7DB6B94332}"/>
              </a:ext>
              <a:ext uri="{C183D7F6-B498-43B3-948B-1728B52AA6E4}">
                <adec:decorative xmlns:adec="http://schemas.microsoft.com/office/drawing/2017/decorative" xmlns=""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Room Database</a:t>
            </a:r>
            <a:endParaRPr lang="en-US" sz="1600" dirty="0"/>
          </a:p>
        </p:txBody>
      </p:sp>
      <p:sp>
        <p:nvSpPr>
          <p:cNvPr id="28" name="Oval 27">
            <a:extLst>
              <a:ext uri="{FF2B5EF4-FFF2-40B4-BE49-F238E27FC236}">
                <a16:creationId xmlns:a16="http://schemas.microsoft.com/office/drawing/2014/main" xmlns="" id="{B3A511B7-C7F3-4107-9962-1E10D2E087DD}"/>
              </a:ext>
              <a:ext uri="{C183D7F6-B498-43B3-948B-1728B52AA6E4}">
                <adec:decorative xmlns:adec="http://schemas.microsoft.com/office/drawing/2017/decorative" xmlns=""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xmlns="" id="{D4D7D4B6-62C2-45AB-89A5-3A41DA021FD2}"/>
              </a:ext>
              <a:ext uri="{C183D7F6-B498-43B3-948B-1728B52AA6E4}">
                <adec:decorative xmlns:adec="http://schemas.microsoft.com/office/drawing/2017/decorative" xmlns=""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Retrofit</a:t>
            </a:r>
            <a:endParaRPr lang="en-US" sz="1600" dirty="0"/>
          </a:p>
        </p:txBody>
      </p:sp>
      <p:sp>
        <p:nvSpPr>
          <p:cNvPr id="30" name="Oval 29">
            <a:extLst>
              <a:ext uri="{FF2B5EF4-FFF2-40B4-BE49-F238E27FC236}">
                <a16:creationId xmlns:a16="http://schemas.microsoft.com/office/drawing/2014/main" xmlns="" id="{83902602-D4BC-4D44-AC14-BB55A86C5D06}"/>
              </a:ext>
              <a:ext uri="{C183D7F6-B498-43B3-948B-1728B52AA6E4}">
                <adec:decorative xmlns:adec="http://schemas.microsoft.com/office/drawing/2017/decorative" xmlns=""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06FEDF93-2BFD-41CA-ABC7-B039102F3792}" type="slidenum">
              <a:rPr lang="en-US" smtClean="0"/>
              <a:t>2</a:t>
            </a:fld>
            <a:endParaRPr lang="en-US" dirty="0"/>
          </a:p>
        </p:txBody>
      </p:sp>
      <p:sp>
        <p:nvSpPr>
          <p:cNvPr id="43" name="TextBox 42"/>
          <p:cNvSpPr txBox="1"/>
          <p:nvPr/>
        </p:nvSpPr>
        <p:spPr>
          <a:xfrm>
            <a:off x="4644533" y="1630432"/>
            <a:ext cx="489934" cy="707886"/>
          </a:xfrm>
          <a:prstGeom prst="rect">
            <a:avLst/>
          </a:prstGeom>
          <a:noFill/>
        </p:spPr>
        <p:txBody>
          <a:bodyPr wrap="square" rtlCol="0">
            <a:spAutoFit/>
          </a:bodyPr>
          <a:lstStyle/>
          <a:p>
            <a:pPr algn="ctr"/>
            <a:r>
              <a:rPr lang="en-IN" sz="4000" b="1" dirty="0" smtClean="0">
                <a:solidFill>
                  <a:schemeClr val="bg1"/>
                </a:solidFill>
              </a:rPr>
              <a:t>1</a:t>
            </a:r>
            <a:endParaRPr lang="en-IN" sz="4000" b="1" dirty="0">
              <a:solidFill>
                <a:schemeClr val="bg1"/>
              </a:solidFill>
            </a:endParaRPr>
          </a:p>
        </p:txBody>
      </p:sp>
      <p:sp>
        <p:nvSpPr>
          <p:cNvPr id="44" name="TextBox 43"/>
          <p:cNvSpPr txBox="1"/>
          <p:nvPr/>
        </p:nvSpPr>
        <p:spPr>
          <a:xfrm>
            <a:off x="3895233" y="3351282"/>
            <a:ext cx="489934" cy="707886"/>
          </a:xfrm>
          <a:prstGeom prst="rect">
            <a:avLst/>
          </a:prstGeom>
          <a:noFill/>
        </p:spPr>
        <p:txBody>
          <a:bodyPr wrap="square" rtlCol="0">
            <a:spAutoFit/>
          </a:bodyPr>
          <a:lstStyle/>
          <a:p>
            <a:pPr algn="ctr"/>
            <a:r>
              <a:rPr lang="en-IN" sz="4000" b="1" dirty="0">
                <a:solidFill>
                  <a:schemeClr val="bg1"/>
                </a:solidFill>
              </a:rPr>
              <a:t>2</a:t>
            </a:r>
          </a:p>
        </p:txBody>
      </p:sp>
      <p:sp>
        <p:nvSpPr>
          <p:cNvPr id="45" name="TextBox 44"/>
          <p:cNvSpPr txBox="1"/>
          <p:nvPr/>
        </p:nvSpPr>
        <p:spPr>
          <a:xfrm>
            <a:off x="4644533" y="5171533"/>
            <a:ext cx="489934" cy="707886"/>
          </a:xfrm>
          <a:prstGeom prst="rect">
            <a:avLst/>
          </a:prstGeom>
          <a:noFill/>
        </p:spPr>
        <p:txBody>
          <a:bodyPr wrap="square" rtlCol="0">
            <a:spAutoFit/>
          </a:bodyPr>
          <a:lstStyle/>
          <a:p>
            <a:pPr algn="ctr"/>
            <a:r>
              <a:rPr lang="en-IN" sz="4000" b="1" dirty="0">
                <a:solidFill>
                  <a:schemeClr val="bg1"/>
                </a:solidFill>
              </a:rPr>
              <a:t>3</a:t>
            </a:r>
          </a:p>
        </p:txBody>
      </p:sp>
      <p:sp>
        <p:nvSpPr>
          <p:cNvPr id="46" name="TextBox 45"/>
          <p:cNvSpPr txBox="1"/>
          <p:nvPr/>
        </p:nvSpPr>
        <p:spPr>
          <a:xfrm>
            <a:off x="7057533" y="1646988"/>
            <a:ext cx="489934" cy="707886"/>
          </a:xfrm>
          <a:prstGeom prst="rect">
            <a:avLst/>
          </a:prstGeom>
          <a:noFill/>
        </p:spPr>
        <p:txBody>
          <a:bodyPr wrap="square" rtlCol="0">
            <a:spAutoFit/>
          </a:bodyPr>
          <a:lstStyle/>
          <a:p>
            <a:pPr algn="ctr"/>
            <a:r>
              <a:rPr lang="en-IN" sz="4000" b="1" dirty="0">
                <a:solidFill>
                  <a:schemeClr val="bg1"/>
                </a:solidFill>
              </a:rPr>
              <a:t>4</a:t>
            </a:r>
          </a:p>
        </p:txBody>
      </p:sp>
      <p:sp>
        <p:nvSpPr>
          <p:cNvPr id="47" name="TextBox 46"/>
          <p:cNvSpPr txBox="1"/>
          <p:nvPr/>
        </p:nvSpPr>
        <p:spPr>
          <a:xfrm>
            <a:off x="7715197" y="3328115"/>
            <a:ext cx="489934" cy="707886"/>
          </a:xfrm>
          <a:prstGeom prst="rect">
            <a:avLst/>
          </a:prstGeom>
          <a:noFill/>
        </p:spPr>
        <p:txBody>
          <a:bodyPr wrap="square" rtlCol="0">
            <a:spAutoFit/>
          </a:bodyPr>
          <a:lstStyle/>
          <a:p>
            <a:pPr algn="ctr"/>
            <a:r>
              <a:rPr lang="en-IN" sz="4000" b="1" dirty="0">
                <a:solidFill>
                  <a:schemeClr val="bg1"/>
                </a:solidFill>
              </a:rPr>
              <a:t>5</a:t>
            </a:r>
          </a:p>
        </p:txBody>
      </p:sp>
      <p:sp>
        <p:nvSpPr>
          <p:cNvPr id="48" name="TextBox 47"/>
          <p:cNvSpPr txBox="1"/>
          <p:nvPr/>
        </p:nvSpPr>
        <p:spPr>
          <a:xfrm>
            <a:off x="7063280" y="5154978"/>
            <a:ext cx="489934" cy="707886"/>
          </a:xfrm>
          <a:prstGeom prst="rect">
            <a:avLst/>
          </a:prstGeom>
          <a:noFill/>
        </p:spPr>
        <p:txBody>
          <a:bodyPr wrap="square" rtlCol="0">
            <a:spAutoFit/>
          </a:bodyPr>
          <a:lstStyle/>
          <a:p>
            <a:pPr algn="ctr"/>
            <a:r>
              <a:rPr lang="en-IN" sz="4000" b="1" dirty="0">
                <a:solidFill>
                  <a:schemeClr val="bg1"/>
                </a:solidFill>
              </a:rPr>
              <a:t>6</a:t>
            </a:r>
          </a:p>
        </p:txBody>
      </p:sp>
    </p:spTree>
    <p:extLst>
      <p:ext uri="{BB962C8B-B14F-4D97-AF65-F5344CB8AC3E}">
        <p14:creationId xmlns:p14="http://schemas.microsoft.com/office/powerpoint/2010/main" val="3299715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xmlns=""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Android Architecture </a:t>
            </a:r>
          </a:p>
          <a:p>
            <a:pPr algn="ctr"/>
            <a:r>
              <a:rPr lang="en-US" sz="2800" b="1" dirty="0">
                <a:solidFill>
                  <a:schemeClr val="tx1">
                    <a:lumMod val="75000"/>
                    <a:lumOff val="25000"/>
                  </a:schemeClr>
                </a:solidFill>
              </a:rPr>
              <a:t>Components</a:t>
            </a:r>
          </a:p>
          <a:p>
            <a:pPr algn="ctr"/>
            <a:r>
              <a:rPr lang="en-US" sz="2800" dirty="0" smtClean="0">
                <a:solidFill>
                  <a:schemeClr val="tx1">
                    <a:lumMod val="75000"/>
                    <a:lumOff val="25000"/>
                  </a:schemeClr>
                </a:solidFill>
              </a:rPr>
              <a:t/>
            </a:r>
            <a:br>
              <a:rPr lang="en-US" sz="2800" dirty="0" smtClean="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hlinkClick r:id="" action="ppaction://hlinkshowjump?jump=nextslide"/>
            <a:extLst>
              <a:ext uri="{FF2B5EF4-FFF2-40B4-BE49-F238E27FC236}">
                <a16:creationId xmlns:a16="http://schemas.microsoft.com/office/drawing/2014/main" xmlns="" id="{5B804E9F-B6B5-41F9-9B63-9AF435FDC2B7}"/>
              </a:ext>
              <a:ext uri="{C183D7F6-B498-43B3-948B-1728B52AA6E4}">
                <adec:decorative xmlns:adec="http://schemas.microsoft.com/office/drawing/2017/decorative" xmlns="" val="1"/>
              </a:ext>
            </a:extLst>
          </p:cNvPr>
          <p:cNvSpPr/>
          <p:nvPr/>
        </p:nvSpPr>
        <p:spPr>
          <a:xfrm rot="5400000">
            <a:off x="773697" y="2699116"/>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hlinkClick r:id="rId3" action="ppaction://hlinksldjump"/>
            <a:extLst>
              <a:ext uri="{FF2B5EF4-FFF2-40B4-BE49-F238E27FC236}">
                <a16:creationId xmlns:a16="http://schemas.microsoft.com/office/drawing/2014/main" xmlns="" id="{0092C447-C8E1-4B12-B012-E6D21CBB1FBE}"/>
              </a:ext>
              <a:ext uri="{C183D7F6-B498-43B3-948B-1728B52AA6E4}">
                <adec:decorative xmlns:adec="http://schemas.microsoft.com/office/drawing/2017/decorative" xmlns="" val="1"/>
              </a:ext>
            </a:extLst>
          </p:cNvPr>
          <p:cNvSpPr/>
          <p:nvPr/>
        </p:nvSpPr>
        <p:spPr>
          <a:xfrm rot="5400000">
            <a:off x="2940496" y="2699116"/>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hlinkClick r:id="rId4" action="ppaction://hlinksldjump"/>
            <a:extLst>
              <a:ext uri="{FF2B5EF4-FFF2-40B4-BE49-F238E27FC236}">
                <a16:creationId xmlns:a16="http://schemas.microsoft.com/office/drawing/2014/main" xmlns="" id="{7E139379-1914-4446-8D6D-984A47041A54}"/>
              </a:ext>
              <a:ext uri="{C183D7F6-B498-43B3-948B-1728B52AA6E4}">
                <adec:decorative xmlns:adec="http://schemas.microsoft.com/office/drawing/2017/decorative" xmlns="" val="1"/>
              </a:ext>
            </a:extLst>
          </p:cNvPr>
          <p:cNvSpPr/>
          <p:nvPr/>
        </p:nvSpPr>
        <p:spPr>
          <a:xfrm rot="5400000">
            <a:off x="5107294" y="269911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hlinkClick r:id="rId5" action="ppaction://hlinksldjump"/>
            <a:extLst>
              <a:ext uri="{FF2B5EF4-FFF2-40B4-BE49-F238E27FC236}">
                <a16:creationId xmlns:a16="http://schemas.microsoft.com/office/drawing/2014/main" xmlns="" id="{F79B51BB-1B30-4ED8-B26D-21EE8BC675B2}"/>
              </a:ext>
              <a:ext uri="{C183D7F6-B498-43B3-948B-1728B52AA6E4}">
                <adec:decorative xmlns:adec="http://schemas.microsoft.com/office/drawing/2017/decorative" xmlns="" val="1"/>
              </a:ext>
            </a:extLst>
          </p:cNvPr>
          <p:cNvSpPr/>
          <p:nvPr/>
        </p:nvSpPr>
        <p:spPr>
          <a:xfrm rot="5400000">
            <a:off x="7274092" y="2657020"/>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xmlns="" id="{3F19BFA5-D0CA-4CF0-8499-504D956B6563}"/>
              </a:ext>
            </a:extLst>
          </p:cNvPr>
          <p:cNvSpPr/>
          <p:nvPr/>
        </p:nvSpPr>
        <p:spPr>
          <a:xfrm>
            <a:off x="2255968" y="2912319"/>
            <a:ext cx="1371600" cy="492443"/>
          </a:xfrm>
          <a:prstGeom prst="rect">
            <a:avLst/>
          </a:prstGeom>
        </p:spPr>
        <p:txBody>
          <a:bodyPr wrap="square" lIns="0" tIns="0" rIns="0" bIns="0">
            <a:spAutoFit/>
          </a:bodyPr>
          <a:lstStyle/>
          <a:p>
            <a:pPr algn="ctr"/>
            <a:r>
              <a:rPr lang="en-US" sz="1600" b="1" dirty="0" smtClean="0">
                <a:solidFill>
                  <a:schemeClr val="bg1"/>
                </a:solidFill>
              </a:rPr>
              <a:t>Lifecycle Aware Components</a:t>
            </a:r>
            <a:endParaRPr lang="en-US" sz="1600" b="1" dirty="0">
              <a:solidFill>
                <a:schemeClr val="bg1"/>
              </a:solidFill>
            </a:endParaRPr>
          </a:p>
        </p:txBody>
      </p:sp>
      <p:sp>
        <p:nvSpPr>
          <p:cNvPr id="47" name="Rectangle 46">
            <a:extLst>
              <a:ext uri="{FF2B5EF4-FFF2-40B4-BE49-F238E27FC236}">
                <a16:creationId xmlns:a16="http://schemas.microsoft.com/office/drawing/2014/main" xmlns="" id="{1751D31D-3535-411D-8BAC-95CCC90AB185}"/>
              </a:ext>
            </a:extLst>
          </p:cNvPr>
          <p:cNvSpPr/>
          <p:nvPr/>
        </p:nvSpPr>
        <p:spPr>
          <a:xfrm>
            <a:off x="4422767" y="2912319"/>
            <a:ext cx="1371600" cy="246221"/>
          </a:xfrm>
          <a:prstGeom prst="rect">
            <a:avLst/>
          </a:prstGeom>
        </p:spPr>
        <p:txBody>
          <a:bodyPr wrap="square" lIns="0" tIns="0" rIns="0" bIns="0">
            <a:spAutoFit/>
          </a:bodyPr>
          <a:lstStyle/>
          <a:p>
            <a:pPr algn="ctr"/>
            <a:r>
              <a:rPr lang="en-US" sz="1600" b="1" dirty="0" smtClean="0">
                <a:solidFill>
                  <a:schemeClr val="bg1"/>
                </a:solidFill>
              </a:rPr>
              <a:t>Live Data</a:t>
            </a:r>
            <a:endParaRPr lang="en-US" sz="1600" b="1" dirty="0">
              <a:solidFill>
                <a:schemeClr val="bg1"/>
              </a:solidFill>
            </a:endParaRPr>
          </a:p>
        </p:txBody>
      </p:sp>
      <p:sp>
        <p:nvSpPr>
          <p:cNvPr id="48" name="Rectangle 47">
            <a:extLst>
              <a:ext uri="{FF2B5EF4-FFF2-40B4-BE49-F238E27FC236}">
                <a16:creationId xmlns:a16="http://schemas.microsoft.com/office/drawing/2014/main" xmlns="" id="{FA4D735A-8F75-4E2A-8F1A-CC303B0718BA}"/>
              </a:ext>
            </a:extLst>
          </p:cNvPr>
          <p:cNvSpPr/>
          <p:nvPr/>
        </p:nvSpPr>
        <p:spPr>
          <a:xfrm>
            <a:off x="6589565" y="2912319"/>
            <a:ext cx="1371600" cy="246221"/>
          </a:xfrm>
          <a:prstGeom prst="rect">
            <a:avLst/>
          </a:prstGeom>
        </p:spPr>
        <p:txBody>
          <a:bodyPr wrap="square" lIns="0" tIns="0" rIns="0" bIns="0">
            <a:spAutoFit/>
          </a:bodyPr>
          <a:lstStyle/>
          <a:p>
            <a:pPr algn="ctr"/>
            <a:r>
              <a:rPr lang="en-US" sz="1600" b="1" dirty="0" smtClean="0">
                <a:solidFill>
                  <a:schemeClr val="bg1"/>
                </a:solidFill>
              </a:rPr>
              <a:t>View Model</a:t>
            </a:r>
            <a:endParaRPr lang="en-US" sz="1600" b="1" dirty="0">
              <a:solidFill>
                <a:schemeClr val="bg1"/>
              </a:solidFill>
            </a:endParaRPr>
          </a:p>
        </p:txBody>
      </p:sp>
      <p:sp>
        <p:nvSpPr>
          <p:cNvPr id="49" name="Rectangle 48">
            <a:extLst>
              <a:ext uri="{FF2B5EF4-FFF2-40B4-BE49-F238E27FC236}">
                <a16:creationId xmlns:a16="http://schemas.microsoft.com/office/drawing/2014/main" xmlns="" id="{54AB9282-0505-49EB-AABF-998083225E3A}"/>
              </a:ext>
            </a:extLst>
          </p:cNvPr>
          <p:cNvSpPr/>
          <p:nvPr/>
        </p:nvSpPr>
        <p:spPr>
          <a:xfrm>
            <a:off x="8756364" y="2912319"/>
            <a:ext cx="1371600" cy="246221"/>
          </a:xfrm>
          <a:prstGeom prst="rect">
            <a:avLst/>
          </a:prstGeom>
        </p:spPr>
        <p:txBody>
          <a:bodyPr wrap="square" lIns="0" tIns="0" rIns="0" bIns="0">
            <a:spAutoFit/>
          </a:bodyPr>
          <a:lstStyle/>
          <a:p>
            <a:pPr algn="ctr"/>
            <a:r>
              <a:rPr lang="en-US" sz="1600" b="1" dirty="0" smtClean="0">
                <a:solidFill>
                  <a:schemeClr val="bg1"/>
                </a:solidFill>
              </a:rPr>
              <a:t>Room</a:t>
            </a:r>
            <a:endParaRPr lang="en-US" sz="1600" b="1" dirty="0">
              <a:solidFill>
                <a:schemeClr val="bg1"/>
              </a:solidFill>
            </a:endParaRPr>
          </a:p>
        </p:txBody>
      </p:sp>
      <p:sp>
        <p:nvSpPr>
          <p:cNvPr id="51" name="Rectangle 50">
            <a:extLst>
              <a:ext uri="{FF2B5EF4-FFF2-40B4-BE49-F238E27FC236}">
                <a16:creationId xmlns:a16="http://schemas.microsoft.com/office/drawing/2014/main" xmlns="" id="{8AA18108-5B8B-4147-84A7-D30A16BEC4EA}"/>
              </a:ext>
            </a:extLst>
          </p:cNvPr>
          <p:cNvSpPr/>
          <p:nvPr/>
        </p:nvSpPr>
        <p:spPr>
          <a:xfrm>
            <a:off x="2043112" y="3549409"/>
            <a:ext cx="1752042" cy="1949252"/>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Lifecycle-aware components perform actions in response to a change in the lifecycle status of another component, such as activities and fragments</a:t>
            </a:r>
            <a:r>
              <a:rPr lang="en-US" sz="1400" dirty="0" smtClean="0">
                <a:solidFill>
                  <a:schemeClr val="bg1"/>
                </a:solidFill>
                <a:cs typeface="Segoe UI" panose="020B0502040204020203" pitchFamily="34" charset="0"/>
              </a:rPr>
              <a:t>.</a:t>
            </a:r>
            <a:endParaRPr lang="en-US" sz="1400" dirty="0">
              <a:solidFill>
                <a:schemeClr val="bg1"/>
              </a:solidFill>
              <a:cs typeface="Segoe UI" panose="020B0502040204020203" pitchFamily="34" charset="0"/>
            </a:endParaRPr>
          </a:p>
        </p:txBody>
      </p:sp>
      <p:sp>
        <p:nvSpPr>
          <p:cNvPr id="52" name="Rectangle 51">
            <a:extLst>
              <a:ext uri="{FF2B5EF4-FFF2-40B4-BE49-F238E27FC236}">
                <a16:creationId xmlns:a16="http://schemas.microsoft.com/office/drawing/2014/main" xmlns="" id="{A8534162-B6E2-4579-9DAD-AD8DE07459BC}"/>
              </a:ext>
            </a:extLst>
          </p:cNvPr>
          <p:cNvSpPr/>
          <p:nvPr/>
        </p:nvSpPr>
        <p:spPr>
          <a:xfrm>
            <a:off x="4131698" y="3250173"/>
            <a:ext cx="1952366" cy="2192908"/>
          </a:xfrm>
          <a:prstGeom prst="rect">
            <a:avLst/>
          </a:prstGeom>
        </p:spPr>
        <p:txBody>
          <a:bodyPr wrap="square" lIns="0" tIns="0" rIns="0" bIns="0" anchor="t">
            <a:spAutoFit/>
          </a:bodyPr>
          <a:lstStyle/>
          <a:p>
            <a:pPr algn="ctr">
              <a:lnSpc>
                <a:spcPts val="1900"/>
              </a:lnSpc>
            </a:pPr>
            <a:r>
              <a:rPr lang="en-US" sz="1400" dirty="0" err="1">
                <a:solidFill>
                  <a:schemeClr val="bg1"/>
                </a:solidFill>
                <a:cs typeface="Segoe UI" panose="020B0502040204020203" pitchFamily="34" charset="0"/>
              </a:rPr>
              <a:t>LiveData</a:t>
            </a:r>
            <a:r>
              <a:rPr lang="en-US" sz="1400" dirty="0">
                <a:solidFill>
                  <a:schemeClr val="bg1"/>
                </a:solidFill>
                <a:cs typeface="Segoe UI" panose="020B0502040204020203" pitchFamily="34" charset="0"/>
              </a:rPr>
              <a:t> is an observable data holder class. Unlike a regular observable, </a:t>
            </a:r>
            <a:r>
              <a:rPr lang="en-US" sz="1400" dirty="0" err="1">
                <a:solidFill>
                  <a:schemeClr val="bg1"/>
                </a:solidFill>
                <a:cs typeface="Segoe UI" panose="020B0502040204020203" pitchFamily="34" charset="0"/>
              </a:rPr>
              <a:t>LiveData</a:t>
            </a:r>
            <a:r>
              <a:rPr lang="en-US" sz="1400" dirty="0">
                <a:solidFill>
                  <a:schemeClr val="bg1"/>
                </a:solidFill>
                <a:cs typeface="Segoe UI" panose="020B0502040204020203" pitchFamily="34" charset="0"/>
              </a:rPr>
              <a:t> is lifecycle-aware, meaning it respects the lifecycle of other app components, such as activities, fragments, or services</a:t>
            </a:r>
            <a:r>
              <a:rPr lang="en-US" sz="1400" dirty="0" smtClean="0">
                <a:solidFill>
                  <a:schemeClr val="bg1"/>
                </a:solidFill>
                <a:cs typeface="Segoe UI" panose="020B0502040204020203" pitchFamily="34" charset="0"/>
              </a:rPr>
              <a:t>. </a:t>
            </a:r>
            <a:endParaRPr lang="en-US" sz="1400" dirty="0">
              <a:solidFill>
                <a:schemeClr val="bg1"/>
              </a:solidFill>
              <a:cs typeface="Segoe UI" panose="020B0502040204020203" pitchFamily="34" charset="0"/>
            </a:endParaRPr>
          </a:p>
        </p:txBody>
      </p:sp>
      <p:sp>
        <p:nvSpPr>
          <p:cNvPr id="53" name="Rectangle 52">
            <a:extLst>
              <a:ext uri="{FF2B5EF4-FFF2-40B4-BE49-F238E27FC236}">
                <a16:creationId xmlns:a16="http://schemas.microsoft.com/office/drawing/2014/main" xmlns="" id="{E1535E1C-6EBC-45D8-BCE1-D5B947A61FB6}"/>
              </a:ext>
            </a:extLst>
          </p:cNvPr>
          <p:cNvSpPr/>
          <p:nvPr/>
        </p:nvSpPr>
        <p:spPr>
          <a:xfrm>
            <a:off x="6399343" y="3221020"/>
            <a:ext cx="1752042" cy="24365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The </a:t>
            </a:r>
            <a:r>
              <a:rPr lang="en-US" sz="1400" dirty="0" err="1">
                <a:solidFill>
                  <a:schemeClr val="bg1"/>
                </a:solidFill>
                <a:cs typeface="Segoe UI" panose="020B0502040204020203" pitchFamily="34" charset="0"/>
              </a:rPr>
              <a:t>ViewModel</a:t>
            </a:r>
            <a:r>
              <a:rPr lang="en-US" sz="1400" dirty="0">
                <a:solidFill>
                  <a:schemeClr val="bg1"/>
                </a:solidFill>
                <a:cs typeface="Segoe UI" panose="020B0502040204020203" pitchFamily="34" charset="0"/>
              </a:rPr>
              <a:t> class is designed to store and manage UI-related data in a lifecycle conscious way. The </a:t>
            </a:r>
            <a:r>
              <a:rPr lang="en-US" sz="1400" dirty="0" err="1">
                <a:solidFill>
                  <a:schemeClr val="bg1"/>
                </a:solidFill>
                <a:cs typeface="Segoe UI" panose="020B0502040204020203" pitchFamily="34" charset="0"/>
              </a:rPr>
              <a:t>ViewModel</a:t>
            </a:r>
            <a:r>
              <a:rPr lang="en-US" sz="1400" dirty="0">
                <a:solidFill>
                  <a:schemeClr val="bg1"/>
                </a:solidFill>
                <a:cs typeface="Segoe UI" panose="020B0502040204020203" pitchFamily="34" charset="0"/>
              </a:rPr>
              <a:t> class allows data to survive configuration changes such as screen rotations.</a:t>
            </a:r>
          </a:p>
        </p:txBody>
      </p:sp>
      <p:sp>
        <p:nvSpPr>
          <p:cNvPr id="54" name="Rectangle 53">
            <a:extLst>
              <a:ext uri="{FF2B5EF4-FFF2-40B4-BE49-F238E27FC236}">
                <a16:creationId xmlns:a16="http://schemas.microsoft.com/office/drawing/2014/main" xmlns="" id="{28FF18A5-7B4E-4493-B38D-E732E033F82F}"/>
              </a:ext>
            </a:extLst>
          </p:cNvPr>
          <p:cNvSpPr/>
          <p:nvPr/>
        </p:nvSpPr>
        <p:spPr>
          <a:xfrm>
            <a:off x="8564046" y="3396394"/>
            <a:ext cx="1752042" cy="1949252"/>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The Room persistence library provides an abstraction layer over SQLite to allow for more robust database access while harnessing the full power of SQLite.</a:t>
            </a:r>
          </a:p>
        </p:txBody>
      </p:sp>
      <p:sp>
        <p:nvSpPr>
          <p:cNvPr id="57" name="Freeform 4344" descr="Icon of wrench. ">
            <a:extLst>
              <a:ext uri="{FF2B5EF4-FFF2-40B4-BE49-F238E27FC236}">
                <a16:creationId xmlns:a16="http://schemas.microsoft.com/office/drawing/2014/main" xmlns="" id="{C131659B-1A41-4821-9349-1E69BBBB560E}"/>
              </a:ext>
            </a:extLst>
          </p:cNvPr>
          <p:cNvSpPr>
            <a:spLocks/>
          </p:cNvSpPr>
          <p:nvPr/>
        </p:nvSpPr>
        <p:spPr bwMode="auto">
          <a:xfrm>
            <a:off x="7088366" y="2294359"/>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descr="Image result for life cycle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7330" y="2055809"/>
            <a:ext cx="663549" cy="663549"/>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descr="Icon of money. ">
            <a:extLst>
              <a:ext uri="{FF2B5EF4-FFF2-40B4-BE49-F238E27FC236}">
                <a16:creationId xmlns:a16="http://schemas.microsoft.com/office/drawing/2014/main" xmlns="" id="{8FB81822-E09C-4A9F-BCD2-4BB20E38DA03}"/>
              </a:ext>
            </a:extLst>
          </p:cNvPr>
          <p:cNvGrpSpPr/>
          <p:nvPr/>
        </p:nvGrpSpPr>
        <p:grpSpPr>
          <a:xfrm>
            <a:off x="4918400" y="2294359"/>
            <a:ext cx="380334" cy="382447"/>
            <a:chOff x="3746500" y="1344613"/>
            <a:chExt cx="285750" cy="287338"/>
          </a:xfrm>
          <a:solidFill>
            <a:schemeClr val="bg1"/>
          </a:solidFill>
        </p:grpSpPr>
        <p:sp>
          <p:nvSpPr>
            <p:cNvPr id="41" name="Freeform 497">
              <a:extLst>
                <a:ext uri="{FF2B5EF4-FFF2-40B4-BE49-F238E27FC236}">
                  <a16:creationId xmlns:a16="http://schemas.microsoft.com/office/drawing/2014/main" xmlns=""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498">
              <a:extLst>
                <a:ext uri="{FF2B5EF4-FFF2-40B4-BE49-F238E27FC236}">
                  <a16:creationId xmlns:a16="http://schemas.microsoft.com/office/drawing/2014/main" xmlns=""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499">
              <a:extLst>
                <a:ext uri="{FF2B5EF4-FFF2-40B4-BE49-F238E27FC236}">
                  <a16:creationId xmlns:a16="http://schemas.microsoft.com/office/drawing/2014/main" xmlns=""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500">
              <a:extLst>
                <a:ext uri="{FF2B5EF4-FFF2-40B4-BE49-F238E27FC236}">
                  <a16:creationId xmlns:a16="http://schemas.microsoft.com/office/drawing/2014/main" xmlns=""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501">
              <a:extLst>
                <a:ext uri="{FF2B5EF4-FFF2-40B4-BE49-F238E27FC236}">
                  <a16:creationId xmlns:a16="http://schemas.microsoft.com/office/drawing/2014/main" xmlns=""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502">
              <a:extLst>
                <a:ext uri="{FF2B5EF4-FFF2-40B4-BE49-F238E27FC236}">
                  <a16:creationId xmlns:a16="http://schemas.microsoft.com/office/drawing/2014/main" xmlns=""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503">
              <a:extLst>
                <a:ext uri="{FF2B5EF4-FFF2-40B4-BE49-F238E27FC236}">
                  <a16:creationId xmlns:a16="http://schemas.microsoft.com/office/drawing/2014/main" xmlns=""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504">
              <a:extLst>
                <a:ext uri="{FF2B5EF4-FFF2-40B4-BE49-F238E27FC236}">
                  <a16:creationId xmlns:a16="http://schemas.microsoft.com/office/drawing/2014/main" xmlns=""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AutoShape 4" descr="Image result for room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7"/>
          <a:stretch>
            <a:fillRect/>
          </a:stretch>
        </p:blipFill>
        <p:spPr>
          <a:xfrm>
            <a:off x="9208378" y="2335259"/>
            <a:ext cx="467570" cy="467570"/>
          </a:xfrm>
          <a:prstGeom prst="rect">
            <a:avLst/>
          </a:prstGeom>
        </p:spPr>
      </p:pic>
      <p:sp>
        <p:nvSpPr>
          <p:cNvPr id="3" name="Slide Number Placeholder 2"/>
          <p:cNvSpPr>
            <a:spLocks noGrp="1"/>
          </p:cNvSpPr>
          <p:nvPr>
            <p:ph type="sldNum" sz="quarter" idx="12"/>
          </p:nvPr>
        </p:nvSpPr>
        <p:spPr/>
        <p:txBody>
          <a:bodyPr/>
          <a:lstStyle/>
          <a:p>
            <a:fld id="{06FEDF93-2BFD-41CA-ABC7-B039102F3792}" type="slidenum">
              <a:rPr lang="en-US" smtClean="0"/>
              <a:t>3</a:t>
            </a:fld>
            <a:endParaRPr lang="en-US" dirty="0"/>
          </a:p>
        </p:txBody>
      </p:sp>
    </p:spTree>
    <p:extLst>
      <p:ext uri="{BB962C8B-B14F-4D97-AF65-F5344CB8AC3E}">
        <p14:creationId xmlns:p14="http://schemas.microsoft.com/office/powerpoint/2010/main" val="822569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Lifecycle Aware </a:t>
            </a:r>
            <a:endParaRPr lang="en-US" sz="2800" b="1" dirty="0" smtClean="0">
              <a:solidFill>
                <a:schemeClr val="tx1">
                  <a:lumMod val="75000"/>
                  <a:lumOff val="25000"/>
                </a:schemeClr>
              </a:solidFill>
            </a:endParaRPr>
          </a:p>
          <a:p>
            <a:pPr algn="ctr"/>
            <a:r>
              <a:rPr lang="en-US" sz="2800" b="1" dirty="0" smtClean="0">
                <a:solidFill>
                  <a:schemeClr val="tx1">
                    <a:lumMod val="75000"/>
                    <a:lumOff val="25000"/>
                  </a:schemeClr>
                </a:solidFill>
              </a:rPr>
              <a:t>Components </a:t>
            </a:r>
            <a:r>
              <a:rPr lang="en-US" sz="2800" dirty="0" smtClean="0">
                <a:solidFill>
                  <a:schemeClr val="tx1">
                    <a:lumMod val="75000"/>
                    <a:lumOff val="25000"/>
                  </a:schemeClr>
                </a:solidFill>
              </a:rPr>
              <a:t/>
            </a:r>
            <a:br>
              <a:rPr lang="en-US" sz="2800" dirty="0" smtClean="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06FEDF93-2BFD-41CA-ABC7-B039102F3792}" type="slidenum">
              <a:rPr lang="en-US" smtClean="0"/>
              <a:t>4</a:t>
            </a:fld>
            <a:endParaRPr lang="en-US" dirty="0"/>
          </a:p>
        </p:txBody>
      </p:sp>
      <p:graphicFrame>
        <p:nvGraphicFramePr>
          <p:cNvPr id="4" name="Diagram 3"/>
          <p:cNvGraphicFramePr/>
          <p:nvPr>
            <p:extLst>
              <p:ext uri="{D42A27DB-BD31-4B8C-83A1-F6EECF244321}">
                <p14:modId xmlns:p14="http://schemas.microsoft.com/office/powerpoint/2010/main" val="3501750350"/>
              </p:ext>
            </p:extLst>
          </p:nvPr>
        </p:nvGraphicFramePr>
        <p:xfrm>
          <a:off x="2089150" y="130280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Left Arrow 4">
            <a:hlinkClick r:id="" action="ppaction://hlinkshowjump?jump=previousslide"/>
          </p:cNvPr>
          <p:cNvSpPr/>
          <p:nvPr/>
        </p:nvSpPr>
        <p:spPr>
          <a:xfrm>
            <a:off x="500332" y="6055743"/>
            <a:ext cx="793630" cy="534838"/>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solidFill>
                <a:srgbClr val="00B0F0"/>
              </a:solidFill>
            </a:endParaRPr>
          </a:p>
        </p:txBody>
      </p:sp>
    </p:spTree>
    <p:extLst>
      <p:ext uri="{BB962C8B-B14F-4D97-AF65-F5344CB8AC3E}">
        <p14:creationId xmlns:p14="http://schemas.microsoft.com/office/powerpoint/2010/main" val="843768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Live Data</a:t>
            </a:r>
            <a:r>
              <a:rPr lang="en-US" sz="2800" dirty="0" smtClean="0">
                <a:solidFill>
                  <a:schemeClr val="tx1">
                    <a:lumMod val="75000"/>
                    <a:lumOff val="25000"/>
                  </a:schemeClr>
                </a:solidFill>
              </a:rPr>
              <a:t/>
            </a:r>
            <a:br>
              <a:rPr lang="en-US" sz="2800" dirty="0" smtClean="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06FEDF93-2BFD-41CA-ABC7-B039102F3792}" type="slidenum">
              <a:rPr lang="en-US" smtClean="0"/>
              <a:t>5</a:t>
            </a:fld>
            <a:endParaRPr lang="en-US" dirty="0"/>
          </a:p>
        </p:txBody>
      </p:sp>
      <p:sp>
        <p:nvSpPr>
          <p:cNvPr id="9" name="Left Arrow 8">
            <a:hlinkClick r:id="rId2" action="ppaction://hlinksldjump"/>
          </p:cNvPr>
          <p:cNvSpPr/>
          <p:nvPr/>
        </p:nvSpPr>
        <p:spPr>
          <a:xfrm>
            <a:off x="500332" y="6055743"/>
            <a:ext cx="793630" cy="534838"/>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solidFill>
                <a:srgbClr val="00B0F0"/>
              </a:solidFill>
            </a:endParaRPr>
          </a:p>
        </p:txBody>
      </p:sp>
    </p:spTree>
    <p:extLst>
      <p:ext uri="{BB962C8B-B14F-4D97-AF65-F5344CB8AC3E}">
        <p14:creationId xmlns:p14="http://schemas.microsoft.com/office/powerpoint/2010/main" val="947053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smtClean="0">
                <a:solidFill>
                  <a:schemeClr val="tx1">
                    <a:lumMod val="75000"/>
                    <a:lumOff val="25000"/>
                  </a:schemeClr>
                </a:solidFill>
              </a:rPr>
              <a:t>ViewModel</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06FEDF93-2BFD-41CA-ABC7-B039102F3792}" type="slidenum">
              <a:rPr lang="en-US" smtClean="0"/>
              <a:t>6</a:t>
            </a:fld>
            <a:endParaRPr lang="en-US" dirty="0"/>
          </a:p>
        </p:txBody>
      </p:sp>
      <p:sp>
        <p:nvSpPr>
          <p:cNvPr id="20" name="Left Arrow 19">
            <a:hlinkClick r:id="rId2" action="ppaction://hlinksldjump"/>
          </p:cNvPr>
          <p:cNvSpPr/>
          <p:nvPr/>
        </p:nvSpPr>
        <p:spPr>
          <a:xfrm>
            <a:off x="500332" y="6055743"/>
            <a:ext cx="793630" cy="534838"/>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solidFill>
                <a:srgbClr val="00B0F0"/>
              </a:solidFill>
            </a:endParaRPr>
          </a:p>
        </p:txBody>
      </p:sp>
      <p:pic>
        <p:nvPicPr>
          <p:cNvPr id="21" name="Picture 20"/>
          <p:cNvPicPr>
            <a:picLocks noChangeAspect="1"/>
          </p:cNvPicPr>
          <p:nvPr/>
        </p:nvPicPr>
        <p:blipFill>
          <a:blip r:embed="rId3"/>
          <a:stretch>
            <a:fillRect/>
          </a:stretch>
        </p:blipFill>
        <p:spPr>
          <a:xfrm>
            <a:off x="3568879" y="578298"/>
            <a:ext cx="5054242" cy="5796808"/>
          </a:xfrm>
          <a:prstGeom prst="rect">
            <a:avLst/>
          </a:prstGeom>
        </p:spPr>
      </p:pic>
    </p:spTree>
    <p:extLst>
      <p:ext uri="{BB962C8B-B14F-4D97-AF65-F5344CB8AC3E}">
        <p14:creationId xmlns:p14="http://schemas.microsoft.com/office/powerpoint/2010/main" val="1212140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Room</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Left Arrow 48">
            <a:hlinkClick r:id="rId2" action="ppaction://hlinksldjump"/>
          </p:cNvPr>
          <p:cNvSpPr/>
          <p:nvPr/>
        </p:nvSpPr>
        <p:spPr>
          <a:xfrm>
            <a:off x="500332" y="6055743"/>
            <a:ext cx="793630" cy="534838"/>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solidFill>
                <a:srgbClr val="00B0F0"/>
              </a:solidFill>
            </a:endParaRPr>
          </a:p>
        </p:txBody>
      </p:sp>
      <p:graphicFrame>
        <p:nvGraphicFramePr>
          <p:cNvPr id="50" name="Diagram 49"/>
          <p:cNvGraphicFramePr/>
          <p:nvPr>
            <p:extLst>
              <p:ext uri="{D42A27DB-BD31-4B8C-83A1-F6EECF244321}">
                <p14:modId xmlns:p14="http://schemas.microsoft.com/office/powerpoint/2010/main" val="1646139442"/>
              </p:ext>
            </p:extLst>
          </p:nvPr>
        </p:nvGraphicFramePr>
        <p:xfrm>
          <a:off x="2089150" y="819729"/>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7579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xmlns=""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xmlns="" id="{8C0551EA-9F3C-4E6B-8292-6C64ABE1C797}"/>
              </a:ext>
            </a:extLst>
          </p:cNvPr>
          <p:cNvSpPr>
            <a:spLocks noGrp="1"/>
          </p:cNvSpPr>
          <p:nvPr>
            <p:ph type="sldNum" sz="quarter" idx="12"/>
          </p:nvPr>
        </p:nvSpPr>
        <p:spPr/>
        <p:txBody>
          <a:bodyPr/>
          <a:lstStyle/>
          <a:p>
            <a:fld id="{06FEDF93-2BFD-41CA-ABC7-B039102F3792}" type="slidenum">
              <a:rPr lang="en-US" smtClean="0"/>
              <a:pPr/>
              <a:t>8</a:t>
            </a:fld>
            <a:endParaRPr lang="en-US" dirty="0"/>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xmlns="" id="{4293C5FE-8B5A-43A8-B602-44F133628917}"/>
              </a:ext>
              <a:ext uri="{C183D7F6-B498-43B3-948B-1728B52AA6E4}">
                <adec:decorative xmlns:adec="http://schemas.microsoft.com/office/drawing/2017/decorative" xmlns=""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xmlns="" val="1064767228"/>
                    </a:ext>
                  </a:extLst>
                </a:gridCol>
                <a:gridCol w="1132840">
                  <a:extLst>
                    <a:ext uri="{9D8B030D-6E8A-4147-A177-3AD203B41FA5}">
                      <a16:colId xmlns:a16="http://schemas.microsoft.com/office/drawing/2014/main" xmlns="" val="2110247153"/>
                    </a:ext>
                  </a:extLst>
                </a:gridCol>
                <a:gridCol w="1132840">
                  <a:extLst>
                    <a:ext uri="{9D8B030D-6E8A-4147-A177-3AD203B41FA5}">
                      <a16:colId xmlns:a16="http://schemas.microsoft.com/office/drawing/2014/main" xmlns="" val="1671774837"/>
                    </a:ext>
                  </a:extLst>
                </a:gridCol>
                <a:gridCol w="1132840">
                  <a:extLst>
                    <a:ext uri="{9D8B030D-6E8A-4147-A177-3AD203B41FA5}">
                      <a16:colId xmlns:a16="http://schemas.microsoft.com/office/drawing/2014/main" xmlns="" val="1042921663"/>
                    </a:ext>
                  </a:extLst>
                </a:gridCol>
                <a:gridCol w="1132840">
                  <a:extLst>
                    <a:ext uri="{9D8B030D-6E8A-4147-A177-3AD203B41FA5}">
                      <a16:colId xmlns:a16="http://schemas.microsoft.com/office/drawing/2014/main" xmlns="" val="1140046485"/>
                    </a:ext>
                  </a:extLst>
                </a:gridCol>
                <a:gridCol w="1132840">
                  <a:extLst>
                    <a:ext uri="{9D8B030D-6E8A-4147-A177-3AD203B41FA5}">
                      <a16:colId xmlns:a16="http://schemas.microsoft.com/office/drawing/2014/main" xmlns="" val="1773304150"/>
                    </a:ext>
                  </a:extLst>
                </a:gridCol>
                <a:gridCol w="1132840">
                  <a:extLst>
                    <a:ext uri="{9D8B030D-6E8A-4147-A177-3AD203B41FA5}">
                      <a16:colId xmlns:a16="http://schemas.microsoft.com/office/drawing/2014/main" xmlns="" val="1528819555"/>
                    </a:ext>
                  </a:extLst>
                </a:gridCol>
                <a:gridCol w="1132840">
                  <a:extLst>
                    <a:ext uri="{9D8B030D-6E8A-4147-A177-3AD203B41FA5}">
                      <a16:colId xmlns:a16="http://schemas.microsoft.com/office/drawing/2014/main" xmlns="" val="3985123976"/>
                    </a:ext>
                  </a:extLst>
                </a:gridCol>
                <a:gridCol w="1132840">
                  <a:extLst>
                    <a:ext uri="{9D8B030D-6E8A-4147-A177-3AD203B41FA5}">
                      <a16:colId xmlns:a16="http://schemas.microsoft.com/office/drawing/2014/main" xmlns="" val="1999644776"/>
                    </a:ext>
                  </a:extLst>
                </a:gridCol>
                <a:gridCol w="1132840">
                  <a:extLst>
                    <a:ext uri="{9D8B030D-6E8A-4147-A177-3AD203B41FA5}">
                      <a16:colId xmlns:a16="http://schemas.microsoft.com/office/drawing/2014/main" xmlns=""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xmlns=""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xmlns=""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xmlns=""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xmlns=""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xmlns=""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xmlns=""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xmlns=""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xmlns=""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xmlns=""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xmlns=""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xmlns=""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xmlns=""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xmlns=""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xmlns=""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xmlns=""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xmlns=""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xmlns=""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xmlns=""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xmlns="" id="{268D639A-62F0-4F2B-B632-5A45CD6DD132}"/>
              </a:ext>
              <a:ext uri="{C183D7F6-B498-43B3-948B-1728B52AA6E4}">
                <adec:decorative xmlns:adec="http://schemas.microsoft.com/office/drawing/2017/decorative" xmlns=""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xmlns=""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xmlns=""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xmlns=""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xmlns=""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xmlns=""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xmlns=""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xmlns=""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xmlns=""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xmlns=""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xmlns=""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xmlns=""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xmlns=""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xmlns=""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xmlns=""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xmlns=""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xmlns=""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xmlns=""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xmlns=""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xmlns=""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xmlns=""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xmlns=""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xmlns=""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xmlns=""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xmlns=""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xmlns=""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xmlns=""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xmlns=""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xmlns=""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xmlns=""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xmlns=""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xmlns=""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xmlns=""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xmlns=""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xmlns=""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xmlns=""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xmlns=""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xmlns=""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xmlns=""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xmlns=""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xmlns=""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xmlns=""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xmlns=""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xmlns=""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xmlns=""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xmlns=""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xmlns=""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xmlns=""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xmlns=""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xmlns=""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xmlns=""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xmlns=""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xmlns=""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xmlns=""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xmlns=""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xmlns=""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xmlns=""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xmlns="" id="{A3D7D3F3-ED08-4CA9-8310-32E50A7BB0A5}"/>
              </a:ext>
              <a:ext uri="{C183D7F6-B498-43B3-948B-1728B52AA6E4}">
                <adec:decorative xmlns:adec="http://schemas.microsoft.com/office/drawing/2017/decorative" xmlns=""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xmlns=""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xmlns=""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xmlns=""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xmlns=""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xmlns=""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xmlns="" id="{8CBC1BB2-55FC-4E8F-A171-32FAA820D2B7}"/>
              </a:ext>
              <a:ext uri="{C183D7F6-B498-43B3-948B-1728B52AA6E4}">
                <adec:decorative xmlns:adec="http://schemas.microsoft.com/office/drawing/2017/decorative" xmlns=""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B31A2EAE-EBE4-4CB7-9D0A-105837E80B0E}"/>
              </a:ext>
              <a:ext uri="{C183D7F6-B498-43B3-948B-1728B52AA6E4}">
                <adec:decorative xmlns:adec="http://schemas.microsoft.com/office/drawing/2017/decorative" xmlns=""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xmlns=""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xmlns=""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xmlns=""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xmlns=""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xmlns=""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xmlns=""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xmlns=""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xmlns=""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
        <p:nvSpPr>
          <p:cNvPr id="3" name="Slide Number Placeholder 2"/>
          <p:cNvSpPr>
            <a:spLocks noGrp="1"/>
          </p:cNvSpPr>
          <p:nvPr>
            <p:ph type="sldNum" sz="quarter" idx="12"/>
          </p:nvPr>
        </p:nvSpPr>
        <p:spPr/>
        <p:txBody>
          <a:bodyPr/>
          <a:lstStyle/>
          <a:p>
            <a:fld id="{06FEDF93-2BFD-41CA-ABC7-B039102F3792}" type="slidenum">
              <a:rPr lang="en-US" smtClean="0"/>
              <a:t>9</a:t>
            </a:fld>
            <a:endParaRPr lang="en-US" dirty="0"/>
          </a:p>
        </p:txBody>
      </p:sp>
    </p:spTree>
    <p:extLst>
      <p:ext uri="{BB962C8B-B14F-4D97-AF65-F5344CB8AC3E}">
        <p14:creationId xmlns:p14="http://schemas.microsoft.com/office/powerpoint/2010/main" val="727364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Project_Analysis_Presentation Pack.potx" id="{AC7781D2-6DCE-4385-A2F9-141B95078B19}" vid="{C6C96076-4D51-4042-A342-A7D2AA3703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analysis, from 24Slides</Template>
  <TotalTime>0</TotalTime>
  <Words>925</Words>
  <Application>Microsoft Office PowerPoint</Application>
  <PresentationFormat>Widescreen</PresentationFormat>
  <Paragraphs>130</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Segoe UI</vt:lpstr>
      <vt:lpstr>Segoe UI Light</vt:lpstr>
      <vt:lpstr>Office Theme</vt:lpstr>
      <vt:lpstr>Model – View - View Model Brief Intro</vt:lpstr>
      <vt:lpstr>Project analysis slide 2</vt:lpstr>
      <vt:lpstr>Project analysis slide 3</vt:lpstr>
      <vt:lpstr>Project analysis slide 4</vt:lpstr>
      <vt:lpstr>Project analysis slide 4</vt:lpstr>
      <vt:lpstr>Project analysis slide 5</vt:lpstr>
      <vt:lpstr>Project analysis slide 6</vt:lpstr>
      <vt:lpstr>Project analysis slide 7</vt:lpstr>
      <vt:lpstr>Project analysis slide 8</vt:lpstr>
      <vt:lpstr>Project analysis slide 10</vt:lpstr>
      <vt:lpstr>Thank You</vt:lpstr>
      <vt:lpstr>Project analysis slide 11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2019-04-23T04:20:59Z</dcterms:created>
  <dcterms:modified xsi:type="dcterms:W3CDTF">2019-04-24T04:16:01Z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2018-11-21T00:44:46.2256006Z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