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410" r:id="rId3"/>
    <p:sldId id="354" r:id="rId4"/>
    <p:sldId id="411" r:id="rId5"/>
    <p:sldId id="412" r:id="rId6"/>
    <p:sldId id="413" r:id="rId7"/>
    <p:sldId id="416" r:id="rId8"/>
    <p:sldId id="41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7" autoAdjust="0"/>
    <p:restoredTop sz="86420" autoAdjust="0"/>
  </p:normalViewPr>
  <p:slideViewPr>
    <p:cSldViewPr>
      <p:cViewPr varScale="1">
        <p:scale>
          <a:sx n="79" d="100"/>
          <a:sy n="79" d="100"/>
        </p:scale>
        <p:origin x="120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64" y="483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325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74B32-FC10-4D8A-A15E-67D6A44CA171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8D20F-68EE-4912-9832-9D20AB5884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749E-D01A-4868-AB1A-7876014F2D18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D20C-9875-4DEE-BB07-B11DA6C8CD5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993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749E-D01A-4868-AB1A-7876014F2D18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D20C-9875-4DEE-BB07-B11DA6C8C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749E-D01A-4868-AB1A-7876014F2D18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D20C-9875-4DEE-BB07-B11DA6C8C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749E-D01A-4868-AB1A-7876014F2D18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D20C-9875-4DEE-BB07-B11DA6C8C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749E-D01A-4868-AB1A-7876014F2D18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D20C-9875-4DEE-BB07-B11DA6C8C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749E-D01A-4868-AB1A-7876014F2D18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D20C-9875-4DEE-BB07-B11DA6C8C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749E-D01A-4868-AB1A-7876014F2D18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D20C-9875-4DEE-BB07-B11DA6C8C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749E-D01A-4868-AB1A-7876014F2D18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D20C-9875-4DEE-BB07-B11DA6C8C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749E-D01A-4868-AB1A-7876014F2D18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D20C-9875-4DEE-BB07-B11DA6C8C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749E-D01A-4868-AB1A-7876014F2D18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D20C-9875-4DEE-BB07-B11DA6C8C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749E-D01A-4868-AB1A-7876014F2D18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D20C-9875-4DEE-BB07-B11DA6C8C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1749E-D01A-4868-AB1A-7876014F2D18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BD20C-9875-4DEE-BB07-B11DA6C8CD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3200400" y="4495800"/>
            <a:ext cx="2772477" cy="1295400"/>
          </a:xfrm>
        </p:spPr>
        <p:txBody>
          <a:bodyPr>
            <a:normAutofit lnSpcReduction="10000"/>
          </a:bodyPr>
          <a:lstStyle/>
          <a:p>
            <a:endParaRPr lang="en-US" altLang="ko-KR" sz="2400" dirty="0" smtClean="0">
              <a:solidFill>
                <a:schemeClr val="bg1"/>
              </a:solidFill>
              <a:ea typeface="굴림" pitchFamily="50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ea typeface="굴림" pitchFamily="50" charset="-127"/>
              </a:rPr>
              <a:t>Presenter:</a:t>
            </a:r>
            <a:endParaRPr lang="en-US" altLang="ko-KR" sz="3600" dirty="0" smtClean="0">
              <a:solidFill>
                <a:schemeClr val="bg1"/>
              </a:solidFill>
              <a:ea typeface="굴림" pitchFamily="50" charset="-127"/>
            </a:endParaRPr>
          </a:p>
          <a:p>
            <a:r>
              <a:rPr lang="en-US" altLang="ko-KR" sz="2400" dirty="0" err="1" smtClean="0">
                <a:solidFill>
                  <a:schemeClr val="bg1"/>
                </a:solidFill>
                <a:ea typeface="굴림" pitchFamily="50" charset="-127"/>
              </a:rPr>
              <a:t>Shakil</a:t>
            </a:r>
            <a:r>
              <a:rPr lang="en-US" altLang="ko-KR" sz="2400" dirty="0" smtClean="0">
                <a:solidFill>
                  <a:schemeClr val="bg1"/>
                </a:solidFill>
                <a:ea typeface="굴림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ea typeface="굴림" pitchFamily="50" charset="-127"/>
              </a:rPr>
              <a:t>Muhammad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90880" y="685800"/>
            <a:ext cx="7772400" cy="2286000"/>
          </a:xfrm>
          <a:prstGeom prst="rect">
            <a:avLst/>
          </a:prstGeom>
        </p:spPr>
        <p:txBody>
          <a:bodyPr vert="horz" lIns="45720" rIns="45720" bIns="45720" anchor="b">
            <a:normAutofit fontScale="97500"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endParaRPr lang="ko-KR" altLang="en-US" sz="3600" dirty="0" smtClean="0">
              <a:ea typeface="굴림" pitchFamily="50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85800" y="838200"/>
            <a:ext cx="8229600" cy="1143000"/>
          </a:xfrm>
          <a:prstGeom prst="rect">
            <a:avLst/>
          </a:prstGeom>
        </p:spPr>
        <p:txBody>
          <a:bodyPr vert="horz" lIns="45720" rIns="45720" bIns="45720" anchor="b">
            <a:normAutofit fontScale="97500"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b="0" dirty="0" smtClean="0">
                <a:effectLst/>
              </a:rPr>
              <a:t>Python for Machine Learning</a:t>
            </a:r>
            <a:endParaRPr lang="en-US" altLang="ko-KR" sz="4400" dirty="0" smtClean="0">
              <a:effectLst/>
            </a:endParaRPr>
          </a:p>
        </p:txBody>
      </p:sp>
      <p:sp>
        <p:nvSpPr>
          <p:cNvPr id="7" name="직사각형 1"/>
          <p:cNvSpPr/>
          <p:nvPr/>
        </p:nvSpPr>
        <p:spPr>
          <a:xfrm>
            <a:off x="1524000" y="6734890"/>
            <a:ext cx="62646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ts val="1200"/>
              </a:lnSpc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</a:pPr>
            <a:r>
              <a:rPr lang="en-US" altLang="ko-KR" sz="2400" b="1" dirty="0" smtClean="0">
                <a:solidFill>
                  <a:srgbClr val="0070C0"/>
                </a:solidFill>
              </a:rPr>
              <a:t> KAIST</a:t>
            </a:r>
            <a:endParaRPr lang="ko-KR" altLang="en-US" sz="24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067894"/>
            <a:ext cx="2971800" cy="2362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 descr="Image result for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775" y="57649"/>
            <a:ext cx="2054225" cy="69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52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00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the python considered as the most favorable language in the machine learning </a:t>
            </a:r>
            <a:r>
              <a:rPr lang="en-US" dirty="0" smtClean="0"/>
              <a:t>research?</a:t>
            </a:r>
            <a:r>
              <a:rPr lang="en-US" altLang="ko-KR" sz="8800" dirty="0"/>
              <a:t/>
            </a:r>
            <a:br>
              <a:rPr lang="en-US" altLang="ko-KR" sz="8800" dirty="0"/>
            </a:br>
            <a:endParaRPr lang="en-US" dirty="0"/>
          </a:p>
        </p:txBody>
      </p:sp>
      <p:pic>
        <p:nvPicPr>
          <p:cNvPr id="4" name="Picture 3" descr="Image result for pyth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775" y="57649"/>
            <a:ext cx="2054225" cy="69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59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508635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304801"/>
            <a:ext cx="8229600" cy="7445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Introduction</a:t>
            </a:r>
            <a:endParaRPr lang="en-US" altLang="ko-KR" b="1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76400"/>
            <a:ext cx="8229600" cy="485775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en-US" dirty="0" smtClean="0"/>
              <a:t>Python implementation started in 1989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Python is general purpose Programming Language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Python is scripting as well as programming language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Compiled to perform certain tasks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Script to control other applications / systems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No intermediary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Python are automatically compiled to byte code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  <a:buNone/>
            </a:pPr>
            <a:endParaRPr lang="en-US" dirty="0" smtClean="0"/>
          </a:p>
        </p:txBody>
      </p:sp>
      <p:pic>
        <p:nvPicPr>
          <p:cNvPr id="6" name="Picture 5" descr="Image result for pyth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775" y="57649"/>
            <a:ext cx="2054225" cy="69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63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508635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304801"/>
            <a:ext cx="8229600" cy="7445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Python Features</a:t>
            </a:r>
            <a:endParaRPr lang="en-US" altLang="ko-KR" b="1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76400"/>
            <a:ext cx="8229600" cy="485775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en-US" dirty="0"/>
              <a:t>Balance of High Level and Low-Level Programming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Language Interoperability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Holistic Language Design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Rich Libraries and huge supporting community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Easy to learn, easy to maintain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Portable</a:t>
            </a:r>
          </a:p>
        </p:txBody>
      </p:sp>
      <p:pic>
        <p:nvPicPr>
          <p:cNvPr id="6" name="Picture 5" descr="Image result for pyth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775" y="57649"/>
            <a:ext cx="2054225" cy="69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59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508635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304801"/>
            <a:ext cx="8229600" cy="7445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Python ML Libraries</a:t>
            </a:r>
            <a:endParaRPr lang="en-US" altLang="ko-KR" b="1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76400"/>
            <a:ext cx="8229600" cy="485775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b="1" dirty="0" err="1"/>
              <a:t>Keras</a:t>
            </a:r>
            <a:r>
              <a:rPr lang="en-US" b="1" dirty="0"/>
              <a:t> (Commits: </a:t>
            </a:r>
            <a:r>
              <a:rPr lang="en-US" b="1" dirty="0" smtClean="0"/>
              <a:t>4124, </a:t>
            </a:r>
            <a:r>
              <a:rPr lang="en-US" b="1" dirty="0"/>
              <a:t>Contributors: </a:t>
            </a:r>
            <a:r>
              <a:rPr lang="en-US" b="1" dirty="0" smtClean="0"/>
              <a:t>575)</a:t>
            </a:r>
            <a:endParaRPr lang="en-US" b="1" dirty="0"/>
          </a:p>
          <a:p>
            <a:r>
              <a:rPr lang="en-US" b="1" dirty="0" err="1" smtClean="0"/>
              <a:t>TensorFlow</a:t>
            </a:r>
            <a:r>
              <a:rPr lang="en-US" b="1" dirty="0" smtClean="0"/>
              <a:t> </a:t>
            </a:r>
            <a:r>
              <a:rPr lang="en-US" b="1" dirty="0"/>
              <a:t>(Commits</a:t>
            </a:r>
            <a:r>
              <a:rPr lang="en-US" b="1" dirty="0"/>
              <a:t>: </a:t>
            </a:r>
            <a:r>
              <a:rPr lang="en-US" b="1" dirty="0"/>
              <a:t>25,550</a:t>
            </a:r>
            <a:r>
              <a:rPr lang="en-US" b="1" dirty="0" smtClean="0"/>
              <a:t>, </a:t>
            </a:r>
            <a:r>
              <a:rPr lang="en-US" b="1" dirty="0"/>
              <a:t>Contributors: </a:t>
            </a:r>
            <a:r>
              <a:rPr lang="en-US" b="1" dirty="0" smtClean="0"/>
              <a:t>1180)</a:t>
            </a:r>
          </a:p>
          <a:p>
            <a:r>
              <a:rPr lang="en-US" b="1" dirty="0" err="1"/>
              <a:t>Theano</a:t>
            </a:r>
            <a:r>
              <a:rPr lang="en-US" b="1" dirty="0"/>
              <a:t> (Commits: </a:t>
            </a:r>
            <a:r>
              <a:rPr lang="en-US" b="1" dirty="0" smtClean="0"/>
              <a:t>27,893, </a:t>
            </a:r>
            <a:r>
              <a:rPr lang="en-US" b="1" dirty="0"/>
              <a:t>Contributors: </a:t>
            </a:r>
            <a:r>
              <a:rPr lang="en-US" b="1" dirty="0" smtClean="0"/>
              <a:t>326)</a:t>
            </a:r>
            <a:endParaRPr lang="en-US" b="1" dirty="0"/>
          </a:p>
          <a:p>
            <a:r>
              <a:rPr lang="en-US" b="1" dirty="0" err="1" smtClean="0"/>
              <a:t>SciKit</a:t>
            </a:r>
            <a:r>
              <a:rPr lang="en-US" b="1" dirty="0" smtClean="0"/>
              <a:t>-Learn </a:t>
            </a:r>
            <a:r>
              <a:rPr lang="en-US" b="1" dirty="0"/>
              <a:t>(Commits: </a:t>
            </a:r>
            <a:r>
              <a:rPr lang="en-US" b="1" dirty="0" smtClean="0"/>
              <a:t>22430, </a:t>
            </a:r>
            <a:r>
              <a:rPr lang="en-US" b="1" dirty="0"/>
              <a:t>Contributors: </a:t>
            </a:r>
            <a:r>
              <a:rPr lang="en-US" b="1" dirty="0" smtClean="0"/>
              <a:t>980)</a:t>
            </a:r>
            <a:endParaRPr lang="en-US" b="1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  <a:buNone/>
            </a:pPr>
            <a:endParaRPr lang="en-US" dirty="0" smtClean="0"/>
          </a:p>
        </p:txBody>
      </p:sp>
      <p:pic>
        <p:nvPicPr>
          <p:cNvPr id="6" name="Picture 5" descr="Image result for pyth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775" y="57649"/>
            <a:ext cx="2054225" cy="69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80" y="3886200"/>
            <a:ext cx="8160460" cy="242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2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508635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304801"/>
            <a:ext cx="8229600" cy="7445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Java ML Libraries</a:t>
            </a:r>
            <a:endParaRPr lang="en-US" altLang="ko-KR" b="1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76400"/>
            <a:ext cx="8229600" cy="485775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b="1" dirty="0" smtClean="0"/>
              <a:t>Weka </a:t>
            </a:r>
            <a:r>
              <a:rPr lang="en-US" b="1" dirty="0"/>
              <a:t>(Commits: </a:t>
            </a:r>
            <a:r>
              <a:rPr lang="en-US" b="1" dirty="0" smtClean="0"/>
              <a:t>9133, </a:t>
            </a:r>
            <a:r>
              <a:rPr lang="en-US" b="1" dirty="0"/>
              <a:t>Contributors: </a:t>
            </a:r>
            <a:r>
              <a:rPr lang="en-US" b="1" dirty="0" smtClean="0"/>
              <a:t>1)</a:t>
            </a:r>
            <a:endParaRPr lang="en-US" b="1" dirty="0"/>
          </a:p>
          <a:p>
            <a:r>
              <a:rPr lang="en-US" b="1" dirty="0"/>
              <a:t>MOA</a:t>
            </a:r>
            <a:r>
              <a:rPr lang="en-US" b="1" dirty="0"/>
              <a:t> </a:t>
            </a:r>
            <a:r>
              <a:rPr lang="en-US" b="1" dirty="0"/>
              <a:t>(Commits: </a:t>
            </a:r>
            <a:r>
              <a:rPr lang="en-US" b="1" dirty="0" smtClean="0"/>
              <a:t>673, </a:t>
            </a:r>
            <a:r>
              <a:rPr lang="en-US" b="1" dirty="0"/>
              <a:t>Contributors: </a:t>
            </a:r>
            <a:r>
              <a:rPr lang="en-US" b="1" dirty="0" smtClean="0"/>
              <a:t>24)</a:t>
            </a:r>
            <a:endParaRPr lang="en-US" b="1" dirty="0"/>
          </a:p>
          <a:p>
            <a:r>
              <a:rPr lang="en-US" b="1" dirty="0" smtClean="0"/>
              <a:t>SAMOA </a:t>
            </a:r>
            <a:r>
              <a:rPr lang="en-US" b="1" dirty="0"/>
              <a:t>(Commits: </a:t>
            </a:r>
            <a:r>
              <a:rPr lang="en-US" b="1" dirty="0" smtClean="0"/>
              <a:t>106, </a:t>
            </a:r>
            <a:r>
              <a:rPr lang="en-US" b="1" dirty="0"/>
              <a:t>Contributors: </a:t>
            </a:r>
            <a:r>
              <a:rPr lang="en-US" b="1" dirty="0" smtClean="0"/>
              <a:t>14)</a:t>
            </a:r>
            <a:endParaRPr lang="en-US" b="1" dirty="0"/>
          </a:p>
          <a:p>
            <a:r>
              <a:rPr lang="en-US" b="1" dirty="0" smtClean="0"/>
              <a:t>JSAT </a:t>
            </a:r>
            <a:r>
              <a:rPr lang="en-US" b="1" dirty="0"/>
              <a:t>(Commits: </a:t>
            </a:r>
            <a:r>
              <a:rPr lang="en-US" b="1" dirty="0" smtClean="0"/>
              <a:t>1450, </a:t>
            </a:r>
            <a:r>
              <a:rPr lang="en-US" b="1" dirty="0"/>
              <a:t>Contributors: </a:t>
            </a:r>
            <a:r>
              <a:rPr lang="en-US" b="1" dirty="0" smtClean="0"/>
              <a:t>14)</a:t>
            </a:r>
            <a:endParaRPr lang="en-US" b="1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  <a:buNone/>
            </a:pPr>
            <a:endParaRPr lang="en-US" dirty="0" smtClean="0"/>
          </a:p>
        </p:txBody>
      </p:sp>
      <p:pic>
        <p:nvPicPr>
          <p:cNvPr id="6" name="Picture 5" descr="Image result for pyth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775" y="57649"/>
            <a:ext cx="2054225" cy="69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30" y="3810000"/>
            <a:ext cx="7362825" cy="24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8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Opinions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/>
              <a:t> </a:t>
            </a:r>
            <a:r>
              <a:rPr lang="en-US" sz="2800" b="1" dirty="0" smtClean="0"/>
              <a:t>Adam </a:t>
            </a:r>
            <a:r>
              <a:rPr lang="en-US" sz="2800" b="1" dirty="0" err="1"/>
              <a:t>Geitgey</a:t>
            </a:r>
            <a:r>
              <a:rPr lang="en-US" sz="2800" b="1" dirty="0"/>
              <a:t>, </a:t>
            </a:r>
            <a:r>
              <a:rPr lang="en-US" sz="2800" b="1" dirty="0"/>
              <a:t>Groupon</a:t>
            </a:r>
          </a:p>
          <a:p>
            <a:pPr lvl="1"/>
            <a:r>
              <a:rPr lang="en-US" sz="2400" b="1" dirty="0"/>
              <a:t>Libraries support: </a:t>
            </a:r>
            <a:r>
              <a:rPr lang="en-US" sz="2400" b="1" dirty="0" err="1"/>
              <a:t>scikit</a:t>
            </a:r>
            <a:r>
              <a:rPr lang="en-US" sz="2400" b="1" dirty="0"/>
              <a:t>-learn, </a:t>
            </a:r>
            <a:r>
              <a:rPr lang="en-US" sz="2400" b="1" dirty="0" err="1"/>
              <a:t>NumPy</a:t>
            </a:r>
            <a:r>
              <a:rPr lang="en-US" sz="2400" b="1" dirty="0"/>
              <a:t> and </a:t>
            </a:r>
            <a:r>
              <a:rPr lang="en-US" sz="2400" b="1" dirty="0"/>
              <a:t>pandas</a:t>
            </a:r>
          </a:p>
          <a:p>
            <a:pPr lvl="1"/>
            <a:r>
              <a:rPr lang="en-US" sz="2400" b="1" dirty="0"/>
              <a:t>Easy to learn</a:t>
            </a:r>
          </a:p>
          <a:p>
            <a:pPr lvl="1"/>
            <a:r>
              <a:rPr lang="en-US" sz="2400" b="1" dirty="0"/>
              <a:t>Low level as well as high level tools</a:t>
            </a:r>
          </a:p>
          <a:p>
            <a:r>
              <a:rPr lang="en-US" b="1" dirty="0" smtClean="0"/>
              <a:t>Justin </a:t>
            </a:r>
            <a:r>
              <a:rPr lang="en-US" b="1" dirty="0" err="1" smtClean="0"/>
              <a:t>Stoltzfus</a:t>
            </a:r>
            <a:r>
              <a:rPr lang="en-US" b="1" dirty="0" smtClean="0"/>
              <a:t>, freelancer</a:t>
            </a:r>
          </a:p>
          <a:p>
            <a:pPr lvl="1"/>
            <a:r>
              <a:rPr lang="en-US" b="1" dirty="0" smtClean="0"/>
              <a:t>Easy like playing with toys</a:t>
            </a:r>
          </a:p>
          <a:p>
            <a:pPr lvl="1"/>
            <a:r>
              <a:rPr lang="en-US" b="1" dirty="0" smtClean="0"/>
              <a:t>Rich Library support</a:t>
            </a:r>
          </a:p>
          <a:p>
            <a:r>
              <a:rPr lang="en-US" b="1" dirty="0" smtClean="0"/>
              <a:t>Web blogs / comments</a:t>
            </a:r>
          </a:p>
          <a:p>
            <a:pPr lvl="1"/>
            <a:r>
              <a:rPr lang="en-US" b="1" dirty="0" smtClean="0"/>
              <a:t>Libraries</a:t>
            </a:r>
          </a:p>
          <a:p>
            <a:pPr lvl="1"/>
            <a:r>
              <a:rPr lang="en-US" b="1" dirty="0" smtClean="0"/>
              <a:t>Clean code</a:t>
            </a:r>
          </a:p>
          <a:p>
            <a:endParaRPr lang="en-US" b="1" dirty="0" smtClean="0"/>
          </a:p>
          <a:p>
            <a:pPr lvl="1"/>
            <a:endParaRPr lang="en-US" b="1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6126164"/>
            <a:ext cx="838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https://jaxenter.com/python-popular-programming-language-today-machine-learning-128942.html</a:t>
            </a:r>
          </a:p>
          <a:p>
            <a:r>
              <a:rPr lang="en-US" sz="1100" dirty="0" smtClean="0"/>
              <a:t>https</a:t>
            </a:r>
            <a:r>
              <a:rPr lang="en-US" sz="1100" dirty="0"/>
              <a:t>://</a:t>
            </a:r>
            <a:r>
              <a:rPr lang="en-US" sz="1100" dirty="0" smtClean="0"/>
              <a:t>www.techopedia.com/why-is-python-so-popular-in-machine-learning/7/32881</a:t>
            </a:r>
          </a:p>
          <a:p>
            <a:r>
              <a:rPr lang="en-US" sz="1100" dirty="0"/>
              <a:t>https://ai.stackexchange.com/questions/3494/why-is-python-the-most-popular-language-in-the-ai-field</a:t>
            </a:r>
          </a:p>
        </p:txBody>
      </p:sp>
    </p:spTree>
    <p:extLst>
      <p:ext uri="{BB962C8B-B14F-4D97-AF65-F5344CB8AC3E}">
        <p14:creationId xmlns:p14="http://schemas.microsoft.com/office/powerpoint/2010/main" val="347537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5943600" y="5918200"/>
            <a:ext cx="3200400" cy="93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endParaRPr lang="en-GB" dirty="0">
              <a:solidFill>
                <a:schemeClr val="bg2">
                  <a:lumMod val="10000"/>
                </a:schemeClr>
              </a:solidFill>
              <a:latin typeface="Bodoni MT Condensed" pitchFamily="18" charset="0"/>
              <a:ea typeface="+mj-ea"/>
              <a:cs typeface="+mj-cs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90880" y="685800"/>
            <a:ext cx="7772400" cy="2286000"/>
          </a:xfrm>
          <a:prstGeom prst="rect">
            <a:avLst/>
          </a:prstGeom>
        </p:spPr>
        <p:txBody>
          <a:bodyPr vert="horz" lIns="45720" rIns="45720" bIns="45720" anchor="b">
            <a:normAutofit fontScale="97500"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endParaRPr lang="ko-KR" altLang="en-US" sz="3600" dirty="0" smtClean="0">
              <a:ea typeface="굴림" pitchFamily="50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84784" y="2456951"/>
            <a:ext cx="8229600" cy="1143000"/>
          </a:xfrm>
          <a:prstGeom prst="rect">
            <a:avLst/>
          </a:prstGeom>
        </p:spPr>
        <p:txBody>
          <a:bodyPr vert="horz" lIns="45720" rIns="45720" bIns="45720" anchor="b">
            <a:normAutofit fontScale="97500"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b="0" dirty="0" smtClean="0">
                <a:effectLst/>
              </a:rPr>
              <a:t>Thank you</a:t>
            </a:r>
            <a:endParaRPr lang="en-US" altLang="ko-KR" sz="4400" dirty="0" smtClean="0">
              <a:effectLst/>
            </a:endParaRPr>
          </a:p>
        </p:txBody>
      </p:sp>
      <p:sp>
        <p:nvSpPr>
          <p:cNvPr id="7" name="직사각형 1"/>
          <p:cNvSpPr/>
          <p:nvPr/>
        </p:nvSpPr>
        <p:spPr>
          <a:xfrm>
            <a:off x="1524000" y="6734890"/>
            <a:ext cx="62646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ts val="1200"/>
              </a:lnSpc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</a:pPr>
            <a:r>
              <a:rPr lang="en-US" altLang="ko-KR" sz="2400" b="1" dirty="0" smtClean="0">
                <a:solidFill>
                  <a:srgbClr val="0070C0"/>
                </a:solidFill>
              </a:rPr>
              <a:t> KAIST</a:t>
            </a:r>
            <a:endParaRPr lang="ko-KR" altLang="en-US" sz="24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3" name="Picture 2" descr="Image result for pyth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775" y="57649"/>
            <a:ext cx="2054225" cy="69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86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(2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(2)</Template>
  <TotalTime>5359</TotalTime>
  <Words>191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Bodoni MT Condensed</vt:lpstr>
      <vt:lpstr>굴림</vt:lpstr>
      <vt:lpstr>맑은 고딕</vt:lpstr>
      <vt:lpstr>Arial</vt:lpstr>
      <vt:lpstr>Calibri</vt:lpstr>
      <vt:lpstr>Verdana</vt:lpstr>
      <vt:lpstr>Wingdings 2</vt:lpstr>
      <vt:lpstr>Template (2)</vt:lpstr>
      <vt:lpstr>PowerPoint Presentation</vt:lpstr>
      <vt:lpstr>Why is the python considered as the most favorable language in the machine learning research? </vt:lpstr>
      <vt:lpstr>PowerPoint Presentation</vt:lpstr>
      <vt:lpstr>PowerPoint Presentation</vt:lpstr>
      <vt:lpstr>PowerPoint Presentation</vt:lpstr>
      <vt:lpstr>PowerPoint Presentation</vt:lpstr>
      <vt:lpstr>Opinions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M-Government of Mongolia: Feasibility study</dc:title>
  <dc:creator>Kaist</dc:creator>
  <cp:lastModifiedBy>LivingRoom</cp:lastModifiedBy>
  <cp:revision>206</cp:revision>
  <dcterms:created xsi:type="dcterms:W3CDTF">2012-09-27T18:00:23Z</dcterms:created>
  <dcterms:modified xsi:type="dcterms:W3CDTF">2017-12-08T03:43:06Z</dcterms:modified>
</cp:coreProperties>
</file>