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1" r:id="rId5"/>
    <p:sldId id="264" r:id="rId6"/>
    <p:sldId id="271" r:id="rId7"/>
    <p:sldId id="262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028"/>
    <a:srgbClr val="A6C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500911-7550-AF39-9CC7-0CACF24870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DAD34-7ECE-D326-8F29-77AA2F579F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C8AF2-AF32-461D-AB00-0FB124689FA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67103-72BD-EF6B-481A-82721628B8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F44D8-1B9B-6609-C2AF-D91D72E94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171A3-0058-459B-85B4-1F9500ED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81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DF013-CCA6-4843-A18E-32ABD11F747C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5909C-713B-4DD9-8675-46FF6CD4A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8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5909C-713B-4DD9-8675-46FF6CD4A7C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1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69B8-8A8B-4624-86E5-4FF6D76A224B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1EE3872-30AF-5118-A58A-22B3C9F2EC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2390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49B6-49CA-46A3-ADBE-C7663B905849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58EEA-C261-CECC-3E02-6CEDD9A71A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2023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C7A-6F7C-41A8-95D6-75D279E051B9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84E97-CA2C-11E9-F595-5FE0027FB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42947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69B8-8A8B-4624-86E5-4FF6D76A224B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8E9A4-B573-F3C1-0734-9289813C92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64956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33FA8-3A11-03D5-E675-B53B14AF19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9539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0208-3475-4096-BA27-C4DCF6DD4F8B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8BF08-6E13-EC2D-1F63-A29C06DCEB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18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34D-4E6D-4CC3-A665-A5DF082EBA6B}" type="datetime1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CFB4FE-75BD-FB36-0DF9-16ACFC0690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61002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855E-79BE-4E6C-9FB6-D66FB8011279}" type="datetime1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3B4DF-6E1D-B6E0-31DA-5181933C46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15065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0E4A-5A6E-4F3D-80E3-B54538FD52B7}" type="datetime1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9CFCC-92D8-DECD-2B20-FB024F571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43426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C478-AFC9-456B-9AA4-AFE51FC3FF0E}" type="datetime1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0D4E7-19A3-A02E-F91F-ABE4A33C9C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89773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C8A7-C8FA-43AC-B2D4-11447D0F6CA9}" type="datetime1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4A8E4-CC70-A52F-814A-ED5B7A47E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1788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5C09D-23AD-FC2A-3D70-6C7855602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1614"/>
      </p:ext>
    </p:extLst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8E4EB79-8D76-4DF4-A556-AE3FADAE28AA}" type="datetime1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027856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EB79-8D76-4DF4-A556-AE3FADAE28AA}" type="datetime1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64891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EB79-8D76-4DF4-A556-AE3FADAE28AA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44474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EB79-8D76-4DF4-A556-AE3FADAE28AA}" type="datetime1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01495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49B6-49CA-46A3-ADBE-C7663B905849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C701A-CFC3-256D-9381-DEBEE3ED6F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2530"/>
      </p:ext>
    </p:extLst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FC7A-6F7C-41A8-95D6-75D279E051B9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0C13C-E2C1-8D35-13FB-822C1233C8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73137"/>
      </p:ext>
    </p:extLst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EB79-8D76-4DF4-A556-AE3FADAE28AA}" type="datetime1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1778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0208-3475-4096-BA27-C4DCF6DD4F8B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22072D-3F76-1292-853A-4AEA8F796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1865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34D-4E6D-4CC3-A665-A5DF082EBA6B}" type="datetime1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750BD-9539-6B63-34C2-A68FE4F18C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3080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855E-79BE-4E6C-9FB6-D66FB8011279}" type="datetime1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1E0922-FE11-1805-2365-6B75FD751A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3659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0E4A-5A6E-4F3D-80E3-B54538FD52B7}" type="datetime1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286A-D13E-0EC8-0A34-AF7F307ED9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53845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C478-AFC9-456B-9AA4-AFE51FC3FF0E}" type="datetime1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Department of Information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20C634-7688-FD94-E799-88EC7A75E2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8313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05C8A7-C8FA-43AC-B2D4-11447D0F6CA9}" type="datetime1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A340F6-1B2F-1F54-8955-C12A94150D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2772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3EB6-624F-417C-8957-B0DF7D93156F}" type="datetime1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001F9-6747-D87E-EB88-EAD0B01313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1" y="13180"/>
            <a:ext cx="176725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2776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EB79-8D76-4DF4-A556-AE3FADAE28AA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6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IN"/>
              <a:t>Department of Information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8E4EB79-8D76-4DF4-A556-AE3FADAE28AA}" type="datetime1">
              <a:rPr lang="en-IN" smtClean="0"/>
              <a:t>16-04-2024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F4804D8-0F11-4816-8E84-7ED0EBE5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195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ransition spd="slow">
    <p:cover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pencv.com/introduction-to-mediapipe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3196-CD6D-52EF-032E-F5392DD3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75232"/>
            <a:ext cx="12192000" cy="2629788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Pluto – </a:t>
            </a:r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Virtual Mouse and Voice Assistant</a:t>
            </a:r>
            <a:endParaRPr lang="en-IN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0610D-7D98-2FC7-1A96-3BAA654C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135" y="5317724"/>
            <a:ext cx="11018520" cy="1540276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Group Members: 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Ayush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Warang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Akshay Godhale, Vedant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Kajrekar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 the guidance of: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Prof. Rohit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Barve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360B6D-FE79-7474-0376-F79716844A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4000"/>
              </a:lnSpc>
            </a:pP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Department of Information Technology</a:t>
            </a:r>
          </a:p>
          <a:p>
            <a:pPr>
              <a:lnSpc>
                <a:spcPct val="124000"/>
              </a:lnSpc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BE Major Project</a:t>
            </a:r>
          </a:p>
          <a:p>
            <a:pPr>
              <a:lnSpc>
                <a:spcPct val="124000"/>
              </a:lnSpc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Semester: VIII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52A96C-5CD5-A16B-E198-7AEAE04166BA}"/>
              </a:ext>
            </a:extLst>
          </p:cNvPr>
          <p:cNvSpPr txBox="1">
            <a:spLocks/>
          </p:cNvSpPr>
          <p:nvPr/>
        </p:nvSpPr>
        <p:spPr>
          <a:xfrm>
            <a:off x="1524000" y="1303021"/>
            <a:ext cx="9144000" cy="5038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AY 2023-24</a:t>
            </a:r>
          </a:p>
        </p:txBody>
      </p:sp>
    </p:spTree>
    <p:extLst>
      <p:ext uri="{BB962C8B-B14F-4D97-AF65-F5344CB8AC3E}">
        <p14:creationId xmlns:p14="http://schemas.microsoft.com/office/powerpoint/2010/main" val="4357153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E7F-6287-CFA0-5278-D784356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249E-148C-816A-4176-3CBC6ADA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85431"/>
            <a:ext cx="6189929" cy="4614051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Conclusion:</a:t>
            </a: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Hand gesture recognition and voice assistant systems play a crucial role in enhancing human-machine interaction.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Implementation using hand gesture recognition holds significant promise across the technology industry.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MediaPipe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 machine learning-based framework, proves effective in developing applications for hand gesture recognition.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It contributes to creating efficient and advanced human-computer interaction solutions.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r>
              <a:rPr lang="en-US" b="1" dirty="0"/>
              <a:t>Future Scope: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future of virtual gesture control and voice assistance is bright. Research continues to improve accuracy, expand gesture recognition capabilities, and enhance natural language understanding.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D063-99A7-7953-5586-4F17344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5" y="6492875"/>
            <a:ext cx="1343706" cy="365125"/>
          </a:xfrm>
        </p:spPr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87CD-ED5D-72C5-BCA7-2401A4D2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752" y="6488545"/>
            <a:ext cx="8644320" cy="365125"/>
          </a:xfrm>
        </p:spPr>
        <p:txBody>
          <a:bodyPr/>
          <a:lstStyle/>
          <a:p>
            <a:r>
              <a:rPr lang="en-IN" dirty="0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278-1A5B-DF10-9118-57355008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102" y="6363071"/>
            <a:ext cx="1062155" cy="490599"/>
          </a:xfrm>
        </p:spPr>
        <p:txBody>
          <a:bodyPr/>
          <a:lstStyle/>
          <a:p>
            <a:fld id="{3F4804D8-0F11-4816-8E84-7ED0EBE53121}" type="slidenum">
              <a:rPr lang="en-IN" smtClean="0"/>
              <a:t>10</a:t>
            </a:fld>
            <a:endParaRPr lang="en-IN" dirty="0"/>
          </a:p>
        </p:txBody>
      </p:sp>
      <p:pic>
        <p:nvPicPr>
          <p:cNvPr id="4098" name="Picture 2" descr="Scope Work Images - Free Download on Freepik">
            <a:extLst>
              <a:ext uri="{FF2B5EF4-FFF2-40B4-BE49-F238E27FC236}">
                <a16:creationId xmlns:a16="http://schemas.microsoft.com/office/drawing/2014/main" id="{057DFD2A-BAA3-0E39-6581-C7FA3F11F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12" y="2141685"/>
            <a:ext cx="4189445" cy="43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5429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E7F-6287-CFA0-5278-D784356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249E-148C-816A-4176-3CBC6ADA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115205" cy="446176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https://www.topcoder.com/thrive/articles/what-is-the-opencv-library-and-why-do-we-need-to-know-about-it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u="sng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en-IN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://github.com/nicknochnack/MediaPipeHandPose/blob/main/Handpose%20Tutorial.ipynb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https://learnopencv.com/introduction-to-mediapipe/</a:t>
            </a:r>
            <a:r>
              <a:rPr lang="en-IN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https://ijirt.org/master/publishedpaper/IJIRT152099_PAPER.pdf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D063-99A7-7953-5586-4F17344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87CD-ED5D-72C5-BCA7-2401A4D2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278-1A5B-DF10-9118-57355008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60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72B4-CC8F-C174-79D8-9B200397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772"/>
            <a:ext cx="10515600" cy="1325563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2C14-51E9-DB38-564F-FBBB0736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Abstract 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Motivation 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Methodology </a:t>
            </a:r>
          </a:p>
          <a:p>
            <a:r>
              <a:rPr lang="en-IN" dirty="0"/>
              <a:t>Results and output </a:t>
            </a:r>
          </a:p>
          <a:p>
            <a:r>
              <a:rPr lang="en-IN" dirty="0"/>
              <a:t>Conclusion and Future Scope</a:t>
            </a:r>
          </a:p>
          <a:p>
            <a:r>
              <a:rPr lang="en-IN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846A-C286-1DEA-2BD6-4D47BA14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6745-6B18-47FD-A95E-9E25FC2088D9}" type="datetime1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81B85-738F-8B70-1D5D-4A172503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EF506-05F7-F9FA-B289-F655653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5899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E7F-6287-CFA0-5278-D784356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249E-148C-816A-4176-3CBC6ADA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60" y="2133519"/>
            <a:ext cx="10058400" cy="4725663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Non-verbal communication, particularly through gestures, plays a vital role in human interaction, conveying messages through body movements and hand gestures.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From simple pointing to complex sign language, gestures enable effective communication, enhancing engagement with others.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Leveraging hand motions as a means of interaction with computers, we aim to revolutionize human-computer interaction.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In our project, we explore how hand gestures can replace traditional mouse functions, offering a more intuitive and accessible interface.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Utilizing low-cost input devices like webcams, we capture hand movements as input, making the technology affordable and widely accessible.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By modeling predetermined command-based movements, we aim to manipulate materials efficiently, further enhancing the utility of our system. - Non-verbal communication, particularly through gestures, plays a vital role in human interaction, conveying messages through body movements and hand gestures.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Leveraging hand motions as a means of interaction with computers, we aim to revolutionize human-computer interaction.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In our project, we explore how hand gestures can replace traditional mouse functions, offering a more intuitive and accessible interface.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Utilizing low-cost input devices like webcams, we capture hand movements as input, making the technology affordable and widely accessible.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By modeling predetermined command-based movements, we aim to manipulate materials efficiently, further enhancing the utility of our 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D063-99A7-7953-5586-4F17344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5748" y="6405349"/>
            <a:ext cx="1343706" cy="365125"/>
          </a:xfrm>
        </p:spPr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87CD-ED5D-72C5-BCA7-2401A4D2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636" y="6405349"/>
            <a:ext cx="8644320" cy="365125"/>
          </a:xfrm>
        </p:spPr>
        <p:txBody>
          <a:bodyPr/>
          <a:lstStyle/>
          <a:p>
            <a:r>
              <a:rPr lang="en-IN" dirty="0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278-1A5B-DF10-9118-57355008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9453" y="6279875"/>
            <a:ext cx="1062155" cy="490599"/>
          </a:xfrm>
        </p:spPr>
        <p:txBody>
          <a:bodyPr/>
          <a:lstStyle/>
          <a:p>
            <a:fld id="{3F4804D8-0F11-4816-8E84-7ED0EBE5312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5282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D9B179-B823-6B18-FE69-5CD5B724C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>
          <a:xfrm>
            <a:off x="7166113" y="2150876"/>
            <a:ext cx="4046370" cy="4359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B9E7F-6287-CFA0-5278-D784356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249E-148C-816A-4176-3CBC6ADA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91964"/>
            <a:ext cx="6468291" cy="4359793"/>
          </a:xfrm>
        </p:spPr>
        <p:txBody>
          <a:bodyPr>
            <a:normAutofit fontScale="92500" lnSpcReduction="10000"/>
          </a:bodyPr>
          <a:lstStyle/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Traditional computer input methods like mice and keyboards may pose limitations for users with physical disabilities or those requiring enhanced accessibility.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These methods might not fully exploit the potential for intuitive human-computer interaction.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The main challenge is to develop a reliable and efficient system allowing users to control their computer cursor and perform diverse tasks using hand gestures and voice commands.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The goal is to enhance accessibility, naturalness, and user-friendliness in computing.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D063-99A7-7953-5586-4F17344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387593"/>
            <a:ext cx="1343706" cy="365125"/>
          </a:xfrm>
        </p:spPr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87CD-ED5D-72C5-BCA7-2401A4D2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387593"/>
            <a:ext cx="8644320" cy="365125"/>
          </a:xfrm>
        </p:spPr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278-1A5B-DF10-9118-57355008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2119"/>
            <a:ext cx="1062155" cy="490599"/>
          </a:xfrm>
        </p:spPr>
        <p:txBody>
          <a:bodyPr/>
          <a:lstStyle/>
          <a:p>
            <a:fld id="{3F4804D8-0F11-4816-8E84-7ED0EBE5312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5886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E7F-6287-CFA0-5278-D7843564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23" y="594359"/>
            <a:ext cx="3200400" cy="1385361"/>
          </a:xfrm>
        </p:spPr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249E-148C-816A-4176-3CBC6ADA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"Virtual Mouse and Voice Assistant" project aims to enhance human-computer interaction, making it more intuitive and accessible.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Our goal is to enable users to control computers using familiar hand gestures and natural spoken language.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project adopts a cost-effective approach, utilizing standard webcams and software to ensure affordability and accessibility.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Cutting-edge technologies such as </a:t>
            </a:r>
            <a:r>
              <a:rPr lang="en-US" dirty="0" err="1"/>
              <a:t>MediaPipe</a:t>
            </a:r>
            <a:r>
              <a:rPr lang="en-US" dirty="0"/>
              <a:t>, OpenCV, and machine learning are explored to create an efficient and enjoyable computing experience.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Ultimately, the project strives to bridge the gap between humans and computers, making interaction seamless and empowering for all users.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D063-99A7-7953-5586-4F17344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87CD-ED5D-72C5-BCA7-2401A4D2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278-1A5B-DF10-9118-57355008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5</a:t>
            </a:fld>
            <a:endParaRPr lang="en-IN"/>
          </a:p>
        </p:txBody>
      </p:sp>
      <p:pic>
        <p:nvPicPr>
          <p:cNvPr id="1028" name="Picture 4" descr="AI virtual mouse | OpenCV Python | how to make virtual assistant part - 9 -  YouTube">
            <a:extLst>
              <a:ext uri="{FF2B5EF4-FFF2-40B4-BE49-F238E27FC236}">
                <a16:creationId xmlns:a16="http://schemas.microsoft.com/office/drawing/2014/main" id="{8F22CEF6-4EDB-5628-E8A4-6EBA537A2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4" r="45728" b="12961"/>
          <a:stretch/>
        </p:blipFill>
        <p:spPr bwMode="auto">
          <a:xfrm>
            <a:off x="1181244" y="2335269"/>
            <a:ext cx="3308412" cy="335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2537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E7F-6287-CFA0-5278-D7843564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4843"/>
            <a:ext cx="10058400" cy="1450757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249E-148C-816A-4176-3CBC6ADA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3"/>
            <a:ext cx="6217922" cy="44748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	Gesture-Based Cursor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	Diverse Gesture Actions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	Voice Assistant Integration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	Machine Learning and Computer Vision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	Cost-Effective Accessibility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	User-Friendly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D063-99A7-7953-5586-4F17344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183405"/>
            <a:ext cx="1343706" cy="365125"/>
          </a:xfrm>
        </p:spPr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87CD-ED5D-72C5-BCA7-2401A4D2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183405"/>
            <a:ext cx="8644320" cy="365125"/>
          </a:xfrm>
        </p:spPr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278-1A5B-DF10-9118-57355008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057931"/>
            <a:ext cx="1062155" cy="490599"/>
          </a:xfrm>
        </p:spPr>
        <p:txBody>
          <a:bodyPr/>
          <a:lstStyle/>
          <a:p>
            <a:fld id="{3F4804D8-0F11-4816-8E84-7ED0EBE53121}" type="slidenum">
              <a:rPr lang="en-IN" smtClean="0"/>
              <a:t>6</a:t>
            </a:fld>
            <a:endParaRPr lang="en-IN"/>
          </a:p>
        </p:txBody>
      </p:sp>
      <p:pic>
        <p:nvPicPr>
          <p:cNvPr id="1026" name="Picture 2" descr="Applied AI ML - LearningBix">
            <a:extLst>
              <a:ext uri="{FF2B5EF4-FFF2-40B4-BE49-F238E27FC236}">
                <a16:creationId xmlns:a16="http://schemas.microsoft.com/office/drawing/2014/main" id="{4E10CE40-2363-9819-4CC4-FA14C6157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1" t="-676" b="6493"/>
          <a:stretch/>
        </p:blipFill>
        <p:spPr bwMode="auto">
          <a:xfrm>
            <a:off x="7710481" y="1906841"/>
            <a:ext cx="3830587" cy="447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7870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E7F-6287-CFA0-5278-D784356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249E-148C-816A-4176-3CBC6ADA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2434"/>
            <a:ext cx="10058400" cy="42751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</a:rPr>
              <a:t>Early methods for AI-driven virtual mouse systems involved glove-based approaches for data collection, followed by colored paper attachments for gesture recognition.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</a:rPr>
              <a:t>Glove-based methods faced challenges such as impracticality, potential allergies, discomfort during prolonged use, and inconsistent accuracy in mouse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</a:rPr>
              <a:t>Recent advancements leverage Google's </a:t>
            </a:r>
            <a:r>
              <a:rPr lang="en-US" dirty="0" err="1">
                <a:solidFill>
                  <a:schemeClr val="tx1"/>
                </a:solidFill>
                <a:effectLst/>
              </a:rPr>
              <a:t>mediapipe</a:t>
            </a:r>
            <a:r>
              <a:rPr lang="en-US" dirty="0">
                <a:solidFill>
                  <a:schemeClr val="tx1"/>
                </a:solidFill>
                <a:effectLst/>
              </a:rPr>
              <a:t> framework, enabling gesture-controlled virtual mouse systems that offer functions like left click, right click, drag and drop, volume control, and brightness adjustment through hand gestures.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</a:rPr>
              <a:t>Efforts have also been directed towards camera-based hand gesture recognition interfaces, expanding the range of possibilities for intuitive interaction with virtual environments.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D063-99A7-7953-5586-4F17344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87CD-ED5D-72C5-BCA7-2401A4D2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278-1A5B-DF10-9118-57355008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04D8-0F11-4816-8E84-7ED0EBE5312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93179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E7F-6287-CFA0-5278-D784356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249E-148C-816A-4176-3CBC6ADA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74208"/>
            <a:ext cx="6553823" cy="4425857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virtual mouse system utilizes camera image data from a personal computer or laptop, with the webcam capturing frames sent to an AI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Camera image data from a computer or laptop's webcam is utilized by the virtual mouse system, which then processes frames through an artificial intelligence system.</a:t>
            </a:r>
          </a:p>
          <a:p>
            <a:pPr algn="just"/>
            <a:r>
              <a:rPr lang="en-US" dirty="0"/>
              <a:t>Steps include :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dirty="0"/>
              <a:t>Video Stream for Hand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dirty="0"/>
              <a:t>Hand Detection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dirty="0"/>
              <a:t>Hand Gesture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dirty="0"/>
              <a:t>Controlling Pointer Position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dirty="0"/>
              <a:t>Controlling Mouse Functions with Gestures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D063-99A7-7953-5586-4F17344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369837"/>
            <a:ext cx="1343706" cy="365125"/>
          </a:xfrm>
        </p:spPr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87CD-ED5D-72C5-BCA7-2401A4D2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369837"/>
            <a:ext cx="8644320" cy="365125"/>
          </a:xfrm>
        </p:spPr>
        <p:txBody>
          <a:bodyPr/>
          <a:lstStyle/>
          <a:p>
            <a:r>
              <a:rPr lang="en-IN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278-1A5B-DF10-9118-57355008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44363"/>
            <a:ext cx="1062155" cy="490599"/>
          </a:xfrm>
        </p:spPr>
        <p:txBody>
          <a:bodyPr/>
          <a:lstStyle/>
          <a:p>
            <a:fld id="{3F4804D8-0F11-4816-8E84-7ED0EBE53121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1C6E67-62DE-704E-36F9-BE56FF2F7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73" y="2019917"/>
            <a:ext cx="3413051" cy="45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44900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E7F-6287-CFA0-5278-D784356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249E-148C-816A-4176-3CBC6ADA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55" y="2085430"/>
            <a:ext cx="6535161" cy="450841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"Virtual Mouse and Voice Assistant" project enhances human-computer interaction through gesture recognition and voice command processing.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Testing and user evaluations revealed notable accomplishments and insights for future improvements.</a:t>
            </a:r>
          </a:p>
          <a:p>
            <a:r>
              <a:rPr lang="en-US" b="1" dirty="0"/>
              <a:t>Gesture Recognition: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Users found the system intuitive and efficient for tasks like left-click, right-click, and item selection.</a:t>
            </a:r>
          </a:p>
          <a:p>
            <a:r>
              <a:rPr lang="en-US" dirty="0"/>
              <a:t> </a:t>
            </a:r>
            <a:r>
              <a:rPr lang="en-US" b="1" dirty="0"/>
              <a:t>Voice Assistant Effectiveness: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Successfully interpreted voice commands and executed corresponding 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were satisfied with its performance in launching and stopping gesture recognition, conducting web searches, and managing file navigation.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results underscore the project's success in advancing human-computer interaction through intuitive controls and effective voice assistance.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D063-99A7-7953-5586-4F17344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325449"/>
            <a:ext cx="1343706" cy="365125"/>
          </a:xfrm>
        </p:spPr>
        <p:txBody>
          <a:bodyPr/>
          <a:lstStyle/>
          <a:p>
            <a:fld id="{8B5AB32B-B821-49EA-B0DE-6EBD0AEE73B0}" type="datetime1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87CD-ED5D-72C5-BCA7-2401A4D2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325449"/>
            <a:ext cx="8644320" cy="365125"/>
          </a:xfrm>
        </p:spPr>
        <p:txBody>
          <a:bodyPr/>
          <a:lstStyle/>
          <a:p>
            <a:r>
              <a:rPr lang="en-IN" dirty="0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278-1A5B-DF10-9118-57355008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199975"/>
            <a:ext cx="1062155" cy="490599"/>
          </a:xfrm>
        </p:spPr>
        <p:txBody>
          <a:bodyPr/>
          <a:lstStyle/>
          <a:p>
            <a:fld id="{3F4804D8-0F11-4816-8E84-7ED0EBE53121}" type="slidenum">
              <a:rPr lang="en-IN" smtClean="0"/>
              <a:t>9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BDA5D-E841-F54F-87F6-36FF6FEA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2" y="3531520"/>
            <a:ext cx="4060567" cy="3201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32415-B40A-BAB0-432E-C7F787C72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82" y="2021447"/>
            <a:ext cx="3482201" cy="19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6958"/>
      </p:ext>
    </p:extLst>
  </p:cSld>
  <p:clrMapOvr>
    <a:masterClrMapping/>
  </p:clrMapOvr>
  <p:transition spd="slow">
    <p:cover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Retrospect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best 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 one" id="{45E6F3A8-8C2D-4288-B478-B344ED0C2715}" vid="{8DEC174D-0E36-4FE1-A6CB-53FB65499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8528</TotalTime>
  <Words>1037</Words>
  <Application>Microsoft Office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Courier New</vt:lpstr>
      <vt:lpstr>Segoe UI</vt:lpstr>
      <vt:lpstr>Wingdings</vt:lpstr>
      <vt:lpstr>Wingdings 2</vt:lpstr>
      <vt:lpstr>1_Retrospect</vt:lpstr>
      <vt:lpstr>best one</vt:lpstr>
      <vt:lpstr>Pluto – Virtual Mouse and Voice Assistant</vt:lpstr>
      <vt:lpstr>Outline</vt:lpstr>
      <vt:lpstr>Introduction</vt:lpstr>
      <vt:lpstr>Problem Statement</vt:lpstr>
      <vt:lpstr>Motivation</vt:lpstr>
      <vt:lpstr>Objectives</vt:lpstr>
      <vt:lpstr>Literature Survey</vt:lpstr>
      <vt:lpstr>Methodology </vt:lpstr>
      <vt:lpstr>Results</vt:lpstr>
      <vt:lpstr>Conclusion and 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</dc:title>
  <dc:creator>Rasika Ransing</dc:creator>
  <cp:lastModifiedBy>Akshay Godhale</cp:lastModifiedBy>
  <cp:revision>60</cp:revision>
  <dcterms:created xsi:type="dcterms:W3CDTF">2023-04-15T11:51:42Z</dcterms:created>
  <dcterms:modified xsi:type="dcterms:W3CDTF">2024-04-16T04:26:59Z</dcterms:modified>
</cp:coreProperties>
</file>