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slides/_rels/slide4.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609480" y="2160720"/>
            <a:ext cx="634752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609480" y="4187520"/>
            <a:ext cx="6347520" cy="18507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type="body"/>
          </p:nvPr>
        </p:nvSpPr>
        <p:spPr>
          <a:xfrm>
            <a:off x="609480" y="21607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3862080" y="21607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609480" y="41875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5"/>
          <p:cNvSpPr>
            <a:spLocks noGrp="1"/>
          </p:cNvSpPr>
          <p:nvPr>
            <p:ph type="body"/>
          </p:nvPr>
        </p:nvSpPr>
        <p:spPr>
          <a:xfrm>
            <a:off x="3862080" y="41875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7" name="PlaceHolder 2"/>
          <p:cNvSpPr>
            <a:spLocks noGrp="1"/>
          </p:cNvSpPr>
          <p:nvPr>
            <p:ph type="body"/>
          </p:nvPr>
        </p:nvSpPr>
        <p:spPr>
          <a:xfrm>
            <a:off x="609480" y="2160720"/>
            <a:ext cx="204372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3"/>
          <p:cNvSpPr>
            <a:spLocks noGrp="1"/>
          </p:cNvSpPr>
          <p:nvPr>
            <p:ph type="body"/>
          </p:nvPr>
        </p:nvSpPr>
        <p:spPr>
          <a:xfrm>
            <a:off x="2755800" y="2160720"/>
            <a:ext cx="204372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4"/>
          <p:cNvSpPr>
            <a:spLocks noGrp="1"/>
          </p:cNvSpPr>
          <p:nvPr>
            <p:ph type="body"/>
          </p:nvPr>
        </p:nvSpPr>
        <p:spPr>
          <a:xfrm>
            <a:off x="4902120" y="2160720"/>
            <a:ext cx="204372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5"/>
          <p:cNvSpPr>
            <a:spLocks noGrp="1"/>
          </p:cNvSpPr>
          <p:nvPr>
            <p:ph type="body"/>
          </p:nvPr>
        </p:nvSpPr>
        <p:spPr>
          <a:xfrm>
            <a:off x="609480" y="4187520"/>
            <a:ext cx="204372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6"/>
          <p:cNvSpPr>
            <a:spLocks noGrp="1"/>
          </p:cNvSpPr>
          <p:nvPr>
            <p:ph type="body"/>
          </p:nvPr>
        </p:nvSpPr>
        <p:spPr>
          <a:xfrm>
            <a:off x="2755800" y="4187520"/>
            <a:ext cx="204372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7"/>
          <p:cNvSpPr>
            <a:spLocks noGrp="1"/>
          </p:cNvSpPr>
          <p:nvPr>
            <p:ph type="body"/>
          </p:nvPr>
        </p:nvSpPr>
        <p:spPr>
          <a:xfrm>
            <a:off x="4902120" y="4187520"/>
            <a:ext cx="2043720" cy="18507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0" name="PlaceHolder 2"/>
          <p:cNvSpPr>
            <a:spLocks noGrp="1"/>
          </p:cNvSpPr>
          <p:nvPr>
            <p:ph type="subTitle"/>
          </p:nvPr>
        </p:nvSpPr>
        <p:spPr>
          <a:xfrm>
            <a:off x="609480" y="2160720"/>
            <a:ext cx="6347520" cy="3880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2" name="PlaceHolder 2"/>
          <p:cNvSpPr>
            <a:spLocks noGrp="1"/>
          </p:cNvSpPr>
          <p:nvPr>
            <p:ph type="body"/>
          </p:nvPr>
        </p:nvSpPr>
        <p:spPr>
          <a:xfrm>
            <a:off x="609480" y="2160720"/>
            <a:ext cx="6347520" cy="3880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4" name="PlaceHolder 2"/>
          <p:cNvSpPr>
            <a:spLocks noGrp="1"/>
          </p:cNvSpPr>
          <p:nvPr>
            <p:ph type="body"/>
          </p:nvPr>
        </p:nvSpPr>
        <p:spPr>
          <a:xfrm>
            <a:off x="609480" y="2160720"/>
            <a:ext cx="3097440" cy="388044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3"/>
          <p:cNvSpPr>
            <a:spLocks noGrp="1"/>
          </p:cNvSpPr>
          <p:nvPr>
            <p:ph type="body"/>
          </p:nvPr>
        </p:nvSpPr>
        <p:spPr>
          <a:xfrm>
            <a:off x="3862080" y="2160720"/>
            <a:ext cx="3097440" cy="3880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609480"/>
            <a:ext cx="6347520" cy="6122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9" name="PlaceHolder 2"/>
          <p:cNvSpPr>
            <a:spLocks noGrp="1"/>
          </p:cNvSpPr>
          <p:nvPr>
            <p:ph type="body"/>
          </p:nvPr>
        </p:nvSpPr>
        <p:spPr>
          <a:xfrm>
            <a:off x="609480" y="21607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90" name="PlaceHolder 3"/>
          <p:cNvSpPr>
            <a:spLocks noGrp="1"/>
          </p:cNvSpPr>
          <p:nvPr>
            <p:ph type="body"/>
          </p:nvPr>
        </p:nvSpPr>
        <p:spPr>
          <a:xfrm>
            <a:off x="3862080" y="2160720"/>
            <a:ext cx="3097440" cy="3880440"/>
          </a:xfrm>
          <a:prstGeom prst="rect">
            <a:avLst/>
          </a:prstGeom>
        </p:spPr>
        <p:txBody>
          <a:bodyPr lIns="0" rIns="0" tIns="0" bIns="0">
            <a:normAutofit/>
          </a:bodyPr>
          <a:p>
            <a:endParaRPr b="0" lang="en-IN" sz="1400" spc="-1" strike="noStrike">
              <a:solidFill>
                <a:srgbClr val="000000"/>
              </a:solidFill>
              <a:latin typeface="Arial"/>
            </a:endParaRPr>
          </a:p>
        </p:txBody>
      </p:sp>
      <p:sp>
        <p:nvSpPr>
          <p:cNvPr id="91" name="PlaceHolder 4"/>
          <p:cNvSpPr>
            <a:spLocks noGrp="1"/>
          </p:cNvSpPr>
          <p:nvPr>
            <p:ph type="body"/>
          </p:nvPr>
        </p:nvSpPr>
        <p:spPr>
          <a:xfrm>
            <a:off x="609480" y="41875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 name="PlaceHolder 2"/>
          <p:cNvSpPr>
            <a:spLocks noGrp="1"/>
          </p:cNvSpPr>
          <p:nvPr>
            <p:ph type="subTitle"/>
          </p:nvPr>
        </p:nvSpPr>
        <p:spPr>
          <a:xfrm>
            <a:off x="609480" y="2160720"/>
            <a:ext cx="6347520" cy="3880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3" name="PlaceHolder 2"/>
          <p:cNvSpPr>
            <a:spLocks noGrp="1"/>
          </p:cNvSpPr>
          <p:nvPr>
            <p:ph type="body"/>
          </p:nvPr>
        </p:nvSpPr>
        <p:spPr>
          <a:xfrm>
            <a:off x="609480" y="2160720"/>
            <a:ext cx="3097440" cy="3880440"/>
          </a:xfrm>
          <a:prstGeom prst="rect">
            <a:avLst/>
          </a:prstGeom>
        </p:spPr>
        <p:txBody>
          <a:bodyPr lIns="0" rIns="0" tIns="0" bIns="0">
            <a:normAutofit/>
          </a:bodyPr>
          <a:p>
            <a:endParaRPr b="0" lang="en-IN" sz="1400" spc="-1" strike="noStrike">
              <a:solidFill>
                <a:srgbClr val="000000"/>
              </a:solidFill>
              <a:latin typeface="Arial"/>
            </a:endParaRPr>
          </a:p>
        </p:txBody>
      </p:sp>
      <p:sp>
        <p:nvSpPr>
          <p:cNvPr id="94" name="PlaceHolder 3"/>
          <p:cNvSpPr>
            <a:spLocks noGrp="1"/>
          </p:cNvSpPr>
          <p:nvPr>
            <p:ph type="body"/>
          </p:nvPr>
        </p:nvSpPr>
        <p:spPr>
          <a:xfrm>
            <a:off x="3862080" y="21607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95" name="PlaceHolder 4"/>
          <p:cNvSpPr>
            <a:spLocks noGrp="1"/>
          </p:cNvSpPr>
          <p:nvPr>
            <p:ph type="body"/>
          </p:nvPr>
        </p:nvSpPr>
        <p:spPr>
          <a:xfrm>
            <a:off x="3862080" y="41875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7" name="PlaceHolder 2"/>
          <p:cNvSpPr>
            <a:spLocks noGrp="1"/>
          </p:cNvSpPr>
          <p:nvPr>
            <p:ph type="body"/>
          </p:nvPr>
        </p:nvSpPr>
        <p:spPr>
          <a:xfrm>
            <a:off x="609480" y="21607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98" name="PlaceHolder 3"/>
          <p:cNvSpPr>
            <a:spLocks noGrp="1"/>
          </p:cNvSpPr>
          <p:nvPr>
            <p:ph type="body"/>
          </p:nvPr>
        </p:nvSpPr>
        <p:spPr>
          <a:xfrm>
            <a:off x="3862080" y="21607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99" name="PlaceHolder 4"/>
          <p:cNvSpPr>
            <a:spLocks noGrp="1"/>
          </p:cNvSpPr>
          <p:nvPr>
            <p:ph type="body"/>
          </p:nvPr>
        </p:nvSpPr>
        <p:spPr>
          <a:xfrm>
            <a:off x="609480" y="4187520"/>
            <a:ext cx="6347520" cy="18507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1" name="PlaceHolder 2"/>
          <p:cNvSpPr>
            <a:spLocks noGrp="1"/>
          </p:cNvSpPr>
          <p:nvPr>
            <p:ph type="body"/>
          </p:nvPr>
        </p:nvSpPr>
        <p:spPr>
          <a:xfrm>
            <a:off x="609480" y="2160720"/>
            <a:ext cx="634752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102" name="PlaceHolder 3"/>
          <p:cNvSpPr>
            <a:spLocks noGrp="1"/>
          </p:cNvSpPr>
          <p:nvPr>
            <p:ph type="body"/>
          </p:nvPr>
        </p:nvSpPr>
        <p:spPr>
          <a:xfrm>
            <a:off x="609480" y="4187520"/>
            <a:ext cx="6347520" cy="18507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4" name="PlaceHolder 2"/>
          <p:cNvSpPr>
            <a:spLocks noGrp="1"/>
          </p:cNvSpPr>
          <p:nvPr>
            <p:ph type="body"/>
          </p:nvPr>
        </p:nvSpPr>
        <p:spPr>
          <a:xfrm>
            <a:off x="609480" y="21607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3"/>
          <p:cNvSpPr>
            <a:spLocks noGrp="1"/>
          </p:cNvSpPr>
          <p:nvPr>
            <p:ph type="body"/>
          </p:nvPr>
        </p:nvSpPr>
        <p:spPr>
          <a:xfrm>
            <a:off x="3862080" y="21607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106" name="PlaceHolder 4"/>
          <p:cNvSpPr>
            <a:spLocks noGrp="1"/>
          </p:cNvSpPr>
          <p:nvPr>
            <p:ph type="body"/>
          </p:nvPr>
        </p:nvSpPr>
        <p:spPr>
          <a:xfrm>
            <a:off x="609480" y="41875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107" name="PlaceHolder 5"/>
          <p:cNvSpPr>
            <a:spLocks noGrp="1"/>
          </p:cNvSpPr>
          <p:nvPr>
            <p:ph type="body"/>
          </p:nvPr>
        </p:nvSpPr>
        <p:spPr>
          <a:xfrm>
            <a:off x="3862080" y="41875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9" name="PlaceHolder 2"/>
          <p:cNvSpPr>
            <a:spLocks noGrp="1"/>
          </p:cNvSpPr>
          <p:nvPr>
            <p:ph type="body"/>
          </p:nvPr>
        </p:nvSpPr>
        <p:spPr>
          <a:xfrm>
            <a:off x="609480" y="2160720"/>
            <a:ext cx="204372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110" name="PlaceHolder 3"/>
          <p:cNvSpPr>
            <a:spLocks noGrp="1"/>
          </p:cNvSpPr>
          <p:nvPr>
            <p:ph type="body"/>
          </p:nvPr>
        </p:nvSpPr>
        <p:spPr>
          <a:xfrm>
            <a:off x="2755800" y="2160720"/>
            <a:ext cx="204372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4"/>
          <p:cNvSpPr>
            <a:spLocks noGrp="1"/>
          </p:cNvSpPr>
          <p:nvPr>
            <p:ph type="body"/>
          </p:nvPr>
        </p:nvSpPr>
        <p:spPr>
          <a:xfrm>
            <a:off x="4902120" y="2160720"/>
            <a:ext cx="204372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5"/>
          <p:cNvSpPr>
            <a:spLocks noGrp="1"/>
          </p:cNvSpPr>
          <p:nvPr>
            <p:ph type="body"/>
          </p:nvPr>
        </p:nvSpPr>
        <p:spPr>
          <a:xfrm>
            <a:off x="609480" y="4187520"/>
            <a:ext cx="204372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6"/>
          <p:cNvSpPr>
            <a:spLocks noGrp="1"/>
          </p:cNvSpPr>
          <p:nvPr>
            <p:ph type="body"/>
          </p:nvPr>
        </p:nvSpPr>
        <p:spPr>
          <a:xfrm>
            <a:off x="2755800" y="4187520"/>
            <a:ext cx="204372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7"/>
          <p:cNvSpPr>
            <a:spLocks noGrp="1"/>
          </p:cNvSpPr>
          <p:nvPr>
            <p:ph type="body"/>
          </p:nvPr>
        </p:nvSpPr>
        <p:spPr>
          <a:xfrm>
            <a:off x="4902120" y="4187520"/>
            <a:ext cx="2043720" cy="18507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type="body"/>
          </p:nvPr>
        </p:nvSpPr>
        <p:spPr>
          <a:xfrm>
            <a:off x="609480" y="2160720"/>
            <a:ext cx="6347520" cy="3880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 name="PlaceHolder 2"/>
          <p:cNvSpPr>
            <a:spLocks noGrp="1"/>
          </p:cNvSpPr>
          <p:nvPr>
            <p:ph type="body"/>
          </p:nvPr>
        </p:nvSpPr>
        <p:spPr>
          <a:xfrm>
            <a:off x="609480" y="2160720"/>
            <a:ext cx="3097440" cy="388044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3"/>
          <p:cNvSpPr>
            <a:spLocks noGrp="1"/>
          </p:cNvSpPr>
          <p:nvPr>
            <p:ph type="body"/>
          </p:nvPr>
        </p:nvSpPr>
        <p:spPr>
          <a:xfrm>
            <a:off x="3862080" y="2160720"/>
            <a:ext cx="3097440" cy="38804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09480" y="609480"/>
            <a:ext cx="6347520" cy="61221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7" name="PlaceHolder 2"/>
          <p:cNvSpPr>
            <a:spLocks noGrp="1"/>
          </p:cNvSpPr>
          <p:nvPr>
            <p:ph type="body"/>
          </p:nvPr>
        </p:nvSpPr>
        <p:spPr>
          <a:xfrm>
            <a:off x="609480" y="21607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3"/>
          <p:cNvSpPr>
            <a:spLocks noGrp="1"/>
          </p:cNvSpPr>
          <p:nvPr>
            <p:ph type="body"/>
          </p:nvPr>
        </p:nvSpPr>
        <p:spPr>
          <a:xfrm>
            <a:off x="3862080" y="2160720"/>
            <a:ext cx="3097440" cy="388044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4"/>
          <p:cNvSpPr>
            <a:spLocks noGrp="1"/>
          </p:cNvSpPr>
          <p:nvPr>
            <p:ph type="body"/>
          </p:nvPr>
        </p:nvSpPr>
        <p:spPr>
          <a:xfrm>
            <a:off x="609480" y="41875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1" name="PlaceHolder 2"/>
          <p:cNvSpPr>
            <a:spLocks noGrp="1"/>
          </p:cNvSpPr>
          <p:nvPr>
            <p:ph type="body"/>
          </p:nvPr>
        </p:nvSpPr>
        <p:spPr>
          <a:xfrm>
            <a:off x="609480" y="2160720"/>
            <a:ext cx="3097440" cy="388044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3"/>
          <p:cNvSpPr>
            <a:spLocks noGrp="1"/>
          </p:cNvSpPr>
          <p:nvPr>
            <p:ph type="body"/>
          </p:nvPr>
        </p:nvSpPr>
        <p:spPr>
          <a:xfrm>
            <a:off x="3862080" y="21607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4"/>
          <p:cNvSpPr>
            <a:spLocks noGrp="1"/>
          </p:cNvSpPr>
          <p:nvPr>
            <p:ph type="body"/>
          </p:nvPr>
        </p:nvSpPr>
        <p:spPr>
          <a:xfrm>
            <a:off x="3862080" y="41875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609480"/>
            <a:ext cx="6347520" cy="1320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body"/>
          </p:nvPr>
        </p:nvSpPr>
        <p:spPr>
          <a:xfrm>
            <a:off x="609480" y="21607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46" name="PlaceHolder 3"/>
          <p:cNvSpPr>
            <a:spLocks noGrp="1"/>
          </p:cNvSpPr>
          <p:nvPr>
            <p:ph type="body"/>
          </p:nvPr>
        </p:nvSpPr>
        <p:spPr>
          <a:xfrm>
            <a:off x="3862080" y="2160720"/>
            <a:ext cx="3097440" cy="1850760"/>
          </a:xfrm>
          <a:prstGeom prst="rect">
            <a:avLst/>
          </a:prstGeom>
        </p:spPr>
        <p:txBody>
          <a:bodyPr lIns="0" rIns="0" tIns="0" bIns="0">
            <a:normAutofit/>
          </a:bodyPr>
          <a:p>
            <a:endParaRPr b="0" lang="en-IN" sz="1400" spc="-1" strike="noStrike">
              <a:solidFill>
                <a:srgbClr val="000000"/>
              </a:solidFill>
              <a:latin typeface="Arial"/>
            </a:endParaRPr>
          </a:p>
        </p:txBody>
      </p:sp>
      <p:sp>
        <p:nvSpPr>
          <p:cNvPr id="47" name="PlaceHolder 4"/>
          <p:cNvSpPr>
            <a:spLocks noGrp="1"/>
          </p:cNvSpPr>
          <p:nvPr>
            <p:ph type="body"/>
          </p:nvPr>
        </p:nvSpPr>
        <p:spPr>
          <a:xfrm>
            <a:off x="609480" y="4187520"/>
            <a:ext cx="6347520" cy="18507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8640" y="-8640"/>
            <a:ext cx="9169560" cy="6874920"/>
            <a:chOff x="-8640" y="-8640"/>
            <a:chExt cx="9169560" cy="6874920"/>
          </a:xfrm>
        </p:grpSpPr>
        <p:sp>
          <p:nvSpPr>
            <p:cNvPr id="1" name="CustomShape 2"/>
            <p:cNvSpPr/>
            <p:nvPr/>
          </p:nvSpPr>
          <p:spPr>
            <a:xfrm>
              <a:off x="-8640" y="4013280"/>
              <a:ext cx="456840" cy="285300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p:spPr>
          <p:style>
            <a:lnRef idx="0"/>
            <a:fillRef idx="0"/>
            <a:effectRef idx="0"/>
            <a:fontRef idx="minor"/>
          </p:style>
        </p:sp>
        <p:sp>
          <p:nvSpPr>
            <p:cNvPr id="2" name="CustomShape 3"/>
            <p:cNvSpPr/>
            <p:nvPr/>
          </p:nvSpPr>
          <p:spPr>
            <a:xfrm flipH="1" rot="10800000">
              <a:off x="5130000" y="4176000"/>
              <a:ext cx="4022280" cy="2682000"/>
            </a:xfrm>
            <a:custGeom>
              <a:avLst/>
              <a:gdLst/>
              <a:ahLst/>
              <a:rect l="l" t="t" r="r" b="b"/>
              <a:pathLst>
                <a:path w="21600" h="21600">
                  <a:moveTo>
                    <a:pt x="0" y="0"/>
                  </a:moveTo>
                  <a:lnTo>
                    <a:pt x="21600" y="21600"/>
                  </a:lnTo>
                </a:path>
              </a:pathLst>
            </a:custGeom>
            <a:noFill/>
            <a:ln w="9360">
              <a:solidFill>
                <a:srgbClr val="d8d8d8"/>
              </a:solidFill>
              <a:round/>
            </a:ln>
          </p:spPr>
          <p:style>
            <a:lnRef idx="0"/>
            <a:fillRef idx="0"/>
            <a:effectRef idx="0"/>
            <a:fontRef idx="minor"/>
          </p:style>
        </p:sp>
        <p:sp>
          <p:nvSpPr>
            <p:cNvPr id="3" name="CustomShape 4"/>
            <p:cNvSpPr/>
            <p:nvPr/>
          </p:nvSpPr>
          <p:spPr>
            <a:xfrm>
              <a:off x="7042680" y="0"/>
              <a:ext cx="1218960" cy="685764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4" name="CustomShape 5"/>
            <p:cNvSpPr/>
            <p:nvPr/>
          </p:nvSpPr>
          <p:spPr>
            <a:xfrm>
              <a:off x="6891840" y="0"/>
              <a:ext cx="2269080" cy="68662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p:spPr>
          <p:style>
            <a:lnRef idx="0"/>
            <a:fillRef idx="0"/>
            <a:effectRef idx="0"/>
            <a:fontRef idx="minor"/>
          </p:style>
        </p:sp>
        <p:sp>
          <p:nvSpPr>
            <p:cNvPr id="5" name="CustomShape 6"/>
            <p:cNvSpPr/>
            <p:nvPr/>
          </p:nvSpPr>
          <p:spPr>
            <a:xfrm>
              <a:off x="7205040" y="-8640"/>
              <a:ext cx="1947960" cy="68662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style>
            <a:lnRef idx="0"/>
            <a:fillRef idx="0"/>
            <a:effectRef idx="0"/>
            <a:fontRef idx="minor"/>
          </p:style>
        </p:sp>
        <p:sp>
          <p:nvSpPr>
            <p:cNvPr id="6" name="CustomShape 7"/>
            <p:cNvSpPr/>
            <p:nvPr/>
          </p:nvSpPr>
          <p:spPr>
            <a:xfrm>
              <a:off x="6638040" y="3920040"/>
              <a:ext cx="2513160" cy="293760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p:spPr>
          <p:style>
            <a:lnRef idx="0"/>
            <a:fillRef idx="0"/>
            <a:effectRef idx="0"/>
            <a:fontRef idx="minor"/>
          </p:style>
        </p:sp>
        <p:sp>
          <p:nvSpPr>
            <p:cNvPr id="7" name="CustomShape 8"/>
            <p:cNvSpPr/>
            <p:nvPr/>
          </p:nvSpPr>
          <p:spPr>
            <a:xfrm>
              <a:off x="7010280" y="-8640"/>
              <a:ext cx="2142360" cy="68662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3f7818">
                <a:alpha val="70000"/>
              </a:srgbClr>
            </a:solidFill>
            <a:ln>
              <a:noFill/>
            </a:ln>
          </p:spPr>
          <p:style>
            <a:lnRef idx="0"/>
            <a:fillRef idx="0"/>
            <a:effectRef idx="0"/>
            <a:fontRef idx="minor"/>
          </p:style>
        </p:sp>
        <p:sp>
          <p:nvSpPr>
            <p:cNvPr id="8" name="CustomShape 9"/>
            <p:cNvSpPr/>
            <p:nvPr/>
          </p:nvSpPr>
          <p:spPr>
            <a:xfrm>
              <a:off x="8295840" y="-8640"/>
              <a:ext cx="857160" cy="68662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bfe471">
                <a:alpha val="70000"/>
              </a:srgbClr>
            </a:solidFill>
            <a:ln>
              <a:noFill/>
            </a:ln>
          </p:spPr>
          <p:style>
            <a:lnRef idx="0"/>
            <a:fillRef idx="0"/>
            <a:effectRef idx="0"/>
            <a:fontRef idx="minor"/>
          </p:style>
        </p:sp>
        <p:sp>
          <p:nvSpPr>
            <p:cNvPr id="9" name="CustomShape 10"/>
            <p:cNvSpPr/>
            <p:nvPr/>
          </p:nvSpPr>
          <p:spPr>
            <a:xfrm>
              <a:off x="8077320" y="-8640"/>
              <a:ext cx="1066320" cy="68662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p:spPr>
          <p:style>
            <a:lnRef idx="0"/>
            <a:fillRef idx="0"/>
            <a:effectRef idx="0"/>
            <a:fontRef idx="minor"/>
          </p:style>
        </p:sp>
        <p:sp>
          <p:nvSpPr>
            <p:cNvPr id="10" name="CustomShape 11"/>
            <p:cNvSpPr/>
            <p:nvPr/>
          </p:nvSpPr>
          <p:spPr>
            <a:xfrm>
              <a:off x="8060400" y="489384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style>
            <a:lnRef idx="0"/>
            <a:fillRef idx="0"/>
            <a:effectRef idx="0"/>
            <a:fontRef idx="minor"/>
          </p:style>
        </p:sp>
      </p:grpSp>
      <p:grpSp>
        <p:nvGrpSpPr>
          <p:cNvPr id="11" name="Group 12"/>
          <p:cNvGrpSpPr/>
          <p:nvPr/>
        </p:nvGrpSpPr>
        <p:grpSpPr>
          <a:xfrm>
            <a:off x="-8640" y="-8640"/>
            <a:ext cx="9169560" cy="6874920"/>
            <a:chOff x="-8640" y="-8640"/>
            <a:chExt cx="9169560" cy="6874920"/>
          </a:xfrm>
        </p:grpSpPr>
        <p:sp>
          <p:nvSpPr>
            <p:cNvPr id="12" name="CustomShape 13"/>
            <p:cNvSpPr/>
            <p:nvPr/>
          </p:nvSpPr>
          <p:spPr>
            <a:xfrm flipH="1" rot="10800000">
              <a:off x="5130000" y="4176000"/>
              <a:ext cx="4022280" cy="2682000"/>
            </a:xfrm>
            <a:custGeom>
              <a:avLst/>
              <a:gdLst/>
              <a:ahLst/>
              <a:rect l="l" t="t" r="r" b="b"/>
              <a:pathLst>
                <a:path w="21600" h="21600">
                  <a:moveTo>
                    <a:pt x="0" y="0"/>
                  </a:moveTo>
                  <a:lnTo>
                    <a:pt x="21600" y="21600"/>
                  </a:lnTo>
                </a:path>
              </a:pathLst>
            </a:custGeom>
            <a:noFill/>
            <a:ln w="9360">
              <a:solidFill>
                <a:srgbClr val="d8d8d8"/>
              </a:solidFill>
              <a:round/>
            </a:ln>
          </p:spPr>
          <p:style>
            <a:lnRef idx="0"/>
            <a:fillRef idx="0"/>
            <a:effectRef idx="0"/>
            <a:fontRef idx="minor"/>
          </p:style>
        </p:sp>
        <p:sp>
          <p:nvSpPr>
            <p:cNvPr id="13" name="CustomShape 14"/>
            <p:cNvSpPr/>
            <p:nvPr/>
          </p:nvSpPr>
          <p:spPr>
            <a:xfrm>
              <a:off x="7042680" y="0"/>
              <a:ext cx="1218960" cy="685764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14" name="CustomShape 15"/>
            <p:cNvSpPr/>
            <p:nvPr/>
          </p:nvSpPr>
          <p:spPr>
            <a:xfrm>
              <a:off x="6891840" y="0"/>
              <a:ext cx="2269080" cy="68662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p:spPr>
          <p:style>
            <a:lnRef idx="0"/>
            <a:fillRef idx="0"/>
            <a:effectRef idx="0"/>
            <a:fontRef idx="minor"/>
          </p:style>
        </p:sp>
        <p:sp>
          <p:nvSpPr>
            <p:cNvPr id="15" name="CustomShape 16"/>
            <p:cNvSpPr/>
            <p:nvPr/>
          </p:nvSpPr>
          <p:spPr>
            <a:xfrm>
              <a:off x="7205040" y="-8640"/>
              <a:ext cx="1947960" cy="68662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style>
            <a:lnRef idx="0"/>
            <a:fillRef idx="0"/>
            <a:effectRef idx="0"/>
            <a:fontRef idx="minor"/>
          </p:style>
        </p:sp>
        <p:sp>
          <p:nvSpPr>
            <p:cNvPr id="16" name="CustomShape 17"/>
            <p:cNvSpPr/>
            <p:nvPr/>
          </p:nvSpPr>
          <p:spPr>
            <a:xfrm>
              <a:off x="6638040" y="3920040"/>
              <a:ext cx="2513160" cy="293760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p:spPr>
          <p:style>
            <a:lnRef idx="0"/>
            <a:fillRef idx="0"/>
            <a:effectRef idx="0"/>
            <a:fontRef idx="minor"/>
          </p:style>
        </p:sp>
        <p:sp>
          <p:nvSpPr>
            <p:cNvPr id="17" name="CustomShape 18"/>
            <p:cNvSpPr/>
            <p:nvPr/>
          </p:nvSpPr>
          <p:spPr>
            <a:xfrm>
              <a:off x="7010280" y="-8640"/>
              <a:ext cx="2142360" cy="68662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3f7818">
                <a:alpha val="70000"/>
              </a:srgbClr>
            </a:solidFill>
            <a:ln>
              <a:noFill/>
            </a:ln>
          </p:spPr>
          <p:style>
            <a:lnRef idx="0"/>
            <a:fillRef idx="0"/>
            <a:effectRef idx="0"/>
            <a:fontRef idx="minor"/>
          </p:style>
        </p:sp>
        <p:sp>
          <p:nvSpPr>
            <p:cNvPr id="18" name="CustomShape 19"/>
            <p:cNvSpPr/>
            <p:nvPr/>
          </p:nvSpPr>
          <p:spPr>
            <a:xfrm>
              <a:off x="8295840" y="-8640"/>
              <a:ext cx="857160" cy="68662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bfe471">
                <a:alpha val="70000"/>
              </a:srgbClr>
            </a:solidFill>
            <a:ln>
              <a:noFill/>
            </a:ln>
          </p:spPr>
          <p:style>
            <a:lnRef idx="0"/>
            <a:fillRef idx="0"/>
            <a:effectRef idx="0"/>
            <a:fontRef idx="minor"/>
          </p:style>
        </p:sp>
        <p:sp>
          <p:nvSpPr>
            <p:cNvPr id="19" name="CustomShape 20"/>
            <p:cNvSpPr/>
            <p:nvPr/>
          </p:nvSpPr>
          <p:spPr>
            <a:xfrm>
              <a:off x="8077320" y="-8640"/>
              <a:ext cx="1066320" cy="68662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p:spPr>
          <p:style>
            <a:lnRef idx="0"/>
            <a:fillRef idx="0"/>
            <a:effectRef idx="0"/>
            <a:fontRef idx="minor"/>
          </p:style>
        </p:sp>
        <p:sp>
          <p:nvSpPr>
            <p:cNvPr id="20" name="CustomShape 21"/>
            <p:cNvSpPr/>
            <p:nvPr/>
          </p:nvSpPr>
          <p:spPr>
            <a:xfrm>
              <a:off x="8060400" y="489384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style>
            <a:lnRef idx="0"/>
            <a:fillRef idx="0"/>
            <a:effectRef idx="0"/>
            <a:fontRef idx="minor"/>
          </p:style>
        </p:sp>
        <p:sp>
          <p:nvSpPr>
            <p:cNvPr id="21" name="CustomShape 22"/>
            <p:cNvSpPr/>
            <p:nvPr/>
          </p:nvSpPr>
          <p:spPr>
            <a:xfrm>
              <a:off x="-8640" y="-8640"/>
              <a:ext cx="863280" cy="5697720"/>
            </a:xfrm>
            <a:custGeom>
              <a:avLst/>
              <a:gdLst/>
              <a:ah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p:spPr>
          <p:style>
            <a:lnRef idx="0"/>
            <a:fillRef idx="0"/>
            <a:effectRef idx="0"/>
            <a:fontRef idx="minor"/>
          </p:style>
        </p:sp>
      </p:grpSp>
      <p:sp>
        <p:nvSpPr>
          <p:cNvPr id="22" name="PlaceHolder 23"/>
          <p:cNvSpPr>
            <a:spLocks noGrp="1"/>
          </p:cNvSpPr>
          <p:nvPr>
            <p:ph type="title"/>
          </p:nvPr>
        </p:nvSpPr>
        <p:spPr>
          <a:xfrm>
            <a:off x="1130760" y="2404440"/>
            <a:ext cx="5826240" cy="1645920"/>
          </a:xfrm>
          <a:prstGeom prst="rect">
            <a:avLst/>
          </a:prstGeom>
        </p:spPr>
        <p:txBody>
          <a:bodyPr anchor="b">
            <a:noAutofit/>
          </a:bodyPr>
          <a:p>
            <a:r>
              <a:rPr b="0" lang="en-IN" sz="5400" spc="-1" strike="noStrike">
                <a:solidFill>
                  <a:srgbClr val="000000"/>
                </a:solidFill>
                <a:latin typeface="Arial"/>
              </a:rPr>
              <a:t>Click to edit the title text format</a:t>
            </a:r>
            <a:endParaRPr b="0" lang="en-IN" sz="5400" spc="-1" strike="noStrike">
              <a:solidFill>
                <a:srgbClr val="000000"/>
              </a:solidFill>
              <a:latin typeface="Arial"/>
            </a:endParaRPr>
          </a:p>
        </p:txBody>
      </p:sp>
      <p:sp>
        <p:nvSpPr>
          <p:cNvPr id="23" name="PlaceHolder 24"/>
          <p:cNvSpPr>
            <a:spLocks noGrp="1"/>
          </p:cNvSpPr>
          <p:nvPr>
            <p:ph type="dt"/>
          </p:nvPr>
        </p:nvSpPr>
        <p:spPr>
          <a:xfrm>
            <a:off x="5405400" y="6041520"/>
            <a:ext cx="683640" cy="364680"/>
          </a:xfrm>
          <a:prstGeom prst="rect">
            <a:avLst/>
          </a:prstGeom>
        </p:spPr>
        <p:txBody>
          <a:bodyPr anchor="ctr">
            <a:noAutofit/>
          </a:bodyPr>
          <a:p>
            <a:endParaRPr b="0" lang="en-IN" sz="2400" spc="-1" strike="noStrike">
              <a:latin typeface="Times New Roman"/>
            </a:endParaRPr>
          </a:p>
        </p:txBody>
      </p:sp>
      <p:sp>
        <p:nvSpPr>
          <p:cNvPr id="24" name="PlaceHolder 25"/>
          <p:cNvSpPr>
            <a:spLocks noGrp="1"/>
          </p:cNvSpPr>
          <p:nvPr>
            <p:ph type="ftr"/>
          </p:nvPr>
        </p:nvSpPr>
        <p:spPr>
          <a:xfrm>
            <a:off x="609480" y="6041520"/>
            <a:ext cx="4622760" cy="364680"/>
          </a:xfrm>
          <a:prstGeom prst="rect">
            <a:avLst/>
          </a:prstGeom>
        </p:spPr>
        <p:txBody>
          <a:bodyPr anchor="ctr">
            <a:noAutofit/>
          </a:bodyPr>
          <a:p>
            <a:endParaRPr b="0" lang="en-IN" sz="2400" spc="-1" strike="noStrike">
              <a:latin typeface="Times New Roman"/>
            </a:endParaRPr>
          </a:p>
        </p:txBody>
      </p:sp>
      <p:sp>
        <p:nvSpPr>
          <p:cNvPr id="25" name="PlaceHolder 26"/>
          <p:cNvSpPr>
            <a:spLocks noGrp="1"/>
          </p:cNvSpPr>
          <p:nvPr>
            <p:ph type="sldNum"/>
          </p:nvPr>
        </p:nvSpPr>
        <p:spPr>
          <a:xfrm>
            <a:off x="6444720" y="6041520"/>
            <a:ext cx="512280" cy="364680"/>
          </a:xfrm>
          <a:prstGeom prst="rect">
            <a:avLst/>
          </a:prstGeom>
        </p:spPr>
        <p:txBody>
          <a:bodyPr anchor="ctr">
            <a:noAutofit/>
          </a:bodyPr>
          <a:p>
            <a:pPr algn="r">
              <a:lnSpc>
                <a:spcPct val="100000"/>
              </a:lnSpc>
            </a:pPr>
            <a:fld id="{76CDB462-FC29-406D-A69C-3255E5E88F3D}" type="slidenum">
              <a:rPr b="0" lang="en-IN" sz="900" spc="-1" strike="noStrike">
                <a:solidFill>
                  <a:srgbClr val="90c226"/>
                </a:solidFill>
                <a:latin typeface="Trebuchet MS"/>
                <a:ea typeface="Trebuchet MS"/>
              </a:rPr>
              <a:t>8</a:t>
            </a:fld>
            <a:endParaRPr b="0" lang="en-IN" sz="900" spc="-1" strike="noStrike">
              <a:latin typeface="Times New Roman"/>
            </a:endParaRPr>
          </a:p>
        </p:txBody>
      </p:sp>
      <p:sp>
        <p:nvSpPr>
          <p:cNvPr id="26" name="PlaceHolder 2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8640" y="-8640"/>
            <a:ext cx="9169560" cy="6874920"/>
            <a:chOff x="-8640" y="-8640"/>
            <a:chExt cx="9169560" cy="6874920"/>
          </a:xfrm>
        </p:grpSpPr>
        <p:sp>
          <p:nvSpPr>
            <p:cNvPr id="64" name="CustomShape 2"/>
            <p:cNvSpPr/>
            <p:nvPr/>
          </p:nvSpPr>
          <p:spPr>
            <a:xfrm>
              <a:off x="-8640" y="4013280"/>
              <a:ext cx="456840" cy="285300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p:spPr>
          <p:style>
            <a:lnRef idx="0"/>
            <a:fillRef idx="0"/>
            <a:effectRef idx="0"/>
            <a:fontRef idx="minor"/>
          </p:style>
        </p:sp>
        <p:sp>
          <p:nvSpPr>
            <p:cNvPr id="65" name="CustomShape 3"/>
            <p:cNvSpPr/>
            <p:nvPr/>
          </p:nvSpPr>
          <p:spPr>
            <a:xfrm flipH="1" rot="10800000">
              <a:off x="5130000" y="4176000"/>
              <a:ext cx="4022280" cy="2682000"/>
            </a:xfrm>
            <a:custGeom>
              <a:avLst/>
              <a:gdLst/>
              <a:ahLst/>
              <a:rect l="l" t="t" r="r" b="b"/>
              <a:pathLst>
                <a:path w="21600" h="21600">
                  <a:moveTo>
                    <a:pt x="0" y="0"/>
                  </a:moveTo>
                  <a:lnTo>
                    <a:pt x="21600" y="21600"/>
                  </a:lnTo>
                </a:path>
              </a:pathLst>
            </a:custGeom>
            <a:noFill/>
            <a:ln w="9360">
              <a:solidFill>
                <a:srgbClr val="d8d8d8"/>
              </a:solidFill>
              <a:round/>
            </a:ln>
          </p:spPr>
          <p:style>
            <a:lnRef idx="0"/>
            <a:fillRef idx="0"/>
            <a:effectRef idx="0"/>
            <a:fontRef idx="minor"/>
          </p:style>
        </p:sp>
        <p:sp>
          <p:nvSpPr>
            <p:cNvPr id="66" name="CustomShape 4"/>
            <p:cNvSpPr/>
            <p:nvPr/>
          </p:nvSpPr>
          <p:spPr>
            <a:xfrm>
              <a:off x="7042680" y="0"/>
              <a:ext cx="1218960" cy="685764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67" name="CustomShape 5"/>
            <p:cNvSpPr/>
            <p:nvPr/>
          </p:nvSpPr>
          <p:spPr>
            <a:xfrm>
              <a:off x="6891840" y="0"/>
              <a:ext cx="2269080" cy="686628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p:spPr>
          <p:style>
            <a:lnRef idx="0"/>
            <a:fillRef idx="0"/>
            <a:effectRef idx="0"/>
            <a:fontRef idx="minor"/>
          </p:style>
        </p:sp>
        <p:sp>
          <p:nvSpPr>
            <p:cNvPr id="68" name="CustomShape 6"/>
            <p:cNvSpPr/>
            <p:nvPr/>
          </p:nvSpPr>
          <p:spPr>
            <a:xfrm>
              <a:off x="7205040" y="-8640"/>
              <a:ext cx="1947960" cy="686628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style>
            <a:lnRef idx="0"/>
            <a:fillRef idx="0"/>
            <a:effectRef idx="0"/>
            <a:fontRef idx="minor"/>
          </p:style>
        </p:sp>
        <p:sp>
          <p:nvSpPr>
            <p:cNvPr id="69" name="CustomShape 7"/>
            <p:cNvSpPr/>
            <p:nvPr/>
          </p:nvSpPr>
          <p:spPr>
            <a:xfrm>
              <a:off x="6638040" y="3920040"/>
              <a:ext cx="2513160" cy="293760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p:spPr>
          <p:style>
            <a:lnRef idx="0"/>
            <a:fillRef idx="0"/>
            <a:effectRef idx="0"/>
            <a:fontRef idx="minor"/>
          </p:style>
        </p:sp>
        <p:sp>
          <p:nvSpPr>
            <p:cNvPr id="70" name="CustomShape 8"/>
            <p:cNvSpPr/>
            <p:nvPr/>
          </p:nvSpPr>
          <p:spPr>
            <a:xfrm>
              <a:off x="7010280" y="-8640"/>
              <a:ext cx="2142360" cy="686628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3f7818">
                <a:alpha val="70000"/>
              </a:srgbClr>
            </a:solidFill>
            <a:ln>
              <a:noFill/>
            </a:ln>
          </p:spPr>
          <p:style>
            <a:lnRef idx="0"/>
            <a:fillRef idx="0"/>
            <a:effectRef idx="0"/>
            <a:fontRef idx="minor"/>
          </p:style>
        </p:sp>
        <p:sp>
          <p:nvSpPr>
            <p:cNvPr id="71" name="CustomShape 9"/>
            <p:cNvSpPr/>
            <p:nvPr/>
          </p:nvSpPr>
          <p:spPr>
            <a:xfrm>
              <a:off x="8295840" y="-8640"/>
              <a:ext cx="857160" cy="686628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bfe471">
                <a:alpha val="70000"/>
              </a:srgbClr>
            </a:solidFill>
            <a:ln>
              <a:noFill/>
            </a:ln>
          </p:spPr>
          <p:style>
            <a:lnRef idx="0"/>
            <a:fillRef idx="0"/>
            <a:effectRef idx="0"/>
            <a:fontRef idx="minor"/>
          </p:style>
        </p:sp>
        <p:sp>
          <p:nvSpPr>
            <p:cNvPr id="72" name="CustomShape 10"/>
            <p:cNvSpPr/>
            <p:nvPr/>
          </p:nvSpPr>
          <p:spPr>
            <a:xfrm>
              <a:off x="8077320" y="-8640"/>
              <a:ext cx="1066320" cy="68662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p:spPr>
          <p:style>
            <a:lnRef idx="0"/>
            <a:fillRef idx="0"/>
            <a:effectRef idx="0"/>
            <a:fontRef idx="minor"/>
          </p:style>
        </p:sp>
        <p:sp>
          <p:nvSpPr>
            <p:cNvPr id="73" name="CustomShape 11"/>
            <p:cNvSpPr/>
            <p:nvPr/>
          </p:nvSpPr>
          <p:spPr>
            <a:xfrm>
              <a:off x="8060400" y="489384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style>
            <a:lnRef idx="0"/>
            <a:fillRef idx="0"/>
            <a:effectRef idx="0"/>
            <a:fontRef idx="minor"/>
          </p:style>
        </p:sp>
      </p:grpSp>
      <p:sp>
        <p:nvSpPr>
          <p:cNvPr id="74" name="PlaceHolder 12"/>
          <p:cNvSpPr>
            <a:spLocks noGrp="1"/>
          </p:cNvSpPr>
          <p:nvPr>
            <p:ph type="title"/>
          </p:nvPr>
        </p:nvSpPr>
        <p:spPr>
          <a:xfrm>
            <a:off x="609480" y="609480"/>
            <a:ext cx="6347520" cy="1320480"/>
          </a:xfrm>
          <a:prstGeom prst="rect">
            <a:avLst/>
          </a:prstGeom>
        </p:spPr>
        <p:txBody>
          <a:bodyPr>
            <a:no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75" name="PlaceHolder 13"/>
          <p:cNvSpPr>
            <a:spLocks noGrp="1"/>
          </p:cNvSpPr>
          <p:nvPr>
            <p:ph type="body"/>
          </p:nvPr>
        </p:nvSpPr>
        <p:spPr>
          <a:xfrm>
            <a:off x="609480" y="2160720"/>
            <a:ext cx="6347520" cy="3880440"/>
          </a:xfrm>
          <a:prstGeom prst="rect">
            <a:avLst/>
          </a:prstGeom>
        </p:spPr>
        <p:txBody>
          <a:bodyPr>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6" name="PlaceHolder 14"/>
          <p:cNvSpPr>
            <a:spLocks noGrp="1"/>
          </p:cNvSpPr>
          <p:nvPr>
            <p:ph type="dt"/>
          </p:nvPr>
        </p:nvSpPr>
        <p:spPr>
          <a:xfrm>
            <a:off x="5405400" y="6041520"/>
            <a:ext cx="683640" cy="364680"/>
          </a:xfrm>
          <a:prstGeom prst="rect">
            <a:avLst/>
          </a:prstGeom>
        </p:spPr>
        <p:txBody>
          <a:bodyPr anchor="ctr">
            <a:noAutofit/>
          </a:bodyPr>
          <a:p>
            <a:endParaRPr b="0" lang="en-IN" sz="2400" spc="-1" strike="noStrike">
              <a:latin typeface="Times New Roman"/>
            </a:endParaRPr>
          </a:p>
        </p:txBody>
      </p:sp>
      <p:sp>
        <p:nvSpPr>
          <p:cNvPr id="77" name="PlaceHolder 15"/>
          <p:cNvSpPr>
            <a:spLocks noGrp="1"/>
          </p:cNvSpPr>
          <p:nvPr>
            <p:ph type="ftr"/>
          </p:nvPr>
        </p:nvSpPr>
        <p:spPr>
          <a:xfrm>
            <a:off x="609480" y="6041520"/>
            <a:ext cx="4622760" cy="364680"/>
          </a:xfrm>
          <a:prstGeom prst="rect">
            <a:avLst/>
          </a:prstGeom>
        </p:spPr>
        <p:txBody>
          <a:bodyPr anchor="ctr">
            <a:noAutofit/>
          </a:bodyPr>
          <a:p>
            <a:endParaRPr b="0" lang="en-IN" sz="2400" spc="-1" strike="noStrike">
              <a:latin typeface="Times New Roman"/>
            </a:endParaRPr>
          </a:p>
        </p:txBody>
      </p:sp>
      <p:sp>
        <p:nvSpPr>
          <p:cNvPr id="78" name="PlaceHolder 16"/>
          <p:cNvSpPr>
            <a:spLocks noGrp="1"/>
          </p:cNvSpPr>
          <p:nvPr>
            <p:ph type="sldNum"/>
          </p:nvPr>
        </p:nvSpPr>
        <p:spPr>
          <a:xfrm>
            <a:off x="6444720" y="6041520"/>
            <a:ext cx="512280" cy="364680"/>
          </a:xfrm>
          <a:prstGeom prst="rect">
            <a:avLst/>
          </a:prstGeom>
        </p:spPr>
        <p:txBody>
          <a:bodyPr anchor="ctr">
            <a:noAutofit/>
          </a:bodyPr>
          <a:p>
            <a:pPr algn="r">
              <a:lnSpc>
                <a:spcPct val="100000"/>
              </a:lnSpc>
            </a:pPr>
            <a:fld id="{42D7107E-58C5-494C-AB0F-D77D9ECF0357}" type="slidenum">
              <a:rPr b="0" lang="en-IN" sz="900" spc="-1" strike="noStrike">
                <a:solidFill>
                  <a:srgbClr val="90c226"/>
                </a:solidFill>
                <a:latin typeface="Trebuchet MS"/>
                <a:ea typeface="Trebuchet MS"/>
              </a:rPr>
              <a:t>1</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85800" y="3141000"/>
            <a:ext cx="8076960" cy="1367640"/>
          </a:xfrm>
          <a:prstGeom prst="rect">
            <a:avLst/>
          </a:prstGeom>
          <a:noFill/>
          <a:ln>
            <a:noFill/>
          </a:ln>
        </p:spPr>
        <p:txBody>
          <a:bodyPr anchor="b">
            <a:noAutofit/>
          </a:bodyPr>
          <a:p>
            <a:pPr>
              <a:lnSpc>
                <a:spcPct val="100000"/>
              </a:lnSpc>
            </a:pPr>
            <a:r>
              <a:rPr b="0" lang="en-IN" sz="2000" spc="-1" strike="noStrike">
                <a:solidFill>
                  <a:srgbClr val="90c226"/>
                </a:solidFill>
                <a:latin typeface="Arial"/>
                <a:ea typeface="Arial"/>
              </a:rPr>
              <a:t>   </a:t>
            </a:r>
            <a:r>
              <a:rPr b="0" lang="en-IN" sz="2000" spc="-1" strike="noStrike">
                <a:solidFill>
                  <a:srgbClr val="90c226"/>
                </a:solidFill>
                <a:latin typeface="Arial"/>
                <a:ea typeface="Arial"/>
              </a:rPr>
              <a:t>	</a:t>
            </a:r>
            <a:r>
              <a:rPr b="0" lang="en-IN" sz="2000" spc="-1" strike="noStrike">
                <a:solidFill>
                  <a:srgbClr val="90c226"/>
                </a:solidFill>
                <a:latin typeface="Arial"/>
                <a:ea typeface="Arial"/>
              </a:rPr>
              <a:t>	</a:t>
            </a:r>
            <a:r>
              <a:rPr b="0" lang="en-IN" sz="2000" spc="-1" strike="noStrike">
                <a:solidFill>
                  <a:srgbClr val="90c226"/>
                </a:solidFill>
                <a:latin typeface="Arial"/>
                <a:ea typeface="Arial"/>
              </a:rPr>
              <a:t>	</a:t>
            </a:r>
            <a:r>
              <a:rPr b="0" lang="en-IN" sz="2000" spc="-1" strike="noStrike">
                <a:solidFill>
                  <a:srgbClr val="90c226"/>
                </a:solidFill>
                <a:latin typeface="Arial"/>
                <a:ea typeface="Arial"/>
              </a:rPr>
              <a:t> </a:t>
            </a:r>
            <a:r>
              <a:rPr b="0" lang="en-IN" sz="2000" spc="-1" strike="noStrike">
                <a:solidFill>
                  <a:srgbClr val="90c226"/>
                </a:solidFill>
                <a:latin typeface="Arial"/>
                <a:ea typeface="Arial"/>
              </a:rPr>
              <a:t>01FB17ECS702               Akshay N          </a:t>
            </a:r>
            <a:br/>
            <a:r>
              <a:rPr b="0" lang="en-IN" sz="2000" spc="-1" strike="noStrike">
                <a:solidFill>
                  <a:srgbClr val="90c226"/>
                </a:solidFill>
                <a:latin typeface="Arial"/>
                <a:ea typeface="Arial"/>
              </a:rPr>
              <a:t>               </a:t>
            </a:r>
            <a:r>
              <a:rPr b="0" lang="en-IN" sz="2000" spc="-1" strike="noStrike">
                <a:solidFill>
                  <a:srgbClr val="90c226"/>
                </a:solidFill>
                <a:latin typeface="Arial"/>
                <a:ea typeface="Arial"/>
              </a:rPr>
              <a:t>	</a:t>
            </a:r>
            <a:r>
              <a:rPr b="0" lang="en-IN" sz="2000" spc="-1" strike="noStrike">
                <a:solidFill>
                  <a:srgbClr val="90c226"/>
                </a:solidFill>
                <a:latin typeface="Arial"/>
                <a:ea typeface="Arial"/>
              </a:rPr>
              <a:t> 01FB17ECS704               Rashi Badardinni</a:t>
            </a:r>
            <a:br/>
            <a:r>
              <a:rPr b="0" lang="en-IN" sz="2000" spc="-1" strike="noStrike">
                <a:solidFill>
                  <a:srgbClr val="90c226"/>
                </a:solidFill>
                <a:latin typeface="Arial"/>
                <a:ea typeface="Arial"/>
              </a:rPr>
              <a:t> </a:t>
            </a:r>
            <a:r>
              <a:rPr b="0" lang="en-IN" sz="2000" spc="-1" strike="noStrike">
                <a:solidFill>
                  <a:srgbClr val="90c226"/>
                </a:solidFill>
                <a:latin typeface="Arial"/>
                <a:ea typeface="Arial"/>
              </a:rPr>
              <a:t>	</a:t>
            </a:r>
            <a:r>
              <a:rPr b="0" lang="en-IN" sz="2000" spc="-1" strike="noStrike">
                <a:solidFill>
                  <a:srgbClr val="90c226"/>
                </a:solidFill>
                <a:latin typeface="Arial"/>
                <a:ea typeface="Arial"/>
              </a:rPr>
              <a:t>	</a:t>
            </a:r>
            <a:r>
              <a:rPr b="0" lang="en-IN" sz="2000" spc="-1" strike="noStrike">
                <a:solidFill>
                  <a:srgbClr val="90c226"/>
                </a:solidFill>
                <a:latin typeface="Arial"/>
                <a:ea typeface="Arial"/>
              </a:rPr>
              <a:t>	</a:t>
            </a:r>
            <a:r>
              <a:rPr b="0" lang="en-IN" sz="2000" spc="-1" strike="noStrike">
                <a:solidFill>
                  <a:srgbClr val="90c226"/>
                </a:solidFill>
                <a:latin typeface="Arial"/>
                <a:ea typeface="Arial"/>
              </a:rPr>
              <a:t> 01FB17ECS710               Divya R</a:t>
            </a:r>
            <a:br/>
            <a:r>
              <a:rPr b="0" lang="en-IN" sz="2000" spc="-1" strike="noStrike">
                <a:solidFill>
                  <a:srgbClr val="90c226"/>
                </a:solidFill>
                <a:latin typeface="Arial"/>
                <a:ea typeface="Arial"/>
              </a:rPr>
              <a:t>              </a:t>
            </a:r>
            <a:r>
              <a:rPr b="0" lang="en-IN" sz="2000" spc="-1" strike="noStrike">
                <a:solidFill>
                  <a:srgbClr val="90c226"/>
                </a:solidFill>
                <a:latin typeface="Arial"/>
                <a:ea typeface="Arial"/>
              </a:rPr>
              <a:t>	</a:t>
            </a:r>
            <a:r>
              <a:rPr b="0" lang="en-IN" sz="2000" spc="-1" strike="noStrike">
                <a:solidFill>
                  <a:srgbClr val="90c226"/>
                </a:solidFill>
                <a:latin typeface="Arial"/>
                <a:ea typeface="Arial"/>
              </a:rPr>
              <a:t> 01FB17ECS733               Zainab Muskaan</a:t>
            </a:r>
            <a:endParaRPr b="0" lang="en-IN" sz="2000" spc="-1" strike="noStrike">
              <a:solidFill>
                <a:srgbClr val="000000"/>
              </a:solidFill>
              <a:latin typeface="Arial"/>
            </a:endParaRPr>
          </a:p>
        </p:txBody>
      </p:sp>
      <p:sp>
        <p:nvSpPr>
          <p:cNvPr id="116" name="TextShape 2"/>
          <p:cNvSpPr txBox="1"/>
          <p:nvPr/>
        </p:nvSpPr>
        <p:spPr>
          <a:xfrm>
            <a:off x="1331640" y="1196640"/>
            <a:ext cx="5904360" cy="1944000"/>
          </a:xfrm>
          <a:prstGeom prst="rect">
            <a:avLst/>
          </a:prstGeom>
          <a:noFill/>
          <a:ln>
            <a:noFill/>
          </a:ln>
        </p:spPr>
        <p:txBody>
          <a:bodyPr>
            <a:noAutofit/>
          </a:bodyPr>
          <a:p>
            <a:pPr algn="r">
              <a:lnSpc>
                <a:spcPct val="100000"/>
              </a:lnSpc>
            </a:pPr>
            <a:r>
              <a:rPr b="0" lang="en-IN" sz="3600" spc="-1" strike="noStrike">
                <a:solidFill>
                  <a:srgbClr val="7f7f7f"/>
                </a:solidFill>
                <a:latin typeface="Arial"/>
                <a:ea typeface="Arial"/>
              </a:rPr>
              <a:t>Presentation on Inventory             Management System</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09480" y="609480"/>
            <a:ext cx="6347520" cy="946800"/>
          </a:xfrm>
          <a:prstGeom prst="rect">
            <a:avLst/>
          </a:prstGeom>
          <a:noFill/>
          <a:ln>
            <a:noFill/>
          </a:ln>
        </p:spPr>
        <p:txBody>
          <a:bodyPr>
            <a:noAutofit/>
          </a:bodyPr>
          <a:p>
            <a:pPr>
              <a:lnSpc>
                <a:spcPct val="100000"/>
              </a:lnSpc>
            </a:pPr>
            <a:r>
              <a:rPr b="0" lang="en-IN" sz="2800" spc="-1" strike="noStrike">
                <a:solidFill>
                  <a:srgbClr val="90c226"/>
                </a:solidFill>
                <a:latin typeface="Arial"/>
                <a:ea typeface="Arial"/>
              </a:rPr>
              <a:t>What is Inventory management system</a:t>
            </a:r>
            <a:endParaRPr b="0" lang="en-IN" sz="2800" spc="-1" strike="noStrike">
              <a:solidFill>
                <a:srgbClr val="000000"/>
              </a:solidFill>
              <a:latin typeface="Arial"/>
            </a:endParaRPr>
          </a:p>
        </p:txBody>
      </p:sp>
      <p:sp>
        <p:nvSpPr>
          <p:cNvPr id="118" name="TextShape 2"/>
          <p:cNvSpPr txBox="1"/>
          <p:nvPr/>
        </p:nvSpPr>
        <p:spPr>
          <a:xfrm>
            <a:off x="609480" y="1700640"/>
            <a:ext cx="7058520" cy="4608000"/>
          </a:xfrm>
          <a:prstGeom prst="rect">
            <a:avLst/>
          </a:prstGeom>
          <a:noFill/>
          <a:ln>
            <a:noFill/>
          </a:ln>
        </p:spPr>
        <p:txBody>
          <a:bodyPr>
            <a:noAutofit/>
          </a:bodyPr>
          <a:p>
            <a:pPr>
              <a:lnSpc>
                <a:spcPct val="150000"/>
              </a:lnSpc>
            </a:pPr>
            <a:r>
              <a:rPr b="0" lang="en-IN" sz="1800" spc="-1" strike="noStrike">
                <a:solidFill>
                  <a:srgbClr val="3f3f3f"/>
                </a:solidFill>
                <a:latin typeface="Arial"/>
                <a:ea typeface="Arial"/>
              </a:rPr>
              <a:t>An </a:t>
            </a:r>
            <a:r>
              <a:rPr b="1" lang="en-IN" sz="1800" spc="-1" strike="noStrike">
                <a:solidFill>
                  <a:srgbClr val="3f3f3f"/>
                </a:solidFill>
                <a:latin typeface="Arial"/>
                <a:ea typeface="Arial"/>
              </a:rPr>
              <a:t>inventory management system</a:t>
            </a:r>
            <a:r>
              <a:rPr b="0" lang="en-IN" sz="1800" spc="-1" strike="noStrike">
                <a:solidFill>
                  <a:srgbClr val="3f3f3f"/>
                </a:solidFill>
                <a:latin typeface="Arial"/>
                <a:ea typeface="Arial"/>
              </a:rPr>
              <a:t> is the combination of technology and processes and procedures and maintenance of stocked products, checks whether products are company assets, raw materials and supplies, or finished products ready to be sent to vendors or end consumers.</a:t>
            </a:r>
            <a:endParaRPr b="0" lang="en-IN" sz="1800" spc="-1" strike="noStrike">
              <a:solidFill>
                <a:srgbClr val="000000"/>
              </a:solidFill>
              <a:latin typeface="Arial"/>
            </a:endParaRPr>
          </a:p>
          <a:p>
            <a:pPr>
              <a:lnSpc>
                <a:spcPct val="100000"/>
              </a:lnSpc>
              <a:spcBef>
                <a:spcPts val="1001"/>
              </a:spcBef>
            </a:pPr>
            <a:endParaRPr b="0" lang="en-IN" sz="1800" spc="-1" strike="noStrike">
              <a:solidFill>
                <a:srgbClr val="000000"/>
              </a:solidFill>
              <a:latin typeface="Arial"/>
            </a:endParaRPr>
          </a:p>
          <a:p>
            <a:pPr marL="343080" indent="-342720">
              <a:lnSpc>
                <a:spcPct val="100000"/>
              </a:lnSpc>
              <a:spcBef>
                <a:spcPts val="1001"/>
              </a:spcBef>
            </a:pPr>
            <a:r>
              <a:rPr b="0" lang="en-IN" sz="1800" spc="-1" strike="noStrike">
                <a:solidFill>
                  <a:srgbClr val="3f3f3f"/>
                </a:solidFill>
                <a:latin typeface="Arial"/>
                <a:ea typeface="Arial"/>
              </a:rPr>
              <a:t>  </a:t>
            </a:r>
            <a:r>
              <a:rPr b="0" lang="en-IN" sz="2400" spc="-1" strike="noStrike">
                <a:solidFill>
                  <a:srgbClr val="3f3f3f"/>
                </a:solidFill>
                <a:latin typeface="Arial"/>
                <a:ea typeface="Arial"/>
              </a:rPr>
              <a:t>Why Inventory management</a:t>
            </a:r>
            <a:endParaRPr b="0" lang="en-IN" sz="2400" spc="-1" strike="noStrike">
              <a:solidFill>
                <a:srgbClr val="000000"/>
              </a:solidFill>
              <a:latin typeface="Arial"/>
            </a:endParaRPr>
          </a:p>
          <a:p>
            <a:pPr marL="343080" indent="-342720">
              <a:lnSpc>
                <a:spcPct val="110000"/>
              </a:lnSpc>
              <a:spcBef>
                <a:spcPts val="1001"/>
              </a:spcBef>
              <a:buClr>
                <a:srgbClr val="90c226"/>
              </a:buClr>
              <a:buFont typeface="Noto Sans Symbols"/>
              <a:buChar char="⮚"/>
            </a:pPr>
            <a:r>
              <a:rPr b="0" lang="en-IN" sz="1800" spc="-1" strike="noStrike">
                <a:solidFill>
                  <a:srgbClr val="3f3f3f"/>
                </a:solidFill>
                <a:latin typeface="Arial"/>
                <a:ea typeface="Arial"/>
              </a:rPr>
              <a:t>To reduce their carrying costs.</a:t>
            </a:r>
            <a:endParaRPr b="0" lang="en-IN" sz="1800" spc="-1" strike="noStrike">
              <a:solidFill>
                <a:srgbClr val="000000"/>
              </a:solidFill>
              <a:latin typeface="Arial"/>
            </a:endParaRPr>
          </a:p>
          <a:p>
            <a:pPr marL="343080" indent="-342720">
              <a:lnSpc>
                <a:spcPct val="100000"/>
              </a:lnSpc>
              <a:spcBef>
                <a:spcPts val="1001"/>
              </a:spcBef>
              <a:buClr>
                <a:srgbClr val="90c226"/>
              </a:buClr>
              <a:buFont typeface="Noto Sans Symbols"/>
              <a:buChar char="⮚"/>
            </a:pPr>
            <a:r>
              <a:rPr b="0" lang="en-IN" sz="1800" spc="-1" strike="noStrike">
                <a:solidFill>
                  <a:srgbClr val="3f3f3f"/>
                </a:solidFill>
                <a:latin typeface="Arial"/>
                <a:ea typeface="Arial"/>
              </a:rPr>
              <a:t> </a:t>
            </a:r>
            <a:r>
              <a:rPr b="0" lang="en-IN" sz="1800" spc="-1" strike="noStrike">
                <a:solidFill>
                  <a:srgbClr val="3f3f3f"/>
                </a:solidFill>
                <a:latin typeface="Arial"/>
                <a:ea typeface="Arial"/>
              </a:rPr>
              <a:t>The software is used to track products and parts.</a:t>
            </a:r>
            <a:endParaRPr b="0" lang="en-IN" sz="1800" spc="-1" strike="noStrike">
              <a:solidFill>
                <a:srgbClr val="000000"/>
              </a:solidFill>
              <a:latin typeface="Arial"/>
            </a:endParaRPr>
          </a:p>
          <a:p>
            <a:pPr marL="343080" indent="-342720">
              <a:lnSpc>
                <a:spcPct val="100000"/>
              </a:lnSpc>
              <a:spcBef>
                <a:spcPts val="1001"/>
              </a:spcBef>
              <a:buClr>
                <a:srgbClr val="90c226"/>
              </a:buClr>
              <a:buFont typeface="Noto Sans Symbols"/>
              <a:buChar char="⮚"/>
            </a:pPr>
            <a:r>
              <a:rPr b="0" lang="en-IN" sz="1800" spc="-1" strike="noStrike">
                <a:solidFill>
                  <a:srgbClr val="3f3f3f"/>
                </a:solidFill>
                <a:latin typeface="Arial"/>
                <a:ea typeface="Arial"/>
              </a:rPr>
              <a:t> </a:t>
            </a:r>
            <a:r>
              <a:rPr b="0" lang="en-IN" sz="1800" spc="-1" strike="noStrike">
                <a:solidFill>
                  <a:srgbClr val="3f3f3f"/>
                </a:solidFill>
                <a:latin typeface="Arial"/>
                <a:ea typeface="Arial"/>
              </a:rPr>
              <a:t>Keeping track of product sales and inventory levels.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09480" y="609480"/>
            <a:ext cx="6347520" cy="1320480"/>
          </a:xfrm>
          <a:prstGeom prst="rect">
            <a:avLst/>
          </a:prstGeom>
          <a:noFill/>
          <a:ln>
            <a:noFill/>
          </a:ln>
        </p:spPr>
        <p:txBody>
          <a:bodyPr>
            <a:noAutofit/>
          </a:bodyPr>
          <a:p>
            <a:pPr>
              <a:lnSpc>
                <a:spcPct val="100000"/>
              </a:lnSpc>
            </a:pPr>
            <a:r>
              <a:rPr b="0" lang="en-IN" sz="5400" spc="-1" strike="noStrike">
                <a:solidFill>
                  <a:srgbClr val="90c226"/>
                </a:solidFill>
                <a:latin typeface="comic"/>
                <a:ea typeface="comic"/>
              </a:rPr>
              <a:t>FEATURES</a:t>
            </a:r>
            <a:endParaRPr b="0" lang="en-IN" sz="5400" spc="-1" strike="noStrike">
              <a:solidFill>
                <a:srgbClr val="000000"/>
              </a:solidFill>
              <a:latin typeface="Arial"/>
            </a:endParaRPr>
          </a:p>
        </p:txBody>
      </p:sp>
      <p:sp>
        <p:nvSpPr>
          <p:cNvPr id="120" name="TextShape 2"/>
          <p:cNvSpPr txBox="1"/>
          <p:nvPr/>
        </p:nvSpPr>
        <p:spPr>
          <a:xfrm>
            <a:off x="609480" y="2160720"/>
            <a:ext cx="6347520" cy="3880440"/>
          </a:xfrm>
          <a:prstGeom prst="rect">
            <a:avLst/>
          </a:prstGeom>
          <a:noFill/>
          <a:ln>
            <a:noFill/>
          </a:ln>
        </p:spPr>
        <p:txBody>
          <a:bodyPr>
            <a:noAutofit/>
          </a:bodyPr>
          <a:p>
            <a:pPr marL="343080" indent="-342720">
              <a:lnSpc>
                <a:spcPct val="100000"/>
              </a:lnSpc>
              <a:buClr>
                <a:srgbClr val="90c226"/>
              </a:buClr>
              <a:buFont typeface="Noto Sans Symbols"/>
              <a:buChar char="►"/>
            </a:pPr>
            <a:r>
              <a:rPr b="0" lang="en-IN" sz="1800" spc="-1" strike="noStrike">
                <a:solidFill>
                  <a:srgbClr val="3f3f3f"/>
                </a:solidFill>
                <a:latin typeface="Arial"/>
                <a:ea typeface="Arial"/>
              </a:rPr>
              <a:t>Login / Register</a:t>
            </a:r>
            <a:endParaRPr b="0" lang="en-IN" sz="1800" spc="-1" strike="noStrike">
              <a:solidFill>
                <a:srgbClr val="000000"/>
              </a:solidFill>
              <a:latin typeface="Arial"/>
            </a:endParaRPr>
          </a:p>
          <a:p>
            <a:pPr marL="343080" indent="-342720">
              <a:lnSpc>
                <a:spcPct val="100000"/>
              </a:lnSpc>
              <a:spcBef>
                <a:spcPts val="1001"/>
              </a:spcBef>
              <a:buClr>
                <a:srgbClr val="90c226"/>
              </a:buClr>
              <a:buFont typeface="Noto Sans Symbols"/>
              <a:buChar char="►"/>
            </a:pPr>
            <a:r>
              <a:rPr b="0" lang="en-IN" sz="1800" spc="-1" strike="noStrike">
                <a:solidFill>
                  <a:srgbClr val="3f3f3f"/>
                </a:solidFill>
                <a:latin typeface="Arial"/>
                <a:ea typeface="Arial"/>
              </a:rPr>
              <a:t>BIlling: Adding items, removing items, placing order</a:t>
            </a:r>
            <a:endParaRPr b="0" lang="en-IN" sz="1800" spc="-1" strike="noStrike">
              <a:solidFill>
                <a:srgbClr val="000000"/>
              </a:solidFill>
              <a:latin typeface="Arial"/>
            </a:endParaRPr>
          </a:p>
          <a:p>
            <a:pPr marL="343080" indent="-342720">
              <a:lnSpc>
                <a:spcPct val="100000"/>
              </a:lnSpc>
              <a:spcBef>
                <a:spcPts val="1001"/>
              </a:spcBef>
              <a:buClr>
                <a:srgbClr val="90c226"/>
              </a:buClr>
              <a:buFont typeface="Arial"/>
              <a:buChar char="►"/>
            </a:pPr>
            <a:r>
              <a:rPr b="0" lang="en-IN" sz="1800" spc="-1" strike="noStrike">
                <a:solidFill>
                  <a:srgbClr val="3f3f3f"/>
                </a:solidFill>
                <a:latin typeface="Arial"/>
                <a:ea typeface="Arial"/>
              </a:rPr>
              <a:t>Employee attendance</a:t>
            </a:r>
            <a:endParaRPr b="0" lang="en-IN" sz="1800" spc="-1" strike="noStrike">
              <a:solidFill>
                <a:srgbClr val="000000"/>
              </a:solidFill>
              <a:latin typeface="Arial"/>
            </a:endParaRPr>
          </a:p>
          <a:p>
            <a:pPr marL="343080" indent="-342720">
              <a:lnSpc>
                <a:spcPct val="100000"/>
              </a:lnSpc>
              <a:spcBef>
                <a:spcPts val="1001"/>
              </a:spcBef>
              <a:buClr>
                <a:srgbClr val="90c226"/>
              </a:buClr>
              <a:buFont typeface="Noto Sans Symbols"/>
              <a:buChar char="►"/>
            </a:pPr>
            <a:r>
              <a:rPr b="0" lang="en-IN" sz="1800" spc="-1" strike="noStrike">
                <a:solidFill>
                  <a:srgbClr val="3f3f3f"/>
                </a:solidFill>
                <a:latin typeface="Arial"/>
                <a:ea typeface="Arial"/>
              </a:rPr>
              <a:t>Payroll information</a:t>
            </a:r>
            <a:endParaRPr b="0" lang="en-IN" sz="1800" spc="-1" strike="noStrike">
              <a:solidFill>
                <a:srgbClr val="000000"/>
              </a:solidFill>
              <a:latin typeface="Arial"/>
            </a:endParaRPr>
          </a:p>
          <a:p>
            <a:pPr marL="343080" indent="-342720">
              <a:lnSpc>
                <a:spcPct val="100000"/>
              </a:lnSpc>
              <a:spcBef>
                <a:spcPts val="1001"/>
              </a:spcBef>
              <a:buClr>
                <a:srgbClr val="90c226"/>
              </a:buClr>
              <a:buFont typeface="Noto Sans Symbols"/>
              <a:buChar char="►"/>
            </a:pPr>
            <a:r>
              <a:rPr b="0" lang="en-IN" sz="1800" spc="-1" strike="noStrike">
                <a:solidFill>
                  <a:srgbClr val="3f3f3f"/>
                </a:solidFill>
                <a:latin typeface="Arial"/>
                <a:ea typeface="Arial"/>
              </a:rPr>
              <a:t>Admin Panel:</a:t>
            </a:r>
            <a:endParaRPr b="0" lang="en-IN" sz="1800" spc="-1" strike="noStrike">
              <a:solidFill>
                <a:srgbClr val="000000"/>
              </a:solidFill>
              <a:latin typeface="Arial"/>
            </a:endParaRPr>
          </a:p>
          <a:p>
            <a:pPr marL="343080" indent="-342720">
              <a:lnSpc>
                <a:spcPct val="100000"/>
              </a:lnSpc>
              <a:spcBef>
                <a:spcPts val="1001"/>
              </a:spcBef>
              <a:buClr>
                <a:srgbClr val="90c226"/>
              </a:buClr>
              <a:buFont typeface="Arial"/>
              <a:buChar char="►"/>
            </a:pPr>
            <a:r>
              <a:rPr b="0" lang="en-IN" sz="1800" spc="-1" strike="noStrike">
                <a:solidFill>
                  <a:srgbClr val="3f3f3f"/>
                </a:solidFill>
                <a:latin typeface="Arial"/>
                <a:ea typeface="Arial"/>
              </a:rPr>
              <a:t>Suppliers:adding, deleting and ordering from supplier.</a:t>
            </a:r>
            <a:endParaRPr b="0" lang="en-IN" sz="1800" spc="-1" strike="noStrike">
              <a:solidFill>
                <a:srgbClr val="000000"/>
              </a:solidFill>
              <a:latin typeface="Arial"/>
            </a:endParaRPr>
          </a:p>
          <a:p>
            <a:pPr marL="343080" indent="-342720">
              <a:lnSpc>
                <a:spcPct val="100000"/>
              </a:lnSpc>
              <a:spcBef>
                <a:spcPts val="1001"/>
              </a:spcBef>
              <a:buClr>
                <a:srgbClr val="90c226"/>
              </a:buClr>
              <a:buFont typeface="Arial"/>
              <a:buChar char="►"/>
            </a:pPr>
            <a:r>
              <a:rPr b="0" lang="en-IN" sz="1800" spc="-1" strike="noStrike">
                <a:solidFill>
                  <a:srgbClr val="3f3f3f"/>
                </a:solidFill>
                <a:latin typeface="Arial"/>
                <a:ea typeface="Arial"/>
              </a:rPr>
              <a:t>Employee Information</a:t>
            </a:r>
            <a:endParaRPr b="0" lang="en-IN" sz="1800" spc="-1" strike="noStrike">
              <a:solidFill>
                <a:srgbClr val="000000"/>
              </a:solidFill>
              <a:latin typeface="Arial"/>
            </a:endParaRPr>
          </a:p>
          <a:p>
            <a:pPr marL="343080" indent="-342720">
              <a:lnSpc>
                <a:spcPct val="100000"/>
              </a:lnSpc>
              <a:spcBef>
                <a:spcPts val="1001"/>
              </a:spcBef>
              <a:buClr>
                <a:srgbClr val="90c226"/>
              </a:buClr>
              <a:buFont typeface="Arial"/>
              <a:buChar char="►"/>
            </a:pPr>
            <a:r>
              <a:rPr b="0" lang="en-IN" sz="1800" spc="-1" strike="noStrike">
                <a:solidFill>
                  <a:srgbClr val="3f3f3f"/>
                </a:solidFill>
                <a:latin typeface="Arial"/>
                <a:ea typeface="Arial"/>
              </a:rPr>
              <a:t>Attendance</a:t>
            </a:r>
            <a:endParaRPr b="0" lang="en-IN" sz="1800" spc="-1" strike="noStrike">
              <a:solidFill>
                <a:srgbClr val="000000"/>
              </a:solidFill>
              <a:latin typeface="Arial"/>
            </a:endParaRPr>
          </a:p>
          <a:p>
            <a:pPr marL="343080" indent="-342720">
              <a:lnSpc>
                <a:spcPct val="100000"/>
              </a:lnSpc>
              <a:spcBef>
                <a:spcPts val="1001"/>
              </a:spcBef>
              <a:buClr>
                <a:srgbClr val="90c226"/>
              </a:buClr>
              <a:buFont typeface="Arial"/>
              <a:buChar char="►"/>
            </a:pPr>
            <a:r>
              <a:rPr b="0" lang="en-IN" sz="1800" spc="-1" strike="noStrike">
                <a:solidFill>
                  <a:srgbClr val="3f3f3f"/>
                </a:solidFill>
                <a:latin typeface="Arial"/>
                <a:ea typeface="Arial"/>
              </a:rPr>
              <a:t>Payroll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609480" y="609480"/>
            <a:ext cx="6347520" cy="1320480"/>
          </a:xfrm>
          <a:prstGeom prst="rect">
            <a:avLst/>
          </a:prstGeom>
          <a:noFill/>
          <a:ln>
            <a:noFill/>
          </a:ln>
        </p:spPr>
        <p:txBody>
          <a:bodyPr>
            <a:noAutofit/>
          </a:bodyPr>
          <a:p>
            <a:pPr>
              <a:lnSpc>
                <a:spcPct val="100000"/>
              </a:lnSpc>
            </a:pPr>
            <a:r>
              <a:rPr b="0" lang="en-IN" sz="3600" spc="-1" strike="noStrike">
                <a:solidFill>
                  <a:srgbClr val="90c226"/>
                </a:solidFill>
                <a:latin typeface="Trebuchet MS"/>
                <a:ea typeface="Trebuchet MS"/>
              </a:rPr>
              <a:t>Database used</a:t>
            </a:r>
            <a:endParaRPr b="0" lang="en-IN" sz="3600" spc="-1" strike="noStrike">
              <a:solidFill>
                <a:srgbClr val="000000"/>
              </a:solidFill>
              <a:latin typeface="Arial"/>
            </a:endParaRPr>
          </a:p>
        </p:txBody>
      </p:sp>
      <p:sp>
        <p:nvSpPr>
          <p:cNvPr id="122" name="TextShape 2"/>
          <p:cNvSpPr txBox="1"/>
          <p:nvPr/>
        </p:nvSpPr>
        <p:spPr>
          <a:xfrm>
            <a:off x="609480" y="2160720"/>
            <a:ext cx="6347520" cy="3880440"/>
          </a:xfrm>
          <a:prstGeom prst="rect">
            <a:avLst/>
          </a:prstGeom>
          <a:noFill/>
          <a:ln>
            <a:noFill/>
          </a:ln>
        </p:spPr>
        <p:txBody>
          <a:bodyPr>
            <a:noAutofit/>
          </a:bodyPr>
          <a:p>
            <a:pPr marL="343080" indent="-342720">
              <a:lnSpc>
                <a:spcPct val="100000"/>
              </a:lnSpc>
              <a:buClr>
                <a:srgbClr val="90c226"/>
              </a:buClr>
              <a:buFont typeface="Noto Sans Symbols"/>
              <a:buChar char="►"/>
            </a:pPr>
            <a:r>
              <a:rPr b="0" lang="en-IN" sz="1800" spc="-1" strike="noStrike">
                <a:solidFill>
                  <a:srgbClr val="3f3f3f"/>
                </a:solidFill>
                <a:latin typeface="Arial"/>
                <a:ea typeface="Arial"/>
              </a:rPr>
              <a:t>MySQL.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09480" y="609480"/>
            <a:ext cx="6347520" cy="1320480"/>
          </a:xfrm>
          <a:prstGeom prst="rect">
            <a:avLst/>
          </a:prstGeom>
          <a:noFill/>
          <a:ln>
            <a:noFill/>
          </a:ln>
        </p:spPr>
        <p:txBody>
          <a:bodyPr>
            <a:noAutofit/>
          </a:bodyPr>
          <a:p>
            <a:pPr>
              <a:lnSpc>
                <a:spcPct val="100000"/>
              </a:lnSpc>
            </a:pPr>
            <a:r>
              <a:rPr b="0" lang="en-IN" sz="5400" spc="-1" strike="noStrike">
                <a:solidFill>
                  <a:srgbClr val="90c226"/>
                </a:solidFill>
                <a:latin typeface="comic"/>
                <a:ea typeface="comic"/>
              </a:rPr>
              <a:t>Specifications:</a:t>
            </a:r>
            <a:endParaRPr b="0" lang="en-IN" sz="5400" spc="-1" strike="noStrike">
              <a:solidFill>
                <a:srgbClr val="000000"/>
              </a:solidFill>
              <a:latin typeface="Arial"/>
            </a:endParaRPr>
          </a:p>
        </p:txBody>
      </p:sp>
      <p:sp>
        <p:nvSpPr>
          <p:cNvPr id="124" name="TextShape 2"/>
          <p:cNvSpPr txBox="1"/>
          <p:nvPr/>
        </p:nvSpPr>
        <p:spPr>
          <a:xfrm>
            <a:off x="609480" y="2160720"/>
            <a:ext cx="6347520" cy="3880440"/>
          </a:xfrm>
          <a:prstGeom prst="rect">
            <a:avLst/>
          </a:prstGeom>
          <a:noFill/>
          <a:ln>
            <a:noFill/>
          </a:ln>
        </p:spPr>
        <p:txBody>
          <a:bodyPr>
            <a:noAutofit/>
          </a:bodyPr>
          <a:p>
            <a:pPr marL="343080" indent="-342720">
              <a:lnSpc>
                <a:spcPct val="100000"/>
              </a:lnSpc>
              <a:buClr>
                <a:srgbClr val="90c226"/>
              </a:buClr>
              <a:buFont typeface="Noto Sans Symbols"/>
              <a:buChar char="►"/>
            </a:pPr>
            <a:r>
              <a:rPr b="0" lang="en-IN" sz="1800" spc="-1" strike="noStrike">
                <a:solidFill>
                  <a:srgbClr val="3f3f3f"/>
                </a:solidFill>
                <a:latin typeface="Arial"/>
                <a:ea typeface="Arial"/>
              </a:rPr>
              <a:t>PHP</a:t>
            </a:r>
            <a:endParaRPr b="0" lang="en-IN" sz="1800" spc="-1" strike="noStrike">
              <a:solidFill>
                <a:srgbClr val="000000"/>
              </a:solidFill>
              <a:latin typeface="Arial"/>
            </a:endParaRPr>
          </a:p>
          <a:p>
            <a:pPr marL="343080" indent="-342720">
              <a:lnSpc>
                <a:spcPct val="100000"/>
              </a:lnSpc>
              <a:spcBef>
                <a:spcPts val="1001"/>
              </a:spcBef>
              <a:buClr>
                <a:srgbClr val="90c226"/>
              </a:buClr>
              <a:buFont typeface="Noto Sans Symbols"/>
              <a:buChar char="►"/>
            </a:pPr>
            <a:r>
              <a:rPr b="0" lang="en-IN" sz="1800" spc="-1" strike="noStrike">
                <a:solidFill>
                  <a:srgbClr val="3f3f3f"/>
                </a:solidFill>
                <a:latin typeface="Arial"/>
                <a:ea typeface="Arial"/>
              </a:rPr>
              <a:t>HTML, JavaScript</a:t>
            </a:r>
            <a:endParaRPr b="0" lang="en-IN" sz="1800" spc="-1" strike="noStrike">
              <a:solidFill>
                <a:srgbClr val="000000"/>
              </a:solidFill>
              <a:latin typeface="Arial"/>
            </a:endParaRPr>
          </a:p>
          <a:p>
            <a:pPr marL="343080" indent="-342720">
              <a:lnSpc>
                <a:spcPct val="100000"/>
              </a:lnSpc>
              <a:spcBef>
                <a:spcPts val="1001"/>
              </a:spcBef>
              <a:buClr>
                <a:srgbClr val="90c226"/>
              </a:buClr>
              <a:buFont typeface="Noto Sans Symbols"/>
              <a:buChar char="►"/>
            </a:pPr>
            <a:r>
              <a:rPr b="0" lang="en-IN" sz="1800" spc="-1" strike="noStrike">
                <a:solidFill>
                  <a:srgbClr val="3f3f3f"/>
                </a:solidFill>
                <a:latin typeface="Arial"/>
                <a:ea typeface="Arial"/>
              </a:rPr>
              <a:t>CSS, Bootstrap</a:t>
            </a:r>
            <a:endParaRPr b="0" lang="en-IN" sz="1800" spc="-1" strike="noStrike">
              <a:solidFill>
                <a:srgbClr val="000000"/>
              </a:solidFill>
              <a:latin typeface="Arial"/>
            </a:endParaRPr>
          </a:p>
          <a:p>
            <a:pPr marL="343080" indent="-342720">
              <a:lnSpc>
                <a:spcPct val="100000"/>
              </a:lnSpc>
              <a:spcBef>
                <a:spcPts val="1001"/>
              </a:spcBef>
              <a:buClr>
                <a:srgbClr val="90c226"/>
              </a:buClr>
              <a:buFont typeface="Noto Sans Symbols"/>
              <a:buChar char="►"/>
            </a:pPr>
            <a:r>
              <a:rPr b="0" lang="en-IN" sz="1800" spc="-1" strike="noStrike">
                <a:solidFill>
                  <a:srgbClr val="3f3f3f"/>
                </a:solidFill>
                <a:latin typeface="Arial"/>
                <a:ea typeface="Arial"/>
              </a:rPr>
              <a:t>Ajax </a:t>
            </a:r>
            <a:endParaRPr b="0" lang="en-IN" sz="1800" spc="-1" strike="noStrike">
              <a:solidFill>
                <a:srgbClr val="000000"/>
              </a:solidFill>
              <a:latin typeface="Arial"/>
            </a:endParaRPr>
          </a:p>
          <a:p>
            <a:pPr marL="343080" indent="-342720">
              <a:lnSpc>
                <a:spcPct val="100000"/>
              </a:lnSpc>
              <a:spcBef>
                <a:spcPts val="1001"/>
              </a:spcBef>
              <a:buClr>
                <a:srgbClr val="90c226"/>
              </a:buClr>
              <a:buFont typeface="Noto Sans Symbols"/>
              <a:buChar char="►"/>
            </a:pPr>
            <a:r>
              <a:rPr b="0" lang="en-IN" sz="1800" spc="-1" strike="noStrike">
                <a:solidFill>
                  <a:srgbClr val="3f3f3f"/>
                </a:solidFill>
                <a:latin typeface="Arial"/>
                <a:ea typeface="Arial"/>
              </a:rPr>
              <a:t>MySql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609480" y="609480"/>
            <a:ext cx="6347520" cy="1320480"/>
          </a:xfrm>
          <a:prstGeom prst="rect">
            <a:avLst/>
          </a:prstGeom>
          <a:noFill/>
          <a:ln>
            <a:noFill/>
          </a:ln>
        </p:spPr>
        <p:txBody>
          <a:bodyPr>
            <a:noAutofit/>
          </a:bodyPr>
          <a:p>
            <a:pPr>
              <a:lnSpc>
                <a:spcPct val="100000"/>
              </a:lnSpc>
            </a:pPr>
            <a:r>
              <a:rPr b="0" lang="en-IN" sz="5400" spc="-1" strike="noStrike">
                <a:solidFill>
                  <a:srgbClr val="90c226"/>
                </a:solidFill>
                <a:latin typeface="comic"/>
                <a:ea typeface="comic"/>
              </a:rPr>
              <a:t>Using Ajax…</a:t>
            </a:r>
            <a:endParaRPr b="0" lang="en-IN" sz="5400" spc="-1" strike="noStrike">
              <a:solidFill>
                <a:srgbClr val="000000"/>
              </a:solidFill>
              <a:latin typeface="Arial"/>
            </a:endParaRPr>
          </a:p>
        </p:txBody>
      </p:sp>
      <p:sp>
        <p:nvSpPr>
          <p:cNvPr id="126" name="TextShape 2"/>
          <p:cNvSpPr txBox="1"/>
          <p:nvPr/>
        </p:nvSpPr>
        <p:spPr>
          <a:xfrm>
            <a:off x="609480" y="2160720"/>
            <a:ext cx="6347520" cy="3880440"/>
          </a:xfrm>
          <a:prstGeom prst="rect">
            <a:avLst/>
          </a:prstGeom>
          <a:noFill/>
          <a:ln>
            <a:noFill/>
          </a:ln>
        </p:spPr>
        <p:txBody>
          <a:bodyPr>
            <a:noAutofit/>
          </a:bodyPr>
          <a:p>
            <a:pPr marL="343080" indent="-342720">
              <a:lnSpc>
                <a:spcPct val="100000"/>
              </a:lnSpc>
              <a:buClr>
                <a:srgbClr val="90c226"/>
              </a:buClr>
              <a:buFont typeface="Noto Sans Symbols"/>
              <a:buChar char="►"/>
            </a:pPr>
            <a:r>
              <a:rPr b="0" lang="en-IN" sz="1800" spc="-1" strike="noStrike">
                <a:solidFill>
                  <a:srgbClr val="3f3f3f"/>
                </a:solidFill>
                <a:latin typeface="Arial"/>
                <a:ea typeface="Arial"/>
              </a:rPr>
              <a:t>Getting Product details.</a:t>
            </a:r>
            <a:endParaRPr b="0" lang="en-IN" sz="1800" spc="-1" strike="noStrike">
              <a:solidFill>
                <a:srgbClr val="000000"/>
              </a:solidFill>
              <a:latin typeface="Arial"/>
            </a:endParaRPr>
          </a:p>
          <a:p>
            <a:pPr marL="343080" indent="-342720">
              <a:lnSpc>
                <a:spcPct val="100000"/>
              </a:lnSpc>
              <a:buClr>
                <a:srgbClr val="90c226"/>
              </a:buClr>
              <a:buFont typeface="Arial"/>
              <a:buChar char="►"/>
            </a:pPr>
            <a:r>
              <a:rPr b="0" lang="en-IN" sz="1800" spc="-1" strike="noStrike">
                <a:solidFill>
                  <a:srgbClr val="3f3f3f"/>
                </a:solidFill>
                <a:latin typeface="Arial"/>
                <a:ea typeface="Arial"/>
              </a:rPr>
              <a:t>Adding and deleting supplier details</a:t>
            </a:r>
            <a:endParaRPr b="0" lang="en-IN" sz="1800" spc="-1" strike="noStrike">
              <a:solidFill>
                <a:srgbClr val="000000"/>
              </a:solidFill>
              <a:latin typeface="Arial"/>
            </a:endParaRPr>
          </a:p>
          <a:p>
            <a:pPr marL="343080" indent="-250920">
              <a:lnSpc>
                <a:spcPct val="100000"/>
              </a:lnSpc>
              <a:spcBef>
                <a:spcPts val="1001"/>
              </a:spcBef>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609480" y="609480"/>
            <a:ext cx="6347520" cy="1320480"/>
          </a:xfrm>
          <a:prstGeom prst="rect">
            <a:avLst/>
          </a:prstGeom>
          <a:noFill/>
          <a:ln>
            <a:noFill/>
          </a:ln>
        </p:spPr>
        <p:txBody>
          <a:bodyPr>
            <a:noAutofit/>
          </a:bodyPr>
          <a:p>
            <a:pPr>
              <a:lnSpc>
                <a:spcPct val="100000"/>
              </a:lnSpc>
            </a:pPr>
            <a:r>
              <a:rPr b="0" lang="en-IN" sz="3600" spc="-1" strike="noStrike">
                <a:solidFill>
                  <a:srgbClr val="90c226"/>
                </a:solidFill>
                <a:latin typeface="comic"/>
                <a:ea typeface="comic"/>
              </a:rPr>
              <a:t>BOOTSRAP AS FRAMEWORKS</a:t>
            </a:r>
            <a:endParaRPr b="0" lang="en-IN" sz="3600" spc="-1" strike="noStrike">
              <a:solidFill>
                <a:srgbClr val="000000"/>
              </a:solidFill>
              <a:latin typeface="Arial"/>
            </a:endParaRPr>
          </a:p>
        </p:txBody>
      </p:sp>
      <p:sp>
        <p:nvSpPr>
          <p:cNvPr id="128" name="TextShape 2"/>
          <p:cNvSpPr txBox="1"/>
          <p:nvPr/>
        </p:nvSpPr>
        <p:spPr>
          <a:xfrm>
            <a:off x="609480" y="2160720"/>
            <a:ext cx="6347520" cy="3880440"/>
          </a:xfrm>
          <a:prstGeom prst="rect">
            <a:avLst/>
          </a:prstGeom>
          <a:noFill/>
          <a:ln>
            <a:noFill/>
          </a:ln>
        </p:spPr>
        <p:txBody>
          <a:bodyPr>
            <a:noAutofit/>
          </a:bodyPr>
          <a:p>
            <a:pPr marL="343080" indent="-342720">
              <a:lnSpc>
                <a:spcPct val="100000"/>
              </a:lnSpc>
              <a:spcBef>
                <a:spcPts val="1001"/>
              </a:spcBef>
              <a:buClr>
                <a:srgbClr val="90c226"/>
              </a:buClr>
              <a:buFont typeface="Noto Sans Symbols"/>
              <a:buChar char="►"/>
            </a:pPr>
            <a:r>
              <a:rPr b="0" lang="en-IN" sz="1800" spc="-1" strike="noStrike">
                <a:solidFill>
                  <a:srgbClr val="3f3f3f"/>
                </a:solidFill>
                <a:latin typeface="Trebuchet MS"/>
                <a:ea typeface="Trebuchet MS"/>
              </a:rPr>
              <a:t>Placing order.</a:t>
            </a:r>
            <a:endParaRPr b="0" lang="en-IN" sz="1800" spc="-1" strike="noStrike">
              <a:solidFill>
                <a:srgbClr val="000000"/>
              </a:solidFill>
              <a:latin typeface="Arial"/>
            </a:endParaRPr>
          </a:p>
          <a:p>
            <a:pPr marL="343080" indent="-342720">
              <a:lnSpc>
                <a:spcPct val="100000"/>
              </a:lnSpc>
              <a:spcBef>
                <a:spcPts val="1001"/>
              </a:spcBef>
              <a:buClr>
                <a:srgbClr val="90c226"/>
              </a:buClr>
              <a:buFont typeface="Noto Sans Symbols"/>
              <a:buChar char="►"/>
            </a:pPr>
            <a:r>
              <a:rPr b="0" lang="en-IN" sz="1800" spc="-1" strike="noStrike">
                <a:solidFill>
                  <a:srgbClr val="3f3f3f"/>
                </a:solidFill>
                <a:latin typeface="Trebuchet MS"/>
                <a:ea typeface="Trebuchet MS"/>
              </a:rPr>
              <a:t>Suppliers information adding and removing</a:t>
            </a:r>
            <a:endParaRPr b="0" lang="en-IN" sz="1800" spc="-1" strike="noStrike">
              <a:solidFill>
                <a:srgbClr val="000000"/>
              </a:solidFill>
              <a:latin typeface="Arial"/>
            </a:endParaRPr>
          </a:p>
          <a:p>
            <a:pPr marL="343080" indent="-342720">
              <a:lnSpc>
                <a:spcPct val="100000"/>
              </a:lnSpc>
              <a:spcBef>
                <a:spcPts val="1001"/>
              </a:spcBef>
              <a:buClr>
                <a:srgbClr val="90c226"/>
              </a:buClr>
              <a:buFont typeface="Noto Sans Symbols"/>
              <a:buChar char="►"/>
            </a:pPr>
            <a:r>
              <a:rPr b="0" lang="en-IN" sz="1800" spc="-1" strike="noStrike">
                <a:solidFill>
                  <a:srgbClr val="3f3f3f"/>
                </a:solidFill>
                <a:latin typeface="Trebuchet MS"/>
                <a:ea typeface="Trebuchet MS"/>
              </a:rPr>
              <a:t>Ordering from supplier</a:t>
            </a:r>
            <a:endParaRPr b="0" lang="en-IN" sz="1800" spc="-1" strike="noStrike">
              <a:solidFill>
                <a:srgbClr val="000000"/>
              </a:solidFill>
              <a:latin typeface="Arial"/>
            </a:endParaRPr>
          </a:p>
          <a:p>
            <a:pPr>
              <a:lnSpc>
                <a:spcPct val="100000"/>
              </a:lnSpc>
              <a:spcBef>
                <a:spcPts val="1001"/>
              </a:spcBef>
            </a:pPr>
            <a:endParaRPr b="0" lang="en-IN" sz="1800" spc="-1" strike="noStrike">
              <a:solidFill>
                <a:srgbClr val="000000"/>
              </a:solidFill>
              <a:latin typeface="Arial"/>
            </a:endParaRPr>
          </a:p>
          <a:p>
            <a:pPr marL="343080" indent="-342720">
              <a:lnSpc>
                <a:spcPct val="100000"/>
              </a:lnSpc>
              <a:spcBef>
                <a:spcPts val="1001"/>
              </a:spcBef>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09480" y="609480"/>
            <a:ext cx="6347520" cy="1320480"/>
          </a:xfrm>
          <a:prstGeom prst="rect">
            <a:avLst/>
          </a:prstGeom>
          <a:noFill/>
          <a:ln>
            <a:noFill/>
          </a:ln>
        </p:spPr>
        <p:txBody>
          <a:bodyPr lIns="0" rIns="0" tIns="0" bIns="0" anchor="ctr">
            <a:noAutofit/>
          </a:bodyPr>
          <a:p>
            <a:r>
              <a:rPr b="0" lang="en-IN" sz="1400" spc="-1" strike="noStrike">
                <a:solidFill>
                  <a:srgbClr val="000000"/>
                </a:solidFill>
                <a:latin typeface="Arial"/>
              </a:rPr>
              <a:t>Thank you</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LibreOffice/6.3.3.2.0$Linux_X86_64 LibreOffice_project/efd344762d9d19af2cac84c1651e18355008a6ed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2019-11-22T20:59:32Z</dcterms:modified>
  <cp:revision>2</cp:revision>
  <dc:subject/>
  <dc:title/>
</cp:coreProperties>
</file>