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5" r:id="rId4"/>
    <p:sldId id="258" r:id="rId5"/>
    <p:sldId id="266" r:id="rId6"/>
    <p:sldId id="260" r:id="rId7"/>
    <p:sldId id="261" r:id="rId8"/>
    <p:sldId id="268" r:id="rId9"/>
    <p:sldId id="262" r:id="rId10"/>
    <p:sldId id="269" r:id="rId11"/>
    <p:sldId id="263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627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37395-19F4-4EE2-BF40-C5EC86CE347A}" type="datetimeFigureOut">
              <a:rPr lang="en-US" smtClean="0"/>
              <a:pPr/>
              <a:t>19-Mar-13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DAAE6-270C-4B43-9F50-E994876D3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BDAAE6-270C-4B43-9F50-E994876D314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1688-6076-4E77-88DA-45D135DE1701}" type="datetimeFigureOut">
              <a:rPr lang="en-US" smtClean="0"/>
              <a:pPr/>
              <a:t>19-Mar-13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539F-DA33-451F-944D-1847424CA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1688-6076-4E77-88DA-45D135DE1701}" type="datetimeFigureOut">
              <a:rPr lang="en-US" smtClean="0"/>
              <a:pPr/>
              <a:t>19-Mar-13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539F-DA33-451F-944D-1847424CA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1688-6076-4E77-88DA-45D135DE1701}" type="datetimeFigureOut">
              <a:rPr lang="en-US" smtClean="0"/>
              <a:pPr/>
              <a:t>19-Mar-13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539F-DA33-451F-944D-1847424CA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1688-6076-4E77-88DA-45D135DE1701}" type="datetimeFigureOut">
              <a:rPr lang="en-US" smtClean="0"/>
              <a:pPr/>
              <a:t>19-Mar-13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539F-DA33-451F-944D-1847424CA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1688-6076-4E77-88DA-45D135DE1701}" type="datetimeFigureOut">
              <a:rPr lang="en-US" smtClean="0"/>
              <a:pPr/>
              <a:t>19-Mar-13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539F-DA33-451F-944D-1847424CA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1688-6076-4E77-88DA-45D135DE1701}" type="datetimeFigureOut">
              <a:rPr lang="en-US" smtClean="0"/>
              <a:pPr/>
              <a:t>19-Mar-13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539F-DA33-451F-944D-1847424CA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1688-6076-4E77-88DA-45D135DE1701}" type="datetimeFigureOut">
              <a:rPr lang="en-US" smtClean="0"/>
              <a:pPr/>
              <a:t>19-Mar-13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539F-DA33-451F-944D-1847424CA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1688-6076-4E77-88DA-45D135DE1701}" type="datetimeFigureOut">
              <a:rPr lang="en-US" smtClean="0"/>
              <a:pPr/>
              <a:t>19-Mar-13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539F-DA33-451F-944D-1847424CA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1688-6076-4E77-88DA-45D135DE1701}" type="datetimeFigureOut">
              <a:rPr lang="en-US" smtClean="0"/>
              <a:pPr/>
              <a:t>19-Mar-13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539F-DA33-451F-944D-1847424CA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1688-6076-4E77-88DA-45D135DE1701}" type="datetimeFigureOut">
              <a:rPr lang="en-US" smtClean="0"/>
              <a:pPr/>
              <a:t>19-Mar-13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539F-DA33-451F-944D-1847424CA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1688-6076-4E77-88DA-45D135DE1701}" type="datetimeFigureOut">
              <a:rPr lang="en-US" smtClean="0"/>
              <a:pPr/>
              <a:t>19-Mar-13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B539F-DA33-451F-944D-1847424CA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41688-6076-4E77-88DA-45D135DE1701}" type="datetimeFigureOut">
              <a:rPr lang="en-US" smtClean="0"/>
              <a:pPr/>
              <a:t>19-Mar-13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B539F-DA33-451F-944D-1847424CA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MINI PROJECT</a:t>
            </a:r>
            <a:br>
              <a:rPr lang="en-US" sz="3600" dirty="0" smtClean="0"/>
            </a:br>
            <a:r>
              <a:rPr lang="en-US" sz="3600" dirty="0" smtClean="0"/>
              <a:t>ON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6021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      INTELLIGENT SYSTEM FOR VEHICLE SUGGESTION</a:t>
            </a:r>
            <a:endParaRPr lang="en-US" sz="2800" dirty="0"/>
          </a:p>
          <a:p>
            <a:pPr>
              <a:buNone/>
            </a:pPr>
            <a:endParaRPr lang="en-US" sz="2800" dirty="0" smtClean="0"/>
          </a:p>
          <a:p>
            <a:pPr lvl="2" algn="ctr">
              <a:buNone/>
            </a:pPr>
            <a:endParaRPr lang="en-US" sz="2800" dirty="0" smtClean="0"/>
          </a:p>
          <a:p>
            <a:pPr lvl="2" algn="ctr">
              <a:buNone/>
            </a:pPr>
            <a:r>
              <a:rPr lang="en-US" dirty="0" smtClean="0"/>
              <a:t>DEPARTMENT OF INFORMATION TECHNOLOGY,</a:t>
            </a:r>
          </a:p>
          <a:p>
            <a:pPr lvl="2" algn="ctr">
              <a:buNone/>
            </a:pPr>
            <a:endParaRPr lang="en-US" sz="2800" dirty="0" smtClean="0"/>
          </a:p>
          <a:p>
            <a:pPr lvl="2" algn="ctr">
              <a:buNone/>
            </a:pPr>
            <a:endParaRPr lang="en-US" sz="2800" dirty="0"/>
          </a:p>
          <a:p>
            <a:pPr lvl="2" algn="ctr">
              <a:buNone/>
            </a:pPr>
            <a:endParaRPr lang="en-US" sz="2800" dirty="0" smtClean="0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114800"/>
            <a:ext cx="4953002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INTELLIGENT SYSTEM FOR VEHICLE SUGGESTION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It is a proposed knowledge-based system for car/bike suggestion. </a:t>
            </a:r>
          </a:p>
          <a:p>
            <a:r>
              <a:rPr lang="en-IN" sz="2400" dirty="0" smtClean="0"/>
              <a:t>All the people might not exactly know which model bike/car is too be </a:t>
            </a:r>
            <a:r>
              <a:rPr lang="en-IN" sz="2400" dirty="0" err="1" smtClean="0"/>
              <a:t>choosen</a:t>
            </a:r>
            <a:r>
              <a:rPr lang="en-IN" sz="2400" dirty="0" smtClean="0"/>
              <a:t>, but they have certain specifications(</a:t>
            </a:r>
            <a:r>
              <a:rPr lang="en-IN" sz="2400" dirty="0" err="1" smtClean="0"/>
              <a:t>mileage,price,look</a:t>
            </a:r>
            <a:r>
              <a:rPr lang="en-IN" sz="2400" dirty="0" smtClean="0"/>
              <a:t> etc).taking these specifications, our system suggests a bike/car.</a:t>
            </a:r>
          </a:p>
          <a:p>
            <a:r>
              <a:rPr lang="en-US" sz="2400" dirty="0" smtClean="0"/>
              <a:t>It can suggest over 10 types of bikes,10 types of cars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Does It Work :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The proposed system divides bike/car suggestion into two major types : </a:t>
            </a:r>
          </a:p>
          <a:p>
            <a:r>
              <a:rPr lang="en-US" dirty="0" smtClean="0"/>
              <a:t>bike </a:t>
            </a:r>
          </a:p>
          <a:p>
            <a:r>
              <a:rPr lang="en-US" dirty="0" smtClean="0"/>
              <a:t>car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Bike Suggestion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If a BIKE </a:t>
            </a:r>
            <a:r>
              <a:rPr lang="en-US" smtClean="0"/>
              <a:t>is </a:t>
            </a:r>
            <a:r>
              <a:rPr lang="en-US" smtClean="0"/>
              <a:t>chosen </a:t>
            </a:r>
            <a:r>
              <a:rPr lang="en-US" dirty="0" smtClean="0"/>
              <a:t>,the system asks the user various questions , and reads the answers(yes/no/high/low) provided by the user and suggests a bike accordingly.</a:t>
            </a:r>
          </a:p>
          <a:p>
            <a:r>
              <a:rPr lang="en-US" dirty="0" smtClean="0"/>
              <a:t>1.Do you want a bike of cc greater than 125? </a:t>
            </a:r>
          </a:p>
          <a:p>
            <a:r>
              <a:rPr lang="en-US" dirty="0" smtClean="0"/>
              <a:t>2.what kind of mileage are you expecting? </a:t>
            </a:r>
          </a:p>
          <a:p>
            <a:r>
              <a:rPr lang="en-US" dirty="0" smtClean="0"/>
              <a:t>3. Are you looking for a bike with ultra modern looks?</a:t>
            </a:r>
          </a:p>
          <a:p>
            <a:r>
              <a:rPr lang="en-US" dirty="0" smtClean="0"/>
              <a:t>4.You are comfortable with a bike of price?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Suggestion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If CAR is choose , the system asks the user various questions , and reads the answers(yes/no/high/low) provided by the user and suggests a CAR accordingly.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Type of car?(petrol/diesel) 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If your answer is “petrol” it will ask for the following questions :</a:t>
            </a:r>
          </a:p>
          <a:p>
            <a:r>
              <a:rPr lang="en-US" dirty="0" smtClean="0"/>
              <a:t>1.Are you looking for a car with seating capacity greater than 4? </a:t>
            </a:r>
          </a:p>
          <a:p>
            <a:r>
              <a:rPr lang="en-US" dirty="0" smtClean="0"/>
              <a:t>2. Are you looking for a car with ultra modern looks?</a:t>
            </a:r>
          </a:p>
          <a:p>
            <a:r>
              <a:rPr lang="en-US" dirty="0" smtClean="0"/>
              <a:t>3.You are comfortable with a car of price?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a CLIPS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Clips editor/ Notepad</a:t>
            </a:r>
          </a:p>
          <a:p>
            <a:r>
              <a:rPr lang="en-US" dirty="0" smtClean="0"/>
              <a:t>Add rules to knowledge base</a:t>
            </a:r>
          </a:p>
          <a:p>
            <a:r>
              <a:rPr lang="en-US" dirty="0" smtClean="0"/>
              <a:t>Add facts to global memory</a:t>
            </a:r>
          </a:p>
          <a:p>
            <a:r>
              <a:rPr lang="en-US" dirty="0" smtClean="0"/>
              <a:t>Load file</a:t>
            </a:r>
          </a:p>
          <a:p>
            <a:r>
              <a:rPr lang="en-US" dirty="0" smtClean="0"/>
              <a:t>Reset file</a:t>
            </a:r>
          </a:p>
          <a:p>
            <a:r>
              <a:rPr lang="en-US" dirty="0" smtClean="0"/>
              <a:t>Execute run command</a:t>
            </a:r>
          </a:p>
          <a:p>
            <a:endParaRPr lang="en-GB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CLIPS-Loading a file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8359" y="1600200"/>
            <a:ext cx="730728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CLIPS- Bike Suggestion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8359" y="1600200"/>
            <a:ext cx="730728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CLIPS-Car suggestion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8359" y="1600200"/>
            <a:ext cx="730728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QUERIES???</a:t>
            </a:r>
            <a:endParaRPr lang="en-US" sz="6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4478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INTELLIGENT SYSTEM FOR VEHICLE SUGGESTION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514600"/>
            <a:ext cx="8153400" cy="3505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            PRESENTERS:</a:t>
            </a:r>
          </a:p>
          <a:p>
            <a:pPr>
              <a:buNone/>
            </a:pPr>
            <a:r>
              <a:rPr lang="en-US" sz="1800" dirty="0" smtClean="0"/>
              <a:t>               </a:t>
            </a:r>
            <a:r>
              <a:rPr lang="en-US" sz="1800" dirty="0" err="1" smtClean="0"/>
              <a:t>K.Akshay</a:t>
            </a:r>
            <a:r>
              <a:rPr lang="en-US" sz="1800" dirty="0" smtClean="0"/>
              <a:t>(2451-11-737-038)</a:t>
            </a:r>
          </a:p>
          <a:p>
            <a:pPr>
              <a:buNone/>
            </a:pPr>
            <a:r>
              <a:rPr lang="en-US" sz="1800" dirty="0" smtClean="0"/>
              <a:t>               </a:t>
            </a:r>
            <a:r>
              <a:rPr lang="en-US" sz="1800" dirty="0" err="1" smtClean="0"/>
              <a:t>G.Vishnu</a:t>
            </a:r>
            <a:r>
              <a:rPr lang="en-US" sz="1800" dirty="0" smtClean="0"/>
              <a:t>  Reddy(2451-11-737-027)</a:t>
            </a:r>
          </a:p>
          <a:p>
            <a:pPr>
              <a:buNone/>
            </a:pPr>
            <a:r>
              <a:rPr lang="en-US" sz="1800" dirty="0" smtClean="0"/>
              <a:t>               </a:t>
            </a:r>
            <a:r>
              <a:rPr lang="en-US" sz="1800" dirty="0" err="1" smtClean="0"/>
              <a:t>G.Tharun</a:t>
            </a:r>
            <a:r>
              <a:rPr lang="en-US" sz="1800" dirty="0" smtClean="0"/>
              <a:t>(2451-11-737-036)                 </a:t>
            </a:r>
          </a:p>
          <a:p>
            <a:pPr>
              <a:buNone/>
            </a:pPr>
            <a:r>
              <a:rPr lang="en-US" sz="1800" dirty="0" smtClean="0"/>
              <a:t>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                                                                                             Guide’s Name:</a:t>
            </a:r>
          </a:p>
          <a:p>
            <a:pPr>
              <a:buNone/>
            </a:pPr>
            <a:r>
              <a:rPr lang="en-US" sz="1800" dirty="0" smtClean="0"/>
              <a:t>                                                                                                       </a:t>
            </a:r>
            <a:r>
              <a:rPr lang="en-US" sz="1800" dirty="0" err="1" smtClean="0"/>
              <a:t>P.Karthik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                                                                                                        </a:t>
            </a:r>
            <a:r>
              <a:rPr lang="en-US" sz="1800" dirty="0" err="1" smtClean="0"/>
              <a:t>Asst.Proff,ITD</a:t>
            </a:r>
            <a:r>
              <a:rPr lang="en-US" sz="1800" dirty="0" smtClean="0"/>
              <a:t>.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7724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Statement Of Problem: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                                 INTELLIGENT SYSTEM FOR VEHICLE SUGGESTION is a software that enables us to select a car or bike meeting the requirements specified by the user. </a:t>
            </a:r>
          </a:p>
          <a:p>
            <a:pPr>
              <a:buNone/>
            </a:pPr>
            <a:r>
              <a:rPr lang="en-US" sz="2400" dirty="0" smtClean="0"/>
              <a:t>                     </a:t>
            </a:r>
            <a:r>
              <a:rPr lang="en-US" sz="3600" dirty="0" smtClean="0"/>
              <a:t>Scope Of Work :</a:t>
            </a:r>
          </a:p>
          <a:p>
            <a:pPr lvl="0"/>
            <a:r>
              <a:rPr lang="en-US" sz="2400" dirty="0" smtClean="0"/>
              <a:t>The aim of project is to suggest a vehicle’s name which meets the users specifications.</a:t>
            </a:r>
          </a:p>
          <a:p>
            <a:r>
              <a:rPr lang="en-US" sz="2400" dirty="0" smtClean="0"/>
              <a:t>The platform used is CLIPS ES. </a:t>
            </a:r>
          </a:p>
          <a:p>
            <a:pPr lvl="0"/>
            <a:r>
              <a:rPr lang="en-US" sz="2400" dirty="0" smtClean="0"/>
              <a:t>Learning the concepts of CLIPS EXPERT SYSTEM.</a:t>
            </a:r>
          </a:p>
          <a:p>
            <a:pPr lvl="0"/>
            <a:endParaRPr lang="en-US" sz="2400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620000" cy="12954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Expert System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05800" cy="4602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 </a:t>
            </a:r>
            <a:r>
              <a:rPr lang="en-US" sz="2800" b="1" dirty="0" smtClean="0"/>
              <a:t>Expert system</a:t>
            </a:r>
            <a:r>
              <a:rPr lang="en-US" sz="2800" dirty="0" smtClean="0"/>
              <a:t> is a computer system that emulates the decision-making ability of a human expert.</a:t>
            </a:r>
          </a:p>
          <a:p>
            <a:r>
              <a:rPr lang="en-US" sz="2800" dirty="0" smtClean="0"/>
              <a:t>Expert systems are designed to solve complex problems by reasoning about knowledge, like an expert.</a:t>
            </a:r>
          </a:p>
          <a:p>
            <a:r>
              <a:rPr lang="en-US" sz="2800" dirty="0" smtClean="0"/>
              <a:t>The first expert systems were created in the 1970s and then developed in the 1980s.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Why To Use Expert Systems?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Experts are not always available.  An expert system can be used anywhere, any time.</a:t>
            </a:r>
          </a:p>
          <a:p>
            <a:r>
              <a:rPr lang="en-GB" dirty="0" smtClean="0"/>
              <a:t>Human experts are not 100% reliable or consistent.</a:t>
            </a:r>
          </a:p>
          <a:p>
            <a:r>
              <a:rPr lang="en-GB" dirty="0" smtClean="0"/>
              <a:t>Cost effective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Components of an Expert System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</a:t>
            </a:r>
            <a:r>
              <a:rPr lang="en-GB" b="1" dirty="0" smtClean="0"/>
              <a:t>knowledge base</a:t>
            </a:r>
            <a:r>
              <a:rPr lang="en-GB" dirty="0" smtClean="0"/>
              <a:t> is the collection of facts and rules which describe all the knowledge about the problem domain</a:t>
            </a:r>
          </a:p>
          <a:p>
            <a:r>
              <a:rPr lang="en-GB" dirty="0" smtClean="0"/>
              <a:t>The </a:t>
            </a:r>
            <a:r>
              <a:rPr lang="en-GB" b="1" dirty="0" smtClean="0"/>
              <a:t>inference engine</a:t>
            </a:r>
            <a:r>
              <a:rPr lang="en-GB" dirty="0" smtClean="0"/>
              <a:t> is the part of the system that chooses which facts and rules to apply when trying to solve the user’s query</a:t>
            </a:r>
          </a:p>
          <a:p>
            <a:r>
              <a:rPr lang="en-GB" dirty="0" smtClean="0"/>
              <a:t>The </a:t>
            </a:r>
            <a:r>
              <a:rPr lang="en-GB" b="1" dirty="0" smtClean="0"/>
              <a:t>user interface</a:t>
            </a:r>
            <a:r>
              <a:rPr lang="en-GB" dirty="0" smtClean="0"/>
              <a:t> is the part of the system which takes in the user’s query in a readable form and passes it to the inference engine.  It then displays the results to the user.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Clips - C Language Integrated Production System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Expert System Tool</a:t>
            </a:r>
          </a:p>
          <a:p>
            <a:r>
              <a:rPr lang="en-US" sz="2800" dirty="0" smtClean="0"/>
              <a:t>Complete environment for building rule/ object based Expert Systems </a:t>
            </a:r>
          </a:p>
          <a:p>
            <a:r>
              <a:rPr lang="en-US" sz="2800" dirty="0" smtClean="0"/>
              <a:t>Developed by Software Technology Branch, at NASA’s Johnson Space Centre (1985)</a:t>
            </a:r>
          </a:p>
          <a:p>
            <a:r>
              <a:rPr lang="en-US" sz="2800" dirty="0" smtClean="0"/>
              <a:t>Released 1986 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Facts and rules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CLIPS operates by maintaining a list of facts</a:t>
            </a:r>
            <a:r>
              <a:rPr lang="en-US" sz="2400" i="1" dirty="0" smtClean="0"/>
              <a:t> </a:t>
            </a:r>
            <a:r>
              <a:rPr lang="en-US" sz="2400" dirty="0" smtClean="0"/>
              <a:t>and a set of rules</a:t>
            </a:r>
            <a:r>
              <a:rPr lang="en-US" sz="2400" i="1" dirty="0" smtClean="0"/>
              <a:t> </a:t>
            </a:r>
            <a:r>
              <a:rPr lang="en-US" sz="2400" dirty="0" smtClean="0"/>
              <a:t>which operate on them.</a:t>
            </a:r>
          </a:p>
          <a:p>
            <a:r>
              <a:rPr lang="en-US" sz="2400" b="1" dirty="0" smtClean="0"/>
              <a:t>FACTS</a:t>
            </a:r>
            <a:r>
              <a:rPr lang="en-US" sz="2400" dirty="0" smtClean="0"/>
              <a:t>: Facts can be Asserted using </a:t>
            </a:r>
            <a:r>
              <a:rPr lang="en-US" sz="2400" dirty="0" err="1" smtClean="0"/>
              <a:t>deftemplates</a:t>
            </a:r>
            <a:r>
              <a:rPr lang="en-US" sz="2400" dirty="0" smtClean="0"/>
              <a:t> with the assert keyword</a:t>
            </a:r>
          </a:p>
          <a:p>
            <a:r>
              <a:rPr lang="en-US" sz="2400" b="1" dirty="0" smtClean="0"/>
              <a:t>Rules :</a:t>
            </a:r>
            <a:r>
              <a:rPr lang="en-US" sz="2400" dirty="0" err="1" smtClean="0"/>
              <a:t>Defrule</a:t>
            </a:r>
            <a:r>
              <a:rPr lang="en-US" sz="2400" dirty="0" smtClean="0"/>
              <a:t> construct, In order to accomplish useful work, an expert system must have rules as well as facts.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 example from our project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(</a:t>
            </a:r>
            <a:r>
              <a:rPr lang="en-US" dirty="0" err="1" smtClean="0"/>
              <a:t>defrule</a:t>
            </a:r>
            <a:r>
              <a:rPr lang="en-US" dirty="0" smtClean="0"/>
              <a:t> compare-object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=&gt;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(printout t "What do you want to compare (car or </a:t>
            </a:r>
            <a:r>
              <a:rPr lang="en-US" dirty="0" err="1" smtClean="0"/>
              <a:t>byke</a:t>
            </a:r>
            <a:r>
              <a:rPr lang="en-US" dirty="0" smtClean="0"/>
              <a:t>)?")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(assert (object-to-compare (read))))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519</Words>
  <Application>Microsoft Office PowerPoint</Application>
  <PresentationFormat>On-screen Show (4:3)</PresentationFormat>
  <Paragraphs>84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MINI PROJECT ON</vt:lpstr>
      <vt:lpstr>INTELLIGENT SYSTEM FOR VEHICLE SUGGESTION</vt:lpstr>
      <vt:lpstr>Statement Of Problem:</vt:lpstr>
      <vt:lpstr>Expert System</vt:lpstr>
      <vt:lpstr>Why To Use Expert Systems?</vt:lpstr>
      <vt:lpstr>Components of an Expert System</vt:lpstr>
      <vt:lpstr>Clips - C Language Integrated Production System</vt:lpstr>
      <vt:lpstr>Facts and rules</vt:lpstr>
      <vt:lpstr>An example from our project</vt:lpstr>
      <vt:lpstr>INTELLIGENT SYSTEM FOR VEHICLE SUGGESTION</vt:lpstr>
      <vt:lpstr>How Does It Work :</vt:lpstr>
      <vt:lpstr>Bike Suggestion</vt:lpstr>
      <vt:lpstr>Car Suggestion</vt:lpstr>
      <vt:lpstr>Executing a CLIPS program</vt:lpstr>
      <vt:lpstr>CLIPS-Loading a file</vt:lpstr>
      <vt:lpstr>CLIPS- Bike Suggestion</vt:lpstr>
      <vt:lpstr>CLIPS-Car suggestion</vt:lpstr>
      <vt:lpstr>QUERIES???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ON</dc:title>
  <dc:creator>kanduri</dc:creator>
  <cp:lastModifiedBy>kanduri</cp:lastModifiedBy>
  <cp:revision>51</cp:revision>
  <dcterms:created xsi:type="dcterms:W3CDTF">2012-10-14T12:48:31Z</dcterms:created>
  <dcterms:modified xsi:type="dcterms:W3CDTF">2013-03-19T13:05:23Z</dcterms:modified>
</cp:coreProperties>
</file>