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9" r:id="rId7"/>
    <p:sldId id="270" r:id="rId8"/>
    <p:sldId id="271" r:id="rId9"/>
    <p:sldId id="272" r:id="rId10"/>
    <p:sldId id="266" r:id="rId11"/>
    <p:sldId id="267" r:id="rId12"/>
    <p:sldId id="268" r:id="rId13"/>
    <p:sldId id="262" r:id="rId14"/>
    <p:sldId id="263" r:id="rId15"/>
    <p:sldId id="264" r:id="rId16"/>
    <p:sldId id="260" r:id="rId17"/>
    <p:sldId id="26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4F1C-BC6F-9A94-71FB-89FB4BC50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67EC7-6020-C6B1-D2DF-5453176D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7F20-EF57-1003-7BEE-5C334094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A3EC-4CA8-CF9C-C70D-BED02149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70CA-23A7-CD3F-9E08-9444ADF3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4F18-C307-680E-FAE4-B01BDFDF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15FD-94E2-B43D-35B3-6CD10B6D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85E6-C938-DE23-016B-4A8C150E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2405-B2BD-2F6C-DB09-7903AB20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65A4-1122-E452-F213-499EAC48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2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13BB0-8C75-1994-D9C8-B26F9C313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FA15-D22E-25D0-233A-BB00B6098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6E9B-F52C-A511-62C9-AE764CF4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88A2-5303-CC85-173E-A4FCF47F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F947-FEBB-7DE1-A741-ED7192A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3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4B85-C24D-9A7B-AA8D-2EEF7D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6596-11D9-1694-C15B-38153269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5CC1-C116-855B-1565-DB5F949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D17C-7E46-549F-F696-209A4196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558F-B8C8-04DC-ACBC-0656059B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9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E72B-634A-C464-CC50-3693C0E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72C5-5CE4-6379-F03F-EC208DB0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A001-5847-F7A6-BCE9-8E062ADA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D7AC-1E07-CC72-87F0-BF83A14C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617A-B32A-DAF2-209F-3591EF5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1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57A1-2EA8-0C7C-1948-BBDDC669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98D9-31E5-20B1-C635-FF7FE7D9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D77E9-62CC-D039-C113-F0CA57326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D42D8-B8EA-ABE7-1644-6EB36B81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2EDEA-BB1D-695A-3DDA-DFF53584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2AC4-1F82-F725-4024-DF33F881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25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1AB0-7603-021D-0C01-05D7EF00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2DA9-B167-9D1B-1804-CB492851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4C03-1BE7-DA55-30A1-4EFCD221E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A8F8D-C065-0F73-06BB-459AC95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233D0-C086-D134-B99A-C80C79EC4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4FDE6-CE7B-3FA0-8E31-7A9626C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F614C-8939-87A2-639F-53C7E4F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D957-C5B3-0E46-72D5-09E6C52E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4BF4-FA99-D7C8-BDB3-699CCAC5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FE48E-D153-01D2-9C90-831E0037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0217-B845-67B6-EE76-B56C74AB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B171-D687-60F4-7FCB-D7A760CD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5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0ED0D-4F13-C3A7-B509-723E1F0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534AC-2EE4-3CC0-6966-F1A95EA2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97FE-820D-BD87-DD30-5CFD090D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1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5F27-B158-52F8-6619-AAFB43F7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C8C3-75D6-8461-41A4-41B97613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2CC40-7856-3470-6357-60859EEC7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31E53-7B20-1450-E6FF-DE8D715A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F6F-AC0C-0EBA-1A47-CA6389DF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B8775-4FD9-64BB-8230-963E3F41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0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E547-79B3-1E70-9BB8-B9A9463F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1429E-22D3-2320-6B8C-4BF78E5D2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B508A-153D-5C98-FFD7-06B98A8D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3597-229D-734C-7D0E-3BC07AF2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1051-5837-8876-9DEE-BD3CB743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2180-DDCE-4C63-9F25-0BCB6DB4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47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619EA-1186-1512-C337-D535D9E6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E093-3C1C-4130-5402-CBFBF4ED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E32F-1C0A-6AA2-52F0-923071F7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A65F-747E-4343-B771-F422E6693379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44BE-EC58-B2B3-17DF-F94AED092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99C6-7726-7B42-21D4-8F178D573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DDB9-1CF3-4BEE-B5F2-46A9EFE7D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E3A22A1-CF20-3BF6-16ED-4E1CCEF2F999}"/>
              </a:ext>
            </a:extLst>
          </p:cNvPr>
          <p:cNvGrpSpPr/>
          <p:nvPr/>
        </p:nvGrpSpPr>
        <p:grpSpPr>
          <a:xfrm>
            <a:off x="0" y="1"/>
            <a:ext cx="6831724" cy="4141075"/>
            <a:chOff x="0" y="0"/>
            <a:chExt cx="6663559" cy="42461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1F6910-1163-8F86-5581-68BBF66D53BA}"/>
                </a:ext>
              </a:extLst>
            </p:cNvPr>
            <p:cNvGrpSpPr/>
            <p:nvPr/>
          </p:nvGrpSpPr>
          <p:grpSpPr>
            <a:xfrm>
              <a:off x="0" y="0"/>
              <a:ext cx="6663559" cy="4246179"/>
              <a:chOff x="0" y="0"/>
              <a:chExt cx="6663559" cy="424617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33E1F4A-12EE-CEE2-4AFB-624606CA20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345" b="38084"/>
              <a:stretch/>
            </p:blipFill>
            <p:spPr>
              <a:xfrm>
                <a:off x="0" y="0"/>
                <a:ext cx="6663559" cy="4246179"/>
              </a:xfrm>
              <a:prstGeom prst="rect">
                <a:avLst/>
              </a:prstGeom>
            </p:spPr>
          </p:pic>
          <p:pic>
            <p:nvPicPr>
              <p:cNvPr id="7" name="Picture 6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5909340C-19AB-516E-F52A-BF4F1493D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1885" y="1139344"/>
                <a:ext cx="2825895" cy="1657435"/>
              </a:xfrm>
              <a:prstGeom prst="rect">
                <a:avLst/>
              </a:prstGeom>
            </p:spPr>
          </p:pic>
        </p:grpSp>
        <p:pic>
          <p:nvPicPr>
            <p:cNvPr id="12" name="Graphic 11" descr="Cursor with solid fill">
              <a:extLst>
                <a:ext uri="{FF2B5EF4-FFF2-40B4-BE49-F238E27FC236}">
                  <a16:creationId xmlns:a16="http://schemas.microsoft.com/office/drawing/2014/main" id="{162A5B12-FA08-019F-A634-E2FD714E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802816" y="566822"/>
              <a:ext cx="467419" cy="467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6D18C0-9093-AF56-9A68-F348DAAB0348}"/>
                </a:ext>
              </a:extLst>
            </p:cNvPr>
            <p:cNvSpPr txBox="1"/>
            <p:nvPr/>
          </p:nvSpPr>
          <p:spPr>
            <a:xfrm>
              <a:off x="2083676" y="430192"/>
              <a:ext cx="373117" cy="3787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E62E87-9E8F-7924-8EC9-F7B62C1C8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3634916" y="726395"/>
              <a:ext cx="463336" cy="4694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8FEF21-C9D9-30CF-449B-67BE47AD9AD6}"/>
                </a:ext>
              </a:extLst>
            </p:cNvPr>
            <p:cNvSpPr txBox="1"/>
            <p:nvPr/>
          </p:nvSpPr>
          <p:spPr>
            <a:xfrm>
              <a:off x="3445308" y="635142"/>
              <a:ext cx="3731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02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6F1CD6-1E9B-1DA1-BE53-9D11E376F862}"/>
              </a:ext>
            </a:extLst>
          </p:cNvPr>
          <p:cNvGrpSpPr/>
          <p:nvPr/>
        </p:nvGrpSpPr>
        <p:grpSpPr>
          <a:xfrm>
            <a:off x="0" y="990600"/>
            <a:ext cx="12192000" cy="4876800"/>
            <a:chOff x="0" y="990600"/>
            <a:chExt cx="12192000" cy="4876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5E35CF-D7AC-9D89-72A7-9E694BEA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pic>
          <p:nvPicPr>
            <p:cNvPr id="6" name="Graphic 5" descr="Cursor with solid fill">
              <a:extLst>
                <a:ext uri="{FF2B5EF4-FFF2-40B4-BE49-F238E27FC236}">
                  <a16:creationId xmlns:a16="http://schemas.microsoft.com/office/drawing/2014/main" id="{565C5825-4AF6-35C5-EF15-4AF1A986A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71970" y="2854539"/>
              <a:ext cx="455849" cy="479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988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0FF4A-6294-ACCE-A907-70DFE529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385"/>
            <a:ext cx="12192000" cy="48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32C901-FB7C-F6A7-81BC-7E08D3F10ED6}"/>
              </a:ext>
            </a:extLst>
          </p:cNvPr>
          <p:cNvGrpSpPr/>
          <p:nvPr/>
        </p:nvGrpSpPr>
        <p:grpSpPr>
          <a:xfrm>
            <a:off x="0" y="1054553"/>
            <a:ext cx="12192000" cy="4748893"/>
            <a:chOff x="0" y="1054553"/>
            <a:chExt cx="12192000" cy="47488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61CF5A-3288-F6FF-DCC2-34578D04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54553"/>
              <a:ext cx="12192000" cy="4748893"/>
            </a:xfrm>
            <a:prstGeom prst="rect">
              <a:avLst/>
            </a:prstGeom>
          </p:spPr>
        </p:pic>
        <p:pic>
          <p:nvPicPr>
            <p:cNvPr id="9" name="Graphic 8" descr="Cursor with solid fill">
              <a:extLst>
                <a:ext uri="{FF2B5EF4-FFF2-40B4-BE49-F238E27FC236}">
                  <a16:creationId xmlns:a16="http://schemas.microsoft.com/office/drawing/2014/main" id="{5A617CED-B5DA-5863-C11E-FF6717CE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71DAD6-901A-9115-2C46-F5E7D16776DB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5292C29C-3EF2-A0EB-430A-43C7BC75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1419" y="3295752"/>
              <a:ext cx="455849" cy="47921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3B4B8D-CCB7-0F70-905A-2020167156F8}"/>
                </a:ext>
              </a:extLst>
            </p:cNvPr>
            <p:cNvSpPr txBox="1"/>
            <p:nvPr/>
          </p:nvSpPr>
          <p:spPr>
            <a:xfrm>
              <a:off x="1886001" y="3590301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00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1BFE1-50EC-0233-71BF-30485E45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4090"/>
            <a:ext cx="12192000" cy="1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1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4DA10-EEDB-3579-0ED0-144A5C0D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2797"/>
            <a:ext cx="12192000" cy="10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64D6-26F2-F82D-47C5-CA506B6D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F171-152E-6BAA-25FA-8897FC12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54311F-DEAA-3DFC-3055-BE925856A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" t="26620" b="26021"/>
          <a:stretch/>
        </p:blipFill>
        <p:spPr>
          <a:xfrm>
            <a:off x="44659" y="1632155"/>
            <a:ext cx="12147341" cy="3441291"/>
          </a:xfrm>
          <a:prstGeom prst="rect">
            <a:avLst/>
          </a:prstGeom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8C9AF3D7-914E-42D5-C205-BD3166996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93313" y="3582128"/>
            <a:ext cx="455849" cy="4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652D57-D942-4327-871B-C204B942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007"/>
            <a:ext cx="12192000" cy="461598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9440C69-8B67-1447-CF77-BE52057F5A60}"/>
              </a:ext>
            </a:extLst>
          </p:cNvPr>
          <p:cNvGrpSpPr/>
          <p:nvPr/>
        </p:nvGrpSpPr>
        <p:grpSpPr>
          <a:xfrm>
            <a:off x="0" y="436649"/>
            <a:ext cx="12192000" cy="5771309"/>
            <a:chOff x="0" y="436649"/>
            <a:chExt cx="12192000" cy="577130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7BD368-EE29-B3DC-62DF-4763ED6E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0041"/>
              <a:ext cx="12192000" cy="5557917"/>
            </a:xfrm>
            <a:prstGeom prst="rect">
              <a:avLst/>
            </a:prstGeom>
          </p:spPr>
        </p:pic>
        <p:pic>
          <p:nvPicPr>
            <p:cNvPr id="9" name="Graphic 8" descr="Cursor with solid fill">
              <a:extLst>
                <a:ext uri="{FF2B5EF4-FFF2-40B4-BE49-F238E27FC236}">
                  <a16:creationId xmlns:a16="http://schemas.microsoft.com/office/drawing/2014/main" id="{CFA68278-E75A-7E7D-C108-FCBD21A9E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12977" y="424966"/>
              <a:ext cx="455849" cy="479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47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29017B-E992-315C-DFD7-C9ABCA25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571FCA-0194-BB7F-7310-993D2EC5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4032" b="40072"/>
          <a:stretch/>
        </p:blipFill>
        <p:spPr>
          <a:xfrm>
            <a:off x="0" y="0"/>
            <a:ext cx="6823587" cy="4109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00697-4718-5F99-F40B-90D85E8B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15" y="1163257"/>
            <a:ext cx="3358473" cy="2166027"/>
          </a:xfrm>
          <a:prstGeom prst="rect">
            <a:avLst/>
          </a:prstGeom>
        </p:spPr>
      </p:pic>
      <p:pic>
        <p:nvPicPr>
          <p:cNvPr id="8" name="Graphic 7" descr="Cursor with solid fill">
            <a:extLst>
              <a:ext uri="{FF2B5EF4-FFF2-40B4-BE49-F238E27FC236}">
                <a16:creationId xmlns:a16="http://schemas.microsoft.com/office/drawing/2014/main" id="{43E327F7-D63C-7C6B-A1E2-6591EE5D7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345154" y="494797"/>
            <a:ext cx="455849" cy="479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6C2F4F-B094-DAB3-A662-ECEBE524C37C}"/>
              </a:ext>
            </a:extLst>
          </p:cNvPr>
          <p:cNvSpPr txBox="1"/>
          <p:nvPr/>
        </p:nvSpPr>
        <p:spPr>
          <a:xfrm>
            <a:off x="1621419" y="373232"/>
            <a:ext cx="3825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51668E-FF37-4B0B-0CB9-BD8AF0E1B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905378" y="696683"/>
            <a:ext cx="451867" cy="481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5E6C2A-D3C7-4DC3-8818-18A2923BF31F}"/>
              </a:ext>
            </a:extLst>
          </p:cNvPr>
          <p:cNvSpPr txBox="1"/>
          <p:nvPr/>
        </p:nvSpPr>
        <p:spPr>
          <a:xfrm>
            <a:off x="3699405" y="619422"/>
            <a:ext cx="382533" cy="360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862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6523E9-5078-2EEE-6859-5E74232D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BCDDF29-C5CA-2B2A-2652-CD443727AFC3}"/>
              </a:ext>
            </a:extLst>
          </p:cNvPr>
          <p:cNvGrpSpPr/>
          <p:nvPr/>
        </p:nvGrpSpPr>
        <p:grpSpPr>
          <a:xfrm>
            <a:off x="5282420" y="1739577"/>
            <a:ext cx="670481" cy="589097"/>
            <a:chOff x="511126" y="1592432"/>
            <a:chExt cx="670481" cy="589097"/>
          </a:xfrm>
        </p:grpSpPr>
        <p:pic>
          <p:nvPicPr>
            <p:cNvPr id="7" name="Graphic 6" descr="Cursor with solid fill">
              <a:extLst>
                <a:ext uri="{FF2B5EF4-FFF2-40B4-BE49-F238E27FC236}">
                  <a16:creationId xmlns:a16="http://schemas.microsoft.com/office/drawing/2014/main" id="{010338C2-4113-CF7A-0552-830E709DC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D899F4-4D16-18B1-A768-D9BB580945EC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2B0FE7-E631-EF86-DB92-607C4978D682}"/>
              </a:ext>
            </a:extLst>
          </p:cNvPr>
          <p:cNvGrpSpPr/>
          <p:nvPr/>
        </p:nvGrpSpPr>
        <p:grpSpPr>
          <a:xfrm>
            <a:off x="5282420" y="2242620"/>
            <a:ext cx="670481" cy="589097"/>
            <a:chOff x="511126" y="1592432"/>
            <a:chExt cx="670481" cy="589097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0FC30C95-4979-64A7-8B67-3EAF5894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1D7074-D2C2-2A87-7DA9-F542F5E03EB1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6ED0B-6EA1-A2F2-8F47-2BCABAAF5B34}"/>
              </a:ext>
            </a:extLst>
          </p:cNvPr>
          <p:cNvGrpSpPr/>
          <p:nvPr/>
        </p:nvGrpSpPr>
        <p:grpSpPr>
          <a:xfrm>
            <a:off x="5282420" y="3702000"/>
            <a:ext cx="670481" cy="589097"/>
            <a:chOff x="511126" y="1592432"/>
            <a:chExt cx="670481" cy="589097"/>
          </a:xfrm>
        </p:grpSpPr>
        <p:pic>
          <p:nvPicPr>
            <p:cNvPr id="14" name="Graphic 13" descr="Cursor with solid fill">
              <a:extLst>
                <a:ext uri="{FF2B5EF4-FFF2-40B4-BE49-F238E27FC236}">
                  <a16:creationId xmlns:a16="http://schemas.microsoft.com/office/drawing/2014/main" id="{6FD5A94E-B72F-1673-5E68-8488CA5FF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53D58E-02B9-5C5A-8C5B-68AE1EF8610A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5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937A9-3CFA-BA59-C85A-989BE7F94B5E}"/>
              </a:ext>
            </a:extLst>
          </p:cNvPr>
          <p:cNvGrpSpPr/>
          <p:nvPr/>
        </p:nvGrpSpPr>
        <p:grpSpPr>
          <a:xfrm>
            <a:off x="0" y="0"/>
            <a:ext cx="12192000" cy="6463862"/>
            <a:chOff x="0" y="0"/>
            <a:chExt cx="12192000" cy="646386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E0273F-34E6-94D6-6507-FE4876D106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6" b="5819"/>
            <a:stretch/>
          </p:blipFill>
          <p:spPr>
            <a:xfrm>
              <a:off x="0" y="0"/>
              <a:ext cx="12192000" cy="646386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4DAB0F-FBB2-9A6C-9F68-A09C877018C0}"/>
                </a:ext>
              </a:extLst>
            </p:cNvPr>
            <p:cNvGrpSpPr/>
            <p:nvPr/>
          </p:nvGrpSpPr>
          <p:grpSpPr>
            <a:xfrm>
              <a:off x="2742732" y="1033128"/>
              <a:ext cx="6706536" cy="4791744"/>
              <a:chOff x="2742732" y="1033128"/>
              <a:chExt cx="6706536" cy="479174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EF0AFC2-BEB3-B829-27C2-E2229F5B4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732" y="1033128"/>
                <a:ext cx="6706536" cy="479174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A4B0A63-78AF-8CF4-D27A-71E0894480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</a14:imgLayer>
                    </a14:imgProps>
                  </a:ext>
                </a:extLst>
              </a:blip>
              <a:srcRect l="1474" t="9805" r="35531" b="54880"/>
              <a:stretch/>
            </p:blipFill>
            <p:spPr>
              <a:xfrm>
                <a:off x="2837793" y="1502981"/>
                <a:ext cx="4224693" cy="1692166"/>
              </a:xfrm>
              <a:prstGeom prst="rect">
                <a:avLst/>
              </a:prstGeom>
            </p:spPr>
          </p:pic>
        </p:grpSp>
        <p:pic>
          <p:nvPicPr>
            <p:cNvPr id="16" name="Graphic 15" descr="Cursor with solid fill">
              <a:extLst>
                <a:ext uri="{FF2B5EF4-FFF2-40B4-BE49-F238E27FC236}">
                  <a16:creationId xmlns:a16="http://schemas.microsoft.com/office/drawing/2014/main" id="{CB1EDDEE-00D2-B7E4-CE19-C9AE98B59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859996" y="709270"/>
              <a:ext cx="455849" cy="47921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0FD319-24DE-6235-0B54-B22B66C61847}"/>
                </a:ext>
              </a:extLst>
            </p:cNvPr>
            <p:cNvSpPr txBox="1"/>
            <p:nvPr/>
          </p:nvSpPr>
          <p:spPr>
            <a:xfrm>
              <a:off x="2136261" y="587705"/>
              <a:ext cx="382533" cy="3601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C14F61-9A4B-5F74-6CB7-7485CF3DE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5514474" y="654643"/>
              <a:ext cx="451867" cy="4812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2F6619-1754-726C-4A72-F914782F18E1}"/>
                </a:ext>
              </a:extLst>
            </p:cNvPr>
            <p:cNvSpPr txBox="1"/>
            <p:nvPr/>
          </p:nvSpPr>
          <p:spPr>
            <a:xfrm>
              <a:off x="5308501" y="577382"/>
              <a:ext cx="382533" cy="3601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15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9F0D-5FDA-1C59-E712-560667E3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F5EC-5DB2-E819-463D-1C273840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0E5CD-3C05-A6BD-74AE-D54DD758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82864CD-FF52-E493-8DF8-6A5BC01D5D9C}"/>
              </a:ext>
            </a:extLst>
          </p:cNvPr>
          <p:cNvGrpSpPr/>
          <p:nvPr/>
        </p:nvGrpSpPr>
        <p:grpSpPr>
          <a:xfrm>
            <a:off x="10180224" y="1739577"/>
            <a:ext cx="670481" cy="589097"/>
            <a:chOff x="511126" y="1592432"/>
            <a:chExt cx="670481" cy="589097"/>
          </a:xfrm>
        </p:grpSpPr>
        <p:pic>
          <p:nvPicPr>
            <p:cNvPr id="7" name="Graphic 6" descr="Cursor with solid fill">
              <a:extLst>
                <a:ext uri="{FF2B5EF4-FFF2-40B4-BE49-F238E27FC236}">
                  <a16:creationId xmlns:a16="http://schemas.microsoft.com/office/drawing/2014/main" id="{40FBB7D7-B664-A5AE-979C-9D44D3E90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8E167A-688B-8E7F-CD6B-5551C2727332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E8DC5A-AF4A-D23D-6DA2-B77A5F387B2D}"/>
              </a:ext>
            </a:extLst>
          </p:cNvPr>
          <p:cNvGrpSpPr/>
          <p:nvPr/>
        </p:nvGrpSpPr>
        <p:grpSpPr>
          <a:xfrm>
            <a:off x="10180224" y="2242620"/>
            <a:ext cx="670481" cy="589097"/>
            <a:chOff x="511126" y="1592432"/>
            <a:chExt cx="670481" cy="589097"/>
          </a:xfrm>
        </p:grpSpPr>
        <p:pic>
          <p:nvPicPr>
            <p:cNvPr id="10" name="Graphic 9" descr="Cursor with solid fill">
              <a:extLst>
                <a:ext uri="{FF2B5EF4-FFF2-40B4-BE49-F238E27FC236}">
                  <a16:creationId xmlns:a16="http://schemas.microsoft.com/office/drawing/2014/main" id="{984BB212-1F98-2111-43DD-B4160151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DA3F15-0B38-FE6D-F993-A909EA8DCFAC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AC554B-CD18-64B2-F553-9E0AF1F6AB65}"/>
              </a:ext>
            </a:extLst>
          </p:cNvPr>
          <p:cNvGrpSpPr/>
          <p:nvPr/>
        </p:nvGrpSpPr>
        <p:grpSpPr>
          <a:xfrm>
            <a:off x="10180224" y="2808625"/>
            <a:ext cx="670481" cy="589097"/>
            <a:chOff x="511126" y="1592432"/>
            <a:chExt cx="670481" cy="589097"/>
          </a:xfrm>
        </p:grpSpPr>
        <p:pic>
          <p:nvPicPr>
            <p:cNvPr id="13" name="Graphic 12" descr="Cursor with solid fill">
              <a:extLst>
                <a:ext uri="{FF2B5EF4-FFF2-40B4-BE49-F238E27FC236}">
                  <a16:creationId xmlns:a16="http://schemas.microsoft.com/office/drawing/2014/main" id="{0EA0BCCD-5006-4ECA-8931-D71E5D1AE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7CD505-A09E-FF3F-73D9-A94DFF32EBBE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AEB8CB-61E4-14A9-B481-AE4C1F44FAF2}"/>
              </a:ext>
            </a:extLst>
          </p:cNvPr>
          <p:cNvGrpSpPr/>
          <p:nvPr/>
        </p:nvGrpSpPr>
        <p:grpSpPr>
          <a:xfrm>
            <a:off x="10180224" y="3859757"/>
            <a:ext cx="670481" cy="589097"/>
            <a:chOff x="511126" y="1592432"/>
            <a:chExt cx="670481" cy="589097"/>
          </a:xfrm>
        </p:grpSpPr>
        <p:pic>
          <p:nvPicPr>
            <p:cNvPr id="16" name="Graphic 15" descr="Cursor with solid fill">
              <a:extLst>
                <a:ext uri="{FF2B5EF4-FFF2-40B4-BE49-F238E27FC236}">
                  <a16:creationId xmlns:a16="http://schemas.microsoft.com/office/drawing/2014/main" id="{082513B3-16F2-D751-A44F-8B5FA5E82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740DAD-2D1D-3398-894F-3E946E1E7FC3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D75B8E-E620-B933-8A7B-FF6D00830ADA}"/>
              </a:ext>
            </a:extLst>
          </p:cNvPr>
          <p:cNvGrpSpPr/>
          <p:nvPr/>
        </p:nvGrpSpPr>
        <p:grpSpPr>
          <a:xfrm>
            <a:off x="8114033" y="3327008"/>
            <a:ext cx="647116" cy="717415"/>
            <a:chOff x="331542" y="1475797"/>
            <a:chExt cx="647116" cy="717415"/>
          </a:xfrm>
        </p:grpSpPr>
        <p:pic>
          <p:nvPicPr>
            <p:cNvPr id="19" name="Graphic 18" descr="Cursor with solid fill">
              <a:extLst>
                <a:ext uri="{FF2B5EF4-FFF2-40B4-BE49-F238E27FC236}">
                  <a16:creationId xmlns:a16="http://schemas.microsoft.com/office/drawing/2014/main" id="{B47A8840-9B36-E2F3-B3F2-037D3C53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B73BCC-D6F4-7255-3611-501CDE26B35C}"/>
                </a:ext>
              </a:extLst>
            </p:cNvPr>
            <p:cNvSpPr txBox="1"/>
            <p:nvPr/>
          </p:nvSpPr>
          <p:spPr>
            <a:xfrm>
              <a:off x="331542" y="1475797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9F63E59-5040-E70A-6141-473677228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711" y="2925568"/>
            <a:ext cx="3479566" cy="21348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C6810-CBE2-C9EA-3938-3A4FC0A3E66F}"/>
              </a:ext>
            </a:extLst>
          </p:cNvPr>
          <p:cNvGrpSpPr/>
          <p:nvPr/>
        </p:nvGrpSpPr>
        <p:grpSpPr>
          <a:xfrm>
            <a:off x="5425519" y="4044423"/>
            <a:ext cx="670481" cy="589097"/>
            <a:chOff x="511126" y="1592432"/>
            <a:chExt cx="670481" cy="589097"/>
          </a:xfrm>
        </p:grpSpPr>
        <p:pic>
          <p:nvPicPr>
            <p:cNvPr id="24" name="Graphic 23" descr="Cursor with solid fill">
              <a:extLst>
                <a:ext uri="{FF2B5EF4-FFF2-40B4-BE49-F238E27FC236}">
                  <a16:creationId xmlns:a16="http://schemas.microsoft.com/office/drawing/2014/main" id="{28531CCD-8BBD-B53C-2F7C-114AB66B7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304E9E-2A50-A931-CEEC-130783105439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3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D2EB5-1F27-9BC2-207D-4E98DE6B0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1"/>
          <a:stretch/>
        </p:blipFill>
        <p:spPr>
          <a:xfrm>
            <a:off x="0" y="0"/>
            <a:ext cx="12192000" cy="65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3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D6B323-7427-0644-0E72-663DBC364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38" b="39770"/>
          <a:stretch/>
        </p:blipFill>
        <p:spPr>
          <a:xfrm>
            <a:off x="0" y="0"/>
            <a:ext cx="6810703" cy="4130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7814F1-26FE-2C43-D91D-49F70927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27" y="1376855"/>
            <a:ext cx="3329626" cy="21474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FF9649-A402-85ED-0FF4-7A6DE482AAE0}"/>
              </a:ext>
            </a:extLst>
          </p:cNvPr>
          <p:cNvGrpSpPr/>
          <p:nvPr/>
        </p:nvGrpSpPr>
        <p:grpSpPr>
          <a:xfrm>
            <a:off x="1719396" y="226088"/>
            <a:ext cx="670481" cy="589097"/>
            <a:chOff x="511126" y="1592432"/>
            <a:chExt cx="670481" cy="589097"/>
          </a:xfrm>
        </p:grpSpPr>
        <p:pic>
          <p:nvPicPr>
            <p:cNvPr id="8" name="Graphic 7" descr="Cursor with solid fill">
              <a:extLst>
                <a:ext uri="{FF2B5EF4-FFF2-40B4-BE49-F238E27FC236}">
                  <a16:creationId xmlns:a16="http://schemas.microsoft.com/office/drawing/2014/main" id="{C2608E91-36A6-21CB-29B0-FDBD0296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57AC1E-F671-D052-7C30-2471AEBF5A6A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8FABD-2945-2BFA-3DEE-562E9CB02829}"/>
              </a:ext>
            </a:extLst>
          </p:cNvPr>
          <p:cNvGrpSpPr/>
          <p:nvPr/>
        </p:nvGrpSpPr>
        <p:grpSpPr>
          <a:xfrm>
            <a:off x="3754194" y="1024023"/>
            <a:ext cx="647116" cy="705664"/>
            <a:chOff x="331542" y="1487548"/>
            <a:chExt cx="647116" cy="705664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2E7CED61-BB3C-D9E4-F5E8-4602C840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5106C6-C9F1-D6BF-7892-031809A66992}"/>
                </a:ext>
              </a:extLst>
            </p:cNvPr>
            <p:cNvSpPr txBox="1"/>
            <p:nvPr/>
          </p:nvSpPr>
          <p:spPr>
            <a:xfrm>
              <a:off x="331542" y="1487548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94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3B99CA-20D5-55CA-87B2-BA7CD13DD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38" b="39770"/>
          <a:stretch/>
        </p:blipFill>
        <p:spPr>
          <a:xfrm>
            <a:off x="0" y="0"/>
            <a:ext cx="6810703" cy="41305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5A3958-DD01-303C-8B8E-942C6E99F82D}"/>
              </a:ext>
            </a:extLst>
          </p:cNvPr>
          <p:cNvGrpSpPr/>
          <p:nvPr/>
        </p:nvGrpSpPr>
        <p:grpSpPr>
          <a:xfrm>
            <a:off x="1719396" y="552166"/>
            <a:ext cx="670481" cy="589097"/>
            <a:chOff x="511126" y="1592432"/>
            <a:chExt cx="670481" cy="589097"/>
          </a:xfrm>
        </p:grpSpPr>
        <p:pic>
          <p:nvPicPr>
            <p:cNvPr id="6" name="Graphic 5" descr="Cursor with solid fill">
              <a:extLst>
                <a:ext uri="{FF2B5EF4-FFF2-40B4-BE49-F238E27FC236}">
                  <a16:creationId xmlns:a16="http://schemas.microsoft.com/office/drawing/2014/main" id="{E5275565-38A6-4EEC-1157-5A50CAE9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84B579-5F88-192B-AA53-77FEABB0127D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AB6D95E-9ED8-32F4-2FCF-57050C77F09E}"/>
              </a:ext>
            </a:extLst>
          </p:cNvPr>
          <p:cNvGrpSpPr/>
          <p:nvPr/>
        </p:nvGrpSpPr>
        <p:grpSpPr>
          <a:xfrm>
            <a:off x="1735158" y="1305820"/>
            <a:ext cx="655628" cy="583737"/>
            <a:chOff x="522809" y="1713997"/>
            <a:chExt cx="655628" cy="583737"/>
          </a:xfrm>
        </p:grpSpPr>
        <p:pic>
          <p:nvPicPr>
            <p:cNvPr id="9" name="Graphic 8" descr="Cursor with solid fill">
              <a:extLst>
                <a:ext uri="{FF2B5EF4-FFF2-40B4-BE49-F238E27FC236}">
                  <a16:creationId xmlns:a16="http://schemas.microsoft.com/office/drawing/2014/main" id="{DA565937-5306-7BEA-1B56-0CAE67C5D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B6A00-840C-7BBC-CFF3-A3B8AE4C4690}"/>
                </a:ext>
              </a:extLst>
            </p:cNvPr>
            <p:cNvSpPr txBox="1"/>
            <p:nvPr/>
          </p:nvSpPr>
          <p:spPr>
            <a:xfrm>
              <a:off x="795904" y="192840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53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7C2B9C-6ED3-84C5-FB4B-AF648D83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CBA33-335C-B514-293C-9F4A3014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92" y="1680918"/>
            <a:ext cx="4058216" cy="349616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DA10253-636D-CE52-F64A-12F4FC8FDAA7}"/>
              </a:ext>
            </a:extLst>
          </p:cNvPr>
          <p:cNvGrpSpPr/>
          <p:nvPr/>
        </p:nvGrpSpPr>
        <p:grpSpPr>
          <a:xfrm>
            <a:off x="6096000" y="1091821"/>
            <a:ext cx="670481" cy="589097"/>
            <a:chOff x="511126" y="1592432"/>
            <a:chExt cx="670481" cy="589097"/>
          </a:xfrm>
        </p:grpSpPr>
        <p:pic>
          <p:nvPicPr>
            <p:cNvPr id="8" name="Graphic 7" descr="Cursor with solid fill">
              <a:extLst>
                <a:ext uri="{FF2B5EF4-FFF2-40B4-BE49-F238E27FC236}">
                  <a16:creationId xmlns:a16="http://schemas.microsoft.com/office/drawing/2014/main" id="{75DB7FA3-9343-6676-09D2-3E61FE8DB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508D1-150C-578B-7F38-8B10849A3885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4FB94A-FA3C-A7BE-889C-F3799C2CDB85}"/>
              </a:ext>
            </a:extLst>
          </p:cNvPr>
          <p:cNvGrpSpPr/>
          <p:nvPr/>
        </p:nvGrpSpPr>
        <p:grpSpPr>
          <a:xfrm>
            <a:off x="1635445" y="1328086"/>
            <a:ext cx="647116" cy="705664"/>
            <a:chOff x="331542" y="1487548"/>
            <a:chExt cx="647116" cy="705664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F541FE2A-DEE7-6F18-7EFA-B1CD54EF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45C517-3FF4-611B-A9CE-8C0A7BC84B56}"/>
                </a:ext>
              </a:extLst>
            </p:cNvPr>
            <p:cNvSpPr txBox="1"/>
            <p:nvPr/>
          </p:nvSpPr>
          <p:spPr>
            <a:xfrm>
              <a:off x="331542" y="1487548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61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9D816B-B3BF-B7FE-6624-7468CB4D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0701484F-1C8D-2529-0111-AD81FE596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496817" y="1535579"/>
            <a:ext cx="455849" cy="4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0D6D2-374D-C8BC-966C-06C98265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0ACE52-FE49-B7F7-4776-7E2D70801FC5}"/>
              </a:ext>
            </a:extLst>
          </p:cNvPr>
          <p:cNvGrpSpPr/>
          <p:nvPr/>
        </p:nvGrpSpPr>
        <p:grpSpPr>
          <a:xfrm>
            <a:off x="1708903" y="1382226"/>
            <a:ext cx="670481" cy="589097"/>
            <a:chOff x="511126" y="1592432"/>
            <a:chExt cx="670481" cy="589097"/>
          </a:xfrm>
        </p:grpSpPr>
        <p:pic>
          <p:nvPicPr>
            <p:cNvPr id="7" name="Graphic 6" descr="Cursor with solid fill">
              <a:extLst>
                <a:ext uri="{FF2B5EF4-FFF2-40B4-BE49-F238E27FC236}">
                  <a16:creationId xmlns:a16="http://schemas.microsoft.com/office/drawing/2014/main" id="{82BDC998-81C8-90EF-4758-8E18469A9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6BFE50-A573-C0E6-C603-58BF447C5FFF}"/>
                </a:ext>
              </a:extLst>
            </p:cNvPr>
            <p:cNvSpPr txBox="1"/>
            <p:nvPr/>
          </p:nvSpPr>
          <p:spPr>
            <a:xfrm>
              <a:off x="799074" y="1592432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274A54-6251-2F8F-D854-283F4AEFF2D4}"/>
              </a:ext>
            </a:extLst>
          </p:cNvPr>
          <p:cNvGrpSpPr/>
          <p:nvPr/>
        </p:nvGrpSpPr>
        <p:grpSpPr>
          <a:xfrm>
            <a:off x="1752910" y="2652618"/>
            <a:ext cx="706091" cy="663881"/>
            <a:chOff x="522809" y="1713997"/>
            <a:chExt cx="706091" cy="663881"/>
          </a:xfrm>
        </p:grpSpPr>
        <p:pic>
          <p:nvPicPr>
            <p:cNvPr id="10" name="Graphic 9" descr="Cursor with solid fill">
              <a:extLst>
                <a:ext uri="{FF2B5EF4-FFF2-40B4-BE49-F238E27FC236}">
                  <a16:creationId xmlns:a16="http://schemas.microsoft.com/office/drawing/2014/main" id="{501C11C1-F1BD-D0AB-4E68-F33604F2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C2ABF0-04B4-2990-4DFB-0A7E61F5B8B4}"/>
                </a:ext>
              </a:extLst>
            </p:cNvPr>
            <p:cNvSpPr txBox="1"/>
            <p:nvPr/>
          </p:nvSpPr>
          <p:spPr>
            <a:xfrm>
              <a:off x="846367" y="2008546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E17731-28E9-2E3F-66C5-98082DBD439C}"/>
              </a:ext>
            </a:extLst>
          </p:cNvPr>
          <p:cNvGrpSpPr/>
          <p:nvPr/>
        </p:nvGrpSpPr>
        <p:grpSpPr>
          <a:xfrm>
            <a:off x="1054239" y="3344227"/>
            <a:ext cx="647115" cy="663881"/>
            <a:chOff x="522809" y="1713997"/>
            <a:chExt cx="647115" cy="663881"/>
          </a:xfrm>
        </p:grpSpPr>
        <p:pic>
          <p:nvPicPr>
            <p:cNvPr id="13" name="Graphic 12" descr="Cursor with solid fill">
              <a:extLst>
                <a:ext uri="{FF2B5EF4-FFF2-40B4-BE49-F238E27FC236}">
                  <a16:creationId xmlns:a16="http://schemas.microsoft.com/office/drawing/2014/main" id="{641367BC-904C-3793-6FA7-E42DEF19F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809" y="1713997"/>
              <a:ext cx="455849" cy="47921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8437D-866D-88D6-30CD-1FFC730D4D2B}"/>
                </a:ext>
              </a:extLst>
            </p:cNvPr>
            <p:cNvSpPr txBox="1"/>
            <p:nvPr/>
          </p:nvSpPr>
          <p:spPr>
            <a:xfrm>
              <a:off x="787391" y="2008546"/>
              <a:ext cx="3825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17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E8C61B-092B-695A-C108-9A90CAA9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28" y="-4033892"/>
            <a:ext cx="12192000" cy="6559550"/>
          </a:xfrm>
          <a:prstGeom prst="rect">
            <a:avLst/>
          </a:prstGeom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0EF457E4-F704-6AA0-FFDA-12B3A1E6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600421" y="1430219"/>
            <a:ext cx="455849" cy="4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7E357-EEC5-8A5D-56C6-C1A9EA838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3"/>
          <a:stretch/>
        </p:blipFill>
        <p:spPr>
          <a:xfrm>
            <a:off x="0" y="0"/>
            <a:ext cx="12192000" cy="65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950FE-4658-6C08-47D4-3D558681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833"/>
            <a:ext cx="12192000" cy="48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2378B8-5177-45BA-5F03-DF250F6A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160"/>
            <a:ext cx="12192000" cy="10826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9B07A6-9DDE-1D83-A1CD-7F349DC2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36"/>
            <a:ext cx="12192000" cy="5202199"/>
          </a:xfrm>
          <a:prstGeom prst="rect">
            <a:avLst/>
          </a:prstGeom>
        </p:spPr>
      </p:pic>
      <p:pic>
        <p:nvPicPr>
          <p:cNvPr id="24" name="Graphic 23" descr="Cursor with solid fill">
            <a:extLst>
              <a:ext uri="{FF2B5EF4-FFF2-40B4-BE49-F238E27FC236}">
                <a16:creationId xmlns:a16="http://schemas.microsoft.com/office/drawing/2014/main" id="{C8DF37B7-0DE2-D1EA-DA58-5D0328826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57338" y="1212552"/>
            <a:ext cx="455849" cy="4792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B53B84-5F23-D006-C0BA-F13D17040877}"/>
              </a:ext>
            </a:extLst>
          </p:cNvPr>
          <p:cNvSpPr txBox="1"/>
          <p:nvPr/>
        </p:nvSpPr>
        <p:spPr>
          <a:xfrm>
            <a:off x="533603" y="1090987"/>
            <a:ext cx="3825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DA9EA9-DAF7-0E47-72A6-0D4DF0377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064423" y="2748039"/>
            <a:ext cx="451867" cy="4812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6F0409-0E78-84CA-DB43-B63491BFD834}"/>
              </a:ext>
            </a:extLst>
          </p:cNvPr>
          <p:cNvSpPr txBox="1"/>
          <p:nvPr/>
        </p:nvSpPr>
        <p:spPr>
          <a:xfrm>
            <a:off x="7858450" y="2670778"/>
            <a:ext cx="382533" cy="360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68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F52A60-10E6-3BA7-B6C0-4F75223D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365"/>
            <a:ext cx="12192000" cy="48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DBC4F-67CA-003D-7A5D-CD7FD8B2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148"/>
            <a:ext cx="12192000" cy="48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8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D7B4C-212F-5DCE-5765-56086FC7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6"/>
          <a:stretch/>
        </p:blipFill>
        <p:spPr>
          <a:xfrm>
            <a:off x="0" y="1516329"/>
            <a:ext cx="12192000" cy="3006510"/>
          </a:xfrm>
          <a:prstGeom prst="rect">
            <a:avLst/>
          </a:prstGeom>
        </p:spPr>
      </p:pic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6D9E8455-B2A0-47D5-07F7-A1B9DAB63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3145" y="2961468"/>
            <a:ext cx="455849" cy="4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C4CBF00-6D2A-4440-FFFB-6D79BD63246E}"/>
              </a:ext>
            </a:extLst>
          </p:cNvPr>
          <p:cNvGrpSpPr/>
          <p:nvPr/>
        </p:nvGrpSpPr>
        <p:grpSpPr>
          <a:xfrm>
            <a:off x="0" y="1344693"/>
            <a:ext cx="12192000" cy="4168613"/>
            <a:chOff x="0" y="1344693"/>
            <a:chExt cx="12192000" cy="41686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F250E4-18C9-DD72-0778-8C2CA9410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44693"/>
              <a:ext cx="12192000" cy="4168613"/>
            </a:xfrm>
            <a:prstGeom prst="rect">
              <a:avLst/>
            </a:prstGeom>
          </p:spPr>
        </p:pic>
        <p:pic>
          <p:nvPicPr>
            <p:cNvPr id="6" name="Graphic 5" descr="Cursor with solid fill">
              <a:extLst>
                <a:ext uri="{FF2B5EF4-FFF2-40B4-BE49-F238E27FC236}">
                  <a16:creationId xmlns:a16="http://schemas.microsoft.com/office/drawing/2014/main" id="{20DB31E8-A5C4-C221-A7D3-39468B862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03145" y="3285931"/>
              <a:ext cx="455849" cy="479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27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28</Words>
  <Application>Microsoft Office PowerPoint</Application>
  <PresentationFormat>Widescreen</PresentationFormat>
  <Paragraphs>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Inoue Junya</dc:creator>
  <cp:lastModifiedBy>Inoue Junya</cp:lastModifiedBy>
  <cp:revision>23</cp:revision>
  <dcterms:created xsi:type="dcterms:W3CDTF">2022-06-27T15:51:24Z</dcterms:created>
  <dcterms:modified xsi:type="dcterms:W3CDTF">2022-06-27T22:38:11Z</dcterms:modified>
</cp:coreProperties>
</file>